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7D"/>
    <a:srgbClr val="552C91"/>
    <a:srgbClr val="230026"/>
    <a:srgbClr val="510058"/>
    <a:srgbClr val="CEBFBE"/>
    <a:srgbClr val="FDE11C"/>
    <a:srgbClr val="FE5A5E"/>
    <a:srgbClr val="FEB11A"/>
    <a:srgbClr val="6B84A2"/>
    <a:srgbClr val="5CA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9" name="组合 148"/>
          <p:cNvGrpSpPr/>
          <p:nvPr/>
        </p:nvGrpSpPr>
        <p:grpSpPr>
          <a:xfrm>
            <a:off x="922020" y="1410970"/>
            <a:ext cx="16968470" cy="5213350"/>
            <a:chOff x="1452" y="2222"/>
            <a:chExt cx="26722" cy="8210"/>
          </a:xfrm>
        </p:grpSpPr>
        <p:sp>
          <p:nvSpPr>
            <p:cNvPr id="4" name="矩形 3"/>
            <p:cNvSpPr/>
            <p:nvPr/>
          </p:nvSpPr>
          <p:spPr>
            <a:xfrm>
              <a:off x="1452" y="2222"/>
              <a:ext cx="26717" cy="8209"/>
            </a:xfrm>
            <a:prstGeom prst="rect">
              <a:avLst/>
            </a:prstGeom>
            <a:gradFill>
              <a:gsLst>
                <a:gs pos="54000">
                  <a:srgbClr val="230026"/>
                </a:gs>
                <a:gs pos="100000">
                  <a:srgbClr val="51005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3" name="组合 142"/>
            <p:cNvGrpSpPr/>
            <p:nvPr/>
          </p:nvGrpSpPr>
          <p:grpSpPr>
            <a:xfrm rot="0">
              <a:off x="7910" y="3910"/>
              <a:ext cx="2041" cy="2041"/>
              <a:chOff x="2039" y="2807"/>
              <a:chExt cx="1640" cy="164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039" y="2807"/>
                <a:ext cx="1640" cy="1640"/>
              </a:xfrm>
              <a:prstGeom prst="ellipse">
                <a:avLst/>
              </a:prstGeom>
              <a:solidFill>
                <a:schemeClr val="bg1">
                  <a:lumMod val="9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211" y="2979"/>
                <a:ext cx="1296" cy="12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0">
              <a:off x="10725" y="8347"/>
              <a:ext cx="3469" cy="2084"/>
              <a:chOff x="1452" y="5292"/>
              <a:chExt cx="5133" cy="5139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1452" y="5315"/>
                <a:ext cx="5133" cy="5116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3139" y="5292"/>
                <a:ext cx="1753" cy="2159"/>
              </a:xfrm>
              <a:custGeom>
                <a:avLst/>
                <a:gdLst>
                  <a:gd name="connsiteX0" fmla="*/ 0 w 1753"/>
                  <a:gd name="connsiteY0" fmla="*/ 1780 h 2159"/>
                  <a:gd name="connsiteX1" fmla="*/ 185 w 1753"/>
                  <a:gd name="connsiteY1" fmla="*/ 2135 h 2159"/>
                  <a:gd name="connsiteX2" fmla="*/ 483 w 1753"/>
                  <a:gd name="connsiteY2" fmla="*/ 1670 h 2159"/>
                  <a:gd name="connsiteX3" fmla="*/ 649 w 1753"/>
                  <a:gd name="connsiteY3" fmla="*/ 2135 h 2159"/>
                  <a:gd name="connsiteX4" fmla="*/ 906 w 1753"/>
                  <a:gd name="connsiteY4" fmla="*/ 1670 h 2159"/>
                  <a:gd name="connsiteX5" fmla="*/ 1155 w 1753"/>
                  <a:gd name="connsiteY5" fmla="*/ 2143 h 2159"/>
                  <a:gd name="connsiteX6" fmla="*/ 1318 w 1753"/>
                  <a:gd name="connsiteY6" fmla="*/ 1649 h 2159"/>
                  <a:gd name="connsiteX7" fmla="*/ 1599 w 1753"/>
                  <a:gd name="connsiteY7" fmla="*/ 2159 h 2159"/>
                  <a:gd name="connsiteX8" fmla="*/ 1753 w 1753"/>
                  <a:gd name="connsiteY8" fmla="*/ 1761 h 2159"/>
                  <a:gd name="connsiteX9" fmla="*/ 887 w 1753"/>
                  <a:gd name="connsiteY9" fmla="*/ 0 h 2159"/>
                  <a:gd name="connsiteX10" fmla="*/ 0 w 1753"/>
                  <a:gd name="connsiteY10" fmla="*/ 1780 h 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3" h="2159">
                    <a:moveTo>
                      <a:pt x="0" y="1780"/>
                    </a:moveTo>
                    <a:cubicBezTo>
                      <a:pt x="107" y="2096"/>
                      <a:pt x="101" y="2135"/>
                      <a:pt x="185" y="2135"/>
                    </a:cubicBezTo>
                    <a:cubicBezTo>
                      <a:pt x="269" y="2135"/>
                      <a:pt x="406" y="1624"/>
                      <a:pt x="483" y="1670"/>
                    </a:cubicBezTo>
                    <a:cubicBezTo>
                      <a:pt x="560" y="1716"/>
                      <a:pt x="575" y="2132"/>
                      <a:pt x="649" y="2135"/>
                    </a:cubicBezTo>
                    <a:cubicBezTo>
                      <a:pt x="722" y="2139"/>
                      <a:pt x="846" y="1580"/>
                      <a:pt x="906" y="1670"/>
                    </a:cubicBezTo>
                    <a:cubicBezTo>
                      <a:pt x="968" y="1760"/>
                      <a:pt x="1079" y="2155"/>
                      <a:pt x="1155" y="2143"/>
                    </a:cubicBezTo>
                    <a:cubicBezTo>
                      <a:pt x="1233" y="2131"/>
                      <a:pt x="1253" y="1665"/>
                      <a:pt x="1318" y="1649"/>
                    </a:cubicBezTo>
                    <a:cubicBezTo>
                      <a:pt x="1382" y="1633"/>
                      <a:pt x="1491" y="2154"/>
                      <a:pt x="1599" y="2159"/>
                    </a:cubicBezTo>
                    <a:cubicBezTo>
                      <a:pt x="1706" y="2164"/>
                      <a:pt x="1754" y="1754"/>
                      <a:pt x="1753" y="1761"/>
                    </a:cubicBezTo>
                    <a:cubicBezTo>
                      <a:pt x="1567" y="1377"/>
                      <a:pt x="1176" y="596"/>
                      <a:pt x="887" y="0"/>
                    </a:cubicBezTo>
                    <a:cubicBezTo>
                      <a:pt x="620" y="501"/>
                      <a:pt x="221" y="1347"/>
                      <a:pt x="0" y="17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3997" y="5292"/>
                <a:ext cx="2588" cy="5139"/>
              </a:xfrm>
              <a:custGeom>
                <a:avLst/>
                <a:gdLst>
                  <a:gd name="connsiteX0" fmla="*/ 22 w 2588"/>
                  <a:gd name="connsiteY0" fmla="*/ 0 h 5116"/>
                  <a:gd name="connsiteX1" fmla="*/ 2588 w 2588"/>
                  <a:gd name="connsiteY1" fmla="*/ 5116 h 5116"/>
                  <a:gd name="connsiteX2" fmla="*/ 0 w 2588"/>
                  <a:gd name="connsiteY2" fmla="*/ 5099 h 5116"/>
                  <a:gd name="connsiteX3" fmla="*/ 22 w 2588"/>
                  <a:gd name="connsiteY3" fmla="*/ 0 h 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8" h="5116">
                    <a:moveTo>
                      <a:pt x="22" y="0"/>
                    </a:moveTo>
                    <a:lnTo>
                      <a:pt x="2588" y="5116"/>
                    </a:lnTo>
                    <a:lnTo>
                      <a:pt x="0" y="509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1452" y="5292"/>
              <a:ext cx="10077" cy="5139"/>
              <a:chOff x="1452" y="5292"/>
              <a:chExt cx="6678" cy="5139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686" y="6998"/>
                <a:ext cx="3444" cy="3433"/>
              </a:xfrm>
              <a:prstGeom prst="triangle">
                <a:avLst/>
              </a:prstGeom>
              <a:solidFill>
                <a:srgbClr val="7B36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52" y="5292"/>
                <a:ext cx="5133" cy="5139"/>
                <a:chOff x="1452" y="5292"/>
                <a:chExt cx="5133" cy="5139"/>
              </a:xfrm>
            </p:grpSpPr>
            <p:sp>
              <p:nvSpPr>
                <p:cNvPr id="16" name="等腰三角形 15"/>
                <p:cNvSpPr/>
                <p:nvPr/>
              </p:nvSpPr>
              <p:spPr>
                <a:xfrm>
                  <a:off x="1452" y="5315"/>
                  <a:ext cx="5133" cy="5116"/>
                </a:xfrm>
                <a:prstGeom prst="triangle">
                  <a:avLst/>
                </a:prstGeom>
                <a:solidFill>
                  <a:srgbClr val="893C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3139" y="5292"/>
                  <a:ext cx="1753" cy="2159"/>
                </a:xfrm>
                <a:custGeom>
                  <a:avLst/>
                  <a:gdLst>
                    <a:gd name="connsiteX0" fmla="*/ 0 w 1753"/>
                    <a:gd name="connsiteY0" fmla="*/ 1780 h 2159"/>
                    <a:gd name="connsiteX1" fmla="*/ 185 w 1753"/>
                    <a:gd name="connsiteY1" fmla="*/ 2135 h 2159"/>
                    <a:gd name="connsiteX2" fmla="*/ 483 w 1753"/>
                    <a:gd name="connsiteY2" fmla="*/ 1670 h 2159"/>
                    <a:gd name="connsiteX3" fmla="*/ 649 w 1753"/>
                    <a:gd name="connsiteY3" fmla="*/ 2135 h 2159"/>
                    <a:gd name="connsiteX4" fmla="*/ 906 w 1753"/>
                    <a:gd name="connsiteY4" fmla="*/ 1670 h 2159"/>
                    <a:gd name="connsiteX5" fmla="*/ 1155 w 1753"/>
                    <a:gd name="connsiteY5" fmla="*/ 2143 h 2159"/>
                    <a:gd name="connsiteX6" fmla="*/ 1318 w 1753"/>
                    <a:gd name="connsiteY6" fmla="*/ 1649 h 2159"/>
                    <a:gd name="connsiteX7" fmla="*/ 1599 w 1753"/>
                    <a:gd name="connsiteY7" fmla="*/ 2159 h 2159"/>
                    <a:gd name="connsiteX8" fmla="*/ 1753 w 1753"/>
                    <a:gd name="connsiteY8" fmla="*/ 1761 h 2159"/>
                    <a:gd name="connsiteX9" fmla="*/ 887 w 1753"/>
                    <a:gd name="connsiteY9" fmla="*/ 0 h 2159"/>
                    <a:gd name="connsiteX10" fmla="*/ 0 w 1753"/>
                    <a:gd name="connsiteY10" fmla="*/ 1780 h 2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3" h="2159">
                      <a:moveTo>
                        <a:pt x="0" y="1780"/>
                      </a:moveTo>
                      <a:cubicBezTo>
                        <a:pt x="107" y="2096"/>
                        <a:pt x="101" y="2135"/>
                        <a:pt x="185" y="2135"/>
                      </a:cubicBezTo>
                      <a:cubicBezTo>
                        <a:pt x="269" y="2135"/>
                        <a:pt x="406" y="1624"/>
                        <a:pt x="483" y="1670"/>
                      </a:cubicBezTo>
                      <a:cubicBezTo>
                        <a:pt x="560" y="1716"/>
                        <a:pt x="575" y="2132"/>
                        <a:pt x="649" y="2135"/>
                      </a:cubicBezTo>
                      <a:cubicBezTo>
                        <a:pt x="722" y="2139"/>
                        <a:pt x="846" y="1580"/>
                        <a:pt x="906" y="1670"/>
                      </a:cubicBezTo>
                      <a:cubicBezTo>
                        <a:pt x="968" y="1760"/>
                        <a:pt x="1079" y="2155"/>
                        <a:pt x="1155" y="2143"/>
                      </a:cubicBezTo>
                      <a:cubicBezTo>
                        <a:pt x="1233" y="2131"/>
                        <a:pt x="1253" y="1665"/>
                        <a:pt x="1318" y="1649"/>
                      </a:cubicBezTo>
                      <a:cubicBezTo>
                        <a:pt x="1382" y="1633"/>
                        <a:pt x="1491" y="2154"/>
                        <a:pt x="1599" y="2159"/>
                      </a:cubicBezTo>
                      <a:cubicBezTo>
                        <a:pt x="1706" y="2164"/>
                        <a:pt x="1754" y="1754"/>
                        <a:pt x="1753" y="1761"/>
                      </a:cubicBezTo>
                      <a:cubicBezTo>
                        <a:pt x="1567" y="1377"/>
                        <a:pt x="1176" y="596"/>
                        <a:pt x="887" y="0"/>
                      </a:cubicBezTo>
                      <a:cubicBezTo>
                        <a:pt x="620" y="501"/>
                        <a:pt x="221" y="1347"/>
                        <a:pt x="0" y="17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3997" y="5292"/>
                  <a:ext cx="2588" cy="5139"/>
                </a:xfrm>
                <a:custGeom>
                  <a:avLst/>
                  <a:gdLst>
                    <a:gd name="connsiteX0" fmla="*/ 22 w 2588"/>
                    <a:gd name="connsiteY0" fmla="*/ 0 h 5116"/>
                    <a:gd name="connsiteX1" fmla="*/ 2588 w 2588"/>
                    <a:gd name="connsiteY1" fmla="*/ 5116 h 5116"/>
                    <a:gd name="connsiteX2" fmla="*/ 0 w 2588"/>
                    <a:gd name="connsiteY2" fmla="*/ 5099 h 5116"/>
                    <a:gd name="connsiteX3" fmla="*/ 22 w 2588"/>
                    <a:gd name="connsiteY3" fmla="*/ 0 h 5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8" h="5116">
                      <a:moveTo>
                        <a:pt x="22" y="0"/>
                      </a:moveTo>
                      <a:lnTo>
                        <a:pt x="2588" y="5116"/>
                      </a:lnTo>
                      <a:lnTo>
                        <a:pt x="0" y="509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 rot="0">
              <a:off x="21090" y="4604"/>
              <a:ext cx="2028" cy="864"/>
              <a:chOff x="13704" y="3735"/>
              <a:chExt cx="2815" cy="1200"/>
            </a:xfrm>
          </p:grpSpPr>
          <p:sp>
            <p:nvSpPr>
              <p:cNvPr id="30" name="流程图: 终止 29"/>
              <p:cNvSpPr/>
              <p:nvPr/>
            </p:nvSpPr>
            <p:spPr>
              <a:xfrm>
                <a:off x="13704" y="3735"/>
                <a:ext cx="2053" cy="661"/>
              </a:xfrm>
              <a:prstGeom prst="flowChartTerminator">
                <a:avLst/>
              </a:prstGeom>
              <a:solidFill>
                <a:srgbClr val="D8C0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流程图: 终止 30"/>
              <p:cNvSpPr/>
              <p:nvPr/>
            </p:nvSpPr>
            <p:spPr>
              <a:xfrm>
                <a:off x="14467" y="4275"/>
                <a:ext cx="2053" cy="661"/>
              </a:xfrm>
              <a:prstGeom prst="flowChartTerminator">
                <a:avLst/>
              </a:prstGeom>
              <a:solidFill>
                <a:srgbClr val="D8C0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0">
              <a:off x="5469" y="6276"/>
              <a:ext cx="1647" cy="722"/>
              <a:chOff x="4997" y="6088"/>
              <a:chExt cx="2075" cy="910"/>
            </a:xfrm>
          </p:grpSpPr>
          <p:sp>
            <p:nvSpPr>
              <p:cNvPr id="33" name="流程图: 终止 32"/>
              <p:cNvSpPr/>
              <p:nvPr/>
            </p:nvSpPr>
            <p:spPr>
              <a:xfrm>
                <a:off x="5594" y="6088"/>
                <a:ext cx="1479" cy="476"/>
              </a:xfrm>
              <a:prstGeom prst="flowChartTerminator">
                <a:avLst/>
              </a:prstGeom>
              <a:solidFill>
                <a:srgbClr val="D8C0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流程图: 终止 33"/>
              <p:cNvSpPr/>
              <p:nvPr/>
            </p:nvSpPr>
            <p:spPr>
              <a:xfrm>
                <a:off x="4997" y="6522"/>
                <a:ext cx="1479" cy="476"/>
              </a:xfrm>
              <a:prstGeom prst="flowChartTerminator">
                <a:avLst/>
              </a:prstGeom>
              <a:solidFill>
                <a:srgbClr val="D8C0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9" name="流程图: 终止 38"/>
            <p:cNvSpPr/>
            <p:nvPr/>
          </p:nvSpPr>
          <p:spPr>
            <a:xfrm>
              <a:off x="11859" y="8691"/>
              <a:ext cx="586" cy="188"/>
            </a:xfrm>
            <a:prstGeom prst="flowChartTerminator">
              <a:avLst/>
            </a:prstGeom>
            <a:solidFill>
              <a:srgbClr val="D8C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 rot="0">
              <a:off x="1452" y="8777"/>
              <a:ext cx="10877" cy="1655"/>
              <a:chOff x="1452" y="8777"/>
              <a:chExt cx="8725" cy="1655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452" y="8955"/>
                <a:ext cx="2926" cy="1475"/>
                <a:chOff x="1452" y="9308"/>
                <a:chExt cx="2226" cy="1122"/>
              </a:xfrm>
            </p:grpSpPr>
            <p:sp>
              <p:nvSpPr>
                <p:cNvPr id="45" name="等腰三角形 44"/>
                <p:cNvSpPr/>
                <p:nvPr/>
              </p:nvSpPr>
              <p:spPr>
                <a:xfrm>
                  <a:off x="2039" y="9414"/>
                  <a:ext cx="1254" cy="1017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47" name="组合 46"/>
                <p:cNvGrpSpPr/>
                <p:nvPr/>
              </p:nvGrpSpPr>
              <p:grpSpPr>
                <a:xfrm>
                  <a:off x="1452" y="9308"/>
                  <a:ext cx="2227" cy="1123"/>
                  <a:chOff x="1452" y="9308"/>
                  <a:chExt cx="2227" cy="1123"/>
                </a:xfrm>
              </p:grpSpPr>
              <p:sp>
                <p:nvSpPr>
                  <p:cNvPr id="43" name="等腰三角形 42"/>
                  <p:cNvSpPr/>
                  <p:nvPr/>
                </p:nvSpPr>
                <p:spPr>
                  <a:xfrm>
                    <a:off x="1452" y="9308"/>
                    <a:ext cx="1385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等腰三角形 43"/>
                  <p:cNvSpPr/>
                  <p:nvPr/>
                </p:nvSpPr>
                <p:spPr>
                  <a:xfrm>
                    <a:off x="1682" y="9383"/>
                    <a:ext cx="1292" cy="1048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等腰三角形 45"/>
                  <p:cNvSpPr/>
                  <p:nvPr/>
                </p:nvSpPr>
                <p:spPr>
                  <a:xfrm>
                    <a:off x="2295" y="9308"/>
                    <a:ext cx="1384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2890" y="9063"/>
                <a:ext cx="2561" cy="1368"/>
                <a:chOff x="1452" y="9308"/>
                <a:chExt cx="2103" cy="1123"/>
              </a:xfrm>
            </p:grpSpPr>
            <p:sp>
              <p:nvSpPr>
                <p:cNvPr id="50" name="等腰三角形 49"/>
                <p:cNvSpPr/>
                <p:nvPr/>
              </p:nvSpPr>
              <p:spPr>
                <a:xfrm>
                  <a:off x="2039" y="9414"/>
                  <a:ext cx="1254" cy="1017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1452" y="9308"/>
                  <a:ext cx="2103" cy="1123"/>
                  <a:chOff x="1452" y="9308"/>
                  <a:chExt cx="2103" cy="1123"/>
                </a:xfrm>
              </p:grpSpPr>
              <p:sp>
                <p:nvSpPr>
                  <p:cNvPr id="52" name="等腰三角形 51"/>
                  <p:cNvSpPr/>
                  <p:nvPr/>
                </p:nvSpPr>
                <p:spPr>
                  <a:xfrm>
                    <a:off x="1452" y="9308"/>
                    <a:ext cx="1385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等腰三角形 52"/>
                  <p:cNvSpPr/>
                  <p:nvPr/>
                </p:nvSpPr>
                <p:spPr>
                  <a:xfrm>
                    <a:off x="1682" y="9383"/>
                    <a:ext cx="1292" cy="1048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等腰三角形 53"/>
                  <p:cNvSpPr/>
                  <p:nvPr/>
                </p:nvSpPr>
                <p:spPr>
                  <a:xfrm>
                    <a:off x="2295" y="9409"/>
                    <a:ext cx="1260" cy="1022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4331" y="9215"/>
                <a:ext cx="2411" cy="1215"/>
                <a:chOff x="1452" y="9308"/>
                <a:chExt cx="2226" cy="1122"/>
              </a:xfrm>
            </p:grpSpPr>
            <p:sp>
              <p:nvSpPr>
                <p:cNvPr id="56" name="等腰三角形 55"/>
                <p:cNvSpPr/>
                <p:nvPr/>
              </p:nvSpPr>
              <p:spPr>
                <a:xfrm>
                  <a:off x="2039" y="9414"/>
                  <a:ext cx="1254" cy="1017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452" y="9308"/>
                  <a:ext cx="2227" cy="1123"/>
                  <a:chOff x="1452" y="9308"/>
                  <a:chExt cx="2227" cy="1123"/>
                </a:xfrm>
              </p:grpSpPr>
              <p:sp>
                <p:nvSpPr>
                  <p:cNvPr id="58" name="等腰三角形 57"/>
                  <p:cNvSpPr/>
                  <p:nvPr/>
                </p:nvSpPr>
                <p:spPr>
                  <a:xfrm>
                    <a:off x="1452" y="9308"/>
                    <a:ext cx="1385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等腰三角形 58"/>
                  <p:cNvSpPr/>
                  <p:nvPr/>
                </p:nvSpPr>
                <p:spPr>
                  <a:xfrm>
                    <a:off x="1682" y="9383"/>
                    <a:ext cx="1292" cy="1048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等腰三角形 59"/>
                  <p:cNvSpPr/>
                  <p:nvPr/>
                </p:nvSpPr>
                <p:spPr>
                  <a:xfrm>
                    <a:off x="2295" y="9308"/>
                    <a:ext cx="1384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1" name="组合 60"/>
              <p:cNvGrpSpPr/>
              <p:nvPr/>
            </p:nvGrpSpPr>
            <p:grpSpPr>
              <a:xfrm>
                <a:off x="5677" y="9037"/>
                <a:ext cx="2566" cy="1395"/>
                <a:chOff x="1452" y="9221"/>
                <a:chExt cx="2227" cy="1210"/>
              </a:xfrm>
            </p:grpSpPr>
            <p:sp>
              <p:nvSpPr>
                <p:cNvPr id="62" name="等腰三角形 61"/>
                <p:cNvSpPr/>
                <p:nvPr/>
              </p:nvSpPr>
              <p:spPr>
                <a:xfrm>
                  <a:off x="2106" y="9425"/>
                  <a:ext cx="1239" cy="1006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63" name="组合 62"/>
                <p:cNvGrpSpPr/>
                <p:nvPr/>
              </p:nvGrpSpPr>
              <p:grpSpPr>
                <a:xfrm>
                  <a:off x="1452" y="9221"/>
                  <a:ext cx="2227" cy="1210"/>
                  <a:chOff x="1452" y="9221"/>
                  <a:chExt cx="2227" cy="1210"/>
                </a:xfrm>
              </p:grpSpPr>
              <p:sp>
                <p:nvSpPr>
                  <p:cNvPr id="64" name="等腰三角形 63"/>
                  <p:cNvSpPr/>
                  <p:nvPr/>
                </p:nvSpPr>
                <p:spPr>
                  <a:xfrm>
                    <a:off x="1452" y="9416"/>
                    <a:ext cx="1251" cy="101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等腰三角形 64"/>
                  <p:cNvSpPr/>
                  <p:nvPr/>
                </p:nvSpPr>
                <p:spPr>
                  <a:xfrm>
                    <a:off x="1682" y="9221"/>
                    <a:ext cx="1492" cy="1210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等腰三角形 65"/>
                  <p:cNvSpPr/>
                  <p:nvPr/>
                </p:nvSpPr>
                <p:spPr>
                  <a:xfrm>
                    <a:off x="2467" y="9447"/>
                    <a:ext cx="1212" cy="98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7" name="组合 66"/>
              <p:cNvGrpSpPr/>
              <p:nvPr/>
            </p:nvGrpSpPr>
            <p:grpSpPr>
              <a:xfrm>
                <a:off x="7534" y="9330"/>
                <a:ext cx="1756" cy="1101"/>
                <a:chOff x="1452" y="9245"/>
                <a:chExt cx="1893" cy="1186"/>
              </a:xfrm>
            </p:grpSpPr>
            <p:sp>
              <p:nvSpPr>
                <p:cNvPr id="68" name="等腰三角形 67"/>
                <p:cNvSpPr/>
                <p:nvPr/>
              </p:nvSpPr>
              <p:spPr>
                <a:xfrm>
                  <a:off x="1885" y="9245"/>
                  <a:ext cx="1460" cy="1186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69" name="组合 68"/>
                <p:cNvGrpSpPr/>
                <p:nvPr/>
              </p:nvGrpSpPr>
              <p:grpSpPr>
                <a:xfrm>
                  <a:off x="1452" y="9372"/>
                  <a:ext cx="1535" cy="1059"/>
                  <a:chOff x="1452" y="9372"/>
                  <a:chExt cx="1535" cy="1059"/>
                </a:xfrm>
              </p:grpSpPr>
              <p:sp>
                <p:nvSpPr>
                  <p:cNvPr id="70" name="等腰三角形 69"/>
                  <p:cNvSpPr/>
                  <p:nvPr/>
                </p:nvSpPr>
                <p:spPr>
                  <a:xfrm>
                    <a:off x="1452" y="9416"/>
                    <a:ext cx="1251" cy="101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等腰三角形 70"/>
                  <p:cNvSpPr/>
                  <p:nvPr/>
                </p:nvSpPr>
                <p:spPr>
                  <a:xfrm>
                    <a:off x="1682" y="9372"/>
                    <a:ext cx="1305" cy="1059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3" name="组合 72"/>
              <p:cNvGrpSpPr/>
              <p:nvPr/>
            </p:nvGrpSpPr>
            <p:grpSpPr>
              <a:xfrm>
                <a:off x="8794" y="9594"/>
                <a:ext cx="1383" cy="838"/>
                <a:chOff x="1254" y="9254"/>
                <a:chExt cx="1945" cy="1177"/>
              </a:xfrm>
            </p:grpSpPr>
            <p:sp>
              <p:nvSpPr>
                <p:cNvPr id="74" name="等腰三角形 73"/>
                <p:cNvSpPr/>
                <p:nvPr/>
              </p:nvSpPr>
              <p:spPr>
                <a:xfrm>
                  <a:off x="1885" y="9363"/>
                  <a:ext cx="1314" cy="1068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等腰三角形 75"/>
                <p:cNvSpPr/>
                <p:nvPr/>
              </p:nvSpPr>
              <p:spPr>
                <a:xfrm>
                  <a:off x="1254" y="9254"/>
                  <a:ext cx="1449" cy="1176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" name="任意多边形 90"/>
              <p:cNvSpPr/>
              <p:nvPr/>
            </p:nvSpPr>
            <p:spPr>
              <a:xfrm>
                <a:off x="1452" y="8777"/>
                <a:ext cx="701" cy="1652"/>
              </a:xfrm>
              <a:custGeom>
                <a:avLst/>
                <a:gdLst>
                  <a:gd name="connisteX0" fmla="*/ 445135 w 445135"/>
                  <a:gd name="connsiteY0" fmla="*/ 370840 h 1010920"/>
                  <a:gd name="connisteX1" fmla="*/ 254000 w 445135"/>
                  <a:gd name="connsiteY1" fmla="*/ 38735 h 1010920"/>
                  <a:gd name="connisteX2" fmla="*/ 137795 w 445135"/>
                  <a:gd name="connsiteY2" fmla="*/ 240030 h 1010920"/>
                  <a:gd name="connisteX3" fmla="*/ 0 w 445135"/>
                  <a:gd name="connsiteY3" fmla="*/ 0 h 1010920"/>
                  <a:gd name="connisteX4" fmla="*/ 0 w 445135"/>
                  <a:gd name="connsiteY4" fmla="*/ 1010920 h 1010920"/>
                  <a:gd name="connisteX5" fmla="*/ 445135 w 445135"/>
                  <a:gd name="connsiteY5" fmla="*/ 1010920 h 1010920"/>
                  <a:gd name="connisteX6" fmla="*/ 445135 w 445135"/>
                  <a:gd name="connsiteY6" fmla="*/ 370840 h 10109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445135" h="1010920">
                    <a:moveTo>
                      <a:pt x="445135" y="370840"/>
                    </a:moveTo>
                    <a:lnTo>
                      <a:pt x="254000" y="38735"/>
                    </a:lnTo>
                    <a:lnTo>
                      <a:pt x="137795" y="240030"/>
                    </a:lnTo>
                    <a:lnTo>
                      <a:pt x="0" y="0"/>
                    </a:lnTo>
                    <a:lnTo>
                      <a:pt x="0" y="1010920"/>
                    </a:lnTo>
                    <a:lnTo>
                      <a:pt x="445135" y="1010920"/>
                    </a:lnTo>
                    <a:lnTo>
                      <a:pt x="445135" y="370840"/>
                    </a:lnTo>
                    <a:close/>
                  </a:path>
                </a:pathLst>
              </a:custGeom>
              <a:solidFill>
                <a:srgbClr val="5A27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 rot="0">
              <a:off x="20423" y="5290"/>
              <a:ext cx="7746" cy="5139"/>
              <a:chOff x="1452" y="5292"/>
              <a:chExt cx="5133" cy="5139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452" y="5315"/>
                <a:ext cx="5133" cy="5116"/>
              </a:xfrm>
              <a:prstGeom prst="triangle">
                <a:avLst/>
              </a:prstGeom>
              <a:solidFill>
                <a:srgbClr val="893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3139" y="5292"/>
                <a:ext cx="1753" cy="2159"/>
              </a:xfrm>
              <a:custGeom>
                <a:avLst/>
                <a:gdLst>
                  <a:gd name="connsiteX0" fmla="*/ 0 w 1753"/>
                  <a:gd name="connsiteY0" fmla="*/ 1780 h 2159"/>
                  <a:gd name="connsiteX1" fmla="*/ 185 w 1753"/>
                  <a:gd name="connsiteY1" fmla="*/ 2135 h 2159"/>
                  <a:gd name="connsiteX2" fmla="*/ 483 w 1753"/>
                  <a:gd name="connsiteY2" fmla="*/ 1670 h 2159"/>
                  <a:gd name="connsiteX3" fmla="*/ 649 w 1753"/>
                  <a:gd name="connsiteY3" fmla="*/ 2135 h 2159"/>
                  <a:gd name="connsiteX4" fmla="*/ 906 w 1753"/>
                  <a:gd name="connsiteY4" fmla="*/ 1670 h 2159"/>
                  <a:gd name="connsiteX5" fmla="*/ 1155 w 1753"/>
                  <a:gd name="connsiteY5" fmla="*/ 2143 h 2159"/>
                  <a:gd name="connsiteX6" fmla="*/ 1318 w 1753"/>
                  <a:gd name="connsiteY6" fmla="*/ 1649 h 2159"/>
                  <a:gd name="connsiteX7" fmla="*/ 1599 w 1753"/>
                  <a:gd name="connsiteY7" fmla="*/ 2159 h 2159"/>
                  <a:gd name="connsiteX8" fmla="*/ 1753 w 1753"/>
                  <a:gd name="connsiteY8" fmla="*/ 1761 h 2159"/>
                  <a:gd name="connsiteX9" fmla="*/ 887 w 1753"/>
                  <a:gd name="connsiteY9" fmla="*/ 0 h 2159"/>
                  <a:gd name="connsiteX10" fmla="*/ 0 w 1753"/>
                  <a:gd name="connsiteY10" fmla="*/ 1780 h 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3" h="2159">
                    <a:moveTo>
                      <a:pt x="0" y="1780"/>
                    </a:moveTo>
                    <a:cubicBezTo>
                      <a:pt x="107" y="2096"/>
                      <a:pt x="101" y="2135"/>
                      <a:pt x="185" y="2135"/>
                    </a:cubicBezTo>
                    <a:cubicBezTo>
                      <a:pt x="269" y="2135"/>
                      <a:pt x="406" y="1624"/>
                      <a:pt x="483" y="1670"/>
                    </a:cubicBezTo>
                    <a:cubicBezTo>
                      <a:pt x="560" y="1716"/>
                      <a:pt x="575" y="2132"/>
                      <a:pt x="649" y="2135"/>
                    </a:cubicBezTo>
                    <a:cubicBezTo>
                      <a:pt x="722" y="2139"/>
                      <a:pt x="846" y="1580"/>
                      <a:pt x="906" y="1670"/>
                    </a:cubicBezTo>
                    <a:cubicBezTo>
                      <a:pt x="968" y="1760"/>
                      <a:pt x="1079" y="2155"/>
                      <a:pt x="1155" y="2143"/>
                    </a:cubicBezTo>
                    <a:cubicBezTo>
                      <a:pt x="1233" y="2131"/>
                      <a:pt x="1253" y="1665"/>
                      <a:pt x="1318" y="1649"/>
                    </a:cubicBezTo>
                    <a:cubicBezTo>
                      <a:pt x="1382" y="1633"/>
                      <a:pt x="1491" y="2154"/>
                      <a:pt x="1599" y="2159"/>
                    </a:cubicBezTo>
                    <a:cubicBezTo>
                      <a:pt x="1706" y="2164"/>
                      <a:pt x="1754" y="1754"/>
                      <a:pt x="1753" y="1761"/>
                    </a:cubicBezTo>
                    <a:cubicBezTo>
                      <a:pt x="1567" y="1377"/>
                      <a:pt x="1176" y="596"/>
                      <a:pt x="887" y="0"/>
                    </a:cubicBezTo>
                    <a:cubicBezTo>
                      <a:pt x="620" y="501"/>
                      <a:pt x="221" y="1347"/>
                      <a:pt x="0" y="17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3997" y="5292"/>
                <a:ext cx="2588" cy="5139"/>
              </a:xfrm>
              <a:custGeom>
                <a:avLst/>
                <a:gdLst>
                  <a:gd name="connsiteX0" fmla="*/ 22 w 2588"/>
                  <a:gd name="connsiteY0" fmla="*/ 0 h 5116"/>
                  <a:gd name="connsiteX1" fmla="*/ 2588 w 2588"/>
                  <a:gd name="connsiteY1" fmla="*/ 5116 h 5116"/>
                  <a:gd name="connsiteX2" fmla="*/ 0 w 2588"/>
                  <a:gd name="connsiteY2" fmla="*/ 5099 h 5116"/>
                  <a:gd name="connsiteX3" fmla="*/ 22 w 2588"/>
                  <a:gd name="connsiteY3" fmla="*/ 0 h 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8" h="5116">
                    <a:moveTo>
                      <a:pt x="22" y="0"/>
                    </a:moveTo>
                    <a:lnTo>
                      <a:pt x="2588" y="5116"/>
                    </a:lnTo>
                    <a:lnTo>
                      <a:pt x="0" y="509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2" name="等腰三角形 101"/>
            <p:cNvSpPr/>
            <p:nvPr/>
          </p:nvSpPr>
          <p:spPr>
            <a:xfrm>
              <a:off x="16053" y="9175"/>
              <a:ext cx="1898" cy="1254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8" name="组合 97"/>
            <p:cNvGrpSpPr/>
            <p:nvPr/>
          </p:nvGrpSpPr>
          <p:grpSpPr>
            <a:xfrm rot="0">
              <a:off x="17147" y="7899"/>
              <a:ext cx="3814" cy="2530"/>
              <a:chOff x="1452" y="5292"/>
              <a:chExt cx="5133" cy="5139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452" y="5315"/>
                <a:ext cx="5133" cy="5116"/>
              </a:xfrm>
              <a:prstGeom prst="triangle">
                <a:avLst/>
              </a:prstGeom>
              <a:solidFill>
                <a:srgbClr val="893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3139" y="5292"/>
                <a:ext cx="1753" cy="2159"/>
              </a:xfrm>
              <a:custGeom>
                <a:avLst/>
                <a:gdLst>
                  <a:gd name="connsiteX0" fmla="*/ 0 w 1753"/>
                  <a:gd name="connsiteY0" fmla="*/ 1780 h 2159"/>
                  <a:gd name="connsiteX1" fmla="*/ 185 w 1753"/>
                  <a:gd name="connsiteY1" fmla="*/ 2135 h 2159"/>
                  <a:gd name="connsiteX2" fmla="*/ 483 w 1753"/>
                  <a:gd name="connsiteY2" fmla="*/ 1670 h 2159"/>
                  <a:gd name="connsiteX3" fmla="*/ 649 w 1753"/>
                  <a:gd name="connsiteY3" fmla="*/ 2135 h 2159"/>
                  <a:gd name="connsiteX4" fmla="*/ 906 w 1753"/>
                  <a:gd name="connsiteY4" fmla="*/ 1670 h 2159"/>
                  <a:gd name="connsiteX5" fmla="*/ 1155 w 1753"/>
                  <a:gd name="connsiteY5" fmla="*/ 2143 h 2159"/>
                  <a:gd name="connsiteX6" fmla="*/ 1318 w 1753"/>
                  <a:gd name="connsiteY6" fmla="*/ 1649 h 2159"/>
                  <a:gd name="connsiteX7" fmla="*/ 1599 w 1753"/>
                  <a:gd name="connsiteY7" fmla="*/ 2159 h 2159"/>
                  <a:gd name="connsiteX8" fmla="*/ 1753 w 1753"/>
                  <a:gd name="connsiteY8" fmla="*/ 1761 h 2159"/>
                  <a:gd name="connsiteX9" fmla="*/ 887 w 1753"/>
                  <a:gd name="connsiteY9" fmla="*/ 0 h 2159"/>
                  <a:gd name="connsiteX10" fmla="*/ 0 w 1753"/>
                  <a:gd name="connsiteY10" fmla="*/ 1780 h 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3" h="2159">
                    <a:moveTo>
                      <a:pt x="0" y="1780"/>
                    </a:moveTo>
                    <a:cubicBezTo>
                      <a:pt x="107" y="2096"/>
                      <a:pt x="101" y="2135"/>
                      <a:pt x="185" y="2135"/>
                    </a:cubicBezTo>
                    <a:cubicBezTo>
                      <a:pt x="269" y="2135"/>
                      <a:pt x="406" y="1624"/>
                      <a:pt x="483" y="1670"/>
                    </a:cubicBezTo>
                    <a:cubicBezTo>
                      <a:pt x="560" y="1716"/>
                      <a:pt x="575" y="2132"/>
                      <a:pt x="649" y="2135"/>
                    </a:cubicBezTo>
                    <a:cubicBezTo>
                      <a:pt x="722" y="2139"/>
                      <a:pt x="846" y="1580"/>
                      <a:pt x="906" y="1670"/>
                    </a:cubicBezTo>
                    <a:cubicBezTo>
                      <a:pt x="968" y="1760"/>
                      <a:pt x="1079" y="2155"/>
                      <a:pt x="1155" y="2143"/>
                    </a:cubicBezTo>
                    <a:cubicBezTo>
                      <a:pt x="1233" y="2131"/>
                      <a:pt x="1253" y="1665"/>
                      <a:pt x="1318" y="1649"/>
                    </a:cubicBezTo>
                    <a:cubicBezTo>
                      <a:pt x="1382" y="1633"/>
                      <a:pt x="1491" y="2154"/>
                      <a:pt x="1599" y="2159"/>
                    </a:cubicBezTo>
                    <a:cubicBezTo>
                      <a:pt x="1706" y="2164"/>
                      <a:pt x="1754" y="1754"/>
                      <a:pt x="1753" y="1761"/>
                    </a:cubicBezTo>
                    <a:cubicBezTo>
                      <a:pt x="1567" y="1377"/>
                      <a:pt x="1176" y="596"/>
                      <a:pt x="887" y="0"/>
                    </a:cubicBezTo>
                    <a:cubicBezTo>
                      <a:pt x="620" y="501"/>
                      <a:pt x="221" y="1347"/>
                      <a:pt x="0" y="17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3997" y="5292"/>
                <a:ext cx="2588" cy="5139"/>
              </a:xfrm>
              <a:custGeom>
                <a:avLst/>
                <a:gdLst>
                  <a:gd name="connsiteX0" fmla="*/ 22 w 2588"/>
                  <a:gd name="connsiteY0" fmla="*/ 0 h 5116"/>
                  <a:gd name="connsiteX1" fmla="*/ 2588 w 2588"/>
                  <a:gd name="connsiteY1" fmla="*/ 5116 h 5116"/>
                  <a:gd name="connsiteX2" fmla="*/ 0 w 2588"/>
                  <a:gd name="connsiteY2" fmla="*/ 5099 h 5116"/>
                  <a:gd name="connsiteX3" fmla="*/ 22 w 2588"/>
                  <a:gd name="connsiteY3" fmla="*/ 0 h 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8" h="5116">
                    <a:moveTo>
                      <a:pt x="22" y="0"/>
                    </a:moveTo>
                    <a:lnTo>
                      <a:pt x="2588" y="5116"/>
                    </a:lnTo>
                    <a:lnTo>
                      <a:pt x="0" y="509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3" name="任意多边形 102"/>
            <p:cNvSpPr/>
            <p:nvPr/>
          </p:nvSpPr>
          <p:spPr>
            <a:xfrm flipH="1">
              <a:off x="27468" y="8780"/>
              <a:ext cx="701" cy="1652"/>
            </a:xfrm>
            <a:custGeom>
              <a:avLst/>
              <a:gdLst>
                <a:gd name="connisteX0" fmla="*/ 445135 w 445135"/>
                <a:gd name="connsiteY0" fmla="*/ 370840 h 1010920"/>
                <a:gd name="connisteX1" fmla="*/ 254000 w 445135"/>
                <a:gd name="connsiteY1" fmla="*/ 38735 h 1010920"/>
                <a:gd name="connisteX2" fmla="*/ 137795 w 445135"/>
                <a:gd name="connsiteY2" fmla="*/ 240030 h 1010920"/>
                <a:gd name="connisteX3" fmla="*/ 0 w 445135"/>
                <a:gd name="connsiteY3" fmla="*/ 0 h 1010920"/>
                <a:gd name="connisteX4" fmla="*/ 0 w 445135"/>
                <a:gd name="connsiteY4" fmla="*/ 1010920 h 1010920"/>
                <a:gd name="connisteX5" fmla="*/ 445135 w 445135"/>
                <a:gd name="connsiteY5" fmla="*/ 1010920 h 1010920"/>
                <a:gd name="connisteX6" fmla="*/ 445135 w 445135"/>
                <a:gd name="connsiteY6" fmla="*/ 370840 h 10109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445135" h="1010920">
                  <a:moveTo>
                    <a:pt x="445135" y="370840"/>
                  </a:moveTo>
                  <a:lnTo>
                    <a:pt x="254000" y="38735"/>
                  </a:lnTo>
                  <a:lnTo>
                    <a:pt x="137795" y="240030"/>
                  </a:lnTo>
                  <a:lnTo>
                    <a:pt x="0" y="0"/>
                  </a:lnTo>
                  <a:lnTo>
                    <a:pt x="0" y="1010920"/>
                  </a:lnTo>
                  <a:lnTo>
                    <a:pt x="445135" y="1010920"/>
                  </a:lnTo>
                  <a:lnTo>
                    <a:pt x="445135" y="370840"/>
                  </a:lnTo>
                  <a:close/>
                </a:path>
              </a:pathLst>
            </a:custGeom>
            <a:solidFill>
              <a:srgbClr val="5A2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 rot="0">
              <a:off x="20961" y="9213"/>
              <a:ext cx="7213" cy="1218"/>
              <a:chOff x="23477" y="9213"/>
              <a:chExt cx="4697" cy="1218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25764" y="9213"/>
                <a:ext cx="2411" cy="1215"/>
                <a:chOff x="1452" y="9308"/>
                <a:chExt cx="2226" cy="1122"/>
              </a:xfrm>
            </p:grpSpPr>
            <p:sp>
              <p:nvSpPr>
                <p:cNvPr id="105" name="等腰三角形 104"/>
                <p:cNvSpPr/>
                <p:nvPr/>
              </p:nvSpPr>
              <p:spPr>
                <a:xfrm>
                  <a:off x="2039" y="9414"/>
                  <a:ext cx="1254" cy="1017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452" y="9308"/>
                  <a:ext cx="2227" cy="1123"/>
                  <a:chOff x="1452" y="9308"/>
                  <a:chExt cx="2227" cy="1123"/>
                </a:xfrm>
              </p:grpSpPr>
              <p:sp>
                <p:nvSpPr>
                  <p:cNvPr id="107" name="等腰三角形 106"/>
                  <p:cNvSpPr/>
                  <p:nvPr/>
                </p:nvSpPr>
                <p:spPr>
                  <a:xfrm>
                    <a:off x="1452" y="9308"/>
                    <a:ext cx="1385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等腰三角形 107"/>
                  <p:cNvSpPr/>
                  <p:nvPr/>
                </p:nvSpPr>
                <p:spPr>
                  <a:xfrm>
                    <a:off x="1682" y="9383"/>
                    <a:ext cx="1292" cy="1048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等腰三角形 108"/>
                  <p:cNvSpPr/>
                  <p:nvPr/>
                </p:nvSpPr>
                <p:spPr>
                  <a:xfrm>
                    <a:off x="2295" y="9308"/>
                    <a:ext cx="1384" cy="1123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0" name="组合 109"/>
              <p:cNvGrpSpPr/>
              <p:nvPr/>
            </p:nvGrpSpPr>
            <p:grpSpPr>
              <a:xfrm>
                <a:off x="24327" y="9330"/>
                <a:ext cx="2066" cy="1101"/>
                <a:chOff x="1452" y="9245"/>
                <a:chExt cx="2227" cy="1186"/>
              </a:xfrm>
            </p:grpSpPr>
            <p:sp>
              <p:nvSpPr>
                <p:cNvPr id="111" name="等腰三角形 110"/>
                <p:cNvSpPr/>
                <p:nvPr/>
              </p:nvSpPr>
              <p:spPr>
                <a:xfrm>
                  <a:off x="1885" y="9245"/>
                  <a:ext cx="1460" cy="1186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1452" y="9372"/>
                  <a:ext cx="2227" cy="1059"/>
                  <a:chOff x="1452" y="9372"/>
                  <a:chExt cx="2227" cy="1059"/>
                </a:xfrm>
              </p:grpSpPr>
              <p:sp>
                <p:nvSpPr>
                  <p:cNvPr id="113" name="等腰三角形 112"/>
                  <p:cNvSpPr/>
                  <p:nvPr/>
                </p:nvSpPr>
                <p:spPr>
                  <a:xfrm>
                    <a:off x="1452" y="9416"/>
                    <a:ext cx="1251" cy="101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等腰三角形 113"/>
                  <p:cNvSpPr/>
                  <p:nvPr/>
                </p:nvSpPr>
                <p:spPr>
                  <a:xfrm>
                    <a:off x="1682" y="9372"/>
                    <a:ext cx="1305" cy="1059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等腰三角形 114"/>
                  <p:cNvSpPr/>
                  <p:nvPr/>
                </p:nvSpPr>
                <p:spPr>
                  <a:xfrm>
                    <a:off x="2467" y="9447"/>
                    <a:ext cx="1212" cy="98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6" name="组合 115"/>
              <p:cNvGrpSpPr/>
              <p:nvPr/>
            </p:nvGrpSpPr>
            <p:grpSpPr>
              <a:xfrm>
                <a:off x="23846" y="9673"/>
                <a:ext cx="1250" cy="758"/>
                <a:chOff x="1452" y="9081"/>
                <a:chExt cx="2227" cy="1350"/>
              </a:xfrm>
            </p:grpSpPr>
            <p:sp>
              <p:nvSpPr>
                <p:cNvPr id="117" name="等腰三角形 116"/>
                <p:cNvSpPr/>
                <p:nvPr/>
              </p:nvSpPr>
              <p:spPr>
                <a:xfrm>
                  <a:off x="1684" y="9081"/>
                  <a:ext cx="1660" cy="1350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1452" y="9372"/>
                  <a:ext cx="2227" cy="1059"/>
                  <a:chOff x="1452" y="9372"/>
                  <a:chExt cx="2227" cy="1059"/>
                </a:xfrm>
              </p:grpSpPr>
              <p:sp>
                <p:nvSpPr>
                  <p:cNvPr id="119" name="等腰三角形 118"/>
                  <p:cNvSpPr/>
                  <p:nvPr/>
                </p:nvSpPr>
                <p:spPr>
                  <a:xfrm>
                    <a:off x="1452" y="9416"/>
                    <a:ext cx="1251" cy="101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等腰三角形 119"/>
                  <p:cNvSpPr/>
                  <p:nvPr/>
                </p:nvSpPr>
                <p:spPr>
                  <a:xfrm>
                    <a:off x="1682" y="9372"/>
                    <a:ext cx="1305" cy="1059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等腰三角形 120"/>
                  <p:cNvSpPr/>
                  <p:nvPr/>
                </p:nvSpPr>
                <p:spPr>
                  <a:xfrm>
                    <a:off x="2467" y="9447"/>
                    <a:ext cx="1212" cy="98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2" name="组合 121"/>
              <p:cNvGrpSpPr/>
              <p:nvPr/>
            </p:nvGrpSpPr>
            <p:grpSpPr>
              <a:xfrm>
                <a:off x="23477" y="10009"/>
                <a:ext cx="787" cy="420"/>
                <a:chOff x="1452" y="9245"/>
                <a:chExt cx="2227" cy="1186"/>
              </a:xfrm>
            </p:grpSpPr>
            <p:sp>
              <p:nvSpPr>
                <p:cNvPr id="123" name="等腰三角形 122"/>
                <p:cNvSpPr/>
                <p:nvPr/>
              </p:nvSpPr>
              <p:spPr>
                <a:xfrm>
                  <a:off x="1885" y="9245"/>
                  <a:ext cx="1460" cy="1186"/>
                </a:xfrm>
                <a:prstGeom prst="triangle">
                  <a:avLst/>
                </a:prstGeom>
                <a:solidFill>
                  <a:srgbClr val="5A27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24" name="组合 123"/>
                <p:cNvGrpSpPr/>
                <p:nvPr/>
              </p:nvGrpSpPr>
              <p:grpSpPr>
                <a:xfrm>
                  <a:off x="1452" y="9372"/>
                  <a:ext cx="2227" cy="1059"/>
                  <a:chOff x="1452" y="9372"/>
                  <a:chExt cx="2227" cy="1059"/>
                </a:xfrm>
              </p:grpSpPr>
              <p:sp>
                <p:nvSpPr>
                  <p:cNvPr id="125" name="等腰三角形 124"/>
                  <p:cNvSpPr/>
                  <p:nvPr/>
                </p:nvSpPr>
                <p:spPr>
                  <a:xfrm>
                    <a:off x="1452" y="9416"/>
                    <a:ext cx="1251" cy="101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等腰三角形 125"/>
                  <p:cNvSpPr/>
                  <p:nvPr/>
                </p:nvSpPr>
                <p:spPr>
                  <a:xfrm>
                    <a:off x="1682" y="9372"/>
                    <a:ext cx="1305" cy="1059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等腰三角形 126"/>
                  <p:cNvSpPr/>
                  <p:nvPr/>
                </p:nvSpPr>
                <p:spPr>
                  <a:xfrm>
                    <a:off x="2467" y="9447"/>
                    <a:ext cx="1212" cy="984"/>
                  </a:xfrm>
                  <a:prstGeom prst="triangle">
                    <a:avLst/>
                  </a:prstGeom>
                  <a:solidFill>
                    <a:srgbClr val="5A27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0" name="椭圆 129"/>
            <p:cNvSpPr/>
            <p:nvPr/>
          </p:nvSpPr>
          <p:spPr>
            <a:xfrm>
              <a:off x="9416" y="5341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8871" y="2979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213" y="3735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18919" y="4447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22606" y="3098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2093" y="412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714" y="5313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26157" y="5052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27005" y="2688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20967" y="6749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1" name="组合 180"/>
          <p:cNvGrpSpPr/>
          <p:nvPr/>
        </p:nvGrpSpPr>
        <p:grpSpPr>
          <a:xfrm>
            <a:off x="434340" y="1418590"/>
            <a:ext cx="16964660" cy="5212080"/>
            <a:chOff x="684" y="2234"/>
            <a:chExt cx="26716" cy="8208"/>
          </a:xfrm>
        </p:grpSpPr>
        <p:sp>
          <p:nvSpPr>
            <p:cNvPr id="4" name="矩形 3"/>
            <p:cNvSpPr/>
            <p:nvPr/>
          </p:nvSpPr>
          <p:spPr>
            <a:xfrm>
              <a:off x="684" y="2234"/>
              <a:ext cx="26717" cy="8209"/>
            </a:xfrm>
            <a:prstGeom prst="rect">
              <a:avLst/>
            </a:pr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 rot="600000">
              <a:off x="3598" y="2262"/>
              <a:ext cx="20909" cy="7345"/>
            </a:xfrm>
            <a:custGeom>
              <a:avLst/>
              <a:gdLst>
                <a:gd name="connsiteX0" fmla="*/ 20909 w 20909"/>
                <a:gd name="connsiteY0" fmla="*/ 2596 h 7345"/>
                <a:gd name="connsiteX1" fmla="*/ 10635 w 20909"/>
                <a:gd name="connsiteY1" fmla="*/ 3821 h 7345"/>
                <a:gd name="connsiteX2" fmla="*/ 0 w 20909"/>
                <a:gd name="connsiteY2" fmla="*/ 4949 h 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9" h="7345">
                  <a:moveTo>
                    <a:pt x="20909" y="2596"/>
                  </a:moveTo>
                  <a:cubicBezTo>
                    <a:pt x="20838" y="247"/>
                    <a:pt x="16251" y="-2333"/>
                    <a:pt x="10635" y="3821"/>
                  </a:cubicBezTo>
                  <a:cubicBezTo>
                    <a:pt x="5019" y="9975"/>
                    <a:pt x="774" y="6527"/>
                    <a:pt x="0" y="4949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bg1"/>
                  </a:gs>
                  <a:gs pos="44000">
                    <a:srgbClr val="32277D">
                      <a:alpha val="0"/>
                    </a:srgbClr>
                  </a:gs>
                  <a:gs pos="58000">
                    <a:srgbClr val="552C91">
                      <a:alpha val="0"/>
                    </a:srgbClr>
                  </a:gs>
                  <a:gs pos="100000">
                    <a:schemeClr val="bg1"/>
                  </a:gs>
                </a:gsLst>
                <a:lin ang="10200000" scaled="0"/>
              </a:gra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 rot="20700000">
              <a:off x="1161" y="3223"/>
              <a:ext cx="4404" cy="2566"/>
              <a:chOff x="1738" y="3225"/>
              <a:chExt cx="4404" cy="2566"/>
            </a:xfrm>
          </p:grpSpPr>
          <p:sp>
            <p:nvSpPr>
              <p:cNvPr id="38" name="任意多边形 37"/>
              <p:cNvSpPr/>
              <p:nvPr/>
            </p:nvSpPr>
            <p:spPr>
              <a:xfrm flipH="1" flipV="1">
                <a:off x="1738" y="3956"/>
                <a:ext cx="4404" cy="629"/>
              </a:xfrm>
              <a:custGeom>
                <a:avLst/>
                <a:gdLst>
                  <a:gd name="connsiteX0" fmla="*/ 5850 w 5850"/>
                  <a:gd name="connsiteY0" fmla="*/ 0 h 762"/>
                  <a:gd name="connsiteX1" fmla="*/ 2925 w 5850"/>
                  <a:gd name="connsiteY1" fmla="*/ 762 h 762"/>
                  <a:gd name="connsiteX2" fmla="*/ 0 w 5850"/>
                  <a:gd name="connsiteY2" fmla="*/ 0 h 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0" h="762">
                    <a:moveTo>
                      <a:pt x="5850" y="0"/>
                    </a:moveTo>
                    <a:cubicBezTo>
                      <a:pt x="5850" y="421"/>
                      <a:pt x="4540" y="762"/>
                      <a:pt x="2925" y="762"/>
                    </a:cubicBezTo>
                    <a:cubicBezTo>
                      <a:pt x="1310" y="762"/>
                      <a:pt x="0" y="421"/>
                      <a:pt x="0" y="0"/>
                    </a:cubicBezTo>
                  </a:path>
                </a:pathLst>
              </a:custGeom>
              <a:noFill/>
              <a:ln w="63500" cmpd="thickThin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20700000">
                <a:off x="2661" y="3225"/>
                <a:ext cx="2558" cy="25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flipH="1" flipV="1">
                <a:off x="2669" y="3233"/>
                <a:ext cx="1279" cy="2558"/>
              </a:xfrm>
              <a:custGeom>
                <a:avLst/>
                <a:gdLst>
                  <a:gd name="connsiteX0" fmla="*/ 0 w 1279"/>
                  <a:gd name="connsiteY0" fmla="*/ 0 h 2558"/>
                  <a:gd name="connsiteX1" fmla="*/ 1279 w 1279"/>
                  <a:gd name="connsiteY1" fmla="*/ 1279 h 2558"/>
                  <a:gd name="connsiteX2" fmla="*/ 0 w 1279"/>
                  <a:gd name="connsiteY2" fmla="*/ 2558 h 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9" h="2558">
                    <a:moveTo>
                      <a:pt x="0" y="0"/>
                    </a:moveTo>
                    <a:cubicBezTo>
                      <a:pt x="706" y="0"/>
                      <a:pt x="1279" y="573"/>
                      <a:pt x="1279" y="1279"/>
                    </a:cubicBezTo>
                    <a:cubicBezTo>
                      <a:pt x="1279" y="1985"/>
                      <a:pt x="706" y="2558"/>
                      <a:pt x="0" y="2558"/>
                    </a:cubicBezTo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正五边形 71"/>
              <p:cNvSpPr/>
              <p:nvPr/>
            </p:nvSpPr>
            <p:spPr>
              <a:xfrm>
                <a:off x="3384" y="3947"/>
                <a:ext cx="1112" cy="1112"/>
              </a:xfrm>
              <a:prstGeom prst="pentagon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1738" y="4584"/>
                <a:ext cx="4404" cy="629"/>
              </a:xfrm>
              <a:custGeom>
                <a:avLst/>
                <a:gdLst>
                  <a:gd name="connsiteX0" fmla="*/ 5850 w 5850"/>
                  <a:gd name="connsiteY0" fmla="*/ 0 h 762"/>
                  <a:gd name="connsiteX1" fmla="*/ 2925 w 5850"/>
                  <a:gd name="connsiteY1" fmla="*/ 762 h 762"/>
                  <a:gd name="connsiteX2" fmla="*/ 0 w 5850"/>
                  <a:gd name="connsiteY2" fmla="*/ 0 h 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0" h="762">
                    <a:moveTo>
                      <a:pt x="5850" y="0"/>
                    </a:moveTo>
                    <a:cubicBezTo>
                      <a:pt x="5850" y="421"/>
                      <a:pt x="4540" y="762"/>
                      <a:pt x="2925" y="762"/>
                    </a:cubicBezTo>
                    <a:cubicBezTo>
                      <a:pt x="1310" y="762"/>
                      <a:pt x="0" y="421"/>
                      <a:pt x="0" y="0"/>
                    </a:cubicBezTo>
                  </a:path>
                </a:pathLst>
              </a:custGeom>
              <a:noFill/>
              <a:ln w="63500" cmpd="thickThin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rot="720000">
              <a:off x="21370" y="6554"/>
              <a:ext cx="5736" cy="3343"/>
              <a:chOff x="1738" y="3216"/>
              <a:chExt cx="4404" cy="2567"/>
            </a:xfrm>
          </p:grpSpPr>
          <p:sp>
            <p:nvSpPr>
              <p:cNvPr id="80" name="任意多边形 79"/>
              <p:cNvSpPr/>
              <p:nvPr/>
            </p:nvSpPr>
            <p:spPr>
              <a:xfrm flipH="1" flipV="1">
                <a:off x="1738" y="3956"/>
                <a:ext cx="4404" cy="629"/>
              </a:xfrm>
              <a:custGeom>
                <a:avLst/>
                <a:gdLst>
                  <a:gd name="connsiteX0" fmla="*/ 5850 w 5850"/>
                  <a:gd name="connsiteY0" fmla="*/ 0 h 762"/>
                  <a:gd name="connsiteX1" fmla="*/ 2925 w 5850"/>
                  <a:gd name="connsiteY1" fmla="*/ 762 h 762"/>
                  <a:gd name="connsiteX2" fmla="*/ 0 w 5850"/>
                  <a:gd name="connsiteY2" fmla="*/ 0 h 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0" h="762">
                    <a:moveTo>
                      <a:pt x="5850" y="0"/>
                    </a:moveTo>
                    <a:cubicBezTo>
                      <a:pt x="5850" y="421"/>
                      <a:pt x="4540" y="762"/>
                      <a:pt x="2925" y="762"/>
                    </a:cubicBezTo>
                    <a:cubicBezTo>
                      <a:pt x="1310" y="762"/>
                      <a:pt x="0" y="421"/>
                      <a:pt x="0" y="0"/>
                    </a:cubicBezTo>
                  </a:path>
                </a:pathLst>
              </a:custGeom>
              <a:noFill/>
              <a:ln w="63500" cmpd="thickThin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rot="20700000">
                <a:off x="2661" y="3225"/>
                <a:ext cx="2558" cy="255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3921" y="3216"/>
                <a:ext cx="1279" cy="2558"/>
              </a:xfrm>
              <a:custGeom>
                <a:avLst/>
                <a:gdLst>
                  <a:gd name="connsiteX0" fmla="*/ 0 w 1279"/>
                  <a:gd name="connsiteY0" fmla="*/ 0 h 2558"/>
                  <a:gd name="connsiteX1" fmla="*/ 1279 w 1279"/>
                  <a:gd name="connsiteY1" fmla="*/ 1279 h 2558"/>
                  <a:gd name="connsiteX2" fmla="*/ 0 w 1279"/>
                  <a:gd name="connsiteY2" fmla="*/ 2558 h 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9" h="2558">
                    <a:moveTo>
                      <a:pt x="0" y="0"/>
                    </a:moveTo>
                    <a:cubicBezTo>
                      <a:pt x="706" y="0"/>
                      <a:pt x="1279" y="573"/>
                      <a:pt x="1279" y="1279"/>
                    </a:cubicBezTo>
                    <a:cubicBezTo>
                      <a:pt x="1279" y="1985"/>
                      <a:pt x="706" y="2558"/>
                      <a:pt x="0" y="2558"/>
                    </a:cubicBezTo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>
                <a:off x="3384" y="3947"/>
                <a:ext cx="1112" cy="1112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1738" y="4584"/>
                <a:ext cx="4404" cy="629"/>
              </a:xfrm>
              <a:custGeom>
                <a:avLst/>
                <a:gdLst>
                  <a:gd name="connsiteX0" fmla="*/ 5850 w 5850"/>
                  <a:gd name="connsiteY0" fmla="*/ 0 h 762"/>
                  <a:gd name="connsiteX1" fmla="*/ 2925 w 5850"/>
                  <a:gd name="connsiteY1" fmla="*/ 762 h 762"/>
                  <a:gd name="connsiteX2" fmla="*/ 0 w 5850"/>
                  <a:gd name="connsiteY2" fmla="*/ 0 h 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0" h="762">
                    <a:moveTo>
                      <a:pt x="5850" y="0"/>
                    </a:moveTo>
                    <a:cubicBezTo>
                      <a:pt x="5850" y="421"/>
                      <a:pt x="4540" y="762"/>
                      <a:pt x="2925" y="762"/>
                    </a:cubicBezTo>
                    <a:cubicBezTo>
                      <a:pt x="1310" y="762"/>
                      <a:pt x="0" y="421"/>
                      <a:pt x="0" y="0"/>
                    </a:cubicBezTo>
                  </a:path>
                </a:pathLst>
              </a:custGeom>
              <a:noFill/>
              <a:ln w="63500" cmpd="thickThin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 rot="960000">
              <a:off x="8549" y="6445"/>
              <a:ext cx="3431" cy="3165"/>
              <a:chOff x="10920" y="3954"/>
              <a:chExt cx="5220" cy="4814"/>
            </a:xfrm>
          </p:grpSpPr>
          <p:grpSp>
            <p:nvGrpSpPr>
              <p:cNvPr id="153" name="组合 152"/>
              <p:cNvGrpSpPr/>
              <p:nvPr/>
            </p:nvGrpSpPr>
            <p:grpSpPr>
              <a:xfrm rot="2700000">
                <a:off x="10920" y="7177"/>
                <a:ext cx="982" cy="982"/>
                <a:chOff x="11239" y="4353"/>
                <a:chExt cx="1131" cy="1131"/>
              </a:xfrm>
            </p:grpSpPr>
            <p:sp>
              <p:nvSpPr>
                <p:cNvPr id="152" name="椭圆 151"/>
                <p:cNvSpPr/>
                <p:nvPr/>
              </p:nvSpPr>
              <p:spPr>
                <a:xfrm>
                  <a:off x="11239" y="4353"/>
                  <a:ext cx="1131" cy="1131"/>
                </a:xfrm>
                <a:prstGeom prst="ellipse">
                  <a:avLst/>
                </a:prstGeom>
                <a:solidFill>
                  <a:srgbClr val="FEAD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11430" y="4537"/>
                  <a:ext cx="750" cy="750"/>
                </a:xfrm>
                <a:prstGeom prst="ellipse">
                  <a:avLst/>
                </a:prstGeom>
                <a:solidFill>
                  <a:srgbClr val="FDE1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3600000">
                <a:off x="11177" y="3805"/>
                <a:ext cx="4814" cy="5112"/>
                <a:chOff x="6274" y="1210"/>
                <a:chExt cx="4814" cy="5112"/>
              </a:xfrm>
            </p:grpSpPr>
            <p:grpSp>
              <p:nvGrpSpPr>
                <p:cNvPr id="150" name="组合 149"/>
                <p:cNvGrpSpPr/>
                <p:nvPr/>
              </p:nvGrpSpPr>
              <p:grpSpPr>
                <a:xfrm>
                  <a:off x="6274" y="1210"/>
                  <a:ext cx="4815" cy="5112"/>
                  <a:chOff x="6259" y="1416"/>
                  <a:chExt cx="4815" cy="5112"/>
                </a:xfrm>
              </p:grpSpPr>
              <p:sp>
                <p:nvSpPr>
                  <p:cNvPr id="148" name="等腰三角形 147"/>
                  <p:cNvSpPr/>
                  <p:nvPr/>
                </p:nvSpPr>
                <p:spPr>
                  <a:xfrm>
                    <a:off x="7759" y="4683"/>
                    <a:ext cx="1845" cy="1845"/>
                  </a:xfrm>
                  <a:prstGeom prst="triangle">
                    <a:avLst/>
                  </a:prstGeom>
                  <a:solidFill>
                    <a:srgbClr val="1531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47" name="组合 146"/>
                  <p:cNvGrpSpPr/>
                  <p:nvPr/>
                </p:nvGrpSpPr>
                <p:grpSpPr>
                  <a:xfrm>
                    <a:off x="6259" y="1416"/>
                    <a:ext cx="4815" cy="4829"/>
                    <a:chOff x="6589" y="1385"/>
                    <a:chExt cx="4815" cy="4829"/>
                  </a:xfrm>
                </p:grpSpPr>
                <p:grpSp>
                  <p:nvGrpSpPr>
                    <p:cNvPr id="141" name="组合 140"/>
                    <p:cNvGrpSpPr/>
                    <p:nvPr/>
                  </p:nvGrpSpPr>
                  <p:grpSpPr>
                    <a:xfrm>
                      <a:off x="7939" y="2690"/>
                      <a:ext cx="2114" cy="3524"/>
                      <a:chOff x="10957" y="3786"/>
                      <a:chExt cx="2114" cy="3524"/>
                    </a:xfrm>
                  </p:grpSpPr>
                  <p:sp>
                    <p:nvSpPr>
                      <p:cNvPr id="134" name="矩形 133"/>
                      <p:cNvSpPr/>
                      <p:nvPr/>
                    </p:nvSpPr>
                    <p:spPr>
                      <a:xfrm>
                        <a:off x="10957" y="3786"/>
                        <a:ext cx="2115" cy="3525"/>
                      </a:xfrm>
                      <a:prstGeom prst="rect">
                        <a:avLst/>
                      </a:prstGeom>
                      <a:solidFill>
                        <a:srgbClr val="CEBFB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" name="矩形 137"/>
                      <p:cNvSpPr/>
                      <p:nvPr/>
                    </p:nvSpPr>
                    <p:spPr>
                      <a:xfrm>
                        <a:off x="10957" y="3786"/>
                        <a:ext cx="660" cy="3525"/>
                      </a:xfrm>
                      <a:prstGeom prst="rect">
                        <a:avLst/>
                      </a:prstGeom>
                      <a:solidFill>
                        <a:srgbClr val="D6C8C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44" name="任意多边形 143"/>
                    <p:cNvSpPr/>
                    <p:nvPr/>
                  </p:nvSpPr>
                  <p:spPr>
                    <a:xfrm>
                      <a:off x="6589" y="4210"/>
                      <a:ext cx="1350" cy="1830"/>
                    </a:xfrm>
                    <a:custGeom>
                      <a:avLst/>
                      <a:gdLst>
                        <a:gd name="connisteX0" fmla="*/ 857250 w 857250"/>
                        <a:gd name="connsiteY0" fmla="*/ 0 h 1162050"/>
                        <a:gd name="connisteX1" fmla="*/ 0 w 857250"/>
                        <a:gd name="connsiteY1" fmla="*/ 504825 h 1162050"/>
                        <a:gd name="connisteX2" fmla="*/ 0 w 857250"/>
                        <a:gd name="connsiteY2" fmla="*/ 1162050 h 1162050"/>
                        <a:gd name="connisteX3" fmla="*/ 857250 w 857250"/>
                        <a:gd name="connsiteY3" fmla="*/ 847725 h 1162050"/>
                        <a:gd name="connisteX4" fmla="*/ 857250 w 857250"/>
                        <a:gd name="connsiteY4" fmla="*/ 0 h 11620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</a:cxnLst>
                      <a:rect l="l" t="t" r="r" b="b"/>
                      <a:pathLst>
                        <a:path w="857250" h="1162050">
                          <a:moveTo>
                            <a:pt x="857250" y="0"/>
                          </a:moveTo>
                          <a:lnTo>
                            <a:pt x="0" y="504825"/>
                          </a:lnTo>
                          <a:lnTo>
                            <a:pt x="0" y="1162050"/>
                          </a:lnTo>
                          <a:lnTo>
                            <a:pt x="857250" y="847725"/>
                          </a:lnTo>
                          <a:lnTo>
                            <a:pt x="857250" y="0"/>
                          </a:lnTo>
                          <a:close/>
                        </a:path>
                      </a:pathLst>
                    </a:custGeom>
                    <a:solidFill>
                      <a:srgbClr val="FE5A5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任意多边形 144"/>
                    <p:cNvSpPr/>
                    <p:nvPr/>
                  </p:nvSpPr>
                  <p:spPr>
                    <a:xfrm flipH="1">
                      <a:off x="10054" y="4210"/>
                      <a:ext cx="1350" cy="1830"/>
                    </a:xfrm>
                    <a:custGeom>
                      <a:avLst/>
                      <a:gdLst>
                        <a:gd name="connisteX0" fmla="*/ 857250 w 857250"/>
                        <a:gd name="connsiteY0" fmla="*/ 0 h 1162050"/>
                        <a:gd name="connisteX1" fmla="*/ 0 w 857250"/>
                        <a:gd name="connsiteY1" fmla="*/ 504825 h 1162050"/>
                        <a:gd name="connisteX2" fmla="*/ 0 w 857250"/>
                        <a:gd name="connsiteY2" fmla="*/ 1162050 h 1162050"/>
                        <a:gd name="connisteX3" fmla="*/ 857250 w 857250"/>
                        <a:gd name="connsiteY3" fmla="*/ 847725 h 1162050"/>
                        <a:gd name="connisteX4" fmla="*/ 857250 w 857250"/>
                        <a:gd name="connsiteY4" fmla="*/ 0 h 11620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</a:cxnLst>
                      <a:rect l="l" t="t" r="r" b="b"/>
                      <a:pathLst>
                        <a:path w="857250" h="1162050">
                          <a:moveTo>
                            <a:pt x="857250" y="0"/>
                          </a:moveTo>
                          <a:lnTo>
                            <a:pt x="0" y="504825"/>
                          </a:lnTo>
                          <a:lnTo>
                            <a:pt x="0" y="1162050"/>
                          </a:lnTo>
                          <a:lnTo>
                            <a:pt x="857250" y="847725"/>
                          </a:lnTo>
                          <a:lnTo>
                            <a:pt x="857250" y="0"/>
                          </a:lnTo>
                          <a:close/>
                        </a:path>
                      </a:pathLst>
                    </a:custGeom>
                    <a:solidFill>
                      <a:srgbClr val="FE5A5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任意多边形 145"/>
                    <p:cNvSpPr/>
                    <p:nvPr/>
                  </p:nvSpPr>
                  <p:spPr>
                    <a:xfrm>
                      <a:off x="7939" y="1385"/>
                      <a:ext cx="2144" cy="1305"/>
                    </a:xfrm>
                    <a:custGeom>
                      <a:avLst/>
                      <a:gdLst>
                        <a:gd name="connsiteX0" fmla="*/ 0 w 2144"/>
                        <a:gd name="connsiteY0" fmla="*/ 1305 h 1305"/>
                        <a:gd name="connsiteX1" fmla="*/ 1072 w 2144"/>
                        <a:gd name="connsiteY1" fmla="*/ 0 h 1305"/>
                        <a:gd name="connsiteX2" fmla="*/ 2144 w 2144"/>
                        <a:gd name="connsiteY2" fmla="*/ 1305 h 13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44" h="1305">
                          <a:moveTo>
                            <a:pt x="0" y="1305"/>
                          </a:moveTo>
                          <a:cubicBezTo>
                            <a:pt x="0" y="584"/>
                            <a:pt x="480" y="0"/>
                            <a:pt x="1072" y="0"/>
                          </a:cubicBezTo>
                          <a:cubicBezTo>
                            <a:pt x="1664" y="0"/>
                            <a:pt x="2144" y="584"/>
                            <a:pt x="2144" y="1305"/>
                          </a:cubicBezTo>
                        </a:path>
                      </a:pathLst>
                    </a:custGeom>
                    <a:solidFill>
                      <a:srgbClr val="FE5A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7999" y="3027"/>
                  <a:ext cx="1369" cy="1369"/>
                  <a:chOff x="13606" y="5148"/>
                  <a:chExt cx="1094" cy="1094"/>
                </a:xfrm>
              </p:grpSpPr>
              <p:sp>
                <p:nvSpPr>
                  <p:cNvPr id="155" name="椭圆 154"/>
                  <p:cNvSpPr/>
                  <p:nvPr/>
                </p:nvSpPr>
                <p:spPr>
                  <a:xfrm>
                    <a:off x="13606" y="5148"/>
                    <a:ext cx="1094" cy="1094"/>
                  </a:xfrm>
                  <a:prstGeom prst="ellipse">
                    <a:avLst/>
                  </a:prstGeom>
                  <a:solidFill>
                    <a:srgbClr val="6B84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13774" y="5317"/>
                    <a:ext cx="757" cy="757"/>
                  </a:xfrm>
                  <a:prstGeom prst="ellipse">
                    <a:avLst/>
                  </a:prstGeom>
                  <a:solidFill>
                    <a:srgbClr val="5CA8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1" name="组合 160"/>
            <p:cNvGrpSpPr/>
            <p:nvPr/>
          </p:nvGrpSpPr>
          <p:grpSpPr>
            <a:xfrm rot="0">
              <a:off x="18462" y="5384"/>
              <a:ext cx="1341" cy="1341"/>
              <a:chOff x="7910" y="3910"/>
              <a:chExt cx="2041" cy="2041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7910" y="3910"/>
                <a:ext cx="2041" cy="2041"/>
              </a:xfrm>
              <a:prstGeom prst="ellipse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8124" y="4124"/>
                <a:ext cx="1613" cy="161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" name="组合 94"/>
          <p:cNvGrpSpPr/>
          <p:nvPr/>
        </p:nvGrpSpPr>
        <p:grpSpPr>
          <a:xfrm rot="0">
            <a:off x="257175" y="321310"/>
            <a:ext cx="3404870" cy="3404870"/>
            <a:chOff x="6655" y="3056"/>
            <a:chExt cx="5362" cy="5362"/>
          </a:xfrm>
        </p:grpSpPr>
        <p:sp>
          <p:nvSpPr>
            <p:cNvPr id="4" name="矩形 3"/>
            <p:cNvSpPr/>
            <p:nvPr/>
          </p:nvSpPr>
          <p:spPr>
            <a:xfrm>
              <a:off x="6655" y="3056"/>
              <a:ext cx="5362" cy="5362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6756" y="3157"/>
              <a:ext cx="5128" cy="5126"/>
              <a:chOff x="6756" y="3157"/>
              <a:chExt cx="5279" cy="5302"/>
            </a:xfrm>
            <a:solidFill>
              <a:schemeClr val="bg1">
                <a:alpha val="30000"/>
              </a:schemeClr>
            </a:solidFill>
          </p:grpSpPr>
          <p:grpSp>
            <p:nvGrpSpPr>
              <p:cNvPr id="30" name="组合 29"/>
              <p:cNvGrpSpPr/>
              <p:nvPr/>
            </p:nvGrpSpPr>
            <p:grpSpPr>
              <a:xfrm>
                <a:off x="6756" y="3157"/>
                <a:ext cx="2544" cy="2552"/>
                <a:chOff x="6756" y="3157"/>
                <a:chExt cx="2544" cy="2552"/>
              </a:xfrm>
              <a:grpFill/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0" name="矩形 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6" name="矩形 1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1" name="矩形 2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6" name="矩形 2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1" name="组合 30"/>
              <p:cNvGrpSpPr/>
              <p:nvPr/>
            </p:nvGrpSpPr>
            <p:grpSpPr>
              <a:xfrm>
                <a:off x="9491" y="3157"/>
                <a:ext cx="2544" cy="2552"/>
                <a:chOff x="6756" y="3157"/>
                <a:chExt cx="2544" cy="2552"/>
              </a:xfrm>
              <a:grpFill/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3" name="矩形 3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8" name="矩形 3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3" name="矩形 4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8" name="矩形 4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2" name="组合 51"/>
              <p:cNvGrpSpPr/>
              <p:nvPr/>
            </p:nvGrpSpPr>
            <p:grpSpPr>
              <a:xfrm>
                <a:off x="6756" y="5907"/>
                <a:ext cx="2544" cy="2552"/>
                <a:chOff x="6756" y="3157"/>
                <a:chExt cx="2544" cy="2552"/>
              </a:xfrm>
              <a:grpFill/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54" name="矩形 5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5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59" name="矩形 5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64" name="矩形 6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69" name="矩形 6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矩形 6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3" name="组合 72"/>
              <p:cNvGrpSpPr/>
              <p:nvPr/>
            </p:nvGrpSpPr>
            <p:grpSpPr>
              <a:xfrm>
                <a:off x="9491" y="5907"/>
                <a:ext cx="2544" cy="2552"/>
                <a:chOff x="6756" y="3157"/>
                <a:chExt cx="2544" cy="2552"/>
              </a:xfrm>
              <a:grpFill/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75" name="矩形 7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9" name="组合 78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80" name="矩形 7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4" name="组合 83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85" name="矩形 8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90" name="矩形 8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 rot="180000">
              <a:off x="7949" y="5381"/>
              <a:ext cx="2775" cy="277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FF3399"/>
              </a:solidFill>
            </a:ln>
            <a:scene3d>
              <a:camera prst="orthographicFront">
                <a:rot lat="3300000" lon="18900000" rev="19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80000">
              <a:off x="7949" y="4349"/>
              <a:ext cx="2775" cy="277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FF3399"/>
              </a:solidFill>
            </a:ln>
            <a:scene3d>
              <a:camera prst="orthographicFront">
                <a:rot lat="3300000" lon="18900000" rev="19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80000">
              <a:off x="7948" y="3281"/>
              <a:ext cx="2775" cy="277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FF3399"/>
              </a:solidFill>
            </a:ln>
            <a:scene3d>
              <a:camera prst="orthographicFront">
                <a:rot lat="3300000" lon="18900000" rev="19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4034790" y="343535"/>
            <a:ext cx="3404870" cy="3404870"/>
            <a:chOff x="7854" y="541"/>
            <a:chExt cx="5362" cy="5362"/>
          </a:xfrm>
        </p:grpSpPr>
        <p:sp>
          <p:nvSpPr>
            <p:cNvPr id="97" name="矩形 96"/>
            <p:cNvSpPr/>
            <p:nvPr/>
          </p:nvSpPr>
          <p:spPr>
            <a:xfrm>
              <a:off x="7854" y="541"/>
              <a:ext cx="5362" cy="53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7955" y="642"/>
              <a:ext cx="5127" cy="5125"/>
              <a:chOff x="7955" y="642"/>
              <a:chExt cx="5127" cy="5125"/>
            </a:xfrm>
          </p:grpSpPr>
          <p:grpSp>
            <p:nvGrpSpPr>
              <p:cNvPr id="99" name="组合 98"/>
              <p:cNvGrpSpPr/>
              <p:nvPr/>
            </p:nvGrpSpPr>
            <p:grpSpPr>
              <a:xfrm rot="0">
                <a:off x="7955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01" name="椭圆 10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06" name="椭圆 10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椭圆 10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11" name="椭圆 11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椭圆 11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16" name="椭圆 11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椭圆 11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0" name="组合 119"/>
              <p:cNvGrpSpPr/>
              <p:nvPr/>
            </p:nvGrpSpPr>
            <p:grpSpPr>
              <a:xfrm rot="0">
                <a:off x="10612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22" name="椭圆 121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椭圆 123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椭圆 124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27" name="椭圆 126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椭圆 129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1" name="组合 130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32" name="椭圆 131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椭圆 132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椭圆 133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椭圆 134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37" name="椭圆 136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椭圆 137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 rot="0">
                <a:off x="7955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142" name="组合 141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43" name="椭圆 14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48" name="椭圆 14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2" name="组合 151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53" name="椭圆 15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椭圆 15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58" name="椭圆 15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2" name="组合 161"/>
              <p:cNvGrpSpPr/>
              <p:nvPr/>
            </p:nvGrpSpPr>
            <p:grpSpPr>
              <a:xfrm rot="0">
                <a:off x="10612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163" name="组合 162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64" name="椭圆 16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16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69" name="椭圆 16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3" name="组合 172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74" name="椭圆 17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8" name="组合 177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79" name="椭圆 17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313" name="时钟"/>
            <p:cNvSpPr/>
            <p:nvPr/>
          </p:nvSpPr>
          <p:spPr>
            <a:xfrm>
              <a:off x="8658" y="1346"/>
              <a:ext cx="3753" cy="3753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7764780" y="385445"/>
            <a:ext cx="3404870" cy="3404870"/>
            <a:chOff x="12379" y="5067"/>
            <a:chExt cx="5362" cy="5362"/>
          </a:xfrm>
        </p:grpSpPr>
        <p:sp>
          <p:nvSpPr>
            <p:cNvPr id="189" name="矩形 188"/>
            <p:cNvSpPr/>
            <p:nvPr/>
          </p:nvSpPr>
          <p:spPr>
            <a:xfrm>
              <a:off x="12379" y="5067"/>
              <a:ext cx="5362" cy="53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 rot="0">
              <a:off x="12480" y="5168"/>
              <a:ext cx="5127" cy="5125"/>
              <a:chOff x="7955" y="642"/>
              <a:chExt cx="5127" cy="5125"/>
            </a:xfrm>
          </p:grpSpPr>
          <p:grpSp>
            <p:nvGrpSpPr>
              <p:cNvPr id="191" name="组合 190"/>
              <p:cNvGrpSpPr/>
              <p:nvPr/>
            </p:nvGrpSpPr>
            <p:grpSpPr>
              <a:xfrm rot="0">
                <a:off x="7955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192" name="组合 191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93" name="菱形 19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菱形 19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菱形 19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菱形 19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198" name="菱形 19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菱形 19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菱形 19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菱形 20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2" name="组合 201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03" name="菱形 20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菱形 20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菱形 20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菱形 20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7" name="组合 206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08" name="菱形 20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菱形 20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菱形 20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菱形 21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12" name="组合 211"/>
              <p:cNvGrpSpPr/>
              <p:nvPr/>
            </p:nvGrpSpPr>
            <p:grpSpPr>
              <a:xfrm rot="0">
                <a:off x="10612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213" name="组合 212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14" name="菱形 21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菱形 21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菱形 21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菱形 21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8" name="组合 217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19" name="菱形 21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菱形 21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菱形 22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菱形 22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24" name="菱形 22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菱形 22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菱形 22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菱形 22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29" name="菱形 22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菱形 22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菱形 23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菱形 23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33" name="组合 232"/>
              <p:cNvGrpSpPr/>
              <p:nvPr/>
            </p:nvGrpSpPr>
            <p:grpSpPr>
              <a:xfrm rot="0">
                <a:off x="7955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234" name="组合 233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35" name="菱形 23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菱形 23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菱形 23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菱形 23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9" name="组合 238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40" name="菱形 23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菱形 24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菱形 24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菱形 24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4" name="组合 243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45" name="菱形 24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菱形 24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菱形 24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8" name="菱形 24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50" name="菱形 24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1" name="菱形 25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菱形 25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3" name="菱形 25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54" name="组合 253"/>
              <p:cNvGrpSpPr/>
              <p:nvPr/>
            </p:nvGrpSpPr>
            <p:grpSpPr>
              <a:xfrm rot="0">
                <a:off x="10612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56" name="菱形 25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7" name="菱形 25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菱形 25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菱形 25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0" name="组合 259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61" name="菱形 26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菱形 26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3" name="菱形 26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" name="菱形 26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5" name="组合 264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66" name="菱形 26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7" name="菱形 26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菱形 26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菱形 26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71" name="菱形 27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2" name="菱形 27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菱形 27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4" name="菱形 27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diamon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78" name="组合 277"/>
            <p:cNvGrpSpPr/>
            <p:nvPr/>
          </p:nvGrpSpPr>
          <p:grpSpPr>
            <a:xfrm>
              <a:off x="12855" y="6188"/>
              <a:ext cx="4465" cy="3121"/>
              <a:chOff x="12500" y="5737"/>
              <a:chExt cx="5015" cy="3505"/>
            </a:xfrm>
          </p:grpSpPr>
          <p:sp>
            <p:nvSpPr>
              <p:cNvPr id="276" name="任意多边形 275"/>
              <p:cNvSpPr/>
              <p:nvPr/>
            </p:nvSpPr>
            <p:spPr>
              <a:xfrm>
                <a:off x="12500" y="5737"/>
                <a:ext cx="2550" cy="3505"/>
              </a:xfrm>
              <a:custGeom>
                <a:avLst/>
                <a:gdLst>
                  <a:gd name="connsiteX0" fmla="*/ 0 w 2550"/>
                  <a:gd name="connsiteY0" fmla="*/ 3505 h 3504"/>
                  <a:gd name="connsiteX1" fmla="*/ 700 w 2550"/>
                  <a:gd name="connsiteY1" fmla="*/ 3455 h 3504"/>
                  <a:gd name="connsiteX2" fmla="*/ 1350 w 2550"/>
                  <a:gd name="connsiteY2" fmla="*/ 3180 h 3504"/>
                  <a:gd name="connsiteX3" fmla="*/ 1625 w 2550"/>
                  <a:gd name="connsiteY3" fmla="*/ 2280 h 3504"/>
                  <a:gd name="connsiteX4" fmla="*/ 1836 w 2550"/>
                  <a:gd name="connsiteY4" fmla="*/ 1200 h 3504"/>
                  <a:gd name="connsiteX5" fmla="*/ 2050 w 2550"/>
                  <a:gd name="connsiteY5" fmla="*/ 1930 h 3504"/>
                  <a:gd name="connsiteX6" fmla="*/ 2175 w 2550"/>
                  <a:gd name="connsiteY6" fmla="*/ 1580 h 3504"/>
                  <a:gd name="connsiteX7" fmla="*/ 2400 w 2550"/>
                  <a:gd name="connsiteY7" fmla="*/ 229 h 3504"/>
                  <a:gd name="connsiteX8" fmla="*/ 2550 w 2550"/>
                  <a:gd name="connsiteY8" fmla="*/ 4 h 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50" h="3505">
                    <a:moveTo>
                      <a:pt x="0" y="3505"/>
                    </a:moveTo>
                    <a:cubicBezTo>
                      <a:pt x="127" y="3500"/>
                      <a:pt x="430" y="3520"/>
                      <a:pt x="700" y="3455"/>
                    </a:cubicBezTo>
                    <a:cubicBezTo>
                      <a:pt x="970" y="3390"/>
                      <a:pt x="1165" y="3415"/>
                      <a:pt x="1350" y="3180"/>
                    </a:cubicBezTo>
                    <a:cubicBezTo>
                      <a:pt x="1535" y="2945"/>
                      <a:pt x="1545" y="2670"/>
                      <a:pt x="1625" y="2280"/>
                    </a:cubicBezTo>
                    <a:cubicBezTo>
                      <a:pt x="1705" y="1890"/>
                      <a:pt x="1686" y="1450"/>
                      <a:pt x="1836" y="1200"/>
                    </a:cubicBezTo>
                    <a:cubicBezTo>
                      <a:pt x="1986" y="950"/>
                      <a:pt x="2000" y="1900"/>
                      <a:pt x="2050" y="1930"/>
                    </a:cubicBezTo>
                    <a:cubicBezTo>
                      <a:pt x="2100" y="1960"/>
                      <a:pt x="2105" y="1920"/>
                      <a:pt x="2175" y="1580"/>
                    </a:cubicBezTo>
                    <a:cubicBezTo>
                      <a:pt x="2245" y="1240"/>
                      <a:pt x="2325" y="544"/>
                      <a:pt x="2400" y="229"/>
                    </a:cubicBezTo>
                    <a:cubicBezTo>
                      <a:pt x="2475" y="-86"/>
                      <a:pt x="2524" y="22"/>
                      <a:pt x="2550" y="4"/>
                    </a:cubicBezTo>
                  </a:path>
                </a:pathLst>
              </a:cu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7" name="任意多边形 276"/>
              <p:cNvSpPr/>
              <p:nvPr/>
            </p:nvSpPr>
            <p:spPr>
              <a:xfrm flipH="1">
                <a:off x="14965" y="5737"/>
                <a:ext cx="2550" cy="3505"/>
              </a:xfrm>
              <a:custGeom>
                <a:avLst/>
                <a:gdLst>
                  <a:gd name="connsiteX0" fmla="*/ 0 w 2550"/>
                  <a:gd name="connsiteY0" fmla="*/ 3505 h 3504"/>
                  <a:gd name="connsiteX1" fmla="*/ 700 w 2550"/>
                  <a:gd name="connsiteY1" fmla="*/ 3455 h 3504"/>
                  <a:gd name="connsiteX2" fmla="*/ 1350 w 2550"/>
                  <a:gd name="connsiteY2" fmla="*/ 3180 h 3504"/>
                  <a:gd name="connsiteX3" fmla="*/ 1625 w 2550"/>
                  <a:gd name="connsiteY3" fmla="*/ 2280 h 3504"/>
                  <a:gd name="connsiteX4" fmla="*/ 1836 w 2550"/>
                  <a:gd name="connsiteY4" fmla="*/ 1200 h 3504"/>
                  <a:gd name="connsiteX5" fmla="*/ 2050 w 2550"/>
                  <a:gd name="connsiteY5" fmla="*/ 1930 h 3504"/>
                  <a:gd name="connsiteX6" fmla="*/ 2175 w 2550"/>
                  <a:gd name="connsiteY6" fmla="*/ 1580 h 3504"/>
                  <a:gd name="connsiteX7" fmla="*/ 2400 w 2550"/>
                  <a:gd name="connsiteY7" fmla="*/ 229 h 3504"/>
                  <a:gd name="connsiteX8" fmla="*/ 2550 w 2550"/>
                  <a:gd name="connsiteY8" fmla="*/ 4 h 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50" h="3505">
                    <a:moveTo>
                      <a:pt x="0" y="3505"/>
                    </a:moveTo>
                    <a:cubicBezTo>
                      <a:pt x="127" y="3500"/>
                      <a:pt x="430" y="3520"/>
                      <a:pt x="700" y="3455"/>
                    </a:cubicBezTo>
                    <a:cubicBezTo>
                      <a:pt x="970" y="3390"/>
                      <a:pt x="1165" y="3415"/>
                      <a:pt x="1350" y="3180"/>
                    </a:cubicBezTo>
                    <a:cubicBezTo>
                      <a:pt x="1535" y="2945"/>
                      <a:pt x="1545" y="2670"/>
                      <a:pt x="1625" y="2280"/>
                    </a:cubicBezTo>
                    <a:cubicBezTo>
                      <a:pt x="1705" y="1890"/>
                      <a:pt x="1686" y="1450"/>
                      <a:pt x="1836" y="1200"/>
                    </a:cubicBezTo>
                    <a:cubicBezTo>
                      <a:pt x="1986" y="950"/>
                      <a:pt x="2000" y="1900"/>
                      <a:pt x="2050" y="1930"/>
                    </a:cubicBezTo>
                    <a:cubicBezTo>
                      <a:pt x="2100" y="1960"/>
                      <a:pt x="2105" y="1920"/>
                      <a:pt x="2175" y="1580"/>
                    </a:cubicBezTo>
                    <a:cubicBezTo>
                      <a:pt x="2245" y="1240"/>
                      <a:pt x="2325" y="544"/>
                      <a:pt x="2400" y="229"/>
                    </a:cubicBezTo>
                    <a:cubicBezTo>
                      <a:pt x="2475" y="-86"/>
                      <a:pt x="2524" y="22"/>
                      <a:pt x="2550" y="4"/>
                    </a:cubicBezTo>
                  </a:path>
                </a:pathLst>
              </a:cu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499870" y="4243070"/>
            <a:ext cx="3404870" cy="3404870"/>
            <a:chOff x="18881" y="6257"/>
            <a:chExt cx="5362" cy="5362"/>
          </a:xfrm>
        </p:grpSpPr>
        <p:sp>
          <p:nvSpPr>
            <p:cNvPr id="281" name="矩形 280"/>
            <p:cNvSpPr/>
            <p:nvPr/>
          </p:nvSpPr>
          <p:spPr>
            <a:xfrm>
              <a:off x="18881" y="6257"/>
              <a:ext cx="5362" cy="53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2" name="组合 281"/>
            <p:cNvGrpSpPr/>
            <p:nvPr/>
          </p:nvGrpSpPr>
          <p:grpSpPr>
            <a:xfrm rot="0">
              <a:off x="18982" y="6358"/>
              <a:ext cx="5127" cy="5125"/>
              <a:chOff x="7955" y="642"/>
              <a:chExt cx="5127" cy="5125"/>
            </a:xfrm>
          </p:grpSpPr>
          <p:grpSp>
            <p:nvGrpSpPr>
              <p:cNvPr id="283" name="组合 282"/>
              <p:cNvGrpSpPr/>
              <p:nvPr/>
            </p:nvGrpSpPr>
            <p:grpSpPr>
              <a:xfrm rot="0">
                <a:off x="7955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284" name="组合 283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85" name="乘号 28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乘号 28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乘号 28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乘号 28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9" name="组合 288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90" name="乘号 28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乘号 29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乘号 29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乘号 29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4" name="组合 293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295" name="乘号 29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6" name="乘号 29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乘号 29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8" name="乘号 29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9" name="组合 298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00" name="乘号 29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乘号 30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乘号 30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乘号 30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4" name="组合 303"/>
              <p:cNvGrpSpPr/>
              <p:nvPr/>
            </p:nvGrpSpPr>
            <p:grpSpPr>
              <a:xfrm rot="0">
                <a:off x="10612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305" name="组合 304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06" name="乘号 30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乘号 30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乘号 30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乘号 30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0" name="组合 309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11" name="乘号 31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乘号 31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乘号 313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5" name="乘号 314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6" name="组合 315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17" name="乘号 316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乘号 317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乘号 318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乘号 319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1" name="组合 320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22" name="乘号 321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3" name="乘号 322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4" name="乘号 323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5" name="乘号 324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6" name="组合 325"/>
              <p:cNvGrpSpPr/>
              <p:nvPr/>
            </p:nvGrpSpPr>
            <p:grpSpPr>
              <a:xfrm rot="0">
                <a:off x="7955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327" name="组合 326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28" name="乘号 32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9" name="乘号 32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乘号 32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1" name="乘号 33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2" name="组合 331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33" name="乘号 33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4" name="乘号 33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5" name="乘号 33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乘号 33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7" name="组合 336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38" name="乘号 337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9" name="乘号 338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0" name="乘号 339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1" name="乘号 340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2" name="组合 341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43" name="乘号 342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4" name="乘号 343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5" name="乘号 344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6" name="乘号 345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47" name="组合 346"/>
              <p:cNvGrpSpPr/>
              <p:nvPr/>
            </p:nvGrpSpPr>
            <p:grpSpPr>
              <a:xfrm rot="0">
                <a:off x="10612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348" name="组合 347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49" name="乘号 34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0" name="乘号 34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1" name="乘号 35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乘号 35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3" name="组合 352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54" name="乘号 35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乘号 35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乘号 35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乘号 35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8" name="组合 357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59" name="乘号 35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乘号 35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1" name="乘号 36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2" name="乘号 36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63" name="组合 362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64" name="乘号 36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5" name="乘号 36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6" name="乘号 36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7" name="乘号 36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mathMultipl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372" name="火箭"/>
            <p:cNvSpPr/>
            <p:nvPr/>
          </p:nvSpPr>
          <p:spPr bwMode="auto">
            <a:xfrm>
              <a:off x="20233" y="7163"/>
              <a:ext cx="2658" cy="3550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5650230" y="4243705"/>
            <a:ext cx="3404870" cy="3404870"/>
            <a:chOff x="8898" y="6683"/>
            <a:chExt cx="5362" cy="5362"/>
          </a:xfrm>
        </p:grpSpPr>
        <p:sp>
          <p:nvSpPr>
            <p:cNvPr id="375" name="矩形 374"/>
            <p:cNvSpPr/>
            <p:nvPr/>
          </p:nvSpPr>
          <p:spPr>
            <a:xfrm>
              <a:off x="8898" y="6683"/>
              <a:ext cx="5362" cy="536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6" name="组合 375"/>
            <p:cNvGrpSpPr/>
            <p:nvPr/>
          </p:nvGrpSpPr>
          <p:grpSpPr>
            <a:xfrm rot="0">
              <a:off x="8999" y="6784"/>
              <a:ext cx="5127" cy="5125"/>
              <a:chOff x="7955" y="642"/>
              <a:chExt cx="5127" cy="5125"/>
            </a:xfrm>
          </p:grpSpPr>
          <p:grpSp>
            <p:nvGrpSpPr>
              <p:cNvPr id="377" name="组合 376"/>
              <p:cNvGrpSpPr/>
              <p:nvPr/>
            </p:nvGrpSpPr>
            <p:grpSpPr>
              <a:xfrm rot="0">
                <a:off x="7955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79" name="正五边形 37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正五边形 37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正五边形 38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正五边形 38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3" name="组合 382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84" name="正五边形 38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5" name="正五边形 38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正五边形 38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7" name="正五边形 38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8" name="组合 387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89" name="正五边形 388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0" name="正五边形 389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1" name="正五边形 390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2" name="正五边形 391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3" name="组合 392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394" name="正五边形 393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5" name="正五边形 394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正五边形 395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正五边形 396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8" name="组合 397"/>
              <p:cNvGrpSpPr/>
              <p:nvPr/>
            </p:nvGrpSpPr>
            <p:grpSpPr>
              <a:xfrm rot="0">
                <a:off x="10612" y="642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00" name="正五边形 39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1" name="正五边形 40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2" name="正五边形 40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3" name="正五边形 40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4" name="组合 403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05" name="正五边形 40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正五边形 40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7" name="正五边形 40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正五边形 40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9" name="组合 408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10" name="正五边形 409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1" name="正五边形 410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2" name="正五边形 411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3" name="正五边形 412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4" name="组合 413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15" name="正五边形 414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6" name="正五边形 415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7" name="正五边形 416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8" name="正五边形 417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19" name="组合 418"/>
              <p:cNvGrpSpPr/>
              <p:nvPr/>
            </p:nvGrpSpPr>
            <p:grpSpPr>
              <a:xfrm rot="0">
                <a:off x="7955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420" name="组合 419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21" name="正五边形 42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2" name="正五边形 42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3" name="正五边形 42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4" name="正五边形 42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5" name="组合 424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26" name="正五边形 42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7" name="正五边形 42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正五边形 42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正五边形 42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0" name="组合 429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31" name="正五边形 430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正五边形 431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正五边形 432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4" name="正五边形 433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5" name="组合 434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36" name="正五边形 435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7" name="正五边形 436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正五边形 437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9" name="正五边形 438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40" name="组合 439"/>
              <p:cNvGrpSpPr/>
              <p:nvPr/>
            </p:nvGrpSpPr>
            <p:grpSpPr>
              <a:xfrm rot="0">
                <a:off x="10612" y="3301"/>
                <a:ext cx="2471" cy="2467"/>
                <a:chOff x="6756" y="3157"/>
                <a:chExt cx="2544" cy="2552"/>
              </a:xfrm>
              <a:solidFill>
                <a:schemeClr val="bg1">
                  <a:alpha val="30000"/>
                </a:schemeClr>
              </a:solidFill>
            </p:grpSpPr>
            <p:grpSp>
              <p:nvGrpSpPr>
                <p:cNvPr id="441" name="组合 440"/>
                <p:cNvGrpSpPr/>
                <p:nvPr/>
              </p:nvGrpSpPr>
              <p:grpSpPr>
                <a:xfrm>
                  <a:off x="675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42" name="正五边形 441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3" name="正五边形 442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正五边形 443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5" name="正五边形 444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6" name="组合 445"/>
                <p:cNvGrpSpPr/>
                <p:nvPr/>
              </p:nvGrpSpPr>
              <p:grpSpPr>
                <a:xfrm>
                  <a:off x="675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47" name="正五边形 446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8" name="正五边形 447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9" name="正五边形 448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正五边形 449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51" name="组合 450"/>
                <p:cNvGrpSpPr/>
                <p:nvPr/>
              </p:nvGrpSpPr>
              <p:grpSpPr>
                <a:xfrm>
                  <a:off x="8126" y="3157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52" name="正五边形 451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3" name="正五边形 452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正五边形 453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5" name="正五边形 454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56" name="组合 455"/>
                <p:cNvGrpSpPr/>
                <p:nvPr/>
              </p:nvGrpSpPr>
              <p:grpSpPr>
                <a:xfrm>
                  <a:off x="8126" y="4535"/>
                  <a:ext cx="1175" cy="1175"/>
                  <a:chOff x="6756" y="3157"/>
                  <a:chExt cx="1175" cy="1175"/>
                </a:xfrm>
                <a:grpFill/>
              </p:grpSpPr>
              <p:sp>
                <p:nvSpPr>
                  <p:cNvPr id="457" name="正五边形 456"/>
                  <p:cNvSpPr/>
                  <p:nvPr/>
                </p:nvSpPr>
                <p:spPr>
                  <a:xfrm rot="2700000">
                    <a:off x="6756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正五边形 457"/>
                  <p:cNvSpPr/>
                  <p:nvPr/>
                </p:nvSpPr>
                <p:spPr>
                  <a:xfrm rot="2700000">
                    <a:off x="6756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9" name="正五边形 458"/>
                  <p:cNvSpPr/>
                  <p:nvPr/>
                </p:nvSpPr>
                <p:spPr>
                  <a:xfrm rot="2700000">
                    <a:off x="7445" y="3157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0" name="正五边形 459"/>
                  <p:cNvSpPr/>
                  <p:nvPr/>
                </p:nvSpPr>
                <p:spPr>
                  <a:xfrm rot="2700000">
                    <a:off x="7445" y="3846"/>
                    <a:ext cx="487" cy="487"/>
                  </a:xfrm>
                  <a:prstGeom prst="pent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62" name="书本"/>
            <p:cNvSpPr/>
            <p:nvPr/>
          </p:nvSpPr>
          <p:spPr bwMode="auto">
            <a:xfrm>
              <a:off x="10060" y="8178"/>
              <a:ext cx="3037" cy="2500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Cloudy Young</dc:creator>
  <cp:lastModifiedBy>Cloudy Young</cp:lastModifiedBy>
  <cp:revision>41</cp:revision>
  <dcterms:created xsi:type="dcterms:W3CDTF">2017-07-05T19:56:00Z</dcterms:created>
  <dcterms:modified xsi:type="dcterms:W3CDTF">2017-07-07T17:38:06Z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2052-10.1.0.6527</vt:lpwstr>
  </property>
</Properties>
</file>