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AB86-F1D8-F6C7-FB7F-AD3A8C5F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EF7F2-9905-2981-9C85-EA38D533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4414-BD32-4B33-93F3-68420D705BE8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B5F1-A1B7-E99E-E09D-B0BB089C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A8B9-A252-BBCB-D863-6E8DB970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98-E768-4B72-91F9-9C2EF14801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2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1E65F-63DB-7D99-7341-CDB98B64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E17D-F2EE-677C-8C0F-ABEAB016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47A3-EC4D-913B-EF38-0109425C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4414-BD32-4B33-93F3-68420D705BE8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AD75-E636-0855-B427-D10902F01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75A6-F0FA-FB1E-9068-61346719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8F98-E768-4B72-91F9-9C2EF14801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93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C3D097-13D9-29EE-8B95-31AFBB44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E6622-5851-B234-DE4D-C6BB0FFF4E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38C162-B7B1-E980-D380-116F052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9C5D3-4847-3127-5DD3-AECD6E1144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5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29F188-99ED-3222-FAD8-47F66A64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D1DDC-02A4-AC73-6EA3-6231EFDBF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071462-5DCF-A1FE-87A1-8C70CB9F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471FE-41C7-FA87-5654-15C06B2E9C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0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FA500C-500D-3D49-6C70-7FF36085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C57C8-E290-3F52-82D5-8147B8ED41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Ивелин И. Божилов</dc:creator>
  <cp:lastModifiedBy>Ивелин И. Божилов</cp:lastModifiedBy>
  <cp:revision>1</cp:revision>
  <dcterms:created xsi:type="dcterms:W3CDTF">2023-03-27T00:08:18Z</dcterms:created>
  <dcterms:modified xsi:type="dcterms:W3CDTF">2023-03-27T00:08:18Z</dcterms:modified>
</cp:coreProperties>
</file>