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true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SF_HailSnow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.png" Type="http://schemas.openxmlformats.org/officeDocument/2006/relationships/image"/><Relationship Id="rId11" Target="../media/image5.png" Type="http://schemas.openxmlformats.org/officeDocument/2006/relationships/image"/><Relationship Id="rId12" Target="../media/image6.png" Type="http://schemas.openxmlformats.org/officeDocument/2006/relationships/image"/><Relationship Id="rId13" Target="../media/image17.png" Type="http://schemas.openxmlformats.org/officeDocument/2006/relationships/image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16.png" Type="http://schemas.openxmlformats.org/officeDocument/2006/relationships/image"/><Relationship Id="rId9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png" Type="http://schemas.openxmlformats.org/officeDocument/2006/relationships/image"/><Relationship Id="rId12" Target="../media/image21.png" Type="http://schemas.openxmlformats.org/officeDocument/2006/relationships/image"/><Relationship Id="rId13" Target="../media/image22.png" Type="http://schemas.openxmlformats.org/officeDocument/2006/relationships/image"/><Relationship Id="rId14" Target="../media/image23.png" Type="http://schemas.openxmlformats.org/officeDocument/2006/relationships/image"/><Relationship Id="rId15" Target="../media/image17.png" Type="http://schemas.openxmlformats.org/officeDocument/2006/relationships/image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2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png" Type="http://schemas.openxmlformats.org/officeDocument/2006/relationships/image"/><Relationship Id="rId11" Target="../media/image27.png" Type="http://schemas.openxmlformats.org/officeDocument/2006/relationships/image"/><Relationship Id="rId12" Target="../media/image2.png" Type="http://schemas.openxmlformats.org/officeDocument/2006/relationships/image"/><Relationship Id="rId13" Target="../media/image28.png" Type="http://schemas.openxmlformats.org/officeDocument/2006/relationships/image"/><Relationship Id="rId14" Target="../media/30145_video_dc23ed95.7dc78.mp4" Type="http://schemas.microsoft.com/office/2007/relationships/media"/><Relationship Id="rId15" Target="../media/30145_video_dc23ed95.7dc78.mp4" Type="http://schemas.openxmlformats.org/officeDocument/2006/relationships/video"/><Relationship Id="rId16" Target="../media/image29.png" Type="http://schemas.openxmlformats.org/officeDocument/2006/relationships/image"/><Relationship Id="rId17" Target="../media/30145_video_ad56136.aa6bcf.mp4" Type="http://schemas.microsoft.com/office/2007/relationships/media"/><Relationship Id="rId18" Target="../media/30145_video_ad56136.aa6bcf.mp4" Type="http://schemas.openxmlformats.org/officeDocument/2006/relationships/video"/><Relationship Id="rId19" Target="../media/image17.png" Type="http://schemas.openxmlformats.org/officeDocument/2006/relationships/image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Relationship Id="rId7" Target="../media/image3.png" Type="http://schemas.openxmlformats.org/officeDocument/2006/relationships/image"/><Relationship Id="rId8" Target="../media/image4.png" Type="http://schemas.openxmlformats.org/officeDocument/2006/relationships/image"/><Relationship Id="rId9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png" Type="http://schemas.openxmlformats.org/officeDocument/2006/relationships/image"/><Relationship Id="rId12" Target="../media/image33.png" Type="http://schemas.openxmlformats.org/officeDocument/2006/relationships/image"/><Relationship Id="rId13" Target="../media/image34.png" Type="http://schemas.openxmlformats.org/officeDocument/2006/relationships/image"/><Relationship Id="rId14" Target="../media/image17.png" Type="http://schemas.openxmlformats.org/officeDocument/2006/relationships/image"/><Relationship Id="rId15" Target="../media/image35.png" Type="http://schemas.openxmlformats.org/officeDocument/2006/relationships/image"/><Relationship Id="rId16" Target="../media/image36.png" Type="http://schemas.openxmlformats.org/officeDocument/2006/relationships/image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2.pn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png" Type="http://schemas.openxmlformats.org/officeDocument/2006/relationships/image"/><Relationship Id="rId12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3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07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27100" y="889000"/>
            <a:ext cx="16497300" cy="952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2184400" y="6108700"/>
            <a:ext cx="70358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14500" y="1231900"/>
            <a:ext cx="254000" cy="254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159000" y="1231900"/>
            <a:ext cx="254000" cy="254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616200" y="1231900"/>
            <a:ext cx="254000" cy="254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073400" y="1231900"/>
            <a:ext cx="254000" cy="254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324100" y="4394200"/>
            <a:ext cx="1193800" cy="9906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127500" y="4737100"/>
            <a:ext cx="254000" cy="254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610100" y="4737100"/>
            <a:ext cx="254000" cy="2540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 rot="0">
            <a:off x="16573500" y="5651500"/>
            <a:ext cx="5130800" cy="190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 rot="0">
            <a:off x="16573500" y="6388100"/>
            <a:ext cx="5130800" cy="190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 rot="0">
            <a:off x="16573500" y="7124700"/>
            <a:ext cx="5130800" cy="190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>
            <a:alphaModFix amt="15000"/>
          </a:blip>
          <a:stretch>
            <a:fillRect/>
          </a:stretch>
        </p:blipFill>
        <p:spPr>
          <a:xfrm rot="-3180000">
            <a:off x="13017500" y="8432800"/>
            <a:ext cx="2476500" cy="20701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553200" y="2895600"/>
            <a:ext cx="2971800" cy="101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553200" y="3479800"/>
            <a:ext cx="2971800" cy="101600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1854200" y="2552700"/>
            <a:ext cx="4965700" cy="1524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8600" b="false" i="false" u="none" strike="noStrike" spc="-100">
                <a:solidFill>
                  <a:srgbClr val="FFFFFF"/>
                </a:solidFill>
                <a:latin typeface="SF_HailSnow"/>
              </a:rPr>
              <a:t>2DGP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673600" y="4089400"/>
            <a:ext cx="6502400" cy="1524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8600" b="false" i="false" u="none" strike="noStrike" spc="-900">
                <a:solidFill>
                  <a:srgbClr val="FFFFFF"/>
                </a:solidFill>
                <a:ea typeface="SF_HailSnow"/>
              </a:rPr>
              <a:t>프로젝트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254500" y="5626100"/>
            <a:ext cx="6172200" cy="1524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8600" b="false" i="false" u="none" strike="noStrike" spc="-200">
                <a:solidFill>
                  <a:srgbClr val="FFFFFF"/>
                </a:solidFill>
                <a:latin typeface="SF_HailSnow"/>
              </a:rPr>
              <a:t>1</a:t>
            </a:r>
            <a:r>
              <a:rPr lang="ko-KR" sz="8600" b="false" i="false" u="none" strike="noStrike" spc="-200">
                <a:solidFill>
                  <a:srgbClr val="FFFFFF"/>
                </a:solidFill>
                <a:ea typeface="SF_HailSnow"/>
              </a:rPr>
              <a:t>차</a:t>
            </a:r>
            <a:r>
              <a:rPr lang="en-US" sz="8600" b="false" i="false" u="none" strike="noStrike" spc="-2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8600" b="false" i="false" u="none" strike="noStrike" spc="-200">
                <a:solidFill>
                  <a:srgbClr val="FFFFFF"/>
                </a:solidFill>
                <a:ea typeface="SF_HailSnow"/>
              </a:rPr>
              <a:t>발표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36200" y="2324100"/>
            <a:ext cx="622300" cy="1955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1000" b="false" i="false" u="none" strike="noStrike" spc="-300">
                <a:solidFill>
                  <a:srgbClr val="DC56A9"/>
                </a:solidFill>
                <a:latin typeface="SF_HailSnow"/>
              </a:rPr>
              <a:t>{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706100" y="5486400"/>
            <a:ext cx="1308100" cy="2794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5700" b="false" i="false" u="none" strike="noStrike" spc="-400">
                <a:solidFill>
                  <a:srgbClr val="FF630E"/>
                </a:solidFill>
                <a:latin typeface="SF_HailSnow"/>
              </a:rPr>
              <a:t>*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235200" y="5626100"/>
            <a:ext cx="1993900" cy="1524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8600" b="false" i="false" u="none" strike="noStrike" spc="-200">
                <a:solidFill>
                  <a:srgbClr val="41C5FF"/>
                </a:solidFill>
                <a:latin typeface="SF_HailSnow"/>
              </a:rPr>
              <a:t>[     ]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683000" y="1206500"/>
            <a:ext cx="23749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100" b="false" i="false" u="none" strike="noStrike">
                <a:solidFill>
                  <a:srgbClr val="FFFFFF"/>
                </a:solidFill>
                <a:latin typeface="SF_HailSnow"/>
              </a:rPr>
              <a:t>2DGP-Proj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249400" y="8204200"/>
            <a:ext cx="3175000" cy="952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124499"/>
              </a:lnSpc>
            </a:pPr>
            <a:r>
              <a:rPr lang="en-US" sz="2600" b="false" i="false" u="none" strike="noStrike">
                <a:solidFill>
                  <a:srgbClr val="FF630E"/>
                </a:solidFill>
                <a:latin typeface="SF_HailSnow"/>
              </a:rPr>
              <a:t>presenter </a:t>
            </a:r>
            <a:r>
              <a:rPr lang="en-US" sz="2600" b="false" i="false" u="none" strike="noStrike">
                <a:solidFill>
                  <a:srgbClr val="FFFFFF"/>
                </a:solidFill>
                <a:latin typeface="SF_HailSnow"/>
              </a:rPr>
              <a:t>= </a:t>
            </a:r>
            <a:r>
              <a:rPr lang="ko-KR" sz="2600" b="false" i="false" u="none" strike="noStrike">
                <a:solidFill>
                  <a:srgbClr val="41C5FF"/>
                </a:solidFill>
                <a:ea typeface="SF_HailSnow"/>
              </a:rPr>
              <a:t>김태순</a:t>
            </a:r>
            <a:r>
              <a:rPr lang="en-US" sz="2600" b="false" i="false" u="none" strike="noStrike">
                <a:solidFill>
                  <a:srgbClr val="41C5FF"/>
                </a:solidFill>
                <a:latin typeface="SF_HailSnow"/>
              </a:rPr>
              <a:t> </a:t>
            </a:r>
            <a:r>
              <a:rPr lang="en-US" sz="2600" b="false" i="false" u="none" strike="noStrike">
                <a:solidFill>
                  <a:srgbClr val="FFFFFF"/>
                </a:solidFill>
                <a:latin typeface="SF_HailSnow"/>
              </a:rPr>
              <a:t>; </a:t>
            </a:r>
          </a:p>
          <a:p>
            <a:pPr algn="r" lvl="0">
              <a:lnSpc>
                <a:spcPct val="124499"/>
              </a:lnSpc>
            </a:pPr>
            <a:r>
              <a:rPr lang="en-US" sz="2600" b="false" i="false" u="none" strike="noStrike">
                <a:solidFill>
                  <a:srgbClr val="FFFFFF"/>
                </a:solidFill>
                <a:latin typeface="SF_HailSnow"/>
              </a:rPr>
              <a:t> // </a:t>
            </a:r>
            <a:r>
              <a:rPr lang="en-US" sz="2600" b="false" i="false" u="none" strike="noStrike">
                <a:solidFill>
                  <a:srgbClr val="DC56A9"/>
                </a:solidFill>
                <a:latin typeface="SF_HailSnow"/>
              </a:rPr>
              <a:t>2021182009</a:t>
            </a:r>
            <a:r>
              <a:rPr lang="en-US" sz="2600" b="false" i="false" u="none" strike="noStrike">
                <a:solidFill>
                  <a:srgbClr val="FFFFFF"/>
                </a:solidFill>
                <a:latin typeface="SF_HailSnow"/>
              </a:rPr>
              <a:t> 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6992600" y="-1041400"/>
            <a:ext cx="1511300" cy="4775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6900" b="false" i="false" u="none" strike="noStrike" spc="-700">
                <a:solidFill>
                  <a:srgbClr val="DC56A9">
                    <a:alpha val="20000"/>
                  </a:srgbClr>
                </a:solidFill>
                <a:latin typeface="SF_HailSnow"/>
              </a:rPr>
              <a:t>{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757400" y="2336800"/>
            <a:ext cx="2489200" cy="5321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9900" b="false" i="false" u="none" strike="noStrike" spc="-800">
                <a:solidFill>
                  <a:srgbClr val="FF630E">
                    <a:alpha val="20000"/>
                  </a:srgbClr>
                </a:solidFill>
                <a:latin typeface="SF_HailSnow"/>
              </a:rPr>
              <a:t>*</a:t>
            </a:r>
          </a:p>
        </p:txBody>
      </p:sp>
      <p:grpSp>
        <p:nvGrpSpPr>
          <p:cNvPr name="Group 30" id="3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sp>
        <p:nvSpPr>
          <p:cNvPr name="TextBox 31" id="31"/>
          <p:cNvSpPr txBox="true"/>
          <p:nvPr/>
        </p:nvSpPr>
        <p:spPr>
          <a:xfrm rot="0">
            <a:off x="571500" y="3022600"/>
            <a:ext cx="279400" cy="50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900" b="false" i="false" u="none" strike="noStrike" spc="-100">
                <a:solidFill>
                  <a:srgbClr val="FFFFFF"/>
                </a:solidFill>
                <a:latin typeface="SF_HailSnow"/>
              </a:rPr>
              <a:t>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71500" y="4254500"/>
            <a:ext cx="279400" cy="50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900" b="false" i="false" u="none" strike="noStrike">
                <a:solidFill>
                  <a:srgbClr val="FFFFFF"/>
                </a:solidFill>
                <a:latin typeface="SF_HailSnow"/>
              </a:rPr>
              <a:t>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71500" y="5486400"/>
            <a:ext cx="279400" cy="50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900" b="false" i="false" u="none" strike="noStrike">
                <a:solidFill>
                  <a:srgbClr val="FFFFFF"/>
                </a:solidFill>
                <a:latin typeface="SF_HailSnow"/>
              </a:rPr>
              <a:t>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71500" y="6705600"/>
            <a:ext cx="279400" cy="50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900" b="false" i="false" u="none" strike="noStrike">
                <a:solidFill>
                  <a:srgbClr val="FFFFFF"/>
                </a:solidFill>
                <a:latin typeface="SF_HailSnow"/>
              </a:rPr>
              <a:t>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07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287500" y="889000"/>
            <a:ext cx="3136900" cy="1193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27100" y="889000"/>
            <a:ext cx="12827000" cy="11938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4909800" y="1358900"/>
            <a:ext cx="18923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1700" b="false" i="false" u="none" strike="noStrike">
                <a:solidFill>
                  <a:srgbClr val="FFFFFF"/>
                </a:solidFill>
                <a:ea typeface="SF_HailSnow"/>
              </a:rPr>
              <a:t>타이탄</a:t>
            </a:r>
            <a:r>
              <a:rPr lang="en-US" sz="1700" b="false" i="false" u="none" strike="noStrike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1700" b="false" i="false" u="none" strike="noStrike">
                <a:solidFill>
                  <a:srgbClr val="FFFFFF"/>
                </a:solidFill>
                <a:ea typeface="SF_HailSnow"/>
              </a:rPr>
              <a:t>소울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47800" y="1079500"/>
            <a:ext cx="2286000" cy="850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4800" b="false" i="false" u="none" strike="noStrike" spc="-100">
                <a:solidFill>
                  <a:srgbClr val="41C5FF"/>
                </a:solidFill>
                <a:latin typeface="SF_HailSnow"/>
              </a:rPr>
              <a:t>PART 1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2184400" y="6108700"/>
            <a:ext cx="70358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90700" y="2603500"/>
            <a:ext cx="5549900" cy="3276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21800" y="2603500"/>
            <a:ext cx="8102600" cy="1511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21800" y="4368800"/>
            <a:ext cx="8102600" cy="1511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21800" y="6134100"/>
            <a:ext cx="8102600" cy="1511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21800" y="7912100"/>
            <a:ext cx="8102600" cy="1511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988300" y="5600700"/>
            <a:ext cx="673100" cy="812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90700" y="6134100"/>
            <a:ext cx="5549900" cy="3276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2120900" y="3924300"/>
            <a:ext cx="4889500" cy="38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2120900" y="7454900"/>
            <a:ext cx="4889500" cy="38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531600" y="1358900"/>
            <a:ext cx="254000" cy="254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988800" y="1358900"/>
            <a:ext cx="254000" cy="254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446000" y="1358900"/>
            <a:ext cx="254000" cy="254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903200" y="1358900"/>
            <a:ext cx="254000" cy="254000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3657600" y="1003300"/>
            <a:ext cx="787400" cy="1498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8500" b="false" i="false" u="none" strike="noStrike">
                <a:solidFill>
                  <a:srgbClr val="41C5FF"/>
                </a:solidFill>
                <a:latin typeface="SF_HailSnow"/>
              </a:rPr>
              <a:t>*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521200" y="1066800"/>
            <a:ext cx="3479800" cy="850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800" b="false" i="false" u="none" strike="noStrike">
                <a:solidFill>
                  <a:srgbClr val="FFFFFF"/>
                </a:solidFill>
                <a:ea typeface="SF_HailSnow"/>
              </a:rPr>
              <a:t>게임</a:t>
            </a:r>
            <a:r>
              <a:rPr lang="en-US" sz="4800" b="false" i="false" u="none" strike="noStrike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4800" b="false" i="false" u="none" strike="noStrike">
                <a:solidFill>
                  <a:srgbClr val="FFFFFF"/>
                </a:solidFill>
                <a:ea typeface="SF_HailSnow"/>
              </a:rPr>
              <a:t>컨셉</a:t>
            </a:r>
          </a:p>
        </p:txBody>
      </p:sp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406400" y="2971800"/>
            <a:ext cx="520700" cy="520700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571500" y="3035300"/>
            <a:ext cx="279400" cy="50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900" b="false" i="false" u="none" strike="noStrike" spc="-100">
                <a:solidFill>
                  <a:srgbClr val="FFFFFF"/>
                </a:solidFill>
                <a:latin typeface="SF_HailSnow"/>
              </a:rPr>
              <a:t>1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71500" y="4267200"/>
            <a:ext cx="279400" cy="50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900" b="false" i="false" u="none" strike="noStrike">
                <a:solidFill>
                  <a:srgbClr val="FFFFFF"/>
                </a:solidFill>
                <a:latin typeface="SF_HailSnow"/>
              </a:rPr>
              <a:t>2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71500" y="5486400"/>
            <a:ext cx="279400" cy="50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900" b="false" i="false" u="none" strike="noStrike">
                <a:solidFill>
                  <a:srgbClr val="FFFFFF"/>
                </a:solidFill>
                <a:latin typeface="SF_HailSnow"/>
              </a:rPr>
              <a:t>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71500" y="6718300"/>
            <a:ext cx="279400" cy="50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900" b="false" i="false" u="none" strike="noStrike">
                <a:solidFill>
                  <a:srgbClr val="FFFFFF"/>
                </a:solidFill>
                <a:latin typeface="SF_HailSnow"/>
              </a:rPr>
              <a:t>4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563100" y="3022600"/>
            <a:ext cx="7607300" cy="673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24499"/>
              </a:lnSpc>
            </a:pPr>
            <a:r>
              <a:rPr lang="ko-KR" sz="3700" b="false" i="false" u="none" strike="noStrike" spc="-100">
                <a:solidFill>
                  <a:srgbClr val="FFFFFF"/>
                </a:solidFill>
                <a:ea typeface="SF_HailSnow"/>
              </a:rPr>
              <a:t>보스의</a:t>
            </a:r>
            <a:r>
              <a:rPr lang="en-US" sz="37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3700" b="false" i="false" u="none" strike="noStrike" spc="-100">
                <a:solidFill>
                  <a:srgbClr val="FFFFFF"/>
                </a:solidFill>
                <a:ea typeface="SF_HailSnow"/>
              </a:rPr>
              <a:t>패턴을</a:t>
            </a:r>
            <a:r>
              <a:rPr lang="en-US" sz="37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3700" b="false" i="false" u="none" strike="noStrike" spc="-100">
                <a:solidFill>
                  <a:srgbClr val="FFFFFF"/>
                </a:solidFill>
                <a:ea typeface="SF_HailSnow"/>
              </a:rPr>
              <a:t>파악하고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550400" y="4787900"/>
            <a:ext cx="7645400" cy="673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24499"/>
              </a:lnSpc>
            </a:pPr>
            <a:r>
              <a:rPr lang="ko-KR" sz="3700" b="false" i="false" u="none" strike="noStrike">
                <a:solidFill>
                  <a:srgbClr val="FFFFFF"/>
                </a:solidFill>
                <a:ea typeface="SF_HailSnow"/>
              </a:rPr>
              <a:t>빠른</a:t>
            </a:r>
            <a:r>
              <a:rPr lang="en-US" sz="3700" b="false" i="false" u="none" strike="noStrike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3700" b="false" i="false" u="none" strike="noStrike">
                <a:solidFill>
                  <a:srgbClr val="FFFFFF"/>
                </a:solidFill>
                <a:ea typeface="SF_HailSnow"/>
              </a:rPr>
              <a:t>템포로</a:t>
            </a:r>
            <a:r>
              <a:rPr lang="en-US" sz="3700" b="false" i="false" u="none" strike="noStrike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3700" b="false" i="false" u="none" strike="noStrike">
                <a:solidFill>
                  <a:srgbClr val="FFFFFF"/>
                </a:solidFill>
                <a:ea typeface="SF_HailSnow"/>
              </a:rPr>
              <a:t>공략하여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537700" y="6553200"/>
            <a:ext cx="7670800" cy="673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24499"/>
              </a:lnSpc>
            </a:pPr>
            <a:r>
              <a:rPr lang="ko-KR" sz="3700" b="false" i="false" u="none" strike="noStrike" spc="-100">
                <a:solidFill>
                  <a:srgbClr val="FFFFFF"/>
                </a:solidFill>
                <a:ea typeface="SF_HailSnow"/>
              </a:rPr>
              <a:t>클리어</a:t>
            </a:r>
            <a:r>
              <a:rPr lang="en-US" sz="37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3700" b="false" i="false" u="none" strike="noStrike" spc="-100">
                <a:solidFill>
                  <a:srgbClr val="FFFFFF"/>
                </a:solidFill>
                <a:ea typeface="SF_HailSnow"/>
              </a:rPr>
              <a:t>타임을</a:t>
            </a:r>
            <a:r>
              <a:rPr lang="en-US" sz="37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3700" b="false" i="false" u="none" strike="noStrike" spc="-100">
                <a:solidFill>
                  <a:srgbClr val="FFFFFF"/>
                </a:solidFill>
                <a:ea typeface="SF_HailSnow"/>
              </a:rPr>
              <a:t>단축하는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461500" y="8331200"/>
            <a:ext cx="7810500" cy="673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24499"/>
              </a:lnSpc>
            </a:pPr>
            <a:r>
              <a:rPr lang="ko-KR" sz="3700" b="false" i="false" u="none" strike="noStrike">
                <a:solidFill>
                  <a:srgbClr val="FFFFFF"/>
                </a:solidFill>
                <a:ea typeface="SF_HailSnow"/>
              </a:rPr>
              <a:t>보스러시</a:t>
            </a:r>
            <a:r>
              <a:rPr lang="en-US" sz="3700" b="false" i="false" u="none" strike="noStrike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3700" b="false" i="false" u="none" strike="noStrike">
                <a:solidFill>
                  <a:srgbClr val="FFFFFF"/>
                </a:solidFill>
                <a:ea typeface="SF_HailSnow"/>
              </a:rPr>
              <a:t>형식의</a:t>
            </a:r>
            <a:r>
              <a:rPr lang="en-US" sz="3700" b="false" i="false" u="none" strike="noStrike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3700" b="false" i="false" u="none" strike="noStrike">
                <a:solidFill>
                  <a:srgbClr val="FFFFFF"/>
                </a:solidFill>
                <a:ea typeface="SF_HailSnow"/>
              </a:rPr>
              <a:t>스피드런</a:t>
            </a:r>
            <a:r>
              <a:rPr lang="en-US" sz="3700" b="false" i="false" u="none" strike="noStrike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3700" b="false" i="false" u="none" strike="noStrike">
                <a:solidFill>
                  <a:srgbClr val="FFFFFF"/>
                </a:solidFill>
                <a:ea typeface="SF_HailSnow"/>
              </a:rPr>
              <a:t>게임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955800" y="3048000"/>
            <a:ext cx="5143500" cy="609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24499"/>
              </a:lnSpc>
            </a:pPr>
            <a:r>
              <a:rPr lang="ko-KR" sz="3400" b="false" i="false" u="none" strike="noStrike" spc="-200">
                <a:solidFill>
                  <a:srgbClr val="FFFFFF"/>
                </a:solidFill>
                <a:ea typeface="SF_HailSnow"/>
              </a:rPr>
              <a:t>게임의</a:t>
            </a:r>
            <a:r>
              <a:rPr lang="en-US" sz="3400" b="false" i="false" u="none" strike="noStrike" spc="-2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3400" b="false" i="false" u="none" strike="noStrike" spc="-200">
                <a:solidFill>
                  <a:srgbClr val="FFFFFF"/>
                </a:solidFill>
                <a:ea typeface="SF_HailSnow"/>
              </a:rPr>
              <a:t>컨셉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082800" y="4343400"/>
            <a:ext cx="4965700" cy="1244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24499"/>
              </a:lnSpc>
            </a:pPr>
            <a:r>
              <a:rPr lang="ko-KR" sz="3400" b="false" i="false" u="none" strike="noStrike" spc="-200">
                <a:solidFill>
                  <a:srgbClr val="FFFFFF"/>
                </a:solidFill>
                <a:ea typeface="SF_HailSnow"/>
              </a:rPr>
              <a:t>타이탄</a:t>
            </a:r>
            <a:r>
              <a:rPr lang="en-US" sz="3400" b="false" i="false" u="none" strike="noStrike" spc="-2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3400" b="false" i="false" u="none" strike="noStrike" spc="-200">
                <a:solidFill>
                  <a:srgbClr val="FFFFFF"/>
                </a:solidFill>
                <a:ea typeface="SF_HailSnow"/>
              </a:rPr>
              <a:t>소울과</a:t>
            </a:r>
            <a:r>
              <a:rPr lang="en-US" sz="3400" b="false" i="false" u="none" strike="noStrike" spc="-2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3400" b="false" i="false" u="none" strike="noStrike" spc="-200">
                <a:solidFill>
                  <a:srgbClr val="FFFFFF"/>
                </a:solidFill>
                <a:ea typeface="SF_HailSnow"/>
              </a:rPr>
              <a:t>유사한</a:t>
            </a:r>
          </a:p>
          <a:p>
            <a:pPr algn="ctr" lvl="0">
              <a:lnSpc>
                <a:spcPct val="124499"/>
              </a:lnSpc>
            </a:pPr>
            <a:r>
              <a:rPr lang="ko-KR" sz="3400" b="false" i="false" u="none" strike="noStrike" spc="-200">
                <a:solidFill>
                  <a:srgbClr val="FFFFFF"/>
                </a:solidFill>
                <a:ea typeface="SF_HailSnow"/>
              </a:rPr>
              <a:t>보스</a:t>
            </a:r>
            <a:r>
              <a:rPr lang="en-US" sz="3400" b="false" i="false" u="none" strike="noStrike" spc="-2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3400" b="false" i="false" u="none" strike="noStrike" spc="-200">
                <a:solidFill>
                  <a:srgbClr val="FFFFFF"/>
                </a:solidFill>
                <a:ea typeface="SF_HailSnow"/>
              </a:rPr>
              <a:t>전투</a:t>
            </a:r>
            <a:r>
              <a:rPr lang="en-US" sz="3400" b="false" i="false" u="none" strike="noStrike" spc="-2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3400" b="false" i="false" u="none" strike="noStrike" spc="-200">
                <a:solidFill>
                  <a:srgbClr val="FFFFFF"/>
                </a:solidFill>
                <a:ea typeface="SF_HailSnow"/>
              </a:rPr>
              <a:t>중심의</a:t>
            </a:r>
            <a:r>
              <a:rPr lang="en-US" sz="3400" b="false" i="false" u="none" strike="noStrike" spc="-2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3400" b="false" i="false" u="none" strike="noStrike" spc="-200">
                <a:solidFill>
                  <a:srgbClr val="FFFFFF"/>
                </a:solidFill>
                <a:ea typeface="SF_HailSnow"/>
              </a:rPr>
              <a:t>게임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955800" y="6553200"/>
            <a:ext cx="5118100" cy="609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24499"/>
              </a:lnSpc>
            </a:pPr>
            <a:r>
              <a:rPr lang="ko-KR" sz="3400" b="false" i="false" u="none" strike="noStrike" spc="-200">
                <a:solidFill>
                  <a:srgbClr val="FFFFFF"/>
                </a:solidFill>
                <a:ea typeface="SF_HailSnow"/>
              </a:rPr>
              <a:t>재미</a:t>
            </a:r>
            <a:r>
              <a:rPr lang="en-US" sz="3400" b="false" i="false" u="none" strike="noStrike" spc="-2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3400" b="false" i="false" u="none" strike="noStrike" spc="-200">
                <a:solidFill>
                  <a:srgbClr val="FFFFFF"/>
                </a:solidFill>
                <a:ea typeface="SF_HailSnow"/>
              </a:rPr>
              <a:t>요소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095500" y="7899400"/>
            <a:ext cx="4953000" cy="1016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24499"/>
              </a:lnSpc>
            </a:pPr>
            <a:r>
              <a:rPr lang="ko-KR" sz="2800" b="false" i="false" u="none" strike="noStrike" spc="-100">
                <a:solidFill>
                  <a:srgbClr val="FFFFFF"/>
                </a:solidFill>
                <a:ea typeface="SF_HailSnow"/>
              </a:rPr>
              <a:t>빠른</a:t>
            </a:r>
            <a:r>
              <a:rPr lang="en-US" sz="28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2800" b="false" i="false" u="none" strike="noStrike" spc="-100">
                <a:solidFill>
                  <a:srgbClr val="FFFFFF"/>
                </a:solidFill>
                <a:ea typeface="SF_HailSnow"/>
              </a:rPr>
              <a:t>속도의</a:t>
            </a:r>
            <a:r>
              <a:rPr lang="en-US" sz="28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2800" b="false" i="false" u="none" strike="noStrike" spc="-100">
                <a:solidFill>
                  <a:srgbClr val="FFFFFF"/>
                </a:solidFill>
                <a:ea typeface="SF_HailSnow"/>
              </a:rPr>
              <a:t>전투를</a:t>
            </a:r>
            <a:r>
              <a:rPr lang="en-US" sz="28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2800" b="false" i="false" u="none" strike="noStrike" spc="-100">
                <a:solidFill>
                  <a:srgbClr val="FFFFFF"/>
                </a:solidFill>
                <a:ea typeface="SF_HailSnow"/>
              </a:rPr>
              <a:t>기반으로</a:t>
            </a:r>
            <a:r>
              <a:rPr lang="en-US" sz="28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2800" b="false" i="false" u="none" strike="noStrike" spc="-100">
                <a:solidFill>
                  <a:srgbClr val="FFFFFF"/>
                </a:solidFill>
                <a:ea typeface="SF_HailSnow"/>
              </a:rPr>
              <a:t>보스의</a:t>
            </a:r>
            <a:r>
              <a:rPr lang="en-US" sz="28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2800" b="false" i="false" u="none" strike="noStrike" spc="-100">
                <a:solidFill>
                  <a:srgbClr val="FFFFFF"/>
                </a:solidFill>
                <a:ea typeface="SF_HailSnow"/>
              </a:rPr>
              <a:t>패턴을</a:t>
            </a:r>
            <a:r>
              <a:rPr lang="en-US" sz="28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2800" b="false" i="false" u="none" strike="noStrike" spc="-100">
                <a:solidFill>
                  <a:srgbClr val="FFFFFF"/>
                </a:solidFill>
                <a:ea typeface="SF_HailSnow"/>
              </a:rPr>
              <a:t>분석하고</a:t>
            </a:r>
            <a:r>
              <a:rPr lang="en-US" sz="28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2800" b="false" i="false" u="none" strike="noStrike" spc="-100">
                <a:solidFill>
                  <a:srgbClr val="FFFFFF"/>
                </a:solidFill>
                <a:ea typeface="SF_HailSnow"/>
              </a:rPr>
              <a:t>공략하는</a:t>
            </a:r>
            <a:r>
              <a:rPr lang="en-US" sz="28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2800" b="false" i="false" u="none" strike="noStrike" spc="-100">
                <a:solidFill>
                  <a:srgbClr val="FFFFFF"/>
                </a:solidFill>
                <a:ea typeface="SF_HailSnow"/>
              </a:rPr>
              <a:t>즐거움</a:t>
            </a:r>
            <a:r>
              <a:rPr lang="en-US" sz="2800" b="false" i="false" u="none" strike="noStrike" spc="-100">
                <a:solidFill>
                  <a:srgbClr val="FFFFFF"/>
                </a:solidFill>
                <a:latin typeface="SF_HailSnow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07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287500" y="889000"/>
            <a:ext cx="3136900" cy="1193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27100" y="889000"/>
            <a:ext cx="12827000" cy="1193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531600" y="1358900"/>
            <a:ext cx="254000" cy="254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988800" y="1358900"/>
            <a:ext cx="254000" cy="254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446000" y="1358900"/>
            <a:ext cx="254000" cy="254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903200" y="1358900"/>
            <a:ext cx="254000" cy="254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-2184400" y="6108700"/>
            <a:ext cx="70358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553200" y="3276600"/>
            <a:ext cx="6096000" cy="38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790700" y="2603500"/>
            <a:ext cx="4787900" cy="1371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213600" y="2603500"/>
            <a:ext cx="4787900" cy="1371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636500" y="2603500"/>
            <a:ext cx="4787900" cy="1371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>
            <a:alphaModFix amt="10000"/>
          </a:blip>
          <a:stretch>
            <a:fillRect/>
          </a:stretch>
        </p:blipFill>
        <p:spPr>
          <a:xfrm rot="0">
            <a:off x="1778000" y="4635500"/>
            <a:ext cx="4787900" cy="4813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>
            <a:alphaModFix amt="10000"/>
          </a:blip>
          <a:stretch>
            <a:fillRect/>
          </a:stretch>
        </p:blipFill>
        <p:spPr>
          <a:xfrm rot="0">
            <a:off x="7200900" y="4635500"/>
            <a:ext cx="4787900" cy="4813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>
            <a:alphaModFix amt="10000"/>
          </a:blip>
          <a:stretch>
            <a:fillRect/>
          </a:stretch>
        </p:blipFill>
        <p:spPr>
          <a:xfrm rot="0">
            <a:off x="12636500" y="4635500"/>
            <a:ext cx="4787900" cy="48133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790700" y="4635500"/>
            <a:ext cx="4787900" cy="4813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200900" y="4635500"/>
            <a:ext cx="4787900" cy="48133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636500" y="4622800"/>
            <a:ext cx="4787900" cy="4826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3835400" y="4305300"/>
            <a:ext cx="698500" cy="381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9258300" y="4305300"/>
            <a:ext cx="698500" cy="381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14681200" y="4305300"/>
            <a:ext cx="698500" cy="38100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14973300" y="1333500"/>
            <a:ext cx="18923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1700" b="false" i="false" u="none" strike="noStrike">
                <a:solidFill>
                  <a:srgbClr val="FFFFFF"/>
                </a:solidFill>
                <a:ea typeface="SF_HailSnow"/>
              </a:rPr>
              <a:t>전체적인</a:t>
            </a:r>
            <a:r>
              <a:rPr lang="en-US" sz="1700" b="false" i="false" u="none" strike="noStrike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1700" b="false" i="false" u="none" strike="noStrike">
                <a:solidFill>
                  <a:srgbClr val="FFFFFF"/>
                </a:solidFill>
                <a:ea typeface="SF_HailSnow"/>
              </a:rPr>
              <a:t>흐름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47800" y="1079500"/>
            <a:ext cx="2286000" cy="850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4800" b="false" i="false" u="none" strike="noStrike" spc="-200">
                <a:solidFill>
                  <a:srgbClr val="41C5FF"/>
                </a:solidFill>
                <a:latin typeface="SF_HailSnow"/>
              </a:rPr>
              <a:t>PART 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657600" y="1003300"/>
            <a:ext cx="787400" cy="1498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8500" b="false" i="false" u="none" strike="noStrike">
                <a:solidFill>
                  <a:srgbClr val="41C5FF"/>
                </a:solidFill>
                <a:latin typeface="SF_HailSnow"/>
              </a:rPr>
              <a:t>*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521200" y="1016000"/>
            <a:ext cx="5892800" cy="850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800" b="false" i="false" u="none" strike="noStrike">
                <a:solidFill>
                  <a:srgbClr val="FFFFFF"/>
                </a:solidFill>
                <a:ea typeface="SF_HailSnow"/>
              </a:rPr>
              <a:t>예상</a:t>
            </a:r>
            <a:r>
              <a:rPr lang="en-US" sz="4800" b="false" i="false" u="none" strike="noStrike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4800" b="false" i="false" u="none" strike="noStrike">
                <a:solidFill>
                  <a:srgbClr val="FFFFFF"/>
                </a:solidFill>
                <a:ea typeface="SF_HailSnow"/>
              </a:rPr>
              <a:t>게임</a:t>
            </a:r>
            <a:r>
              <a:rPr lang="en-US" sz="4800" b="false" i="false" u="none" strike="noStrike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4800" b="false" i="false" u="none" strike="noStrike">
                <a:solidFill>
                  <a:srgbClr val="FFFFFF"/>
                </a:solidFill>
                <a:ea typeface="SF_HailSnow"/>
              </a:rPr>
              <a:t>진행</a:t>
            </a:r>
            <a:r>
              <a:rPr lang="en-US" sz="4800" b="false" i="false" u="none" strike="noStrike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4800" b="false" i="false" u="none" strike="noStrike">
                <a:solidFill>
                  <a:srgbClr val="FFFFFF"/>
                </a:solidFill>
                <a:ea typeface="SF_HailSnow"/>
              </a:rPr>
              <a:t>흐름</a:t>
            </a:r>
          </a:p>
        </p:txBody>
      </p:sp>
      <p:grpSp>
        <p:nvGrpSpPr>
          <p:cNvPr name="Group 26" id="2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7" id="2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406400" y="4229100"/>
            <a:ext cx="520700" cy="520700"/>
          </a:xfrm>
          <a:prstGeom prst="rect">
            <a:avLst/>
          </a:prstGeom>
        </p:spPr>
      </p:pic>
      <p:sp>
        <p:nvSpPr>
          <p:cNvPr name="TextBox 28" id="28"/>
          <p:cNvSpPr txBox="true"/>
          <p:nvPr/>
        </p:nvSpPr>
        <p:spPr>
          <a:xfrm rot="0">
            <a:off x="571500" y="3035300"/>
            <a:ext cx="279400" cy="50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900" b="false" i="false" u="none" strike="noStrike" spc="-100">
                <a:solidFill>
                  <a:srgbClr val="FFFFFF"/>
                </a:solidFill>
                <a:latin typeface="SF_HailSnow"/>
              </a:rPr>
              <a:t>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71500" y="4267200"/>
            <a:ext cx="279400" cy="50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900" b="false" i="false" u="none" strike="noStrike">
                <a:solidFill>
                  <a:srgbClr val="FFFFFF"/>
                </a:solidFill>
                <a:latin typeface="SF_HailSnow"/>
              </a:rPr>
              <a:t>2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71500" y="5499100"/>
            <a:ext cx="279400" cy="50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900" b="false" i="false" u="none" strike="noStrike">
                <a:solidFill>
                  <a:srgbClr val="FFFFFF"/>
                </a:solidFill>
                <a:latin typeface="SF_HailSnow"/>
              </a:rPr>
              <a:t>3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71500" y="6718300"/>
            <a:ext cx="279400" cy="50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900" b="false" i="false" u="none" strike="noStrike">
                <a:solidFill>
                  <a:srgbClr val="FFFFFF"/>
                </a:solidFill>
                <a:latin typeface="SF_HailSnow"/>
              </a:rPr>
              <a:t>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993900" y="3009900"/>
            <a:ext cx="4381500" cy="609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24499"/>
              </a:lnSpc>
            </a:pPr>
            <a:r>
              <a:rPr lang="ko-KR" sz="3400" b="false" i="false" u="none" strike="noStrike" spc="-200">
                <a:solidFill>
                  <a:srgbClr val="FFFFFF"/>
                </a:solidFill>
                <a:ea typeface="SF_HailSnow"/>
              </a:rPr>
              <a:t>게임</a:t>
            </a:r>
            <a:r>
              <a:rPr lang="en-US" sz="3400" b="false" i="false" u="none" strike="noStrike" spc="-2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3400" b="false" i="false" u="none" strike="noStrike" spc="-200">
                <a:solidFill>
                  <a:srgbClr val="FFFFFF"/>
                </a:solidFill>
                <a:ea typeface="SF_HailSnow"/>
              </a:rPr>
              <a:t>시작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480300" y="3009900"/>
            <a:ext cx="4254500" cy="609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24499"/>
              </a:lnSpc>
            </a:pPr>
            <a:r>
              <a:rPr lang="ko-KR" sz="3400" b="false" i="false" u="none" strike="noStrike" spc="-200">
                <a:solidFill>
                  <a:srgbClr val="FFFFFF"/>
                </a:solidFill>
                <a:ea typeface="SF_HailSnow"/>
              </a:rPr>
              <a:t>보스</a:t>
            </a:r>
            <a:r>
              <a:rPr lang="en-US" sz="3400" b="false" i="false" u="none" strike="noStrike" spc="-2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3400" b="false" i="false" u="none" strike="noStrike" spc="-200">
                <a:solidFill>
                  <a:srgbClr val="FFFFFF"/>
                </a:solidFill>
                <a:ea typeface="SF_HailSnow"/>
              </a:rPr>
              <a:t>전투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877800" y="3009900"/>
            <a:ext cx="4305300" cy="609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24499"/>
              </a:lnSpc>
            </a:pPr>
            <a:r>
              <a:rPr lang="ko-KR" sz="3400" b="false" i="false" u="none" strike="noStrike" spc="-200">
                <a:solidFill>
                  <a:srgbClr val="FFFFFF"/>
                </a:solidFill>
                <a:ea typeface="SF_HailSnow"/>
              </a:rPr>
              <a:t>엔딩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070100" y="6299200"/>
            <a:ext cx="4229100" cy="1016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24499"/>
              </a:lnSpc>
            </a:pPr>
            <a:r>
              <a:rPr lang="ko-KR" sz="2800" b="false" i="false" u="none" strike="noStrike" spc="-100">
                <a:solidFill>
                  <a:srgbClr val="FFFFFF"/>
                </a:solidFill>
                <a:ea typeface="SF_HailSnow"/>
              </a:rPr>
              <a:t>게임을</a:t>
            </a:r>
            <a:r>
              <a:rPr lang="en-US" sz="28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2800" b="false" i="false" u="none" strike="noStrike" spc="-100">
                <a:solidFill>
                  <a:srgbClr val="FFFFFF"/>
                </a:solidFill>
                <a:ea typeface="SF_HailSnow"/>
              </a:rPr>
              <a:t>시작하고</a:t>
            </a:r>
            <a:r>
              <a:rPr lang="en-US" sz="28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2800" b="false" i="false" u="none" strike="noStrike" spc="-100">
                <a:solidFill>
                  <a:srgbClr val="FFFFFF"/>
                </a:solidFill>
                <a:ea typeface="SF_HailSnow"/>
              </a:rPr>
              <a:t>방에서</a:t>
            </a:r>
            <a:r>
              <a:rPr lang="en-US" sz="28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2800" b="false" i="false" u="none" strike="noStrike" spc="-100">
                <a:solidFill>
                  <a:srgbClr val="FFFFFF"/>
                </a:solidFill>
                <a:ea typeface="SF_HailSnow"/>
              </a:rPr>
              <a:t>나가면</a:t>
            </a:r>
            <a:r>
              <a:rPr lang="en-US" sz="28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2800" b="false" i="false" u="none" strike="noStrike" spc="-100">
                <a:solidFill>
                  <a:srgbClr val="FFFFFF"/>
                </a:solidFill>
                <a:ea typeface="SF_HailSnow"/>
              </a:rPr>
              <a:t>튜토리얼</a:t>
            </a:r>
            <a:r>
              <a:rPr lang="en-US" sz="28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2800" b="false" i="false" u="none" strike="noStrike" spc="-100">
                <a:solidFill>
                  <a:srgbClr val="FFFFFF"/>
                </a:solidFill>
                <a:ea typeface="SF_HailSnow"/>
              </a:rPr>
              <a:t>전투가</a:t>
            </a:r>
            <a:r>
              <a:rPr lang="en-US" sz="28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2800" b="false" i="false" u="none" strike="noStrike" spc="-100">
                <a:solidFill>
                  <a:srgbClr val="FFFFFF"/>
                </a:solidFill>
                <a:ea typeface="SF_HailSnow"/>
              </a:rPr>
              <a:t>시작된다</a:t>
            </a:r>
            <a:r>
              <a:rPr lang="en-US" sz="2800" b="false" i="false" u="none" strike="noStrike" spc="-100">
                <a:solidFill>
                  <a:srgbClr val="FFFFFF"/>
                </a:solidFill>
                <a:latin typeface="SF_HailSnow"/>
              </a:rPr>
              <a:t>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493000" y="6261100"/>
            <a:ext cx="4229100" cy="153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24499"/>
              </a:lnSpc>
            </a:pPr>
            <a:r>
              <a:rPr lang="ko-KR" sz="2800" b="false" i="false" u="none" strike="noStrike" spc="-100">
                <a:solidFill>
                  <a:srgbClr val="FFFFFF"/>
                </a:solidFill>
                <a:ea typeface="SF_HailSnow"/>
              </a:rPr>
              <a:t>튜토리얼이</a:t>
            </a:r>
            <a:r>
              <a:rPr lang="en-US" sz="28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2800" b="false" i="false" u="none" strike="noStrike" spc="-100">
                <a:solidFill>
                  <a:srgbClr val="FFFFFF"/>
                </a:solidFill>
                <a:ea typeface="SF_HailSnow"/>
              </a:rPr>
              <a:t>끝나면</a:t>
            </a:r>
            <a:r>
              <a:rPr lang="en-US" sz="2800" b="false" i="false" u="none" strike="noStrike" spc="-100">
                <a:solidFill>
                  <a:srgbClr val="FFFFFF"/>
                </a:solidFill>
                <a:latin typeface="SF_HailSnow"/>
              </a:rPr>
              <a:t> 3</a:t>
            </a:r>
            <a:r>
              <a:rPr lang="ko-KR" sz="2800" b="false" i="false" u="none" strike="noStrike" spc="-100">
                <a:solidFill>
                  <a:srgbClr val="FFFFFF"/>
                </a:solidFill>
                <a:ea typeface="SF_HailSnow"/>
              </a:rPr>
              <a:t>가지</a:t>
            </a:r>
            <a:r>
              <a:rPr lang="en-US" sz="28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2800" b="false" i="false" u="none" strike="noStrike" spc="-100">
                <a:solidFill>
                  <a:srgbClr val="FFFFFF"/>
                </a:solidFill>
                <a:ea typeface="SF_HailSnow"/>
              </a:rPr>
              <a:t>보스와</a:t>
            </a:r>
            <a:r>
              <a:rPr lang="en-US" sz="28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2800" b="false" i="false" u="none" strike="noStrike" spc="-100">
                <a:solidFill>
                  <a:srgbClr val="FFFFFF"/>
                </a:solidFill>
                <a:ea typeface="SF_HailSnow"/>
              </a:rPr>
              <a:t>연속해서</a:t>
            </a:r>
            <a:r>
              <a:rPr lang="en-US" sz="2800" b="false" i="false" u="none" strike="noStrike" spc="-100">
                <a:solidFill>
                  <a:srgbClr val="FFFFFF"/>
                </a:solidFill>
                <a:latin typeface="SF_HailSnow"/>
              </a:rPr>
              <a:t>(</a:t>
            </a:r>
            <a:r>
              <a:rPr lang="ko-KR" sz="2800" b="false" i="false" u="none" strike="noStrike" spc="-100">
                <a:solidFill>
                  <a:srgbClr val="FFFFFF"/>
                </a:solidFill>
                <a:ea typeface="SF_HailSnow"/>
              </a:rPr>
              <a:t>방을</a:t>
            </a:r>
            <a:r>
              <a:rPr lang="en-US" sz="28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2800" b="false" i="false" u="none" strike="noStrike" spc="-100">
                <a:solidFill>
                  <a:srgbClr val="FFFFFF"/>
                </a:solidFill>
                <a:ea typeface="SF_HailSnow"/>
              </a:rPr>
              <a:t>이동하며</a:t>
            </a:r>
            <a:r>
              <a:rPr lang="en-US" sz="2800" b="false" i="false" u="none" strike="noStrike" spc="-100">
                <a:solidFill>
                  <a:srgbClr val="FFFFFF"/>
                </a:solidFill>
                <a:latin typeface="SF_HailSnow"/>
              </a:rPr>
              <a:t>) </a:t>
            </a:r>
            <a:r>
              <a:rPr lang="ko-KR" sz="2800" b="false" i="false" u="none" strike="noStrike" spc="-100">
                <a:solidFill>
                  <a:srgbClr val="FFFFFF"/>
                </a:solidFill>
                <a:ea typeface="SF_HailSnow"/>
              </a:rPr>
              <a:t>전투를</a:t>
            </a:r>
            <a:r>
              <a:rPr lang="en-US" sz="28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2800" b="false" i="false" u="none" strike="noStrike" spc="-100">
                <a:solidFill>
                  <a:srgbClr val="FFFFFF"/>
                </a:solidFill>
                <a:ea typeface="SF_HailSnow"/>
              </a:rPr>
              <a:t>한다</a:t>
            </a:r>
            <a:r>
              <a:rPr lang="en-US" sz="2800" b="false" i="false" u="none" strike="noStrike" spc="-100">
                <a:solidFill>
                  <a:srgbClr val="FFFFFF"/>
                </a:solidFill>
                <a:latin typeface="SF_HailSnow"/>
              </a:rPr>
              <a:t>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915900" y="6299200"/>
            <a:ext cx="4229100" cy="1016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24499"/>
              </a:lnSpc>
            </a:pPr>
            <a:r>
              <a:rPr lang="ko-KR" sz="2800" b="false" i="false" u="none" strike="noStrike" spc="-100">
                <a:solidFill>
                  <a:srgbClr val="FFFFFF"/>
                </a:solidFill>
                <a:ea typeface="SF_HailSnow"/>
              </a:rPr>
              <a:t>게임</a:t>
            </a:r>
            <a:r>
              <a:rPr lang="en-US" sz="28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2800" b="false" i="false" u="none" strike="noStrike" spc="-100">
                <a:solidFill>
                  <a:srgbClr val="FFFFFF"/>
                </a:solidFill>
                <a:ea typeface="SF_HailSnow"/>
              </a:rPr>
              <a:t>클리어</a:t>
            </a:r>
            <a:r>
              <a:rPr lang="en-US" sz="28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2800" b="false" i="false" u="none" strike="noStrike" spc="-100">
                <a:solidFill>
                  <a:srgbClr val="FFFFFF"/>
                </a:solidFill>
                <a:ea typeface="SF_HailSnow"/>
              </a:rPr>
              <a:t>화면과</a:t>
            </a:r>
            <a:r>
              <a:rPr lang="en-US" sz="28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2800" b="false" i="false" u="none" strike="noStrike" spc="-100">
                <a:solidFill>
                  <a:srgbClr val="FFFFFF"/>
                </a:solidFill>
                <a:ea typeface="SF_HailSnow"/>
              </a:rPr>
              <a:t>함께</a:t>
            </a:r>
            <a:r>
              <a:rPr lang="en-US" sz="28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2800" b="false" i="false" u="none" strike="noStrike" spc="-100">
                <a:solidFill>
                  <a:srgbClr val="FFFFFF"/>
                </a:solidFill>
                <a:ea typeface="SF_HailSnow"/>
              </a:rPr>
              <a:t>클리어</a:t>
            </a:r>
            <a:r>
              <a:rPr lang="en-US" sz="28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2800" b="false" i="false" u="none" strike="noStrike" spc="-100">
                <a:solidFill>
                  <a:srgbClr val="FFFFFF"/>
                </a:solidFill>
                <a:ea typeface="SF_HailSnow"/>
              </a:rPr>
              <a:t>타임이</a:t>
            </a:r>
            <a:r>
              <a:rPr lang="en-US" sz="28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2800" b="false" i="false" u="none" strike="noStrike" spc="-100">
                <a:solidFill>
                  <a:srgbClr val="FFFFFF"/>
                </a:solidFill>
                <a:ea typeface="SF_HailSnow"/>
              </a:rPr>
              <a:t>출력된다</a:t>
            </a:r>
            <a:r>
              <a:rPr lang="en-US" sz="2800" b="false" i="false" u="none" strike="noStrike" spc="-100">
                <a:solidFill>
                  <a:srgbClr val="FFFFFF"/>
                </a:solidFill>
                <a:latin typeface="SF_HailSnow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07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287500" y="889000"/>
            <a:ext cx="3136900" cy="1193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27100" y="889000"/>
            <a:ext cx="12827000" cy="1193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0">
            <a:off x="6959600" y="3352800"/>
            <a:ext cx="5308600" cy="5308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rot="0">
            <a:off x="7543800" y="3937000"/>
            <a:ext cx="4140200" cy="4140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 rot="0">
            <a:off x="6451600" y="2857500"/>
            <a:ext cx="6311900" cy="6311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531600" y="1358900"/>
            <a:ext cx="254000" cy="254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988800" y="1358900"/>
            <a:ext cx="254000" cy="254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446000" y="1358900"/>
            <a:ext cx="254000" cy="254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903200" y="1358900"/>
            <a:ext cx="254000" cy="254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790700" y="2603500"/>
            <a:ext cx="7137400" cy="1371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790700" y="8051800"/>
            <a:ext cx="7137400" cy="1371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287000" y="2603500"/>
            <a:ext cx="7137400" cy="1371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287000" y="8051800"/>
            <a:ext cx="7137400" cy="1371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-2184400" y="6108700"/>
            <a:ext cx="7035800" cy="25400"/>
          </a:xfrm>
          <a:prstGeom prst="rect">
            <a:avLst/>
          </a:prstGeom>
        </p:spPr>
      </p:pic>
      <p:pic>
        <p:nvPicPr>
          <p:cNvPr name="Picture 17" id="17">
            <a:hlinkClick r:id="" action="ppaction://media"/>
          </p:cNvPr>
          <p:cNvPicPr>
            <a:picLocks noChangeAspect="true"/>
          </p:cNvPicPr>
          <p:nvPr>
            <a:videoFile r:link="rId15"/>
            <p:extLst>
              <p:ext uri="{DAA4B4D4-6D71-4841-9C94-3DE7FCFB9230}">
                <p14:media xmlns:p14="http://schemas.microsoft.com/office/powerpoint/2010/main" r:embed="rId14">
                  <p14:trim st="0"/>
                </p14:media>
              </p:ext>
            </p:extLst>
          </p:nvPr>
        </p:nvPicPr>
        <p:blipFill>
          <a:blip r:embed="rId13"/>
          <a:stretch>
            <a:fillRect/>
          </a:stretch>
        </p:blipFill>
        <p:spPr>
          <a:xfrm rot="0">
            <a:off x="11887200" y="4051300"/>
            <a:ext cx="4800600" cy="3924300"/>
          </a:xfrm>
          <a:prstGeom prst="rect">
            <a:avLst/>
          </a:prstGeom>
        </p:spPr>
      </p:pic>
      <p:pic>
        <p:nvPicPr>
          <p:cNvPr name="Picture 18" id="18">
            <a:hlinkClick r:id="" action="ppaction://media"/>
          </p:cNvPr>
          <p:cNvPicPr>
            <a:picLocks noChangeAspect="true"/>
          </p:cNvPicPr>
          <p:nvPr>
            <a:videoFile r:link="rId18"/>
            <p:extLst>
              <p:ext uri="{DAA4B4D4-6D71-4841-9C94-3DE7FCFB9230}">
                <p14:media xmlns:p14="http://schemas.microsoft.com/office/powerpoint/2010/main" r:embed="rId17">
                  <p14:trim st="0"/>
                </p14:media>
              </p:ext>
            </p:extLst>
          </p:nvPr>
        </p:nvPicPr>
        <p:blipFill>
          <a:blip r:embed="rId16"/>
          <a:stretch>
            <a:fillRect/>
          </a:stretch>
        </p:blipFill>
        <p:spPr>
          <a:xfrm rot="0">
            <a:off x="2819400" y="4013200"/>
            <a:ext cx="4483100" cy="3987800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14681200" y="1333500"/>
            <a:ext cx="22987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ko-KR" sz="1700" b="false" i="false" u="none" strike="noStrike">
                <a:solidFill>
                  <a:srgbClr val="FFFFFF"/>
                </a:solidFill>
                <a:ea typeface="SF_HailSnow"/>
              </a:rPr>
              <a:t>영상</a:t>
            </a:r>
            <a:r>
              <a:rPr lang="en-US" sz="1700" b="false" i="false" u="none" strike="noStrike">
                <a:solidFill>
                  <a:srgbClr val="FFFFFF"/>
                </a:solidFill>
                <a:latin typeface="SF_HailSnow"/>
              </a:rPr>
              <a:t> : </a:t>
            </a:r>
            <a:r>
              <a:rPr lang="ko-KR" sz="1700" b="false" i="false" u="none" strike="noStrike">
                <a:solidFill>
                  <a:srgbClr val="FFFFFF"/>
                </a:solidFill>
                <a:ea typeface="SF_HailSnow"/>
              </a:rPr>
              <a:t>녹두로</a:t>
            </a:r>
            <a:r>
              <a:rPr lang="en-US" sz="1700" b="false" i="false" u="none" strike="noStrike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1700" b="false" i="false" u="none" strike="noStrike">
                <a:solidFill>
                  <a:srgbClr val="FFFFFF"/>
                </a:solidFill>
                <a:ea typeface="SF_HailSnow"/>
              </a:rPr>
              <a:t>월드</a:t>
            </a:r>
            <a:r>
              <a:rPr lang="en-US" sz="1700" b="false" i="false" u="none" strike="noStrike">
                <a:solidFill>
                  <a:srgbClr val="FFFFFF"/>
                </a:solidFill>
                <a:latin typeface="SF_HailSnow"/>
              </a:rPr>
              <a:t> (</a:t>
            </a:r>
            <a:r>
              <a:rPr lang="ko-KR" sz="1700" b="false" i="false" u="none" strike="noStrike">
                <a:solidFill>
                  <a:srgbClr val="FFFFFF"/>
                </a:solidFill>
                <a:ea typeface="SF_HailSnow"/>
              </a:rPr>
              <a:t>유튜브</a:t>
            </a:r>
            <a:r>
              <a:rPr lang="en-US" sz="1700" b="false" i="false" u="none" strike="noStrike">
                <a:solidFill>
                  <a:srgbClr val="FFFFFF"/>
                </a:solidFill>
                <a:latin typeface="SF_HailSnow"/>
              </a:rPr>
              <a:t>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47800" y="1079500"/>
            <a:ext cx="2286000" cy="850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4800" b="false" i="false" u="none" strike="noStrike" spc="-100">
                <a:solidFill>
                  <a:srgbClr val="41C5FF"/>
                </a:solidFill>
                <a:latin typeface="SF_HailSnow"/>
              </a:rPr>
              <a:t>PART 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657600" y="1003300"/>
            <a:ext cx="787400" cy="1498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8500" b="false" i="false" u="none" strike="noStrike">
                <a:solidFill>
                  <a:srgbClr val="41C5FF"/>
                </a:solidFill>
                <a:latin typeface="SF_HailSnow"/>
              </a:rPr>
              <a:t>*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521200" y="1066800"/>
            <a:ext cx="5664200" cy="850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800" b="false" i="false" u="none" strike="noStrike">
                <a:solidFill>
                  <a:srgbClr val="FFFFFF"/>
                </a:solidFill>
                <a:ea typeface="SF_HailSnow"/>
              </a:rPr>
              <a:t>보스</a:t>
            </a:r>
            <a:r>
              <a:rPr lang="en-US" sz="4800" b="false" i="false" u="none" strike="noStrike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4800" b="false" i="false" u="none" strike="noStrike">
                <a:solidFill>
                  <a:srgbClr val="FFFFFF"/>
                </a:solidFill>
                <a:ea typeface="SF_HailSnow"/>
              </a:rPr>
              <a:t>전투</a:t>
            </a:r>
            <a:r>
              <a:rPr lang="en-US" sz="4800" b="false" i="false" u="none" strike="noStrike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4800" b="false" i="false" u="none" strike="noStrike">
                <a:solidFill>
                  <a:srgbClr val="FFFFFF"/>
                </a:solidFill>
                <a:ea typeface="SF_HailSnow"/>
              </a:rPr>
              <a:t>진행</a:t>
            </a:r>
            <a:r>
              <a:rPr lang="en-US" sz="4800" b="false" i="false" u="none" strike="noStrike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4800" b="false" i="false" u="none" strike="noStrike">
                <a:solidFill>
                  <a:srgbClr val="FFFFFF"/>
                </a:solidFill>
                <a:ea typeface="SF_HailSnow"/>
              </a:rPr>
              <a:t>흐름</a:t>
            </a:r>
          </a:p>
        </p:txBody>
      </p:sp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419100" y="5448300"/>
            <a:ext cx="520700" cy="520700"/>
          </a:xfrm>
          <a:prstGeom prst="rect">
            <a:avLst/>
          </a:prstGeom>
        </p:spPr>
      </p:pic>
      <p:sp>
        <p:nvSpPr>
          <p:cNvPr name="TextBox 25" id="25"/>
          <p:cNvSpPr txBox="true"/>
          <p:nvPr/>
        </p:nvSpPr>
        <p:spPr>
          <a:xfrm rot="0">
            <a:off x="571500" y="3035300"/>
            <a:ext cx="279400" cy="50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900" b="false" i="false" u="none" strike="noStrike" spc="-100">
                <a:solidFill>
                  <a:srgbClr val="FFFFFF"/>
                </a:solidFill>
                <a:latin typeface="SF_HailSnow"/>
              </a:rPr>
              <a:t>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71500" y="4267200"/>
            <a:ext cx="279400" cy="50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900" b="false" i="false" u="none" strike="noStrike">
                <a:solidFill>
                  <a:srgbClr val="FFFFFF"/>
                </a:solidFill>
                <a:latin typeface="SF_HailSnow"/>
              </a:rPr>
              <a:t>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71500" y="5499100"/>
            <a:ext cx="279400" cy="50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900" b="false" i="false" u="none" strike="noStrike">
                <a:solidFill>
                  <a:srgbClr val="FFFFFF"/>
                </a:solidFill>
                <a:latin typeface="SF_HailSnow"/>
              </a:rPr>
              <a:t>3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71500" y="6718300"/>
            <a:ext cx="279400" cy="50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900" b="false" i="false" u="none" strike="noStrike">
                <a:solidFill>
                  <a:srgbClr val="FFFFFF"/>
                </a:solidFill>
                <a:latin typeface="SF_HailSnow"/>
              </a:rPr>
              <a:t>4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044700" y="2997200"/>
            <a:ext cx="6629400" cy="647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24499"/>
              </a:lnSpc>
            </a:pPr>
            <a:r>
              <a:rPr lang="ko-KR" sz="3400" b="false" i="false" u="none" strike="noStrike" spc="-200">
                <a:solidFill>
                  <a:srgbClr val="FFFFFF"/>
                </a:solidFill>
                <a:ea typeface="SF_HailSnow"/>
              </a:rPr>
              <a:t>보스와의</a:t>
            </a:r>
            <a:r>
              <a:rPr lang="en-US" sz="3400" b="false" i="false" u="none" strike="noStrike" spc="-2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3400" b="false" i="false" u="none" strike="noStrike" spc="-200">
                <a:solidFill>
                  <a:srgbClr val="FFFFFF"/>
                </a:solidFill>
                <a:ea typeface="SF_HailSnow"/>
              </a:rPr>
              <a:t>조우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019300" y="8458200"/>
            <a:ext cx="6692900" cy="609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24499"/>
              </a:lnSpc>
            </a:pPr>
            <a:r>
              <a:rPr lang="ko-KR" sz="3400" b="false" i="false" u="none" strike="noStrike" spc="-200">
                <a:solidFill>
                  <a:srgbClr val="FFFFFF"/>
                </a:solidFill>
                <a:ea typeface="SF_HailSnow"/>
              </a:rPr>
              <a:t>새로운</a:t>
            </a:r>
            <a:r>
              <a:rPr lang="en-US" sz="3400" b="false" i="false" u="none" strike="noStrike" spc="-2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3400" b="false" i="false" u="none" strike="noStrike" spc="-200">
                <a:solidFill>
                  <a:srgbClr val="FFFFFF"/>
                </a:solidFill>
                <a:ea typeface="SF_HailSnow"/>
              </a:rPr>
              <a:t>보스</a:t>
            </a:r>
            <a:r>
              <a:rPr lang="en-US" sz="3400" b="false" i="false" u="none" strike="noStrike" spc="-2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3400" b="false" i="false" u="none" strike="noStrike" spc="-200">
                <a:solidFill>
                  <a:srgbClr val="FFFFFF"/>
                </a:solidFill>
                <a:ea typeface="SF_HailSnow"/>
              </a:rPr>
              <a:t>등장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655300" y="3009900"/>
            <a:ext cx="6388100" cy="609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24499"/>
              </a:lnSpc>
            </a:pPr>
            <a:r>
              <a:rPr lang="ko-KR" sz="3400" b="false" i="false" u="none" strike="noStrike" spc="-200">
                <a:solidFill>
                  <a:srgbClr val="FFFFFF"/>
                </a:solidFill>
                <a:ea typeface="SF_HailSnow"/>
              </a:rPr>
              <a:t>보스의</a:t>
            </a:r>
            <a:r>
              <a:rPr lang="en-US" sz="3400" b="false" i="false" u="none" strike="noStrike" spc="-2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3400" b="false" i="false" u="none" strike="noStrike" spc="-200">
                <a:solidFill>
                  <a:srgbClr val="FFFFFF"/>
                </a:solidFill>
                <a:ea typeface="SF_HailSnow"/>
              </a:rPr>
              <a:t>패턴</a:t>
            </a:r>
            <a:r>
              <a:rPr lang="en-US" sz="3400" b="false" i="false" u="none" strike="noStrike" spc="-2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3400" b="false" i="false" u="none" strike="noStrike" spc="-200">
                <a:solidFill>
                  <a:srgbClr val="FFFFFF"/>
                </a:solidFill>
                <a:ea typeface="SF_HailSnow"/>
              </a:rPr>
              <a:t>분석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541000" y="8458200"/>
            <a:ext cx="6616700" cy="609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24499"/>
              </a:lnSpc>
            </a:pPr>
            <a:r>
              <a:rPr lang="ko-KR" sz="3400" b="false" i="false" u="none" strike="noStrike" spc="-200">
                <a:solidFill>
                  <a:srgbClr val="FFFFFF"/>
                </a:solidFill>
                <a:ea typeface="SF_HailSnow"/>
              </a:rPr>
              <a:t>보스의</a:t>
            </a:r>
            <a:r>
              <a:rPr lang="en-US" sz="3400" b="false" i="false" u="none" strike="noStrike" spc="-2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3400" b="false" i="false" u="none" strike="noStrike" spc="-200">
                <a:solidFill>
                  <a:srgbClr val="FFFFFF"/>
                </a:solidFill>
                <a:ea typeface="SF_HailSnow"/>
              </a:rPr>
              <a:t>패턴을</a:t>
            </a:r>
            <a:r>
              <a:rPr lang="en-US" sz="3400" b="false" i="false" u="none" strike="noStrike" spc="-2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3400" b="false" i="false" u="none" strike="noStrike" spc="-200">
                <a:solidFill>
                  <a:srgbClr val="FFFFFF"/>
                </a:solidFill>
                <a:ea typeface="SF_HailSnow"/>
              </a:rPr>
              <a:t>분석하여</a:t>
            </a:r>
            <a:r>
              <a:rPr lang="en-US" sz="3400" b="false" i="false" u="none" strike="noStrike" spc="-2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3400" b="false" i="false" u="none" strike="noStrike" spc="-200">
                <a:solidFill>
                  <a:srgbClr val="FFFFFF"/>
                </a:solidFill>
                <a:ea typeface="SF_HailSnow"/>
              </a:rPr>
              <a:t>공략한다</a:t>
            </a:r>
            <a:r>
              <a:rPr lang="en-US" sz="3400" b="false" i="false" u="none" strike="noStrike" spc="-200">
                <a:solidFill>
                  <a:srgbClr val="FFFFFF"/>
                </a:solidFill>
                <a:latin typeface="SF_HailSnow"/>
              </a:rPr>
              <a:t>.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80000">
                <p:cTn fill="hold" display="false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video>
              <p:cMediaNode vol="80000">
                <p:cTn fill="hold" display="false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</p:childTnLst>
        </p:cTn>
      </p:par>
    </p:tnLst>
  </p:timing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07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287500" y="889000"/>
            <a:ext cx="3136900" cy="1193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27100" y="889000"/>
            <a:ext cx="12827000" cy="1193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531600" y="1358900"/>
            <a:ext cx="254000" cy="254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988800" y="1358900"/>
            <a:ext cx="254000" cy="254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446000" y="1358900"/>
            <a:ext cx="254000" cy="254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903200" y="1358900"/>
            <a:ext cx="254000" cy="254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-2184400" y="6108700"/>
            <a:ext cx="7035800" cy="25400"/>
          </a:xfrm>
          <a:prstGeom prst="rect">
            <a:avLst/>
          </a:prstGeom>
        </p:spPr>
      </p:pic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1968500" y="2476500"/>
          <a:ext cx="15455900" cy="1701800"/>
        </p:xfrm>
        <a:graphic>
          <a:graphicData uri="http://schemas.openxmlformats.org/drawingml/2006/table">
            <a:tbl>
              <a:tblPr/>
              <a:tblGrid>
                <a:gridCol w="1968500"/>
                <a:gridCol w="1689100"/>
                <a:gridCol w="1689100"/>
                <a:gridCol w="1689100"/>
                <a:gridCol w="1689100"/>
                <a:gridCol w="1689100"/>
                <a:gridCol w="1689100"/>
                <a:gridCol w="1689100"/>
                <a:gridCol w="1689100"/>
              </a:tblGrid>
              <a:tr h="774700">
                <a:tc rowSpan="2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700" b="false" i="false" u="none" strike="noStrike">
                          <a:solidFill>
                            <a:srgbClr val="FFFFFF"/>
                          </a:solidFill>
                          <a:ea typeface="SF_HailSnow"/>
                        </a:rPr>
                        <a:t>프로젝트명</a:t>
                      </a:r>
                      <a:endParaRPr lang="en-US" sz="1100"/>
                    </a:p>
                  </a:txBody>
                  <a:tcPr anchor="ctr" marL="19050" marT="19050" marR="19050" marB="19050">
                    <a:lnL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 gridSpan="8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700" b="false" i="false" u="none" strike="noStrike">
                          <a:solidFill>
                            <a:srgbClr val="FFFFFF"/>
                          </a:solidFill>
                          <a:ea typeface="SF_HailSnow"/>
                        </a:rPr>
                        <a:t>개발</a:t>
                      </a:r>
                      <a:r>
                        <a:rPr lang="en-US" sz="2700" b="false" i="false" u="none" strike="noStrike">
                          <a:solidFill>
                            <a:srgbClr val="FFFFFF"/>
                          </a:solidFill>
                          <a:latin typeface="SF_HailSnow"/>
                        </a:rPr>
                        <a:t> </a:t>
                      </a:r>
                      <a:r>
                        <a:rPr lang="ko-KR" sz="2700" b="false" i="false" u="none" strike="noStrike">
                          <a:solidFill>
                            <a:srgbClr val="FFFFFF"/>
                          </a:solidFill>
                          <a:ea typeface="SF_HailSnow"/>
                        </a:rPr>
                        <a:t>일정</a:t>
                      </a:r>
                      <a:endParaRPr lang="en-US" sz="1100"/>
                    </a:p>
                  </a:txBody>
                  <a:tcPr anchor="b" marL="19050" marT="19050" marR="19050" marB="19050">
                    <a:lnL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 hMerge="true">
                  <a:tcPr anchor="b" marL="19050" marT="19050" marR="19050" marB="19050">
                    <a:lnL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 hMerge="true">
                  <a:tcPr anchor="b" marL="19050" marT="19050" marR="19050" marB="19050">
                    <a:lnL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 hMerge="true">
                  <a:tcPr anchor="b" marL="19050" marT="19050" marR="19050" marB="19050">
                    <a:lnL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 hMerge="true">
                  <a:tcPr anchor="b" marL="19050" marT="19050" marR="19050" marB="19050">
                    <a:lnL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 hMerge="true">
                  <a:tcPr anchor="b" marL="19050" marT="19050" marR="19050" marB="19050">
                    <a:lnL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 hMerge="true">
                  <a:tcPr anchor="b" marL="19050" marT="19050" marR="19050" marB="19050">
                    <a:lnL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 hMerge="true">
                  <a:tcPr anchor="b" marL="19050" marT="19050" marR="19050" marB="19050">
                    <a:lnL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</a:tr>
              <a:tr h="927100">
                <a:tc vMerge="true">
                  <a:tcPr anchor="ctr" marL="19050" marT="19050" marR="19050" marB="19050">
                    <a:lnL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700" b="false" i="false" u="none" strike="noStrike">
                          <a:solidFill>
                            <a:srgbClr val="FFFFFF"/>
                          </a:solidFill>
                          <a:latin typeface="SF_HailSnow"/>
                        </a:rPr>
                        <a:t>1</a:t>
                      </a:r>
                      <a:r>
                        <a:rPr lang="ko-KR" sz="2700" b="false" i="false" u="none" strike="noStrike">
                          <a:solidFill>
                            <a:srgbClr val="FFFFFF"/>
                          </a:solidFill>
                          <a:ea typeface="SF_HailSnow"/>
                        </a:rPr>
                        <a:t>주차</a:t>
                      </a:r>
                      <a:endParaRPr lang="en-US" sz="1100"/>
                    </a:p>
                  </a:txBody>
                  <a:tcPr anchor="ctr" marL="19050" marT="19050" marR="19050" marB="19050">
                    <a:lnL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56A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700" b="false" i="false" u="none" strike="noStrike">
                          <a:solidFill>
                            <a:srgbClr val="FFFFFF"/>
                          </a:solidFill>
                          <a:latin typeface="SF_HailSnow"/>
                        </a:rPr>
                        <a:t>2</a:t>
                      </a:r>
                      <a:r>
                        <a:rPr lang="ko-KR" sz="2700" b="false" i="false" u="none" strike="noStrike">
                          <a:solidFill>
                            <a:srgbClr val="FFFFFF"/>
                          </a:solidFill>
                          <a:ea typeface="SF_HailSnow"/>
                        </a:rPr>
                        <a:t>주차</a:t>
                      </a:r>
                      <a:endParaRPr lang="en-US" sz="1100"/>
                    </a:p>
                  </a:txBody>
                  <a:tcPr anchor="ctr" marL="19050" marT="19050" marR="19050" marB="19050">
                    <a:lnL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D0A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700" b="false" i="false" u="none" strike="noStrike">
                          <a:solidFill>
                            <a:srgbClr val="FFFFFF"/>
                          </a:solidFill>
                          <a:latin typeface="SF_HailSnow"/>
                        </a:rPr>
                        <a:t>3</a:t>
                      </a:r>
                      <a:r>
                        <a:rPr lang="ko-KR" sz="2700" b="false" i="false" u="none" strike="noStrike">
                          <a:solidFill>
                            <a:srgbClr val="FFFFFF"/>
                          </a:solidFill>
                          <a:ea typeface="SF_HailSnow"/>
                        </a:rPr>
                        <a:t>주차</a:t>
                      </a:r>
                      <a:endParaRPr lang="en-US" sz="1100"/>
                    </a:p>
                  </a:txBody>
                  <a:tcPr anchor="ctr" marL="19050" marT="19050" marR="19050" marB="19050">
                    <a:lnL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0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700" b="false" i="false" u="none" strike="noStrike">
                          <a:solidFill>
                            <a:srgbClr val="FFFFFF"/>
                          </a:solidFill>
                          <a:latin typeface="SF_HailSnow"/>
                        </a:rPr>
                        <a:t>4</a:t>
                      </a:r>
                      <a:r>
                        <a:rPr lang="ko-KR" sz="2700" b="false" i="false" u="none" strike="noStrike">
                          <a:solidFill>
                            <a:srgbClr val="FFFFFF"/>
                          </a:solidFill>
                          <a:ea typeface="SF_HailSnow"/>
                        </a:rPr>
                        <a:t>주차</a:t>
                      </a:r>
                      <a:endParaRPr lang="en-US" sz="1100"/>
                    </a:p>
                  </a:txBody>
                  <a:tcPr anchor="ctr" marL="19050" marT="19050" marR="19050" marB="19050">
                    <a:lnL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FF2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700" b="false" i="false" u="none" strike="noStrike">
                          <a:solidFill>
                            <a:srgbClr val="FFFFFF"/>
                          </a:solidFill>
                          <a:latin typeface="SF_HailSnow"/>
                        </a:rPr>
                        <a:t>5</a:t>
                      </a:r>
                      <a:r>
                        <a:rPr lang="ko-KR" sz="2700" b="false" i="false" u="none" strike="noStrike">
                          <a:solidFill>
                            <a:srgbClr val="FFFFFF"/>
                          </a:solidFill>
                          <a:ea typeface="SF_HailSnow"/>
                        </a:rPr>
                        <a:t>주차</a:t>
                      </a:r>
                      <a:endParaRPr lang="en-US" sz="1100"/>
                    </a:p>
                  </a:txBody>
                  <a:tcPr anchor="ctr" marL="19050" marT="19050" marR="19050" marB="19050">
                    <a:lnL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73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700" b="false" i="false" u="none" strike="noStrike">
                          <a:solidFill>
                            <a:srgbClr val="FFFFFF"/>
                          </a:solidFill>
                          <a:latin typeface="SF_HailSnow"/>
                        </a:rPr>
                        <a:t>6</a:t>
                      </a:r>
                      <a:r>
                        <a:rPr lang="ko-KR" sz="2700" b="false" i="false" u="none" strike="noStrike">
                          <a:solidFill>
                            <a:srgbClr val="FFFFFF"/>
                          </a:solidFill>
                          <a:ea typeface="SF_HailSnow"/>
                        </a:rPr>
                        <a:t>주차</a:t>
                      </a:r>
                      <a:endParaRPr lang="en-US" sz="1100"/>
                    </a:p>
                  </a:txBody>
                  <a:tcPr anchor="ctr" marL="19050" marT="19050" marR="19050" marB="19050">
                    <a:lnL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56A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700" b="false" i="false" u="none" strike="noStrike">
                          <a:solidFill>
                            <a:srgbClr val="FFFFFF"/>
                          </a:solidFill>
                          <a:latin typeface="SF_HailSnow"/>
                        </a:rPr>
                        <a:t>7</a:t>
                      </a:r>
                      <a:r>
                        <a:rPr lang="ko-KR" sz="2700" b="false" i="false" u="none" strike="noStrike">
                          <a:solidFill>
                            <a:srgbClr val="FFFFFF"/>
                          </a:solidFill>
                          <a:ea typeface="SF_HailSnow"/>
                        </a:rPr>
                        <a:t>주차</a:t>
                      </a:r>
                      <a:endParaRPr lang="en-US" sz="1100"/>
                    </a:p>
                  </a:txBody>
                  <a:tcPr anchor="ctr" marL="19050" marT="19050" marR="19050" marB="19050">
                    <a:lnL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D0A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700" b="false" i="false" u="none" strike="noStrike">
                          <a:solidFill>
                            <a:srgbClr val="FFFFFF"/>
                          </a:solidFill>
                          <a:latin typeface="SF_HailSnow"/>
                        </a:rPr>
                        <a:t>8</a:t>
                      </a:r>
                      <a:r>
                        <a:rPr lang="ko-KR" sz="2700" b="false" i="false" u="none" strike="noStrike">
                          <a:solidFill>
                            <a:srgbClr val="FFFFFF"/>
                          </a:solidFill>
                          <a:ea typeface="SF_HailSnow"/>
                        </a:rPr>
                        <a:t>주차</a:t>
                      </a:r>
                      <a:endParaRPr lang="en-US" sz="1100"/>
                    </a:p>
                  </a:txBody>
                  <a:tcPr anchor="ctr" marL="19050" marT="19050" marR="19050" marB="19050">
                    <a:lnL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0E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1968500" y="4229100"/>
          <a:ext cx="15455900" cy="5321300"/>
        </p:xfrm>
        <a:graphic>
          <a:graphicData uri="http://schemas.openxmlformats.org/drawingml/2006/table">
            <a:tbl>
              <a:tblPr/>
              <a:tblGrid>
                <a:gridCol w="1930400"/>
                <a:gridCol w="1714500"/>
                <a:gridCol w="1701800"/>
                <a:gridCol w="1676400"/>
                <a:gridCol w="1689100"/>
                <a:gridCol w="1676400"/>
                <a:gridCol w="1701800"/>
                <a:gridCol w="1689100"/>
                <a:gridCol w="1676400"/>
              </a:tblGrid>
              <a:tr h="13335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600" b="false" i="false" u="none" strike="noStrike">
                          <a:solidFill>
                            <a:srgbClr val="FFFFFF"/>
                          </a:solidFill>
                          <a:ea typeface="SF_HailSnow"/>
                        </a:rPr>
                        <a:t>플레이어</a:t>
                      </a:r>
                      <a:endParaRPr lang="en-US" sz="1100"/>
                    </a:p>
                  </a:txBody>
                  <a:tcPr anchor="ctr" marL="19050" marT="19050" marR="19050" marB="19050">
                    <a:lnL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C5FF"/>
                    </a:solidFill>
                  </a:tcPr>
                </a:tc>
                <a:tc>
                  <a:tcPr anchor="ctr" marL="19050" marT="19050" marR="19050" marB="19050">
                    <a:lnL w="6349" cmpd="sng" algn="ctr" cap="flat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cPr anchor="ctr" marL="19050" marT="19050" marR="19050" marB="19050">
                    <a:lnL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cPr anchor="ctr" marL="19050" marT="19050" marR="19050" marB="19050">
                    <a:lnL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cPr anchor="ctr" marL="19050" marT="19050" marR="19050" marB="19050">
                    <a:lnL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cPr anchor="ctr" marL="19050" marT="19050" marR="19050" marB="19050">
                    <a:lnL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cPr anchor="ctr" marL="19050" marT="19050" marR="19050" marB="19050">
                    <a:lnL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cPr anchor="ctr" marL="19050" marT="19050" marR="19050" marB="19050">
                    <a:lnL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cPr anchor="ctr" marL="19050" marT="19050" marR="19050" marB="19050">
                    <a:lnL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</a:tr>
              <a:tr h="13335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600" b="false" i="false" u="none" strike="noStrike">
                          <a:solidFill>
                            <a:srgbClr val="FFFFFF"/>
                          </a:solidFill>
                          <a:ea typeface="SF_HailSnow"/>
                        </a:rPr>
                        <a:t>보스</a:t>
                      </a:r>
                      <a:endParaRPr lang="en-US" sz="1100"/>
                    </a:p>
                  </a:txBody>
                  <a:tcPr anchor="ctr" marL="19050" marT="19050" marR="19050" marB="19050">
                    <a:lnL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C5FF"/>
                    </a:solidFill>
                  </a:tcPr>
                </a:tc>
                <a:tc>
                  <a:tcPr anchor="ctr" marL="19050" marT="19050" marR="19050" marB="19050">
                    <a:lnL w="6349" cmpd="sng" algn="ctr" cap="flat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cPr anchor="ctr" marL="19050" marT="19050" marR="19050" marB="19050">
                    <a:lnL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cPr anchor="ctr" marL="19050" marT="19050" marR="19050" marB="19050">
                    <a:lnL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cPr anchor="ctr" marL="19050" marT="19050" marR="19050" marB="19050">
                    <a:lnL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cPr anchor="ctr" marL="19050" marT="19050" marR="19050" marB="19050">
                    <a:lnL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cPr anchor="ctr" marL="19050" marT="19050" marR="19050" marB="19050">
                    <a:lnL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cPr anchor="ctr" marL="19050" marT="19050" marR="19050" marB="19050">
                    <a:lnL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cPr anchor="ctr" marL="19050" marT="19050" marR="19050" marB="19050">
                    <a:lnL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</a:tr>
              <a:tr h="13335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600" b="false" i="false" u="none" strike="noStrike">
                          <a:solidFill>
                            <a:srgbClr val="FFFFFF"/>
                          </a:solidFill>
                          <a:ea typeface="SF_HailSnow"/>
                        </a:rPr>
                        <a:t>맵</a:t>
                      </a:r>
                      <a:r>
                        <a:rPr lang="en-US" sz="2600" b="false" i="false" u="none" strike="noStrike">
                          <a:solidFill>
                            <a:srgbClr val="FFFFFF"/>
                          </a:solidFill>
                          <a:latin typeface="SF_HailSnow"/>
                        </a:rPr>
                        <a:t>, </a:t>
                      </a:r>
                      <a:r>
                        <a:rPr lang="ko-KR" sz="2600" b="false" i="false" u="none" strike="noStrike">
                          <a:solidFill>
                            <a:srgbClr val="FFFFFF"/>
                          </a:solidFill>
                          <a:ea typeface="SF_HailSnow"/>
                        </a:rPr>
                        <a:t>지형지물</a:t>
                      </a:r>
                      <a:endParaRPr lang="en-US" sz="1100"/>
                    </a:p>
                  </a:txBody>
                  <a:tcPr anchor="ctr" marL="19050" marT="19050" marR="19050" marB="19050">
                    <a:lnL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C5FF"/>
                    </a:solidFill>
                  </a:tcPr>
                </a:tc>
                <a:tc>
                  <a:tcPr anchor="ctr" marL="19050" marT="19050" marR="19050" marB="19050">
                    <a:lnL w="6349" cmpd="sng" algn="ctr" cap="flat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cPr anchor="ctr" marL="19050" marT="19050" marR="19050" marB="19050">
                    <a:lnL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cPr anchor="ctr" marL="19050" marT="19050" marR="19050" marB="19050">
                    <a:lnL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cPr anchor="ctr" marL="19050" marT="19050" marR="19050" marB="19050">
                    <a:lnL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cPr anchor="ctr" marL="19050" marT="19050" marR="19050" marB="19050">
                    <a:lnL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cPr anchor="ctr" marL="19050" marT="19050" marR="19050" marB="19050">
                    <a:lnL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cPr anchor="ctr" marL="19050" marT="19050" marR="19050" marB="19050">
                    <a:lnL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cPr anchor="ctr" marL="19050" marT="19050" marR="19050" marB="19050">
                    <a:lnL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</a:tr>
              <a:tr h="13335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600" b="false" i="false" u="none" strike="noStrike">
                          <a:solidFill>
                            <a:srgbClr val="FFFFFF"/>
                          </a:solidFill>
                          <a:latin typeface="SF_HailSnow"/>
                        </a:rPr>
                        <a:t>UI, </a:t>
                      </a:r>
                      <a:r>
                        <a:rPr lang="ko-KR" sz="2600" b="false" i="false" u="none" strike="noStrike">
                          <a:solidFill>
                            <a:srgbClr val="FFFFFF"/>
                          </a:solidFill>
                          <a:ea typeface="SF_HailSnow"/>
                        </a:rPr>
                        <a:t>이펙트</a:t>
                      </a:r>
                      <a:endParaRPr lang="en-US" sz="1100"/>
                    </a:p>
                    <a:p>
                      <a:pPr algn="ctr" lvl="0">
                        <a:lnSpc>
                          <a:spcPct val="91714"/>
                        </a:lnSpc>
                      </a:pPr>
                      <a:r>
                        <a:rPr lang="ko-KR" sz="2600" b="false" i="false" u="none" strike="noStrike">
                          <a:solidFill>
                            <a:srgbClr val="FFFFFF"/>
                          </a:solidFill>
                          <a:ea typeface="SF_HailSnow"/>
                        </a:rPr>
                        <a:t>애니메이션</a:t>
                      </a:r>
                    </a:p>
                  </a:txBody>
                  <a:tcPr anchor="ctr" marL="19050" marT="19050" marR="19050" marB="19050">
                    <a:lnL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5" cmpd="sng" algn="ctr" cap="flat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C5FF"/>
                    </a:solidFill>
                  </a:tcPr>
                </a:tc>
                <a:tc>
                  <a:tcPr anchor="ctr" marL="19050" marT="19050" marR="19050" marB="19050">
                    <a:lnL w="6349" cmpd="sng" algn="ctr" cap="flat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cPr anchor="ctr" marL="19050" marT="19050" marR="19050" marB="19050">
                    <a:lnL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cPr anchor="ctr" marL="19050" marT="19050" marR="19050" marB="19050">
                    <a:lnL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cPr anchor="ctr" marL="19050" marT="19050" marR="19050" marB="19050">
                    <a:lnL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cPr anchor="ctr" marL="19050" marT="19050" marR="19050" marB="19050">
                    <a:lnL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cPr anchor="ctr" marL="19050" marT="19050" marR="19050" marB="19050">
                    <a:lnL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cPr anchor="ctr" marL="19050" marT="19050" marR="19050" marB="19050">
                    <a:lnL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cPr anchor="ctr" marL="19050" marT="19050" marR="19050" marB="19050">
                    <a:lnL w="6349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mpd="sng" algn="ctr" cap="flat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</a:tr>
            </a:tbl>
          </a:graphicData>
        </a:graphic>
      </p:graphicFrame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000500" y="4470400"/>
            <a:ext cx="2654300" cy="774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045200" y="5842000"/>
            <a:ext cx="2311400" cy="571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362700" y="7264400"/>
            <a:ext cx="2603500" cy="469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381500" y="8623300"/>
            <a:ext cx="2438400" cy="520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4287500" y="8724900"/>
            <a:ext cx="2692400" cy="508000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14986000" y="1333500"/>
            <a:ext cx="18923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1700" b="false" i="false" u="none" strike="noStrike">
                <a:solidFill>
                  <a:srgbClr val="FFFFFF"/>
                </a:solidFill>
                <a:ea typeface="SF_HailSnow"/>
              </a:rPr>
              <a:t>최소로</a:t>
            </a:r>
            <a:r>
              <a:rPr lang="en-US" sz="1700" b="false" i="false" u="none" strike="noStrike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1700" b="false" i="false" u="none" strike="noStrike">
                <a:solidFill>
                  <a:srgbClr val="FFFFFF"/>
                </a:solidFill>
                <a:ea typeface="SF_HailSnow"/>
              </a:rPr>
              <a:t>잡은</a:t>
            </a:r>
            <a:r>
              <a:rPr lang="en-US" sz="1700" b="false" i="false" u="none" strike="noStrike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1700" b="false" i="false" u="none" strike="noStrike">
                <a:solidFill>
                  <a:srgbClr val="FFFFFF"/>
                </a:solidFill>
                <a:ea typeface="SF_HailSnow"/>
              </a:rPr>
              <a:t>일정들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47800" y="1079500"/>
            <a:ext cx="2286000" cy="850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4800" b="false" i="false" u="none" strike="noStrike" spc="-100">
                <a:solidFill>
                  <a:srgbClr val="41C5FF"/>
                </a:solidFill>
                <a:latin typeface="SF_HailSnow"/>
              </a:rPr>
              <a:t>PART 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657600" y="1003300"/>
            <a:ext cx="787400" cy="1498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8500" b="false" i="false" u="none" strike="noStrike">
                <a:solidFill>
                  <a:srgbClr val="41C5FF"/>
                </a:solidFill>
                <a:latin typeface="SF_HailSnow"/>
              </a:rPr>
              <a:t>*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521200" y="1079500"/>
            <a:ext cx="2260600" cy="850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800" b="false" i="false" u="none" strike="noStrike">
                <a:solidFill>
                  <a:srgbClr val="FFFFFF"/>
                </a:solidFill>
                <a:ea typeface="SF_HailSnow"/>
              </a:rPr>
              <a:t>개발일정</a:t>
            </a:r>
          </a:p>
        </p:txBody>
      </p:sp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406400" y="6692900"/>
            <a:ext cx="520700" cy="520700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571500" y="3035300"/>
            <a:ext cx="279400" cy="50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900" b="false" i="false" u="none" strike="noStrike" spc="-100">
                <a:solidFill>
                  <a:srgbClr val="FFFFFF"/>
                </a:solidFill>
                <a:latin typeface="SF_HailSnow"/>
              </a:rPr>
              <a:t>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71500" y="4267200"/>
            <a:ext cx="279400" cy="50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900" b="false" i="false" u="none" strike="noStrike">
                <a:solidFill>
                  <a:srgbClr val="FFFFFF"/>
                </a:solidFill>
                <a:latin typeface="SF_HailSnow"/>
              </a:rPr>
              <a:t>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71500" y="5499100"/>
            <a:ext cx="279400" cy="50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900" b="false" i="false" u="none" strike="noStrike">
                <a:solidFill>
                  <a:srgbClr val="FFFFFF"/>
                </a:solidFill>
                <a:latin typeface="SF_HailSnow"/>
              </a:rPr>
              <a:t>3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71500" y="6718300"/>
            <a:ext cx="279400" cy="50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900" b="false" i="false" u="none" strike="noStrike">
                <a:solidFill>
                  <a:srgbClr val="FFFFFF"/>
                </a:solidFill>
                <a:latin typeface="SF_HailSnow"/>
              </a:rPr>
              <a:t>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610100" y="4559300"/>
            <a:ext cx="1460500" cy="584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ko-KR" sz="1500" b="false" i="false" u="none" strike="noStrike" spc="-100">
                <a:solidFill>
                  <a:srgbClr val="FFFFFF"/>
                </a:solidFill>
                <a:ea typeface="SF_HailSnow"/>
              </a:rPr>
              <a:t>플레이어의</a:t>
            </a:r>
            <a:r>
              <a:rPr lang="en-US" sz="15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1500" b="false" i="false" u="none" strike="noStrike" spc="-100">
                <a:solidFill>
                  <a:srgbClr val="FFFFFF"/>
                </a:solidFill>
                <a:ea typeface="SF_HailSnow"/>
              </a:rPr>
              <a:t>기본</a:t>
            </a:r>
          </a:p>
          <a:p>
            <a:pPr algn="ctr" lvl="0">
              <a:lnSpc>
                <a:spcPct val="141100"/>
              </a:lnSpc>
            </a:pPr>
            <a:r>
              <a:rPr lang="en-US" sz="1500" b="false" i="false" u="none" strike="noStrike" spc="-100">
                <a:solidFill>
                  <a:srgbClr val="FFFFFF"/>
                </a:solidFill>
                <a:latin typeface="SF_HailSnow"/>
              </a:rPr>
              <a:t>3</a:t>
            </a:r>
            <a:r>
              <a:rPr lang="ko-KR" sz="1500" b="false" i="false" u="none" strike="noStrike" spc="-100">
                <a:solidFill>
                  <a:srgbClr val="FFFFFF"/>
                </a:solidFill>
                <a:ea typeface="SF_HailSnow"/>
              </a:rPr>
              <a:t>동작</a:t>
            </a:r>
            <a:r>
              <a:rPr lang="en-US" sz="1500" b="false" i="false" u="none" strike="noStrike" spc="-100">
                <a:solidFill>
                  <a:srgbClr val="FFFFFF"/>
                </a:solidFill>
                <a:latin typeface="SF_HailSnow"/>
              </a:rPr>
              <a:t>  </a:t>
            </a:r>
            <a:r>
              <a:rPr lang="ko-KR" sz="1500" b="false" i="false" u="none" strike="noStrike" spc="-100">
                <a:solidFill>
                  <a:srgbClr val="FFFFFF"/>
                </a:solidFill>
                <a:ea typeface="SF_HailSnow"/>
              </a:rPr>
              <a:t>구현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880100" y="5930900"/>
            <a:ext cx="2628900" cy="368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ko-KR" sz="2100" b="false" i="false" u="none" strike="noStrike" spc="-100">
                <a:solidFill>
                  <a:srgbClr val="FFFFFF"/>
                </a:solidFill>
                <a:ea typeface="SF_HailSnow"/>
              </a:rPr>
              <a:t>첫번째</a:t>
            </a:r>
            <a:r>
              <a:rPr lang="en-US" sz="21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2100" b="false" i="false" u="none" strike="noStrike" spc="-100">
                <a:solidFill>
                  <a:srgbClr val="FFFFFF"/>
                </a:solidFill>
                <a:ea typeface="SF_HailSnow"/>
              </a:rPr>
              <a:t>보스</a:t>
            </a:r>
            <a:r>
              <a:rPr lang="en-US" sz="21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2100" b="false" i="false" u="none" strike="noStrike" spc="-100">
                <a:solidFill>
                  <a:srgbClr val="FFFFFF"/>
                </a:solidFill>
                <a:ea typeface="SF_HailSnow"/>
              </a:rPr>
              <a:t>구현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616700" y="7340600"/>
            <a:ext cx="21463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1100"/>
              </a:lnSpc>
            </a:pPr>
            <a:r>
              <a:rPr lang="ko-KR" sz="1700" b="false" i="false" u="none" strike="noStrike" spc="-100">
                <a:solidFill>
                  <a:srgbClr val="FFFFFF"/>
                </a:solidFill>
                <a:ea typeface="SF_HailSnow"/>
              </a:rPr>
              <a:t>첫번째</a:t>
            </a:r>
            <a:r>
              <a:rPr lang="en-US" sz="17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1700" b="false" i="false" u="none" strike="noStrike" spc="-100">
                <a:solidFill>
                  <a:srgbClr val="FFFFFF"/>
                </a:solidFill>
                <a:ea typeface="SF_HailSnow"/>
              </a:rPr>
              <a:t>보스의</a:t>
            </a:r>
            <a:r>
              <a:rPr lang="en-US" sz="17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1700" b="false" i="false" u="none" strike="noStrike" spc="-100">
                <a:solidFill>
                  <a:srgbClr val="FFFFFF"/>
                </a:solidFill>
                <a:ea typeface="SF_HailSnow"/>
              </a:rPr>
              <a:t>맵</a:t>
            </a:r>
            <a:r>
              <a:rPr lang="en-US" sz="17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1700" b="false" i="false" u="none" strike="noStrike" spc="-100">
                <a:solidFill>
                  <a:srgbClr val="FFFFFF"/>
                </a:solidFill>
                <a:ea typeface="SF_HailSnow"/>
              </a:rPr>
              <a:t>만들기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965700" y="8712200"/>
            <a:ext cx="1257300" cy="342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ko-KR" sz="1900" b="false" i="false" u="none" strike="noStrike" spc="-100">
                <a:solidFill>
                  <a:srgbClr val="FFFFFF"/>
                </a:solidFill>
                <a:ea typeface="SF_HailSnow"/>
              </a:rPr>
              <a:t>체력</a:t>
            </a:r>
            <a:r>
              <a:rPr lang="en-US" sz="1900" b="false" i="false" u="none" strike="noStrike" spc="-100">
                <a:solidFill>
                  <a:srgbClr val="FFFFFF"/>
                </a:solidFill>
                <a:latin typeface="SF_HailSnow"/>
              </a:rPr>
              <a:t> UI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490700" y="8801100"/>
            <a:ext cx="2324100" cy="406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1100"/>
              </a:lnSpc>
            </a:pPr>
            <a:r>
              <a:rPr lang="ko-KR" sz="1900" b="false" i="false" u="none" strike="noStrike" spc="-100">
                <a:solidFill>
                  <a:srgbClr val="FFFFFF"/>
                </a:solidFill>
                <a:ea typeface="SF_HailSnow"/>
              </a:rPr>
              <a:t>클리어</a:t>
            </a:r>
            <a:r>
              <a:rPr lang="en-US" sz="1900" b="false" i="false" u="none" strike="noStrike" spc="-100">
                <a:solidFill>
                  <a:srgbClr val="FFFFFF"/>
                </a:solidFill>
                <a:latin typeface="SF_HailSnow"/>
              </a:rPr>
              <a:t>, </a:t>
            </a:r>
            <a:r>
              <a:rPr lang="ko-KR" sz="1900" b="false" i="false" u="none" strike="noStrike" spc="-100">
                <a:solidFill>
                  <a:srgbClr val="FFFFFF"/>
                </a:solidFill>
                <a:ea typeface="SF_HailSnow"/>
              </a:rPr>
              <a:t>게임오버</a:t>
            </a:r>
            <a:r>
              <a:rPr lang="en-US" sz="19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1900" b="false" i="false" u="none" strike="noStrike" spc="-100">
                <a:solidFill>
                  <a:srgbClr val="FFFFFF"/>
                </a:solidFill>
                <a:ea typeface="SF_HailSnow"/>
              </a:rPr>
              <a:t>타이틀</a:t>
            </a:r>
          </a:p>
        </p:txBody>
      </p:sp>
      <p:pic>
        <p:nvPicPr>
          <p:cNvPr name="Picture 31" id="3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359900" y="8623300"/>
            <a:ext cx="2438400" cy="520700"/>
          </a:xfrm>
          <a:prstGeom prst="rect">
            <a:avLst/>
          </a:prstGeom>
        </p:spPr>
      </p:pic>
      <p:sp>
        <p:nvSpPr>
          <p:cNvPr name="TextBox 32" id="32"/>
          <p:cNvSpPr txBox="true"/>
          <p:nvPr/>
        </p:nvSpPr>
        <p:spPr>
          <a:xfrm rot="0">
            <a:off x="9715500" y="8712200"/>
            <a:ext cx="1600200" cy="342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1100"/>
              </a:lnSpc>
            </a:pPr>
            <a:r>
              <a:rPr lang="ko-KR" sz="1900" b="false" i="false" u="none" strike="noStrike" spc="-100">
                <a:solidFill>
                  <a:srgbClr val="FFFFFF"/>
                </a:solidFill>
                <a:ea typeface="SF_HailSnow"/>
              </a:rPr>
              <a:t>게임</a:t>
            </a:r>
            <a:r>
              <a:rPr lang="en-US" sz="19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1900" b="false" i="false" u="none" strike="noStrike" spc="-100">
                <a:solidFill>
                  <a:srgbClr val="FFFFFF"/>
                </a:solidFill>
                <a:ea typeface="SF_HailSnow"/>
              </a:rPr>
              <a:t>타이틀</a:t>
            </a:r>
            <a:r>
              <a:rPr lang="en-US" sz="19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1900" b="false" i="false" u="none" strike="noStrike" spc="-100">
                <a:solidFill>
                  <a:srgbClr val="FFFFFF"/>
                </a:solidFill>
                <a:ea typeface="SF_HailSnow"/>
              </a:rPr>
              <a:t>화면</a:t>
            </a:r>
          </a:p>
        </p:txBody>
      </p:sp>
      <p:pic>
        <p:nvPicPr>
          <p:cNvPr name="Picture 33" id="33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769600" y="5930900"/>
            <a:ext cx="2044700" cy="495300"/>
          </a:xfrm>
          <a:prstGeom prst="rect">
            <a:avLst/>
          </a:prstGeom>
        </p:spPr>
      </p:pic>
      <p:sp>
        <p:nvSpPr>
          <p:cNvPr name="TextBox 34" id="34"/>
          <p:cNvSpPr txBox="true"/>
          <p:nvPr/>
        </p:nvSpPr>
        <p:spPr>
          <a:xfrm rot="0">
            <a:off x="10680700" y="6019800"/>
            <a:ext cx="21463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ko-KR" sz="1800" b="false" i="false" u="none" strike="noStrike" spc="-100">
                <a:solidFill>
                  <a:srgbClr val="FFFFFF"/>
                </a:solidFill>
                <a:ea typeface="SF_HailSnow"/>
              </a:rPr>
              <a:t>두번째</a:t>
            </a:r>
            <a:r>
              <a:rPr lang="en-US" sz="18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1800" b="false" i="false" u="none" strike="noStrike" spc="-100">
                <a:solidFill>
                  <a:srgbClr val="FFFFFF"/>
                </a:solidFill>
                <a:ea typeface="SF_HailSnow"/>
              </a:rPr>
              <a:t>보스</a:t>
            </a:r>
            <a:r>
              <a:rPr lang="en-US" sz="18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1800" b="false" i="false" u="none" strike="noStrike" spc="-100">
                <a:solidFill>
                  <a:srgbClr val="FFFFFF"/>
                </a:solidFill>
                <a:ea typeface="SF_HailSnow"/>
              </a:rPr>
              <a:t>구현</a:t>
            </a:r>
          </a:p>
        </p:txBody>
      </p:sp>
      <p:pic>
        <p:nvPicPr>
          <p:cNvPr name="Picture 35" id="35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0985500" y="7251700"/>
            <a:ext cx="2108200" cy="406400"/>
          </a:xfrm>
          <a:prstGeom prst="rect">
            <a:avLst/>
          </a:prstGeom>
        </p:spPr>
      </p:pic>
      <p:sp>
        <p:nvSpPr>
          <p:cNvPr name="TextBox 36" id="36"/>
          <p:cNvSpPr txBox="true"/>
          <p:nvPr/>
        </p:nvSpPr>
        <p:spPr>
          <a:xfrm rot="0">
            <a:off x="11150600" y="7302500"/>
            <a:ext cx="18415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1100"/>
              </a:lnSpc>
            </a:pPr>
            <a:r>
              <a:rPr lang="ko-KR" sz="1500" b="false" i="false" u="none" strike="noStrike" spc="-100">
                <a:solidFill>
                  <a:srgbClr val="FFFFFF"/>
                </a:solidFill>
                <a:ea typeface="SF_HailSnow"/>
              </a:rPr>
              <a:t>두번째</a:t>
            </a:r>
            <a:r>
              <a:rPr lang="en-US" sz="15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1500" b="false" i="false" u="none" strike="noStrike" spc="-100">
                <a:solidFill>
                  <a:srgbClr val="FFFFFF"/>
                </a:solidFill>
                <a:ea typeface="SF_HailSnow"/>
              </a:rPr>
              <a:t>보스의</a:t>
            </a:r>
            <a:r>
              <a:rPr lang="en-US" sz="15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1500" b="false" i="false" u="none" strike="noStrike" spc="-100">
                <a:solidFill>
                  <a:srgbClr val="FFFFFF"/>
                </a:solidFill>
                <a:ea typeface="SF_HailSnow"/>
              </a:rPr>
              <a:t>맵</a:t>
            </a:r>
            <a:r>
              <a:rPr lang="en-US" sz="15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1500" b="false" i="false" u="none" strike="noStrike" spc="-100">
                <a:solidFill>
                  <a:srgbClr val="FFFFFF"/>
                </a:solidFill>
                <a:ea typeface="SF_HailSnow"/>
              </a:rPr>
              <a:t>만들기</a:t>
            </a:r>
          </a:p>
        </p:txBody>
      </p:sp>
      <p:pic>
        <p:nvPicPr>
          <p:cNvPr name="Picture 37" id="3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645400" y="4470400"/>
            <a:ext cx="2654300" cy="774700"/>
          </a:xfrm>
          <a:prstGeom prst="rect">
            <a:avLst/>
          </a:prstGeom>
        </p:spPr>
      </p:pic>
      <p:sp>
        <p:nvSpPr>
          <p:cNvPr name="TextBox 38" id="38"/>
          <p:cNvSpPr txBox="true"/>
          <p:nvPr/>
        </p:nvSpPr>
        <p:spPr>
          <a:xfrm rot="0">
            <a:off x="7785100" y="4724400"/>
            <a:ext cx="2362200" cy="254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ko-KR" sz="1500" b="false" i="false" u="none" strike="noStrike" spc="-100">
                <a:solidFill>
                  <a:srgbClr val="FFFFFF"/>
                </a:solidFill>
                <a:ea typeface="SF_HailSnow"/>
              </a:rPr>
              <a:t>추가</a:t>
            </a:r>
            <a:r>
              <a:rPr lang="en-US" sz="15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1500" b="false" i="false" u="none" strike="noStrike" spc="-100">
                <a:solidFill>
                  <a:srgbClr val="FFFFFF"/>
                </a:solidFill>
                <a:ea typeface="SF_HailSnow"/>
              </a:rPr>
              <a:t>동작</a:t>
            </a:r>
            <a:r>
              <a:rPr lang="en-US" sz="1500" b="false" i="false" u="none" strike="noStrike" spc="-100">
                <a:solidFill>
                  <a:srgbClr val="FFFFFF"/>
                </a:solidFill>
                <a:latin typeface="SF_HailSnow"/>
              </a:rPr>
              <a:t>( </a:t>
            </a:r>
            <a:r>
              <a:rPr lang="ko-KR" sz="1500" b="false" i="false" u="none" strike="noStrike" spc="-100">
                <a:solidFill>
                  <a:srgbClr val="FFFFFF"/>
                </a:solidFill>
                <a:ea typeface="SF_HailSnow"/>
              </a:rPr>
              <a:t>무적</a:t>
            </a:r>
            <a:r>
              <a:rPr lang="en-US" sz="15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1500" b="false" i="false" u="none" strike="noStrike" spc="-100">
                <a:solidFill>
                  <a:srgbClr val="FFFFFF"/>
                </a:solidFill>
                <a:ea typeface="SF_HailSnow"/>
              </a:rPr>
              <a:t>시간</a:t>
            </a:r>
            <a:r>
              <a:rPr lang="en-US" sz="1500" b="false" i="false" u="none" strike="noStrike" spc="-100">
                <a:solidFill>
                  <a:srgbClr val="FFFFFF"/>
                </a:solidFill>
                <a:latin typeface="SF_HailSnow"/>
              </a:rPr>
              <a:t>), </a:t>
            </a:r>
            <a:r>
              <a:rPr lang="ko-KR" sz="1500" b="false" i="false" u="none" strike="noStrike" spc="-100">
                <a:solidFill>
                  <a:srgbClr val="FFFFFF"/>
                </a:solidFill>
                <a:ea typeface="SF_HailSnow"/>
              </a:rPr>
              <a:t>피격</a:t>
            </a:r>
            <a:r>
              <a:rPr lang="en-US" sz="15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1500" b="false" i="false" u="none" strike="noStrike" spc="-100">
                <a:solidFill>
                  <a:srgbClr val="FFFFFF"/>
                </a:solidFill>
                <a:ea typeface="SF_HailSnow"/>
              </a:rPr>
              <a:t>구현</a:t>
            </a:r>
          </a:p>
        </p:txBody>
      </p:sp>
      <p:pic>
        <p:nvPicPr>
          <p:cNvPr name="Picture 39" id="3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3017500" y="5905500"/>
            <a:ext cx="2044700" cy="495300"/>
          </a:xfrm>
          <a:prstGeom prst="rect">
            <a:avLst/>
          </a:prstGeom>
        </p:spPr>
      </p:pic>
      <p:sp>
        <p:nvSpPr>
          <p:cNvPr name="TextBox 40" id="40"/>
          <p:cNvSpPr txBox="true"/>
          <p:nvPr/>
        </p:nvSpPr>
        <p:spPr>
          <a:xfrm rot="0">
            <a:off x="12928600" y="5994400"/>
            <a:ext cx="21463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ko-KR" sz="1800" b="false" i="false" u="none" strike="noStrike" spc="-100">
                <a:solidFill>
                  <a:srgbClr val="FFFFFF"/>
                </a:solidFill>
                <a:ea typeface="SF_HailSnow"/>
              </a:rPr>
              <a:t>세번째</a:t>
            </a:r>
            <a:r>
              <a:rPr lang="en-US" sz="18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1800" b="false" i="false" u="none" strike="noStrike" spc="-100">
                <a:solidFill>
                  <a:srgbClr val="FFFFFF"/>
                </a:solidFill>
                <a:ea typeface="SF_HailSnow"/>
              </a:rPr>
              <a:t>보스</a:t>
            </a:r>
            <a:r>
              <a:rPr lang="en-US" sz="18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1800" b="false" i="false" u="none" strike="noStrike" spc="-100">
                <a:solidFill>
                  <a:srgbClr val="FFFFFF"/>
                </a:solidFill>
                <a:ea typeface="SF_HailSnow"/>
              </a:rPr>
              <a:t>구현</a:t>
            </a:r>
          </a:p>
        </p:txBody>
      </p:sp>
      <p:pic>
        <p:nvPicPr>
          <p:cNvPr name="Picture 41" id="4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3233400" y="7226300"/>
            <a:ext cx="2108200" cy="406400"/>
          </a:xfrm>
          <a:prstGeom prst="rect">
            <a:avLst/>
          </a:prstGeom>
        </p:spPr>
      </p:pic>
      <p:sp>
        <p:nvSpPr>
          <p:cNvPr name="TextBox 42" id="42"/>
          <p:cNvSpPr txBox="true"/>
          <p:nvPr/>
        </p:nvSpPr>
        <p:spPr>
          <a:xfrm rot="0">
            <a:off x="13398500" y="7277100"/>
            <a:ext cx="18415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1100"/>
              </a:lnSpc>
            </a:pPr>
            <a:r>
              <a:rPr lang="ko-KR" sz="1500" b="false" i="false" u="none" strike="noStrike" spc="-100">
                <a:solidFill>
                  <a:srgbClr val="FFFFFF"/>
                </a:solidFill>
                <a:ea typeface="SF_HailSnow"/>
              </a:rPr>
              <a:t>세번째</a:t>
            </a:r>
            <a:r>
              <a:rPr lang="en-US" sz="15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1500" b="false" i="false" u="none" strike="noStrike" spc="-100">
                <a:solidFill>
                  <a:srgbClr val="FFFFFF"/>
                </a:solidFill>
                <a:ea typeface="SF_HailSnow"/>
              </a:rPr>
              <a:t>보스의</a:t>
            </a:r>
            <a:r>
              <a:rPr lang="en-US" sz="15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1500" b="false" i="false" u="none" strike="noStrike" spc="-100">
                <a:solidFill>
                  <a:srgbClr val="FFFFFF"/>
                </a:solidFill>
                <a:ea typeface="SF_HailSnow"/>
              </a:rPr>
              <a:t>맵</a:t>
            </a:r>
            <a:r>
              <a:rPr lang="en-US" sz="1500" b="false" i="false" u="none" strike="noStrike" spc="-100">
                <a:solidFill>
                  <a:srgbClr val="FFFFFF"/>
                </a:solidFill>
                <a:latin typeface="SF_HailSnow"/>
              </a:rPr>
              <a:t> </a:t>
            </a:r>
            <a:r>
              <a:rPr lang="ko-KR" sz="1500" b="false" i="false" u="none" strike="noStrike" spc="-100">
                <a:solidFill>
                  <a:srgbClr val="FFFFFF"/>
                </a:solidFill>
                <a:ea typeface="SF_HailSnow"/>
              </a:rPr>
              <a:t>만들기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07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27100" y="889000"/>
            <a:ext cx="16497300" cy="952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2184400" y="6108700"/>
            <a:ext cx="70358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14500" y="1231900"/>
            <a:ext cx="254000" cy="254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159000" y="1231900"/>
            <a:ext cx="254000" cy="254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616200" y="1231900"/>
            <a:ext cx="254000" cy="254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073400" y="1231900"/>
            <a:ext cx="254000" cy="254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324100" y="4356100"/>
            <a:ext cx="1193800" cy="9906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985500" y="3225800"/>
            <a:ext cx="254000" cy="254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468100" y="3225800"/>
            <a:ext cx="254000" cy="2540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 rot="0">
            <a:off x="16573500" y="5651500"/>
            <a:ext cx="5130800" cy="190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 rot="0">
            <a:off x="16573500" y="6388100"/>
            <a:ext cx="5130800" cy="190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 rot="0">
            <a:off x="16573500" y="7124700"/>
            <a:ext cx="5130800" cy="190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>
            <a:alphaModFix amt="15000"/>
          </a:blip>
          <a:stretch>
            <a:fillRect/>
          </a:stretch>
        </p:blipFill>
        <p:spPr>
          <a:xfrm rot="-3180000">
            <a:off x="13017500" y="8432800"/>
            <a:ext cx="2476500" cy="20701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023100" y="3009900"/>
            <a:ext cx="2971800" cy="101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023100" y="3594100"/>
            <a:ext cx="2971800" cy="101600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2235200" y="2552700"/>
            <a:ext cx="4013200" cy="1524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8600" b="false" i="false" u="none" strike="noStrike" spc="-200">
                <a:solidFill>
                  <a:srgbClr val="FFFFFF"/>
                </a:solidFill>
                <a:ea typeface="SF_HailSnow"/>
              </a:rPr>
              <a:t>발표를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784600" y="4089400"/>
            <a:ext cx="7556500" cy="1524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8600" b="false" i="false" u="none" strike="noStrike" spc="-1000">
                <a:solidFill>
                  <a:srgbClr val="FFFFFF"/>
                </a:solidFill>
                <a:ea typeface="SF_HailSnow"/>
              </a:rPr>
              <a:t>마치겠습니다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635500" y="5626100"/>
            <a:ext cx="5918200" cy="1524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8600" b="false" i="false" u="none" strike="noStrike" spc="-200">
                <a:solidFill>
                  <a:srgbClr val="FFFFFF"/>
                </a:solidFill>
                <a:ea typeface="SF_HailSnow"/>
              </a:rPr>
              <a:t>감사합니다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404600" y="3886200"/>
            <a:ext cx="622300" cy="1968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1000" b="false" i="false" u="none" strike="noStrike" spc="-300">
                <a:solidFill>
                  <a:srgbClr val="DC56A9"/>
                </a:solidFill>
                <a:latin typeface="SF_HailSnow"/>
              </a:rPr>
              <a:t>{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960100" y="5473700"/>
            <a:ext cx="1308100" cy="280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5700" b="false" i="false" u="none" strike="noStrike" spc="-400">
                <a:solidFill>
                  <a:srgbClr val="FF630E"/>
                </a:solidFill>
                <a:latin typeface="SF_HailSnow"/>
              </a:rPr>
              <a:t>*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235200" y="5626100"/>
            <a:ext cx="1993900" cy="153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8600" b="false" i="false" u="none" strike="noStrike" spc="-200">
                <a:solidFill>
                  <a:srgbClr val="41C5FF"/>
                </a:solidFill>
                <a:latin typeface="SF_HailSnow"/>
              </a:rPr>
              <a:t>[     ]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683000" y="1206500"/>
            <a:ext cx="23749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100" b="false" i="false" u="none" strike="noStrike">
                <a:solidFill>
                  <a:srgbClr val="FFFFFF"/>
                </a:solidFill>
                <a:latin typeface="SF_HailSnow"/>
              </a:rPr>
              <a:t>2DGP Proj </a:t>
            </a:r>
            <a:r>
              <a:rPr lang="ko-KR" sz="2100" b="false" i="false" u="none" strike="noStrike">
                <a:solidFill>
                  <a:srgbClr val="FFFFFF"/>
                </a:solidFill>
                <a:ea typeface="SF_HailSnow"/>
              </a:rPr>
              <a:t>김태순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947900" y="1206500"/>
            <a:ext cx="18923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1700" b="false" i="false" u="none" strike="noStrike">
                <a:solidFill>
                  <a:srgbClr val="FFFFFF"/>
                </a:solidFill>
                <a:latin typeface="SF_HailSnow"/>
              </a:rPr>
              <a:t>2021182009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298700" y="7937500"/>
            <a:ext cx="4978400" cy="1447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en-US" sz="2600" b="false" i="false" u="none" strike="noStrike">
                <a:solidFill>
                  <a:srgbClr val="FFFFFF"/>
                </a:solidFill>
                <a:latin typeface="SF_HailSnow"/>
              </a:rPr>
              <a:t># </a:t>
            </a:r>
            <a:r>
              <a:rPr lang="en-US" sz="2600" b="false" i="false" u="none" strike="noStrike">
                <a:solidFill>
                  <a:srgbClr val="FF630E"/>
                </a:solidFill>
                <a:latin typeface="SF_HailSnow"/>
              </a:rPr>
              <a:t>miri intelligence</a:t>
            </a:r>
            <a:r>
              <a:rPr lang="en-US" sz="2600" b="false" i="false" u="none" strike="noStrike">
                <a:solidFill>
                  <a:srgbClr val="FFFFFF"/>
                </a:solidFill>
                <a:latin typeface="SF_HailSnow"/>
              </a:rPr>
              <a:t> ( )    {</a:t>
            </a:r>
          </a:p>
          <a:p>
            <a:pPr algn="l" lvl="0">
              <a:lnSpc>
                <a:spcPct val="124499"/>
              </a:lnSpc>
            </a:pPr>
            <a:r>
              <a:rPr lang="en-US" sz="2600" b="false" i="false" u="none" strike="noStrike">
                <a:solidFill>
                  <a:srgbClr val="FFFFFF"/>
                </a:solidFill>
                <a:latin typeface="SF_HailSnow"/>
              </a:rPr>
              <a:t>presenter :  = </a:t>
            </a:r>
            <a:r>
              <a:rPr lang="ko-KR" sz="2600" b="false" i="false" u="none" strike="noStrike">
                <a:solidFill>
                  <a:srgbClr val="FFFFFF"/>
                </a:solidFill>
                <a:ea typeface="SF_HailSnow"/>
              </a:rPr>
              <a:t>김태순</a:t>
            </a:r>
            <a:r>
              <a:rPr lang="en-US" sz="2600" b="false" i="false" u="none" strike="noStrike">
                <a:solidFill>
                  <a:srgbClr val="FFFFFF"/>
                </a:solidFill>
                <a:latin typeface="SF_HailSnow"/>
              </a:rPr>
              <a:t> ;</a:t>
            </a:r>
          </a:p>
          <a:p>
            <a:pPr algn="l" lvl="0">
              <a:lnSpc>
                <a:spcPct val="124499"/>
              </a:lnSpc>
            </a:pPr>
            <a:r>
              <a:rPr lang="en-US" sz="2600" b="false" i="false" u="none" strike="noStrike">
                <a:solidFill>
                  <a:srgbClr val="FFFFFF"/>
                </a:solidFill>
                <a:latin typeface="SF_HailSnow"/>
              </a:rPr>
              <a:t> // </a:t>
            </a:r>
            <a:r>
              <a:rPr lang="en-US" sz="2600" b="false" i="false" u="none" strike="noStrike">
                <a:solidFill>
                  <a:srgbClr val="DC56A9"/>
                </a:solidFill>
                <a:latin typeface="SF_HailSnow"/>
              </a:rPr>
              <a:t>2021182009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992600" y="-1054100"/>
            <a:ext cx="1511300" cy="4787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6900" b="false" i="false" u="none" strike="noStrike" spc="-700">
                <a:solidFill>
                  <a:srgbClr val="DC56A9">
                    <a:alpha val="20000"/>
                  </a:srgbClr>
                </a:solidFill>
                <a:latin typeface="SF_HailSnow"/>
              </a:rPr>
              <a:t>{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757400" y="2324100"/>
            <a:ext cx="2489200" cy="534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9900" b="false" i="false" u="none" strike="noStrike" spc="-800">
                <a:solidFill>
                  <a:srgbClr val="FF630E">
                    <a:alpha val="20000"/>
                  </a:srgbClr>
                </a:solidFill>
                <a:latin typeface="SF_HailSnow"/>
              </a:rPr>
              <a:t>*</a:t>
            </a:r>
          </a:p>
        </p:txBody>
      </p:sp>
      <p:grpSp>
        <p:nvGrpSpPr>
          <p:cNvPr name="Group 31" id="3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sp>
        <p:nvSpPr>
          <p:cNvPr name="TextBox 32" id="32"/>
          <p:cNvSpPr txBox="true"/>
          <p:nvPr/>
        </p:nvSpPr>
        <p:spPr>
          <a:xfrm rot="0">
            <a:off x="571500" y="3035300"/>
            <a:ext cx="279400" cy="50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900" b="false" i="false" u="none" strike="noStrike" spc="-100">
                <a:solidFill>
                  <a:srgbClr val="FFFFFF"/>
                </a:solidFill>
                <a:latin typeface="SF_HailSnow"/>
              </a:rPr>
              <a:t>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71500" y="4267200"/>
            <a:ext cx="279400" cy="50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900" b="false" i="false" u="none" strike="noStrike">
                <a:solidFill>
                  <a:srgbClr val="FFFFFF"/>
                </a:solidFill>
                <a:latin typeface="SF_HailSnow"/>
              </a:rPr>
              <a:t>2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71500" y="5499100"/>
            <a:ext cx="279400" cy="50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900" b="false" i="false" u="none" strike="noStrike">
                <a:solidFill>
                  <a:srgbClr val="FFFFFF"/>
                </a:solidFill>
                <a:latin typeface="SF_HailSnow"/>
              </a:rPr>
              <a:t>3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71500" y="6718300"/>
            <a:ext cx="279400" cy="50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900" b="false" i="false" u="none" strike="noStrike">
                <a:solidFill>
                  <a:srgbClr val="FFFFFF"/>
                </a:solidFill>
                <a:latin typeface="SF_HailSnow"/>
              </a:rPr>
              <a:t>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