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9" r:id="rId4"/>
    <p:sldId id="261" r:id="rId5"/>
  </p:sldIdLst>
  <p:sldSz cx="18288000" cy="10287000"/>
  <p:notesSz cx="6858000" cy="9144000"/>
  <p:embeddedFontLst>
    <p:embeddedFont>
      <p:font typeface="SF_HailSnow"/>
      <p:regular r:id="rId6"/>
    </p:embeddedFont>
    <p:embeddedFont>
      <p:font typeface="D2Coding" panose="020B0609020101020101" pitchFamily="49" charset="-127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100" y="4394200"/>
            <a:ext cx="1193800" cy="99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500" y="47371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100" y="4737100"/>
            <a:ext cx="254000" cy="254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2895600"/>
            <a:ext cx="2971800" cy="101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3479800"/>
            <a:ext cx="2971800" cy="101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854200" y="2552700"/>
            <a:ext cx="49657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600" b="0" i="0" u="none" strike="noStrike" spc="-100">
                <a:solidFill>
                  <a:srgbClr val="FFFFFF"/>
                </a:solidFill>
                <a:latin typeface="SF_HailSnow"/>
              </a:rPr>
              <a:t>2DGP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73600" y="4089400"/>
            <a:ext cx="65024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8600" b="0" i="0" u="none" strike="noStrike" spc="-900">
                <a:solidFill>
                  <a:srgbClr val="FFFFFF"/>
                </a:solidFill>
                <a:ea typeface="SF_HailSnow"/>
              </a:rPr>
              <a:t>프로젝트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54500" y="5626100"/>
            <a:ext cx="61722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8600" spc="-200">
                <a:solidFill>
                  <a:srgbClr val="FFFFFF"/>
                </a:solidFill>
                <a:latin typeface="SF_HailSnow"/>
                <a:ea typeface="SF_HailSnow"/>
              </a:rPr>
              <a:t>2</a:t>
            </a:r>
            <a:r>
              <a:rPr lang="ko-KR" sz="8600" b="0" i="0" u="none" strike="noStrike" spc="-200">
                <a:solidFill>
                  <a:srgbClr val="FFFFFF"/>
                </a:solidFill>
                <a:ea typeface="SF_HailSnow"/>
              </a:rPr>
              <a:t>차</a:t>
            </a:r>
            <a:r>
              <a:rPr lang="en-US" sz="8600" b="0" i="0" u="none" strike="noStrike" spc="-200" dirty="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8600" b="0" i="0" u="none" strike="noStrike" spc="-200" dirty="0">
                <a:solidFill>
                  <a:srgbClr val="FFFFFF"/>
                </a:solidFill>
                <a:ea typeface="SF_HailSnow"/>
              </a:rPr>
              <a:t>발표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36200" y="2324100"/>
            <a:ext cx="622300" cy="195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1000" b="0" i="0" u="none" strike="noStrike" spc="-300">
                <a:solidFill>
                  <a:srgbClr val="DC56A9"/>
                </a:solidFill>
                <a:latin typeface="SF_HailSnow"/>
              </a:rPr>
              <a:t>{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706100" y="5486400"/>
            <a:ext cx="1308100" cy="279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700" b="0" i="0" u="none" strike="noStrike" spc="-400">
                <a:solidFill>
                  <a:srgbClr val="FF630E"/>
                </a:solidFill>
                <a:latin typeface="SF_HailSnow"/>
              </a:rPr>
              <a:t>*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35200" y="5626100"/>
            <a:ext cx="19939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600" b="0" i="0" u="none" strike="noStrike" spc="-200">
                <a:solidFill>
                  <a:srgbClr val="41C5FF"/>
                </a:solidFill>
                <a:latin typeface="SF_HailSnow"/>
              </a:rPr>
              <a:t>[     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83000" y="1206500"/>
            <a:ext cx="23749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100" b="0" i="0" u="none" strike="noStrike" dirty="0">
                <a:solidFill>
                  <a:srgbClr val="FFFFFF"/>
                </a:solidFill>
                <a:latin typeface="SF_HailSnow"/>
              </a:rPr>
              <a:t>2DGP-Proj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249400" y="8204200"/>
            <a:ext cx="3175000" cy="95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630E"/>
                </a:solidFill>
                <a:latin typeface="SF_HailSnow"/>
              </a:rPr>
              <a:t>presenter 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= </a:t>
            </a:r>
            <a:r>
              <a:rPr lang="ko-KR" sz="2600" b="0" i="0" u="none" strike="noStrike">
                <a:solidFill>
                  <a:srgbClr val="41C5FF"/>
                </a:solidFill>
                <a:ea typeface="SF_HailSnow"/>
              </a:rPr>
              <a:t>김태순</a:t>
            </a:r>
            <a:r>
              <a:rPr lang="en-US" sz="2600" b="0" i="0" u="none" strike="noStrike">
                <a:solidFill>
                  <a:srgbClr val="41C5FF"/>
                </a:solidFill>
                <a:latin typeface="SF_HailSnow"/>
              </a:rPr>
              <a:t> 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; </a:t>
            </a:r>
          </a:p>
          <a:p>
            <a:pPr lvl="0" algn="r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 // </a:t>
            </a:r>
            <a:r>
              <a:rPr lang="en-US" sz="2600" b="0" i="0" u="none" strike="noStrike">
                <a:solidFill>
                  <a:srgbClr val="DC56A9"/>
                </a:solidFill>
                <a:latin typeface="SF_HailSnow"/>
              </a:rPr>
              <a:t>2021182009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 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992600" y="-1041400"/>
            <a:ext cx="1511300" cy="4775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757400" y="2336800"/>
            <a:ext cx="2489200" cy="532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 dirty="0">
                <a:solidFill>
                  <a:srgbClr val="FF630E">
                    <a:alpha val="20000"/>
                  </a:srgbClr>
                </a:solidFill>
                <a:latin typeface="SF_HailSnow"/>
              </a:rPr>
              <a:t>*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SF_HailSnow"/>
              </a:rPr>
              <a:t>PART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21200" y="1079500"/>
            <a:ext cx="26543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800" b="0" i="0" u="none" strike="noStrike" dirty="0">
                <a:solidFill>
                  <a:srgbClr val="FFFFFF"/>
                </a:solidFill>
                <a:ea typeface="SF_HailSnow"/>
              </a:rPr>
              <a:t>개발일정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015DA1F-8094-35A0-E226-DDB0DE2B7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38504"/>
              </p:ext>
            </p:extLst>
          </p:nvPr>
        </p:nvGraphicFramePr>
        <p:xfrm>
          <a:off x="1562099" y="2317185"/>
          <a:ext cx="15862301" cy="765951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85369">
                  <a:extLst>
                    <a:ext uri="{9D8B030D-6E8A-4147-A177-3AD203B41FA5}">
                      <a16:colId xmlns:a16="http://schemas.microsoft.com/office/drawing/2014/main" val="3172503086"/>
                    </a:ext>
                  </a:extLst>
                </a:gridCol>
                <a:gridCol w="5997933">
                  <a:extLst>
                    <a:ext uri="{9D8B030D-6E8A-4147-A177-3AD203B41FA5}">
                      <a16:colId xmlns:a16="http://schemas.microsoft.com/office/drawing/2014/main" val="814245883"/>
                    </a:ext>
                  </a:extLst>
                </a:gridCol>
                <a:gridCol w="5997933">
                  <a:extLst>
                    <a:ext uri="{9D8B030D-6E8A-4147-A177-3AD203B41FA5}">
                      <a16:colId xmlns:a16="http://schemas.microsoft.com/office/drawing/2014/main" val="172445096"/>
                    </a:ext>
                  </a:extLst>
                </a:gridCol>
                <a:gridCol w="2181066">
                  <a:extLst>
                    <a:ext uri="{9D8B030D-6E8A-4147-A177-3AD203B41FA5}">
                      <a16:colId xmlns:a16="http://schemas.microsoft.com/office/drawing/2014/main" val="1666178922"/>
                    </a:ext>
                  </a:extLst>
                </a:gridCol>
              </a:tblGrid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개발 주차</a:t>
                      </a:r>
                      <a:endParaRPr lang="ko-KR" altLang="en-US" sz="24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개발 계획</a:t>
                      </a:r>
                      <a:endParaRPr lang="ko-KR" altLang="en-US" sz="24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실제 개발 내용</a:t>
                      </a:r>
                      <a:endParaRPr lang="ko-KR" altLang="en-US" sz="24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완성도</a:t>
                      </a:r>
                      <a:endParaRPr lang="en-US" altLang="ko-KR" sz="2400" b="1" dirty="0"/>
                    </a:p>
                    <a:p>
                      <a:pPr algn="ctr" latinLnBrk="1"/>
                      <a:r>
                        <a:rPr lang="en-US" altLang="ko-KR" sz="2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2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 </a:t>
                      </a:r>
                      <a:r>
                        <a:rPr lang="en-US" altLang="ko-KR" sz="2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 91.3%)</a:t>
                      </a:r>
                      <a:endParaRPr lang="ko-KR" altLang="en-US" sz="24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058423"/>
                  </a:ext>
                </a:extLst>
              </a:tr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플레이어의 기본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동작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구현 및 체력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띄우기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플레이어의 기본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동작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구현 완료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구현 완료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첫번째 보스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사신 </a:t>
                      </a:r>
                      <a:r>
                        <a:rPr lang="ko-KR" altLang="en-US" dirty="0" err="1"/>
                        <a:t>스프라이트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기초 제작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400499"/>
                  </a:ext>
                </a:extLst>
              </a:tr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첫번째 보스와 맵 기초 제작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사신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패턴 시스템 구현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초원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임시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제작 및 스크롤링 구현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735120"/>
                  </a:ext>
                </a:extLst>
              </a:tr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첫번째 보스와 맵 제작 마무리 및 추가 동작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무적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피격 구현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사신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소멸처리 제작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피격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무적 시스템 구현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98%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맵이</a:t>
                      </a:r>
                      <a:r>
                        <a:rPr lang="ko-KR" altLang="en-US" sz="1600" dirty="0"/>
                        <a:t> 임시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572660"/>
                  </a:ext>
                </a:extLst>
              </a:tr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 구현 마무리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게임 타이틀 화면 제작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사신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특수 패턴 구현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계획된 내용은 개발 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89330"/>
                  </a:ext>
                </a:extLst>
              </a:tr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타이틀 제작 및 맵 이동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두번째 보스와 맵 제작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사신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소환수</a:t>
                      </a:r>
                      <a:r>
                        <a:rPr lang="ko-KR" altLang="en-US" dirty="0"/>
                        <a:t>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패턴 일부 변경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피격 판정에 대한 코드 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프레임워크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시간 로직 추가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타이틀 화면 제작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80%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두번째 맵 개발</a:t>
                      </a:r>
                      <a:r>
                        <a:rPr lang="en-US" altLang="ko-KR" sz="1600" dirty="0"/>
                        <a:t>X)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276415"/>
                  </a:ext>
                </a:extLst>
              </a:tr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두번째 보스와 맵 제작 및 세번째 보스 기초 구현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두번째 보스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사무라이 패턴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특수패턴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스테이지 넘어가는 기능 구현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70%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두번째 보스 개발 마무리 중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580753"/>
                  </a:ext>
                </a:extLst>
              </a:tr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세번째 보스와 맵 제작 마무리 및 클리어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타이틀 제작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259122"/>
                  </a:ext>
                </a:extLst>
              </a:tr>
              <a:tr h="771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클리어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타이틀 마무리 및 게임 다듬기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02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21200" y="1066800"/>
            <a:ext cx="56642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800" b="0" i="0" u="none" strike="noStrike" dirty="0">
                <a:solidFill>
                  <a:srgbClr val="FFFFFF"/>
                </a:solidFill>
                <a:ea typeface="SF_HailSnow"/>
              </a:rPr>
              <a:t>Commits </a:t>
            </a:r>
            <a:r>
              <a:rPr lang="ko-KR" altLang="en-US" sz="4800" b="0" i="0" u="none" strike="noStrike" dirty="0">
                <a:solidFill>
                  <a:srgbClr val="FFFFFF"/>
                </a:solidFill>
                <a:ea typeface="SF_HailSnow"/>
              </a:rPr>
              <a:t>통계</a:t>
            </a:r>
            <a:endParaRPr lang="ko-KR" sz="48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D275501-DBFA-203D-073A-9EFDB25C9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726" y="2925316"/>
            <a:ext cx="14308547" cy="63921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100" y="4356100"/>
            <a:ext cx="1193800" cy="99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5500" y="32258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00" y="3225800"/>
            <a:ext cx="254000" cy="254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3100" y="3009900"/>
            <a:ext cx="2971800" cy="101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3100" y="3594100"/>
            <a:ext cx="2971800" cy="101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235200" y="2552700"/>
            <a:ext cx="40132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600" b="0" i="0" u="none" strike="noStrike" spc="-200">
                <a:solidFill>
                  <a:srgbClr val="FFFFFF"/>
                </a:solidFill>
                <a:ea typeface="SF_HailSnow"/>
              </a:rPr>
              <a:t>발표를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784600" y="4089400"/>
            <a:ext cx="75565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600" b="0" i="0" u="none" strike="noStrike" spc="-1000">
                <a:solidFill>
                  <a:srgbClr val="FFFFFF"/>
                </a:solidFill>
                <a:ea typeface="SF_HailSnow"/>
              </a:rPr>
              <a:t>마치겠습니다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635500" y="5626100"/>
            <a:ext cx="59182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600" b="0" i="0" u="none" strike="noStrike" spc="-200">
                <a:solidFill>
                  <a:srgbClr val="FFFFFF"/>
                </a:solidFill>
                <a:ea typeface="SF_HailSnow"/>
              </a:rPr>
              <a:t>감사합니다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04600" y="3886200"/>
            <a:ext cx="622300" cy="196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1000" b="0" i="0" u="none" strike="noStrike" spc="-300">
                <a:solidFill>
                  <a:srgbClr val="DC56A9"/>
                </a:solidFill>
                <a:latin typeface="SF_HailSnow"/>
              </a:rPr>
              <a:t>{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960100" y="5473700"/>
            <a:ext cx="1308100" cy="280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700" b="0" i="0" u="none" strike="noStrike" spc="-400">
                <a:solidFill>
                  <a:srgbClr val="FF630E"/>
                </a:solidFill>
                <a:latin typeface="SF_HailSnow"/>
              </a:rPr>
              <a:t>*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35200" y="5626100"/>
            <a:ext cx="1993900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600" b="0" i="0" u="none" strike="noStrike" spc="-200">
                <a:solidFill>
                  <a:srgbClr val="41C5FF"/>
                </a:solidFill>
                <a:latin typeface="SF_HailSnow"/>
              </a:rPr>
              <a:t>[     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83000" y="1206500"/>
            <a:ext cx="23749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SF_HailSnow"/>
              </a:rPr>
              <a:t>2DGP Proj </a:t>
            </a:r>
            <a:r>
              <a:rPr lang="ko-KR" sz="2100" b="0" i="0" u="none" strike="noStrike">
                <a:solidFill>
                  <a:srgbClr val="FFFFFF"/>
                </a:solidFill>
                <a:ea typeface="SF_HailSnow"/>
              </a:rPr>
              <a:t>김태순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947900" y="1206500"/>
            <a:ext cx="18923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SF_HailSnow"/>
              </a:rPr>
              <a:t>2021182009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98700" y="7937500"/>
            <a:ext cx="49784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# </a:t>
            </a:r>
            <a:r>
              <a:rPr lang="en-US" sz="2600" b="0" i="0" u="none" strike="noStrike">
                <a:solidFill>
                  <a:srgbClr val="FF630E"/>
                </a:solidFill>
                <a:latin typeface="SF_HailSnow"/>
              </a:rPr>
              <a:t>miri intelligence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 ( )    {</a:t>
            </a:r>
          </a:p>
          <a:p>
            <a:pPr lvl="0" algn="l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presenter :  = </a:t>
            </a:r>
            <a:r>
              <a:rPr lang="ko-KR" sz="2600" b="0" i="0" u="none" strike="noStrike">
                <a:solidFill>
                  <a:srgbClr val="FFFFFF"/>
                </a:solidFill>
                <a:ea typeface="SF_HailSnow"/>
              </a:rPr>
              <a:t>김태순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 ;</a:t>
            </a:r>
          </a:p>
          <a:p>
            <a:pPr lvl="0" algn="l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 // </a:t>
            </a:r>
            <a:r>
              <a:rPr lang="en-US" sz="2600" b="0" i="0" u="none" strike="noStrike">
                <a:solidFill>
                  <a:srgbClr val="DC56A9"/>
                </a:solidFill>
                <a:latin typeface="SF_HailSnow"/>
              </a:rPr>
              <a:t>2021182009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>
                <a:solidFill>
                  <a:srgbClr val="FF630E">
                    <a:alpha val="20000"/>
                  </a:srgbClr>
                </a:solidFill>
                <a:latin typeface="SF_HailSnow"/>
              </a:rPr>
              <a:t>*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296</Words>
  <Application>Microsoft Office PowerPoint</Application>
  <PresentationFormat>사용자 지정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SF_HailSnow</vt:lpstr>
      <vt:lpstr>Arial</vt:lpstr>
      <vt:lpstr>Calibri</vt:lpstr>
      <vt:lpstr>D2Coding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김태순(2021182009)</cp:lastModifiedBy>
  <cp:revision>3</cp:revision>
  <dcterms:created xsi:type="dcterms:W3CDTF">2006-08-16T00:00:00Z</dcterms:created>
  <dcterms:modified xsi:type="dcterms:W3CDTF">2024-11-18T11:25:39Z</dcterms:modified>
</cp:coreProperties>
</file>