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18288000" cy="10287000"/>
  <p:notesSz cx="6858000" cy="9144000"/>
  <p:embeddedFontLst>
    <p:embeddedFont>
      <p:font typeface="D2Coding" panose="020B0609020101020101" pitchFamily="49" charset="-127"/>
      <p:regular r:id="rId6"/>
      <p:bold r:id="rId7"/>
    </p:embeddedFont>
    <p:embeddedFont>
      <p:font typeface="SF_HailSnow" panose="02000503000000000000" charset="-12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3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100" y="4394200"/>
            <a:ext cx="1193800" cy="99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500" y="47371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0" y="4737100"/>
            <a:ext cx="254000" cy="254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2895600"/>
            <a:ext cx="29718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479800"/>
            <a:ext cx="2971800" cy="101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854200" y="2552700"/>
            <a:ext cx="49657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600" b="0" i="0" u="none" strike="noStrike" spc="-100">
                <a:solidFill>
                  <a:srgbClr val="FFFFFF"/>
                </a:solidFill>
                <a:latin typeface="SF_HailSnow"/>
              </a:rPr>
              <a:t>2DGP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73600" y="4089400"/>
            <a:ext cx="65024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8600" b="0" i="0" u="none" strike="noStrike" spc="-900">
                <a:solidFill>
                  <a:srgbClr val="FFFFFF"/>
                </a:solidFill>
                <a:ea typeface="SF_HailSnow"/>
              </a:rPr>
              <a:t>프로젝트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54500" y="5626100"/>
            <a:ext cx="6172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8600" b="0" i="0" u="none" strike="noStrike" spc="-200" dirty="0">
                <a:solidFill>
                  <a:srgbClr val="FFFFFF"/>
                </a:solidFill>
                <a:latin typeface="SF_HailSnow"/>
                <a:ea typeface="SF_HailSnow"/>
              </a:rPr>
              <a:t>3</a:t>
            </a:r>
            <a:r>
              <a:rPr lang="ko-KR" sz="8600" b="0" i="0" u="none" strike="noStrike" spc="-200" dirty="0">
                <a:solidFill>
                  <a:srgbClr val="FFFFFF"/>
                </a:solidFill>
                <a:ea typeface="SF_HailSnow"/>
              </a:rPr>
              <a:t>차</a:t>
            </a:r>
            <a:r>
              <a:rPr lang="en-US" altLang="ko-KR" sz="8600" b="0" i="0" u="none" strike="noStrike" spc="-200" dirty="0">
                <a:solidFill>
                  <a:srgbClr val="FFFFFF"/>
                </a:solidFill>
                <a:ea typeface="SF_HailSnow"/>
              </a:rPr>
              <a:t>(</a:t>
            </a:r>
            <a:r>
              <a:rPr lang="ko-KR" altLang="en-US" sz="8600" b="0" i="0" u="none" strike="noStrike" spc="-200" dirty="0">
                <a:solidFill>
                  <a:srgbClr val="FFFFFF"/>
                </a:solidFill>
                <a:ea typeface="SF_HailSnow"/>
              </a:rPr>
              <a:t>최종</a:t>
            </a:r>
            <a:r>
              <a:rPr lang="en-US" altLang="ko-KR" sz="8600" b="0" i="0" u="none" strike="noStrike" spc="-200" dirty="0">
                <a:solidFill>
                  <a:srgbClr val="FFFFFF"/>
                </a:solidFill>
                <a:ea typeface="SF_HailSnow"/>
              </a:rPr>
              <a:t>)</a:t>
            </a:r>
            <a:r>
              <a:rPr lang="en-US" sz="8600" b="0" i="0" u="none" strike="noStrike" spc="-200" dirty="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8600" b="0" i="0" u="none" strike="noStrike" spc="-200" dirty="0">
                <a:solidFill>
                  <a:srgbClr val="FFFFFF"/>
                </a:solidFill>
                <a:ea typeface="SF_HailSnow"/>
              </a:rPr>
              <a:t>발표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36200" y="2324100"/>
            <a:ext cx="622300" cy="195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1000" b="0" i="0" u="none" strike="noStrike" spc="-300">
                <a:solidFill>
                  <a:srgbClr val="DC56A9"/>
                </a:solidFill>
                <a:latin typeface="SF_HailSnow"/>
              </a:rPr>
              <a:t>{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706100" y="5486400"/>
            <a:ext cx="1308100" cy="279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700" b="0" i="0" u="none" strike="noStrike" spc="-400">
                <a:solidFill>
                  <a:srgbClr val="FF630E"/>
                </a:solidFill>
                <a:latin typeface="SF_HailSnow"/>
              </a:rPr>
              <a:t>*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35200" y="5626100"/>
            <a:ext cx="19939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600" b="0" i="0" u="none" strike="noStrike" spc="-200" dirty="0">
                <a:solidFill>
                  <a:srgbClr val="41C5FF"/>
                </a:solidFill>
                <a:latin typeface="SF_HailSnow"/>
              </a:rPr>
              <a:t>[     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83000" y="1206500"/>
            <a:ext cx="23749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100" b="0" i="0" u="none" strike="noStrike" dirty="0">
                <a:solidFill>
                  <a:srgbClr val="FFFFFF"/>
                </a:solidFill>
                <a:latin typeface="SF_HailSnow"/>
              </a:rPr>
              <a:t>2DGP-Proj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249400" y="8204200"/>
            <a:ext cx="3175000" cy="95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630E"/>
                </a:solidFill>
                <a:latin typeface="SF_HailSnow"/>
              </a:rPr>
              <a:t>presenter 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= </a:t>
            </a:r>
            <a:r>
              <a:rPr lang="ko-KR" sz="2600" b="0" i="0" u="none" strike="noStrike">
                <a:solidFill>
                  <a:srgbClr val="41C5FF"/>
                </a:solidFill>
                <a:ea typeface="SF_HailSnow"/>
              </a:rPr>
              <a:t>김태순</a:t>
            </a:r>
            <a:r>
              <a:rPr lang="en-US" sz="2600" b="0" i="0" u="none" strike="noStrike">
                <a:solidFill>
                  <a:srgbClr val="41C5FF"/>
                </a:solidFill>
                <a:latin typeface="SF_HailSnow"/>
              </a:rPr>
              <a:t> 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; </a:t>
            </a:r>
          </a:p>
          <a:p>
            <a:pPr lvl="0" algn="r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// </a:t>
            </a:r>
            <a:r>
              <a:rPr lang="en-US" sz="2600" b="0" i="0" u="none" strike="noStrike">
                <a:solidFill>
                  <a:srgbClr val="DC56A9"/>
                </a:solidFill>
                <a:latin typeface="SF_HailSnow"/>
              </a:rPr>
              <a:t>2021182009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992600" y="-1041400"/>
            <a:ext cx="1511300" cy="477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757400" y="2336800"/>
            <a:ext cx="2489200" cy="532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 dirty="0">
                <a:solidFill>
                  <a:srgbClr val="FF630E">
                    <a:alpha val="20000"/>
                  </a:srgbClr>
                </a:solidFill>
                <a:latin typeface="SF_HailSnow"/>
              </a:rPr>
              <a:t>*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1200" y="1079500"/>
            <a:ext cx="64135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>
                <a:solidFill>
                  <a:srgbClr val="FFFFFF"/>
                </a:solidFill>
                <a:ea typeface="SF_HailSnow"/>
              </a:rPr>
              <a:t>개발</a:t>
            </a:r>
            <a:r>
              <a:rPr lang="en-US" altLang="ko-KR" sz="4800" b="0" i="0" u="none" strike="noStrike" dirty="0">
                <a:solidFill>
                  <a:srgbClr val="FFFFFF"/>
                </a:solidFill>
                <a:ea typeface="SF_HailSnow"/>
              </a:rPr>
              <a:t> </a:t>
            </a:r>
            <a:r>
              <a:rPr lang="ko-KR" altLang="en-US" sz="4800" b="0" i="0" u="none" strike="noStrike" dirty="0">
                <a:solidFill>
                  <a:srgbClr val="FFFFFF"/>
                </a:solidFill>
                <a:ea typeface="SF_HailSnow"/>
              </a:rPr>
              <a:t>진척도</a:t>
            </a:r>
            <a:endParaRPr lang="ko-KR" sz="48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015DA1F-8094-35A0-E226-DDB0DE2B7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05332"/>
              </p:ext>
            </p:extLst>
          </p:nvPr>
        </p:nvGraphicFramePr>
        <p:xfrm>
          <a:off x="1562099" y="2317184"/>
          <a:ext cx="15862301" cy="749407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85369">
                  <a:extLst>
                    <a:ext uri="{9D8B030D-6E8A-4147-A177-3AD203B41FA5}">
                      <a16:colId xmlns:a16="http://schemas.microsoft.com/office/drawing/2014/main" val="3172503086"/>
                    </a:ext>
                  </a:extLst>
                </a:gridCol>
                <a:gridCol w="5997933">
                  <a:extLst>
                    <a:ext uri="{9D8B030D-6E8A-4147-A177-3AD203B41FA5}">
                      <a16:colId xmlns:a16="http://schemas.microsoft.com/office/drawing/2014/main" val="814245883"/>
                    </a:ext>
                  </a:extLst>
                </a:gridCol>
                <a:gridCol w="5997933">
                  <a:extLst>
                    <a:ext uri="{9D8B030D-6E8A-4147-A177-3AD203B41FA5}">
                      <a16:colId xmlns:a16="http://schemas.microsoft.com/office/drawing/2014/main" val="172445096"/>
                    </a:ext>
                  </a:extLst>
                </a:gridCol>
                <a:gridCol w="2181066">
                  <a:extLst>
                    <a:ext uri="{9D8B030D-6E8A-4147-A177-3AD203B41FA5}">
                      <a16:colId xmlns:a16="http://schemas.microsoft.com/office/drawing/2014/main" val="1666178922"/>
                    </a:ext>
                  </a:extLst>
                </a:gridCol>
              </a:tblGrid>
              <a:tr h="91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내용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목표 범위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실제 개발 완료 내용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완성도</a:t>
                      </a:r>
                      <a:endParaRPr lang="en-US" altLang="ko-K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058423"/>
                  </a:ext>
                </a:extLst>
              </a:tr>
              <a:tr h="691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보스의 컨셉에 맞는 맵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초원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유적지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던전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맵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400499"/>
                  </a:ext>
                </a:extLst>
              </a:tr>
              <a:tr h="91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 컨트롤러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상하좌우 이동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회피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공격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타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3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모션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상하좌우 각각의 이동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회피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공격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735120"/>
                  </a:ext>
                </a:extLst>
              </a:tr>
              <a:tr h="91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게임 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보스와 플레이어의 공격 및 피격 기능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피격 후 혹은 회피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 등 무적시간 적용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충돌 페어의 유동적 변화를 통한 공격 및 피격 구현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충돌 처리시 무적인지 체크를 통한 무적 구현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572660"/>
                  </a:ext>
                </a:extLst>
              </a:tr>
              <a:tr h="91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스피드런</a:t>
                      </a:r>
                      <a:r>
                        <a:rPr lang="ko-KR" altLang="en-US" sz="1600" b="1" dirty="0"/>
                        <a:t>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클리어 타임 측정 및 클리어 화면에서 단순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클리어 타임 측정 및 출력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클리어 타임을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형태로 저장 및 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기록을 볼 수 있는 랭킹 시스템 추가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044499"/>
                  </a:ext>
                </a:extLst>
              </a:tr>
              <a:tr h="91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각기 다른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보스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각각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2~3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패턴을 가지고 있는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보스 객체 구현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보스마다 필요에 따른 하위 객체들 제작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 보스마다 피가 일정 이하가 되면 무적과 함께 패턴 실행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보스의 컨셉에 맞는 패턴들 구현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89330"/>
                  </a:ext>
                </a:extLst>
              </a:tr>
              <a:tr h="91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 스테이지 마다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BGM 1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개씩 총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플레이어의 동작마다 효과음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개씩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BGM – 5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SFX – 6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259122"/>
                  </a:ext>
                </a:extLst>
              </a:tr>
              <a:tr h="91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플레이어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걷기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회피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공격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타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상하좌우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총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모션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 보스의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Idle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공격 모션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사망 모션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플레이어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상하좌우 각각의 걷기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회피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공격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각 보스의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Idle,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공격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특수 패턴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사망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하위 객체의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100%</a:t>
                      </a:r>
                      <a:endParaRPr lang="ko-KR" altLang="en-US" sz="20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02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21200" y="1066800"/>
            <a:ext cx="56642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800" b="0" i="0" u="none" strike="noStrike" dirty="0">
                <a:solidFill>
                  <a:srgbClr val="FFFFFF"/>
                </a:solidFill>
                <a:ea typeface="SF_HailSnow"/>
              </a:rPr>
              <a:t>Commits </a:t>
            </a:r>
            <a:r>
              <a:rPr lang="ko-KR" altLang="en-US" sz="4800" b="0" i="0" u="none" strike="noStrike" dirty="0">
                <a:solidFill>
                  <a:srgbClr val="FFFFFF"/>
                </a:solidFill>
                <a:ea typeface="SF_HailSnow"/>
              </a:rPr>
              <a:t>통계</a:t>
            </a:r>
            <a:endParaRPr lang="ko-KR" sz="48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BED3705-F59F-AFD5-E27D-C87EA47BE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3582633"/>
            <a:ext cx="9088118" cy="507753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CF2CD1-970F-A0DA-B116-372ADC4D4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64815"/>
              </p:ext>
            </p:extLst>
          </p:nvPr>
        </p:nvGraphicFramePr>
        <p:xfrm>
          <a:off x="10919459" y="4267200"/>
          <a:ext cx="5669282" cy="3708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4641">
                  <a:extLst>
                    <a:ext uri="{9D8B030D-6E8A-4147-A177-3AD203B41FA5}">
                      <a16:colId xmlns:a16="http://schemas.microsoft.com/office/drawing/2014/main" val="3439117694"/>
                    </a:ext>
                  </a:extLst>
                </a:gridCol>
                <a:gridCol w="2834641">
                  <a:extLst>
                    <a:ext uri="{9D8B030D-6E8A-4147-A177-3AD203B41FA5}">
                      <a16:colId xmlns:a16="http://schemas.microsoft.com/office/drawing/2014/main" val="3725947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6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4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8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9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186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100" y="4356100"/>
            <a:ext cx="1193800" cy="99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5500" y="32258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00" y="3225800"/>
            <a:ext cx="254000" cy="254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3100" y="3009900"/>
            <a:ext cx="29718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3100" y="3594100"/>
            <a:ext cx="2971800" cy="101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235200" y="2552700"/>
            <a:ext cx="4013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600" b="0" i="0" u="none" strike="noStrike" spc="-200">
                <a:solidFill>
                  <a:srgbClr val="FFFFFF"/>
                </a:solidFill>
                <a:ea typeface="SF_HailSnow"/>
              </a:rPr>
              <a:t>발표를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784600" y="4089400"/>
            <a:ext cx="75565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600" b="0" i="0" u="none" strike="noStrike" spc="-1000">
                <a:solidFill>
                  <a:srgbClr val="FFFFFF"/>
                </a:solidFill>
                <a:ea typeface="SF_HailSnow"/>
              </a:rPr>
              <a:t>마치겠습니다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635500" y="5626100"/>
            <a:ext cx="59182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600" b="0" i="0" u="none" strike="noStrike" spc="-200">
                <a:solidFill>
                  <a:srgbClr val="FFFFFF"/>
                </a:solidFill>
                <a:ea typeface="SF_HailSnow"/>
              </a:rPr>
              <a:t>감사합니다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04600" y="3886200"/>
            <a:ext cx="622300" cy="196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1000" b="0" i="0" u="none" strike="noStrike" spc="-300">
                <a:solidFill>
                  <a:srgbClr val="DC56A9"/>
                </a:solidFill>
                <a:latin typeface="SF_HailSnow"/>
              </a:rPr>
              <a:t>{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960100" y="5473700"/>
            <a:ext cx="1308100" cy="280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700" b="0" i="0" u="none" strike="noStrike" spc="-400">
                <a:solidFill>
                  <a:srgbClr val="FF630E"/>
                </a:solidFill>
                <a:latin typeface="SF_HailSnow"/>
              </a:rPr>
              <a:t>*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35200" y="5626100"/>
            <a:ext cx="1993900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600" b="0" i="0" u="none" strike="noStrike" spc="-200">
                <a:solidFill>
                  <a:srgbClr val="41C5FF"/>
                </a:solidFill>
                <a:latin typeface="SF_HailSnow"/>
              </a:rPr>
              <a:t>[     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83000" y="1206500"/>
            <a:ext cx="23749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SF_HailSnow"/>
              </a:rPr>
              <a:t>2DGP Proj </a:t>
            </a:r>
            <a:r>
              <a:rPr lang="ko-KR" sz="2100" b="0" i="0" u="none" strike="noStrike">
                <a:solidFill>
                  <a:srgbClr val="FFFFFF"/>
                </a:solidFill>
                <a:ea typeface="SF_HailSnow"/>
              </a:rPr>
              <a:t>김태순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947900" y="1206500"/>
            <a:ext cx="18923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SF_HailSnow"/>
              </a:rPr>
              <a:t>2021182009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98700" y="7937500"/>
            <a:ext cx="49784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# </a:t>
            </a:r>
            <a:r>
              <a:rPr lang="en-US" sz="2600" b="0" i="0" u="none" strike="noStrike">
                <a:solidFill>
                  <a:srgbClr val="FF630E"/>
                </a:solidFill>
                <a:latin typeface="SF_HailSnow"/>
              </a:rPr>
              <a:t>miri intelligence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 ( )    {</a:t>
            </a:r>
          </a:p>
          <a:p>
            <a:pPr lvl="0" algn="l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presenter :  = </a:t>
            </a:r>
            <a:r>
              <a:rPr lang="ko-KR" sz="2600" b="0" i="0" u="none" strike="noStrike">
                <a:solidFill>
                  <a:srgbClr val="FFFFFF"/>
                </a:solidFill>
                <a:ea typeface="SF_HailSnow"/>
              </a:rPr>
              <a:t>김태순</a:t>
            </a: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;</a:t>
            </a:r>
          </a:p>
          <a:p>
            <a:pPr lvl="0" algn="l">
              <a:lnSpc>
                <a:spcPct val="124499"/>
              </a:lnSpc>
            </a:pPr>
            <a:r>
              <a:rPr lang="en-US" sz="2600" b="0" i="0" u="none" strike="noStrike">
                <a:solidFill>
                  <a:srgbClr val="FFFFFF"/>
                </a:solidFill>
                <a:latin typeface="SF_HailSnow"/>
              </a:rPr>
              <a:t> // </a:t>
            </a:r>
            <a:r>
              <a:rPr lang="en-US" sz="2600" b="0" i="0" u="none" strike="noStrike">
                <a:solidFill>
                  <a:srgbClr val="DC56A9"/>
                </a:solidFill>
                <a:latin typeface="SF_HailSnow"/>
              </a:rPr>
              <a:t>2021182009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>
                <a:solidFill>
                  <a:srgbClr val="FF630E">
                    <a:alpha val="20000"/>
                  </a:srgbClr>
                </a:solidFill>
                <a:latin typeface="SF_HailSnow"/>
              </a:rPr>
              <a:t>*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345</Words>
  <Application>Microsoft Office PowerPoint</Application>
  <PresentationFormat>사용자 지정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SF_HailSnow</vt:lpstr>
      <vt:lpstr>D2Coding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김태순(2021182009)</cp:lastModifiedBy>
  <cp:revision>5</cp:revision>
  <dcterms:created xsi:type="dcterms:W3CDTF">2006-08-16T00:00:00Z</dcterms:created>
  <dcterms:modified xsi:type="dcterms:W3CDTF">2024-12-06T07:09:51Z</dcterms:modified>
</cp:coreProperties>
</file>