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197F3-C4DE-1138-997A-44D151C47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532D7-1200-7E01-2C47-540DB9084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87C9D-A67D-5B7E-7A6E-6A825844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2FE2-D8FD-4BDC-A557-B971AE889124}" type="datetimeFigureOut">
              <a:rPr lang="es-MX" smtClean="0"/>
              <a:t>02/05/2022</a:t>
            </a:fld>
            <a:endParaRPr lang="es-MX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A7EB1-4A89-1BAC-31CE-2630406B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7FEB9-D798-BB77-FFE5-5FBF55915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9201-2E24-45D5-9393-C16333C43FE5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0394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484FE-DAC7-7513-C7F2-3B58E554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C7CA6-0CF7-01C5-1EFE-574B5C942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117B1-F8A7-0268-389F-5829CBDD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2FE2-D8FD-4BDC-A557-B971AE889124}" type="datetimeFigureOut">
              <a:rPr lang="es-MX" smtClean="0"/>
              <a:t>02/05/2022</a:t>
            </a:fld>
            <a:endParaRPr lang="es-MX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83CCA-D0E7-9E78-1886-2DB2D52B3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403DE-EF8F-BE7F-21B7-094A68406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9201-2E24-45D5-9393-C16333C43FE5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982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6A71B1-99BA-813A-890C-79A84C3AD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E13CA-2134-0B78-E101-A850CC30B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4A1D7-70DE-39B5-A7B4-68C097D0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2FE2-D8FD-4BDC-A557-B971AE889124}" type="datetimeFigureOut">
              <a:rPr lang="es-MX" smtClean="0"/>
              <a:t>02/05/2022</a:t>
            </a:fld>
            <a:endParaRPr lang="es-MX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C4CDF-2A79-F4BE-157D-15E4D76C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1009-D230-7EDF-EA80-8EE0EAEB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9201-2E24-45D5-9393-C16333C43FE5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352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99007-88D1-9ACF-AF39-31D137AF6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CFE0E-D01A-3E43-2C69-50A17BCA3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76773-FC72-D9B5-760B-9EA9654F4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2FE2-D8FD-4BDC-A557-B971AE889124}" type="datetimeFigureOut">
              <a:rPr lang="es-MX" smtClean="0"/>
              <a:t>02/05/2022</a:t>
            </a:fld>
            <a:endParaRPr lang="es-MX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D129F-03EB-D0AB-E8EB-81F99B057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B984-FB43-2DCB-3A8B-739A5EDA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9201-2E24-45D5-9393-C16333C43FE5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5889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C4FD-8C6C-2D8B-80F9-17989E9F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51544-6DAF-37B7-2CE7-8E399118D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53ABD-7B42-3F57-CCA5-E9F8F7702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2FE2-D8FD-4BDC-A557-B971AE889124}" type="datetimeFigureOut">
              <a:rPr lang="es-MX" smtClean="0"/>
              <a:t>02/05/2022</a:t>
            </a:fld>
            <a:endParaRPr lang="es-MX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841AD-B56A-7051-C257-06397088A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F5876-2F43-14CC-774A-9257F780D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9201-2E24-45D5-9393-C16333C43FE5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967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2CC8-69BF-5BD6-EC8B-C81492D2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F420B-2323-C8BF-EC68-1E4A3FB93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F728B-92CA-C479-128A-86CEF39D9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67EA5-D7E9-98F4-BF6B-50C64F1E2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2FE2-D8FD-4BDC-A557-B971AE889124}" type="datetimeFigureOut">
              <a:rPr lang="es-MX" smtClean="0"/>
              <a:t>02/05/2022</a:t>
            </a:fld>
            <a:endParaRPr lang="es-MX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309C0-EE56-4099-2897-4E41B377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EC27A-3FBA-4E2E-0147-12161B50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9201-2E24-45D5-9393-C16333C43FE5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980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ED61A-BE93-AF71-0BDC-7C5B6C3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04D4D-BDB9-7F86-A3A1-DC39A6B69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F9951-5FA3-DDC6-0963-A0A95EF8A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6296EB-6FBF-31F6-685A-D95CB78BB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FAD388-1480-0419-08FC-AB3254B3A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D6098B-44FF-076C-8515-EE72E4A41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2FE2-D8FD-4BDC-A557-B971AE889124}" type="datetimeFigureOut">
              <a:rPr lang="es-MX" smtClean="0"/>
              <a:t>02/05/2022</a:t>
            </a:fld>
            <a:endParaRPr lang="es-MX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7D7C2D-F3C6-34DD-CE51-50F96885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E42F8-241B-B342-0457-301CDF3C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9201-2E24-45D5-9393-C16333C43FE5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435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7C2AA-941C-5D69-02F3-D19338FAB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4D89BE-1498-6DB8-34A9-B1B96683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2FE2-D8FD-4BDC-A557-B971AE889124}" type="datetimeFigureOut">
              <a:rPr lang="es-MX" smtClean="0"/>
              <a:t>02/05/2022</a:t>
            </a:fld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E303C-0A75-C776-A696-D5021017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5E80E-E0DA-CA90-F858-C94241CA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9201-2E24-45D5-9393-C16333C43FE5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8764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ADA837-9978-B5F4-0D47-B0B87861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2FE2-D8FD-4BDC-A557-B971AE889124}" type="datetimeFigureOut">
              <a:rPr lang="es-MX" smtClean="0"/>
              <a:t>02/05/2022</a:t>
            </a:fld>
            <a:endParaRPr lang="es-MX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404D6-6F4C-2822-7032-A73F94E4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7A199-D486-1E36-20C2-7216025D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9201-2E24-45D5-9393-C16333C43FE5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8345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9A27-DC4A-58F4-3260-A5EF03F92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12027-CC02-3E46-65FC-FF3407926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91C96-3853-2B0C-2E7B-936292407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BBAC9-2E3E-5579-ED13-D2F95AA9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2FE2-D8FD-4BDC-A557-B971AE889124}" type="datetimeFigureOut">
              <a:rPr lang="es-MX" smtClean="0"/>
              <a:t>02/05/2022</a:t>
            </a:fld>
            <a:endParaRPr lang="es-MX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89652-3D69-0A5F-36CD-BB8C653D6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1DC79-65F5-4F57-7FE3-CDC151DB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9201-2E24-45D5-9393-C16333C43FE5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4669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C04E1-6552-6411-7F51-9A1C640D7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D19D4F-FA11-03C3-FCC0-7C5E39498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9E6E3-10FB-1ECE-3938-92A1226C2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82E2A-A442-AEF8-A245-EB542B56A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2FE2-D8FD-4BDC-A557-B971AE889124}" type="datetimeFigureOut">
              <a:rPr lang="es-MX" smtClean="0"/>
              <a:t>02/05/2022</a:t>
            </a:fld>
            <a:endParaRPr lang="es-MX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56F9B-8AD5-ED32-214E-24D2F54A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B95EC-6D83-BD18-4FEB-16A5E158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9201-2E24-45D5-9393-C16333C43FE5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9493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3B0B6-D8E8-9BFA-23DF-1D886D399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CA21-223E-F7F5-B34B-6C1B29573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5236E-0DE9-C2A1-6E73-B4CFDDD0A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82FE2-D8FD-4BDC-A557-B971AE889124}" type="datetimeFigureOut">
              <a:rPr lang="es-MX" smtClean="0"/>
              <a:t>02/05/2022</a:t>
            </a:fld>
            <a:endParaRPr lang="es-MX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87E38-2562-9343-1A1A-98BD38827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ABFC3-9ED0-011E-706D-1F66F1955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59201-2E24-45D5-9393-C16333C43FE5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2081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01C4-6309-F630-DA10-BE5271249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Sistema de Gestión de Estudiantes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E93A8-6BAC-4AA4-4AAD-4A3E8B360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0515" y="3602038"/>
            <a:ext cx="6510970" cy="1655762"/>
          </a:xfrm>
        </p:spPr>
        <p:txBody>
          <a:bodyPr/>
          <a:lstStyle/>
          <a:p>
            <a:r>
              <a:rPr lang="es-MX" dirty="0"/>
              <a:t>Integrantes</a:t>
            </a:r>
            <a:r>
              <a:rPr lang="en-US" dirty="0"/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Reyna Mercedes Galan Contreras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Josué David Cortez Aguilar</a:t>
            </a:r>
            <a:endParaRPr lang="es-MX" dirty="0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E39831CF-DE21-B317-77A7-B3386398A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203" y="3853972"/>
            <a:ext cx="3819797" cy="299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75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B24ED-39B8-E778-9A67-22E8BDDB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s-419" dirty="0"/>
              <a:t>Nuestro</a:t>
            </a:r>
            <a:r>
              <a:rPr lang="en-US" dirty="0"/>
              <a:t> </a:t>
            </a:r>
            <a:r>
              <a:rPr lang="es-MX" dirty="0"/>
              <a:t>problema</a:t>
            </a:r>
            <a:r>
              <a:rPr lang="en-US" dirty="0"/>
              <a:t>?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F75A8-316E-54E7-C7A4-8ABF4E614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419" dirty="0"/>
              <a:t>Nosotros nos planteamos el problema de poder llevar un registro ordenado de los estudiantes de </a:t>
            </a:r>
            <a:r>
              <a:rPr lang="es-419" dirty="0" err="1"/>
              <a:t>kodigo</a:t>
            </a:r>
            <a:r>
              <a:rPr lang="es-419" dirty="0"/>
              <a:t> y contar con un registro de sus notas, esta herramienta está más enfocado a que la usen el personal de </a:t>
            </a:r>
            <a:r>
              <a:rPr lang="es-419" dirty="0" err="1"/>
              <a:t>kodigo</a:t>
            </a:r>
            <a:r>
              <a:rPr lang="es-419" dirty="0"/>
              <a:t> para que pueda disponer de esta información de manera más fácil y local(sin tener que ir a Google </a:t>
            </a:r>
            <a:r>
              <a:rPr lang="es-419" dirty="0" err="1"/>
              <a:t>Classroom</a:t>
            </a:r>
            <a:r>
              <a:rPr lang="es-419" dirty="0"/>
              <a:t>).</a:t>
            </a:r>
          </a:p>
        </p:txBody>
      </p:sp>
      <p:pic>
        <p:nvPicPr>
          <p:cNvPr id="5" name="Picture 4" descr="A picture containing toy&#10;&#10;Description automatically generated">
            <a:extLst>
              <a:ext uri="{FF2B5EF4-FFF2-40B4-BE49-F238E27FC236}">
                <a16:creationId xmlns:a16="http://schemas.microsoft.com/office/drawing/2014/main" id="{2D048969-CFAE-81B2-7A14-910A45E7E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972" y="3532972"/>
            <a:ext cx="3325028" cy="332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0711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DFA2F62F-B19C-9D1F-0E58-D3E0C8A76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4943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79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Sistema de Gestión de Estudiantes</vt:lpstr>
      <vt:lpstr>¿Nuestro problema?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Gestión de Estudiantes</dc:title>
  <dc:creator>Josué Cortez</dc:creator>
  <cp:lastModifiedBy>Josué Cortez</cp:lastModifiedBy>
  <cp:revision>5</cp:revision>
  <dcterms:created xsi:type="dcterms:W3CDTF">2022-05-02T20:24:50Z</dcterms:created>
  <dcterms:modified xsi:type="dcterms:W3CDTF">2022-05-02T21:20:49Z</dcterms:modified>
</cp:coreProperties>
</file>