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BB8A-535C-4F01-8F17-6E429C704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D0E56-3B12-4B36-BC9D-11322E124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4769F-5DFE-4256-AE7C-D7B242A4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21A7-AF1C-4C70-8E6F-097A76E2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BF335-0E9B-4819-B7F1-BB0844CA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7C8E-3572-4A02-8C40-CFDFFFAE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3A54-71B5-415F-8FA0-BB510438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E936-6035-4251-9487-FB96F3B4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A4F4D-6F79-40F5-B2E6-BDEB1C53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F668E-C450-48F8-A584-F182E872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5263C-BE69-4EDB-BE30-464A66F8E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23434-9044-40A6-BD11-7BF41C767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7DC8-08A2-4CFE-ACE0-8A62F83A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D25DE-2D57-469D-A70E-C144E593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7103-E16D-4BCB-A196-5F2B0301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3817-B2A9-4FBC-8695-73A8BF4D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C387-BDC6-4786-B1C8-65F990F3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35BB-0E20-497C-8E53-504A28E1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5D226-7E81-4E05-8D03-49EF6CCA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BE13-ECBA-475E-9718-75F1257C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2B14-FF3F-4C55-AC29-623D7C7E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27C87-6E07-4408-925E-9051A9F1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3861-3DA6-4FB1-89CF-6BE2B513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84B9-0A61-48EB-8799-83C663FC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CEBD-6FAC-46E1-8AAE-F5E32D12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375D-50FE-4851-B8F2-FAAFC994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EF5A-7615-4D5F-BE46-B2084A9FD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8C731-539B-4BDF-99C7-1CA2AD0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24A46-8824-49B7-97D6-1B3334B1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3A3DA-B020-4AA8-A25F-8D1140D5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6378A-1C66-4D0F-BDB1-7FDC9A60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6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421A-D048-4EBF-B7B1-B6775068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C3260-BC41-4141-89F7-0FDEF2B8F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66655-0942-44AF-9617-08E6F4C05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0CC2-9EB0-413F-B1D2-7864FCA58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70234-0FF2-44BF-B48E-F5F902EB6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E7549-79D8-4F41-92E9-78035112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3C7F6-48A3-4A1F-90D4-B489BDCE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FFE49-C5DF-4D9B-8D65-8C89DB77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2415-7925-4AF0-9E5A-44B412CE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ADD71-92CF-4156-84F4-CF38ACE5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8E987-E9C4-4C61-855F-4E3E6802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AB02D-91BC-4576-88CF-893220C2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1AF48-A7FF-4271-B0DF-C8DEF7A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5176C-F537-47C1-9C49-A96B4A3B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3BCEA-44F1-4908-BB9F-B0995E69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8483-F723-4CF8-99D7-8E6A23D6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8FE8-75A8-4C01-A1EE-5EF9221E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1699B-0465-49D4-ACA5-80F3F556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2746F-5685-4716-8D23-61A1045C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BAF8-2DD1-4C56-A7CF-D17A0357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840F-6891-4284-8222-F15C85BD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E3A2-B778-4443-BDFF-4B5C7DA0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87E72-C87E-4599-BA1E-72257AB11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2CD7-1340-420E-A7B5-6B6EF5B1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EBEB-1B42-4A8F-B09D-0870C890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774C-AE86-498C-B876-825149BA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7A0E0-C512-4ECE-8507-39BAE17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149F9-DBC5-4029-818E-1CDA416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243F-70E2-47F1-9B74-6AD6984C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2FA7-3D00-4FE6-87C0-633A85D99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A709E-30E3-4D9E-B9F3-EA560DF7DA8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7C282-ED7B-43D5-B262-A645EAAF5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87F5-0285-49CE-98FC-90C77CAC8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5A0A-989E-4007-BBF2-C6A0D5A20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3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E7384-026E-4C73-B38C-EAAA2C72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03" y="218872"/>
            <a:ext cx="3378945" cy="3367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30A35-1319-42C7-8754-EEF2071DF3E8}"/>
              </a:ext>
            </a:extLst>
          </p:cNvPr>
          <p:cNvSpPr txBox="1"/>
          <p:nvPr/>
        </p:nvSpPr>
        <p:spPr>
          <a:xfrm>
            <a:off x="319643" y="184181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[0,0]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04CE25-8879-4CED-A0D4-B0F7A7174FA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37003" y="806215"/>
            <a:ext cx="549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3C6D87-44EE-4744-8189-B6F77863D3F1}"/>
              </a:ext>
            </a:extLst>
          </p:cNvPr>
          <p:cNvSpPr txBox="1"/>
          <p:nvPr/>
        </p:nvSpPr>
        <p:spPr>
          <a:xfrm>
            <a:off x="208681" y="68310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[3,2]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32F7AC-9CE6-40FD-987B-E5B4EA4AD2D4}"/>
              </a:ext>
            </a:extLst>
          </p:cNvPr>
          <p:cNvSpPr txBox="1"/>
          <p:nvPr/>
        </p:nvSpPr>
        <p:spPr>
          <a:xfrm>
            <a:off x="4016766" y="3330146"/>
            <a:ext cx="577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[19,19]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B83C6-B98B-4648-84D1-3B3019B849A1}"/>
              </a:ext>
            </a:extLst>
          </p:cNvPr>
          <p:cNvSpPr txBox="1"/>
          <p:nvPr/>
        </p:nvSpPr>
        <p:spPr>
          <a:xfrm>
            <a:off x="261934" y="3330146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[19,0]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96C64-4B5D-42CA-BD1A-6665F08051BF}"/>
              </a:ext>
            </a:extLst>
          </p:cNvPr>
          <p:cNvSpPr txBox="1"/>
          <p:nvPr/>
        </p:nvSpPr>
        <p:spPr>
          <a:xfrm>
            <a:off x="4051230" y="188028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[0,19]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FB263-8832-4562-A177-571D6F4DF8CF}"/>
              </a:ext>
            </a:extLst>
          </p:cNvPr>
          <p:cNvSpPr/>
          <p:nvPr/>
        </p:nvSpPr>
        <p:spPr>
          <a:xfrm>
            <a:off x="4515908" y="806705"/>
            <a:ext cx="156519" cy="12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7D0A25-890F-4C31-952C-809C66C3CB3F}"/>
              </a:ext>
            </a:extLst>
          </p:cNvPr>
          <p:cNvSpPr/>
          <p:nvPr/>
        </p:nvSpPr>
        <p:spPr>
          <a:xfrm>
            <a:off x="4510327" y="1029744"/>
            <a:ext cx="156519" cy="1226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brary of compass points jpg royalty free png files ...">
            <a:extLst>
              <a:ext uri="{FF2B5EF4-FFF2-40B4-BE49-F238E27FC236}">
                <a16:creationId xmlns:a16="http://schemas.microsoft.com/office/drawing/2014/main" id="{39729946-7B69-464B-91B8-78F0728C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89" y="1332754"/>
            <a:ext cx="381157" cy="37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BD2A6C-FADA-4673-9207-9682F3139CA1}"/>
              </a:ext>
            </a:extLst>
          </p:cNvPr>
          <p:cNvSpPr txBox="1"/>
          <p:nvPr/>
        </p:nvSpPr>
        <p:spPr>
          <a:xfrm>
            <a:off x="4784746" y="75072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Wall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F0A61D-40EC-4150-93F2-05FD564CFCC0}"/>
              </a:ext>
            </a:extLst>
          </p:cNvPr>
          <p:cNvSpPr txBox="1"/>
          <p:nvPr/>
        </p:nvSpPr>
        <p:spPr>
          <a:xfrm>
            <a:off x="4784746" y="960249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Dirt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8006B1-F729-453C-BB1C-AE9105F19ADE}"/>
              </a:ext>
            </a:extLst>
          </p:cNvPr>
          <p:cNvSpPr txBox="1"/>
          <p:nvPr/>
        </p:nvSpPr>
        <p:spPr>
          <a:xfrm>
            <a:off x="4856239" y="1305220"/>
            <a:ext cx="655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Agent</a:t>
            </a:r>
            <a:br>
              <a:rPr lang="en-US" sz="1100"/>
            </a:br>
            <a:r>
              <a:rPr lang="en-US" sz="110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5536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H</dc:creator>
  <cp:lastModifiedBy>S H</cp:lastModifiedBy>
  <cp:revision>1</cp:revision>
  <dcterms:created xsi:type="dcterms:W3CDTF">2020-06-23T21:51:39Z</dcterms:created>
  <dcterms:modified xsi:type="dcterms:W3CDTF">2020-06-23T22:01:20Z</dcterms:modified>
</cp:coreProperties>
</file>