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>
        <p:scale>
          <a:sx n="75" d="100"/>
          <a:sy n="75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0EB1B-FB58-414A-B012-4009A5F0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80C6DE-0456-4541-897A-641AA22D2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7EE79-38B1-4C2F-A696-F5752B8A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C37AC2-AAA9-4312-9C74-24A6A474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F68AB-196C-4552-A400-49FF5AD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E336-E996-4CF7-AF9A-58C864FD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370F71-3FC9-4E0B-9327-A1803D2A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742C71-CDB8-4875-AFDB-23B9159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B9434-A218-43B8-B036-6D5DE151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84A48-8987-4489-ABFD-D30156EE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E1B927-B679-4EB5-B87D-DBF776EB0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1B459F-2937-4981-A453-82B3F012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4EB69-FD76-4623-AC87-71513AD3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B2465-900D-43C7-BE08-7ADCB807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4B9C3-B47F-4AB6-ACB2-A697F2E3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3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646B3-F819-4AF6-A4E2-4EA76A75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7A721-66BD-488A-8414-4C979BFD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6138A-E6B6-4C20-A9DB-C568E0A2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D7876-73A3-42B8-A20A-0C1C197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C2A489-CA03-49B1-BCAC-1AE973BF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1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BD1A1-1CD5-41B6-B006-6A4DE8F0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B95749-3631-4D69-89AE-D1433772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8C283-13B5-47BD-8100-36698659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A3C0A-6A69-4373-B6C5-60A3C82F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9DD2B-0D67-4769-BD66-97280FF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7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F5E85-94F5-4785-BC0B-E47479D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1C54E-BD1E-4304-B28C-1CC3646D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570844-D49D-4BE2-823C-4B320842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532BC7-8490-4457-8FB5-3329ECCA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2EC750-82AF-4370-A2C7-AAB3BFBF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99794-2020-4AEB-8BBB-44FC231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4DD0D-EBDB-4C2F-B2F8-FD79132C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F4D5-2761-4B57-8216-835D63227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656F1E-65A8-4856-954C-B079A17C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8D8B6C-1645-4325-839F-B4794FEB2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DE650F-7527-4451-83BF-16324E56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DFA126-6F90-439C-A80E-AEB62DC3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4FAF75-153E-4168-9FC2-ACDCF90E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A2567F-13F6-4213-94BC-A6E00E4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58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11C6F-55D0-49C9-AF36-1981435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ACF314-A9A2-425F-BC09-B9800D17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98474C-3916-409B-852E-43EC3124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C3A3A9-F1D6-4FFE-93E2-3B3B60C5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B646CC-6916-4FC2-A762-A246467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8D0199-9ACA-494F-9614-49FD1664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5D6D6B-1D08-4243-9AFE-969C7159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6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78461-D465-4034-AD56-97871DD7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11E60-7B79-4127-AB4D-BDFBEF76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A267A2-A3FE-4E59-8131-C80802EC8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183922-6817-4766-AB69-43EA45D3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65F2CD-719A-4755-A3F1-2F1854E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E2083F-DB8A-4005-8604-C679CCFB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7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6FCF9-02CD-4A17-B659-1B276C98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9584F6-5121-4326-9115-1D975CE73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97C30-9F88-4CE8-BF2B-AF6C23D9E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2F3100-9659-46F1-BB15-796AA53A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70C90-64A2-4695-9D0D-73FDDA46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932F9-B699-4266-B666-1634418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9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9272A2-5DC6-46DB-BB13-E220B84C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1EA76-5AEE-4812-93AD-6AA754AE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BC635-7899-4990-91D2-FAD87E119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9B77-3DA4-4102-B21B-8F8C501BAD47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1B049-C6A5-4680-8DAA-C7B9369D3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D9C06F-B28A-48F2-9821-21EAE713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2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E75D9E-380D-4E4A-A8F1-7144B858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" y="1943283"/>
            <a:ext cx="1949275" cy="1949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84455D-5F70-48AD-B79C-37007D2F5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25" y="1943283"/>
            <a:ext cx="1949275" cy="19492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0AFEEF6-E11D-4983-A80F-6C156914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30" y="1943284"/>
            <a:ext cx="1951584" cy="195158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944A02A-848D-4317-AFF5-D9D1C4AE0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45" y="1940975"/>
            <a:ext cx="1951583" cy="1951583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288F188-A377-4755-9117-D8E51EB07F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8369" y="944248"/>
            <a:ext cx="12700" cy="1693271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9EDDE5-8411-43DB-88AF-A0F36E39649E}"/>
              </a:ext>
            </a:extLst>
          </p:cNvPr>
          <p:cNvSpPr txBox="1"/>
          <p:nvPr/>
        </p:nvSpPr>
        <p:spPr>
          <a:xfrm>
            <a:off x="446625" y="3898908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Working directory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6E3D20-7A45-4283-8BDA-E0E76C45E749}"/>
              </a:ext>
            </a:extLst>
          </p:cNvPr>
          <p:cNvSpPr txBox="1"/>
          <p:nvPr/>
        </p:nvSpPr>
        <p:spPr>
          <a:xfrm>
            <a:off x="3881915" y="3898908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Staging area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780059-4174-48FC-83A8-EC0704477B13}"/>
              </a:ext>
            </a:extLst>
          </p:cNvPr>
          <p:cNvSpPr txBox="1"/>
          <p:nvPr/>
        </p:nvSpPr>
        <p:spPr>
          <a:xfrm>
            <a:off x="6844569" y="3898908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 Repository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2513339-B242-4FA1-BDBB-5FA5FAC06D29}"/>
              </a:ext>
            </a:extLst>
          </p:cNvPr>
          <p:cNvSpPr txBox="1"/>
          <p:nvPr/>
        </p:nvSpPr>
        <p:spPr>
          <a:xfrm>
            <a:off x="9881350" y="3898908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Remote Repository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7105962-B6DB-41BB-97C9-72B49591470A}"/>
              </a:ext>
            </a:extLst>
          </p:cNvPr>
          <p:cNvSpPr txBox="1"/>
          <p:nvPr/>
        </p:nvSpPr>
        <p:spPr>
          <a:xfrm>
            <a:off x="2448234" y="584208"/>
            <a:ext cx="772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endParaRPr lang="zh-TW" alt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7" name="直線單箭頭接點 18">
            <a:extLst>
              <a:ext uri="{FF2B5EF4-FFF2-40B4-BE49-F238E27FC236}">
                <a16:creationId xmlns:a16="http://schemas.microsoft.com/office/drawing/2014/main" id="{0CA21CE2-4956-4792-B257-88C8EDD5DF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90694" y="944248"/>
            <a:ext cx="12700" cy="1693271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DAC54E8-B180-4FC1-A2EB-8E0D7680D8FB}"/>
              </a:ext>
            </a:extLst>
          </p:cNvPr>
          <p:cNvSpPr txBox="1"/>
          <p:nvPr/>
        </p:nvSpPr>
        <p:spPr>
          <a:xfrm>
            <a:off x="5507592" y="584208"/>
            <a:ext cx="1378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commit</a:t>
            </a:r>
            <a:endParaRPr lang="zh-TW" alt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直線單箭頭接點 18">
            <a:extLst>
              <a:ext uri="{FF2B5EF4-FFF2-40B4-BE49-F238E27FC236}">
                <a16:creationId xmlns:a16="http://schemas.microsoft.com/office/drawing/2014/main" id="{72626A55-8429-46D7-8D95-EB0B7CD904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50934" y="944248"/>
            <a:ext cx="12700" cy="1693271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A05B545-ABE0-47AF-9C48-FF3A8AB86103}"/>
              </a:ext>
            </a:extLst>
          </p:cNvPr>
          <p:cNvSpPr txBox="1"/>
          <p:nvPr/>
        </p:nvSpPr>
        <p:spPr>
          <a:xfrm>
            <a:off x="8886642" y="584208"/>
            <a:ext cx="9412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</a:t>
            </a:r>
            <a:endParaRPr lang="zh-TW" alt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6C77C74-01BD-4FC7-910C-DDCDDC4ECA59}"/>
              </a:ext>
            </a:extLst>
          </p:cNvPr>
          <p:cNvCxnSpPr>
            <a:cxnSpLocks/>
          </p:cNvCxnSpPr>
          <p:nvPr/>
        </p:nvCxnSpPr>
        <p:spPr>
          <a:xfrm rot="5400000" flipH="1">
            <a:off x="4574946" y="2022147"/>
            <a:ext cx="124596" cy="4527881"/>
          </a:xfrm>
          <a:prstGeom prst="curvedConnector3">
            <a:avLst>
              <a:gd name="adj1" fmla="val -3516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58">
            <a:extLst>
              <a:ext uri="{FF2B5EF4-FFF2-40B4-BE49-F238E27FC236}">
                <a16:creationId xmlns:a16="http://schemas.microsoft.com/office/drawing/2014/main" id="{D6AE2E4B-3C92-4235-80B7-ABA176BF9639}"/>
              </a:ext>
            </a:extLst>
          </p:cNvPr>
          <p:cNvCxnSpPr>
            <a:cxnSpLocks/>
          </p:cNvCxnSpPr>
          <p:nvPr/>
        </p:nvCxnSpPr>
        <p:spPr>
          <a:xfrm rot="5400000">
            <a:off x="9032979" y="2749983"/>
            <a:ext cx="12700" cy="3163514"/>
          </a:xfrm>
          <a:prstGeom prst="curvedConnector3">
            <a:avLst>
              <a:gd name="adj1" fmla="val 38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1FA11D4B-4A88-492C-A03F-83A81AE7F499}"/>
              </a:ext>
            </a:extLst>
          </p:cNvPr>
          <p:cNvSpPr txBox="1"/>
          <p:nvPr/>
        </p:nvSpPr>
        <p:spPr>
          <a:xfrm>
            <a:off x="3864252" y="4936168"/>
            <a:ext cx="1596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checkout</a:t>
            </a:r>
            <a:endParaRPr lang="zh-TW" alt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D0D7A33-8DCD-4C37-BA60-E60F7F26D9D5}"/>
              </a:ext>
            </a:extLst>
          </p:cNvPr>
          <p:cNvSpPr txBox="1"/>
          <p:nvPr/>
        </p:nvSpPr>
        <p:spPr>
          <a:xfrm>
            <a:off x="8388111" y="4936168"/>
            <a:ext cx="1963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clone/fetch</a:t>
            </a:r>
            <a:endParaRPr lang="zh-TW" alt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9B47F88-972B-4518-A0B5-24E13CCAEC1D}"/>
              </a:ext>
            </a:extLst>
          </p:cNvPr>
          <p:cNvCxnSpPr>
            <a:cxnSpLocks/>
            <a:stCxn id="34" idx="2"/>
            <a:endCxn id="31" idx="2"/>
          </p:cNvCxnSpPr>
          <p:nvPr/>
        </p:nvCxnSpPr>
        <p:spPr>
          <a:xfrm rot="5400000">
            <a:off x="6125197" y="-475299"/>
            <a:ext cx="12700" cy="9487079"/>
          </a:xfrm>
          <a:prstGeom prst="bentConnector3">
            <a:avLst>
              <a:gd name="adj1" fmla="val 11899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CF77B03-C70F-48FF-87B4-18DE19AFE4B3}"/>
              </a:ext>
            </a:extLst>
          </p:cNvPr>
          <p:cNvSpPr txBox="1"/>
          <p:nvPr/>
        </p:nvSpPr>
        <p:spPr>
          <a:xfrm>
            <a:off x="5814567" y="5872194"/>
            <a:ext cx="764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pull</a:t>
            </a:r>
            <a:endParaRPr lang="zh-TW" alt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Lucian</dc:creator>
  <cp:lastModifiedBy>Lucian</cp:lastModifiedBy>
  <cp:revision>10</cp:revision>
  <dcterms:created xsi:type="dcterms:W3CDTF">2019-04-24T12:39:33Z</dcterms:created>
  <dcterms:modified xsi:type="dcterms:W3CDTF">2019-04-24T13:07:32Z</dcterms:modified>
</cp:coreProperties>
</file>