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51999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>
        <p:scale>
          <a:sx n="33" d="100"/>
          <a:sy n="33" d="100"/>
        </p:scale>
        <p:origin x="2604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767462"/>
            <a:ext cx="188999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5672376"/>
            <a:ext cx="18899981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03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2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574987"/>
            <a:ext cx="5433745" cy="91523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574987"/>
            <a:ext cx="15986234" cy="91523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26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4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2692442"/>
            <a:ext cx="217349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7227343"/>
            <a:ext cx="217349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42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2874937"/>
            <a:ext cx="10709989" cy="68523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2874937"/>
            <a:ext cx="10709989" cy="68523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77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574988"/>
            <a:ext cx="21734978" cy="20874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2647443"/>
            <a:ext cx="10660770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3944914"/>
            <a:ext cx="10660770" cy="58023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2647443"/>
            <a:ext cx="10713272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3944914"/>
            <a:ext cx="10713272" cy="58023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09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9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7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554966"/>
            <a:ext cx="12757487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3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554966"/>
            <a:ext cx="12757487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9F34-8ED0-4D81-9006-7685C4B67964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81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574988"/>
            <a:ext cx="217349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2874937"/>
            <a:ext cx="217349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9F34-8ED0-4D81-9006-7685C4B67964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0009781"/>
            <a:ext cx="850499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7A45-7785-4F0A-A0DE-273E9BD37E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6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AC1F92D-34CD-DD24-DEF6-CA39BEF92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199975" cy="108013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EC45B8-21B0-48D8-8375-D09A848820B7}"/>
              </a:ext>
            </a:extLst>
          </p:cNvPr>
          <p:cNvSpPr/>
          <p:nvPr/>
        </p:nvSpPr>
        <p:spPr>
          <a:xfrm>
            <a:off x="2532063" y="3441620"/>
            <a:ext cx="12345987" cy="377026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TW" sz="239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Windows</a:t>
            </a:r>
            <a:endParaRPr lang="zh-TW" altLang="en-US" sz="239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F88BF5-1BFF-4F10-8034-13BB7EB45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76512" y="1828006"/>
            <a:ext cx="7143750" cy="7143750"/>
          </a:xfrm>
          <a:prstGeom prst="rect">
            <a:avLst/>
          </a:prstGeom>
          <a:effectLst>
            <a:glow rad="228600">
              <a:schemeClr val="bg2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4419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</Words>
  <Application>Microsoft Office PowerPoint</Application>
  <PresentationFormat>自訂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Lucian</dc:creator>
  <cp:lastModifiedBy>Lucian</cp:lastModifiedBy>
  <cp:revision>26</cp:revision>
  <dcterms:created xsi:type="dcterms:W3CDTF">2018-12-02T10:43:33Z</dcterms:created>
  <dcterms:modified xsi:type="dcterms:W3CDTF">2022-09-13T23:05:59Z</dcterms:modified>
</cp:coreProperties>
</file>