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224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>
        <p:scale>
          <a:sx n="100" d="100"/>
          <a:sy n="100" d="100"/>
        </p:scale>
        <p:origin x="45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5023"/>
            <a:ext cx="9144000" cy="1818887"/>
          </a:xfrm>
        </p:spPr>
        <p:txBody>
          <a:bodyPr anchor="b"/>
          <a:lstStyle>
            <a:lvl1pPr algn="ctr">
              <a:defRPr sz="457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4053"/>
            <a:ext cx="9144000" cy="1261369"/>
          </a:xfrm>
        </p:spPr>
        <p:txBody>
          <a:bodyPr/>
          <a:lstStyle>
            <a:lvl1pPr marL="0" indent="0" algn="ctr">
              <a:buNone/>
              <a:defRPr sz="1828"/>
            </a:lvl1pPr>
            <a:lvl2pPr marL="348295" indent="0" algn="ctr">
              <a:buNone/>
              <a:defRPr sz="1524"/>
            </a:lvl2pPr>
            <a:lvl3pPr marL="696590" indent="0" algn="ctr">
              <a:buNone/>
              <a:defRPr sz="1371"/>
            </a:lvl3pPr>
            <a:lvl4pPr marL="1044885" indent="0" algn="ctr">
              <a:buNone/>
              <a:defRPr sz="1219"/>
            </a:lvl4pPr>
            <a:lvl5pPr marL="1393180" indent="0" algn="ctr">
              <a:buNone/>
              <a:defRPr sz="1219"/>
            </a:lvl5pPr>
            <a:lvl6pPr marL="1741475" indent="0" algn="ctr">
              <a:buNone/>
              <a:defRPr sz="1219"/>
            </a:lvl6pPr>
            <a:lvl7pPr marL="2089770" indent="0" algn="ctr">
              <a:buNone/>
              <a:defRPr sz="1219"/>
            </a:lvl7pPr>
            <a:lvl8pPr marL="2438065" indent="0" algn="ctr">
              <a:buNone/>
              <a:defRPr sz="1219"/>
            </a:lvl8pPr>
            <a:lvl9pPr marL="2786360" indent="0" algn="ctr">
              <a:buNone/>
              <a:defRPr sz="121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4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8154"/>
            <a:ext cx="2628900" cy="442749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8154"/>
            <a:ext cx="7734300" cy="442749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34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39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02488"/>
            <a:ext cx="10515600" cy="2173231"/>
          </a:xfrm>
        </p:spPr>
        <p:txBody>
          <a:bodyPr anchor="b"/>
          <a:lstStyle>
            <a:lvl1pPr>
              <a:defRPr sz="457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96279"/>
            <a:ext cx="10515600" cy="1142851"/>
          </a:xfrm>
        </p:spPr>
        <p:txBody>
          <a:bodyPr/>
          <a:lstStyle>
            <a:lvl1pPr marL="0" indent="0">
              <a:buNone/>
              <a:defRPr sz="1828">
                <a:solidFill>
                  <a:schemeClr val="tx1">
                    <a:tint val="75000"/>
                  </a:schemeClr>
                </a:solidFill>
              </a:defRPr>
            </a:lvl1pPr>
            <a:lvl2pPr marL="34829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2pPr>
            <a:lvl3pPr marL="696590" indent="0">
              <a:buNone/>
              <a:defRPr sz="1371">
                <a:solidFill>
                  <a:schemeClr val="tx1">
                    <a:tint val="75000"/>
                  </a:schemeClr>
                </a:solidFill>
              </a:defRPr>
            </a:lvl3pPr>
            <a:lvl4pPr marL="1044885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4pPr>
            <a:lvl5pPr marL="1393180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5pPr>
            <a:lvl6pPr marL="1741475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6pPr>
            <a:lvl7pPr marL="2089770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7pPr>
            <a:lvl8pPr marL="2438065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8pPr>
            <a:lvl9pPr marL="2786360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07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0771"/>
            <a:ext cx="5181600" cy="331487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0771"/>
            <a:ext cx="5181600" cy="331487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0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8155"/>
            <a:ext cx="10515600" cy="10098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80719"/>
            <a:ext cx="5157787" cy="627661"/>
          </a:xfrm>
        </p:spPr>
        <p:txBody>
          <a:bodyPr anchor="b"/>
          <a:lstStyle>
            <a:lvl1pPr marL="0" indent="0">
              <a:buNone/>
              <a:defRPr sz="1828" b="1"/>
            </a:lvl1pPr>
            <a:lvl2pPr marL="348295" indent="0">
              <a:buNone/>
              <a:defRPr sz="1524" b="1"/>
            </a:lvl2pPr>
            <a:lvl3pPr marL="696590" indent="0">
              <a:buNone/>
              <a:defRPr sz="1371" b="1"/>
            </a:lvl3pPr>
            <a:lvl4pPr marL="1044885" indent="0">
              <a:buNone/>
              <a:defRPr sz="1219" b="1"/>
            </a:lvl4pPr>
            <a:lvl5pPr marL="1393180" indent="0">
              <a:buNone/>
              <a:defRPr sz="1219" b="1"/>
            </a:lvl5pPr>
            <a:lvl6pPr marL="1741475" indent="0">
              <a:buNone/>
              <a:defRPr sz="1219" b="1"/>
            </a:lvl6pPr>
            <a:lvl7pPr marL="2089770" indent="0">
              <a:buNone/>
              <a:defRPr sz="1219" b="1"/>
            </a:lvl7pPr>
            <a:lvl8pPr marL="2438065" indent="0">
              <a:buNone/>
              <a:defRPr sz="1219" b="1"/>
            </a:lvl8pPr>
            <a:lvl9pPr marL="2786360" indent="0">
              <a:buNone/>
              <a:defRPr sz="121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08380"/>
            <a:ext cx="5157787" cy="28069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80719"/>
            <a:ext cx="5183188" cy="627661"/>
          </a:xfrm>
        </p:spPr>
        <p:txBody>
          <a:bodyPr anchor="b"/>
          <a:lstStyle>
            <a:lvl1pPr marL="0" indent="0">
              <a:buNone/>
              <a:defRPr sz="1828" b="1"/>
            </a:lvl1pPr>
            <a:lvl2pPr marL="348295" indent="0">
              <a:buNone/>
              <a:defRPr sz="1524" b="1"/>
            </a:lvl2pPr>
            <a:lvl3pPr marL="696590" indent="0">
              <a:buNone/>
              <a:defRPr sz="1371" b="1"/>
            </a:lvl3pPr>
            <a:lvl4pPr marL="1044885" indent="0">
              <a:buNone/>
              <a:defRPr sz="1219" b="1"/>
            </a:lvl4pPr>
            <a:lvl5pPr marL="1393180" indent="0">
              <a:buNone/>
              <a:defRPr sz="1219" b="1"/>
            </a:lvl5pPr>
            <a:lvl6pPr marL="1741475" indent="0">
              <a:buNone/>
              <a:defRPr sz="1219" b="1"/>
            </a:lvl6pPr>
            <a:lvl7pPr marL="2089770" indent="0">
              <a:buNone/>
              <a:defRPr sz="1219" b="1"/>
            </a:lvl7pPr>
            <a:lvl8pPr marL="2438065" indent="0">
              <a:buNone/>
              <a:defRPr sz="1219" b="1"/>
            </a:lvl8pPr>
            <a:lvl9pPr marL="2786360" indent="0">
              <a:buNone/>
              <a:defRPr sz="121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08380"/>
            <a:ext cx="5183188" cy="28069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82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42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21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8298"/>
            <a:ext cx="3932237" cy="1219041"/>
          </a:xfrm>
        </p:spPr>
        <p:txBody>
          <a:bodyPr anchor="b"/>
          <a:lstStyle>
            <a:lvl1pPr>
              <a:defRPr sz="24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52226"/>
            <a:ext cx="6172200" cy="3712755"/>
          </a:xfrm>
        </p:spPr>
        <p:txBody>
          <a:bodyPr/>
          <a:lstStyle>
            <a:lvl1pPr>
              <a:defRPr sz="2438"/>
            </a:lvl1pPr>
            <a:lvl2pPr>
              <a:defRPr sz="2133"/>
            </a:lvl2pPr>
            <a:lvl3pPr>
              <a:defRPr sz="1828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7339"/>
            <a:ext cx="3932237" cy="2903689"/>
          </a:xfrm>
        </p:spPr>
        <p:txBody>
          <a:bodyPr/>
          <a:lstStyle>
            <a:lvl1pPr marL="0" indent="0">
              <a:buNone/>
              <a:defRPr sz="1219"/>
            </a:lvl1pPr>
            <a:lvl2pPr marL="348295" indent="0">
              <a:buNone/>
              <a:defRPr sz="1067"/>
            </a:lvl2pPr>
            <a:lvl3pPr marL="696590" indent="0">
              <a:buNone/>
              <a:defRPr sz="914"/>
            </a:lvl3pPr>
            <a:lvl4pPr marL="1044885" indent="0">
              <a:buNone/>
              <a:defRPr sz="762"/>
            </a:lvl4pPr>
            <a:lvl5pPr marL="1393180" indent="0">
              <a:buNone/>
              <a:defRPr sz="762"/>
            </a:lvl5pPr>
            <a:lvl6pPr marL="1741475" indent="0">
              <a:buNone/>
              <a:defRPr sz="762"/>
            </a:lvl6pPr>
            <a:lvl7pPr marL="2089770" indent="0">
              <a:buNone/>
              <a:defRPr sz="762"/>
            </a:lvl7pPr>
            <a:lvl8pPr marL="2438065" indent="0">
              <a:buNone/>
              <a:defRPr sz="762"/>
            </a:lvl8pPr>
            <a:lvl9pPr marL="2786360" indent="0">
              <a:buNone/>
              <a:defRPr sz="7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02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8298"/>
            <a:ext cx="3932237" cy="1219041"/>
          </a:xfrm>
        </p:spPr>
        <p:txBody>
          <a:bodyPr anchor="b"/>
          <a:lstStyle>
            <a:lvl1pPr>
              <a:defRPr sz="24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52226"/>
            <a:ext cx="6172200" cy="3712755"/>
          </a:xfrm>
        </p:spPr>
        <p:txBody>
          <a:bodyPr anchor="t"/>
          <a:lstStyle>
            <a:lvl1pPr marL="0" indent="0">
              <a:buNone/>
              <a:defRPr sz="2438"/>
            </a:lvl1pPr>
            <a:lvl2pPr marL="348295" indent="0">
              <a:buNone/>
              <a:defRPr sz="2133"/>
            </a:lvl2pPr>
            <a:lvl3pPr marL="696590" indent="0">
              <a:buNone/>
              <a:defRPr sz="1828"/>
            </a:lvl3pPr>
            <a:lvl4pPr marL="1044885" indent="0">
              <a:buNone/>
              <a:defRPr sz="1524"/>
            </a:lvl4pPr>
            <a:lvl5pPr marL="1393180" indent="0">
              <a:buNone/>
              <a:defRPr sz="1524"/>
            </a:lvl5pPr>
            <a:lvl6pPr marL="1741475" indent="0">
              <a:buNone/>
              <a:defRPr sz="1524"/>
            </a:lvl6pPr>
            <a:lvl7pPr marL="2089770" indent="0">
              <a:buNone/>
              <a:defRPr sz="1524"/>
            </a:lvl7pPr>
            <a:lvl8pPr marL="2438065" indent="0">
              <a:buNone/>
              <a:defRPr sz="1524"/>
            </a:lvl8pPr>
            <a:lvl9pPr marL="2786360" indent="0">
              <a:buNone/>
              <a:defRPr sz="15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67339"/>
            <a:ext cx="3932237" cy="2903689"/>
          </a:xfrm>
        </p:spPr>
        <p:txBody>
          <a:bodyPr/>
          <a:lstStyle>
            <a:lvl1pPr marL="0" indent="0">
              <a:buNone/>
              <a:defRPr sz="1219"/>
            </a:lvl1pPr>
            <a:lvl2pPr marL="348295" indent="0">
              <a:buNone/>
              <a:defRPr sz="1067"/>
            </a:lvl2pPr>
            <a:lvl3pPr marL="696590" indent="0">
              <a:buNone/>
              <a:defRPr sz="914"/>
            </a:lvl3pPr>
            <a:lvl4pPr marL="1044885" indent="0">
              <a:buNone/>
              <a:defRPr sz="762"/>
            </a:lvl4pPr>
            <a:lvl5pPr marL="1393180" indent="0">
              <a:buNone/>
              <a:defRPr sz="762"/>
            </a:lvl5pPr>
            <a:lvl6pPr marL="1741475" indent="0">
              <a:buNone/>
              <a:defRPr sz="762"/>
            </a:lvl6pPr>
            <a:lvl7pPr marL="2089770" indent="0">
              <a:buNone/>
              <a:defRPr sz="762"/>
            </a:lvl7pPr>
            <a:lvl8pPr marL="2438065" indent="0">
              <a:buNone/>
              <a:defRPr sz="762"/>
            </a:lvl8pPr>
            <a:lvl9pPr marL="2786360" indent="0">
              <a:buNone/>
              <a:defRPr sz="76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6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8155"/>
            <a:ext cx="10515600" cy="1009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0771"/>
            <a:ext cx="10515600" cy="3314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42304"/>
            <a:ext cx="2743200" cy="278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9B77-3DA4-4102-B21B-8F8C501BAD47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42304"/>
            <a:ext cx="4114800" cy="278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42304"/>
            <a:ext cx="2743200" cy="278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3F42-5783-4C70-9557-B900042CA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95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6590" rtl="0" eaLnBrk="1" latinLnBrk="0" hangingPunct="1">
        <a:lnSpc>
          <a:spcPct val="90000"/>
        </a:lnSpc>
        <a:spcBef>
          <a:spcPct val="0"/>
        </a:spcBef>
        <a:buNone/>
        <a:defRPr sz="33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147" indent="-174147" algn="l" defTabSz="696590" rtl="0" eaLnBrk="1" latinLnBrk="0" hangingPunct="1">
        <a:lnSpc>
          <a:spcPct val="90000"/>
        </a:lnSpc>
        <a:spcBef>
          <a:spcPts val="762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22442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870737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219032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567327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915622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263917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612212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960507" indent="-174147" algn="l" defTabSz="69659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1pPr>
      <a:lvl2pPr marL="348295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2pPr>
      <a:lvl3pPr marL="696590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3pPr>
      <a:lvl4pPr marL="1044885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4pPr>
      <a:lvl5pPr marL="1393180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5pPr>
      <a:lvl6pPr marL="1741475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6pPr>
      <a:lvl7pPr marL="2089770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7pPr>
      <a:lvl8pPr marL="2438065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8pPr>
      <a:lvl9pPr marL="2786360" algn="l" defTabSz="696590" rtl="0" eaLnBrk="1" latinLnBrk="0" hangingPunct="1">
        <a:defRPr sz="13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248833-4D1C-F07F-361B-93B540D82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120"/>
          <a:stretch/>
        </p:blipFill>
        <p:spPr bwMode="auto">
          <a:xfrm>
            <a:off x="-77189" y="-1"/>
            <a:ext cx="12269189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E75D9E-380D-4E4A-A8F1-7144B858A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05" y="1480405"/>
            <a:ext cx="1484969" cy="14849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84455D-5F70-48AD-B79C-37007D2F5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29" y="1480405"/>
            <a:ext cx="1484969" cy="14849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0AFEEF6-E11D-4983-A80F-6C156914B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50" y="1480404"/>
            <a:ext cx="1486728" cy="148672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944A02A-848D-4317-AFF5-D9D1C4AE05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536" y="1478647"/>
            <a:ext cx="1486727" cy="148672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288F188-A377-4755-9117-D8E51EB07F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06701" y="719335"/>
            <a:ext cx="9675" cy="1289943"/>
          </a:xfrm>
          <a:prstGeom prst="curvedConnector3">
            <a:avLst>
              <a:gd name="adj1" fmla="val 51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9EDDE5-8411-43DB-88AF-A0F36E39649E}"/>
              </a:ext>
            </a:extLst>
          </p:cNvPr>
          <p:cNvSpPr txBox="1"/>
          <p:nvPr/>
        </p:nvSpPr>
        <p:spPr>
          <a:xfrm>
            <a:off x="1792275" y="2970210"/>
            <a:ext cx="1470915" cy="303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71" dirty="0"/>
              <a:t>Working directory</a:t>
            </a:r>
            <a:endParaRPr lang="zh-TW" altLang="en-US" sz="137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56E3D20-7A45-4283-8BDA-E0E76C45E749}"/>
              </a:ext>
            </a:extLst>
          </p:cNvPr>
          <p:cNvSpPr txBox="1"/>
          <p:nvPr/>
        </p:nvSpPr>
        <p:spPr>
          <a:xfrm>
            <a:off x="4409298" y="2970210"/>
            <a:ext cx="1063496" cy="303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71" dirty="0"/>
              <a:t>Staging area</a:t>
            </a:r>
            <a:endParaRPr lang="zh-TW" altLang="en-US" sz="137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C780059-4174-48FC-83A8-EC0704477B13}"/>
              </a:ext>
            </a:extLst>
          </p:cNvPr>
          <p:cNvSpPr txBox="1"/>
          <p:nvPr/>
        </p:nvSpPr>
        <p:spPr>
          <a:xfrm>
            <a:off x="6666266" y="2970210"/>
            <a:ext cx="1357423" cy="303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71" dirty="0"/>
              <a:t>Local Repository</a:t>
            </a:r>
            <a:endParaRPr lang="zh-TW" altLang="en-US" sz="137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2513339-B242-4FA1-BDBB-5FA5FAC06D29}"/>
              </a:ext>
            </a:extLst>
          </p:cNvPr>
          <p:cNvSpPr txBox="1"/>
          <p:nvPr/>
        </p:nvSpPr>
        <p:spPr>
          <a:xfrm>
            <a:off x="8979702" y="2970210"/>
            <a:ext cx="1554336" cy="303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71" dirty="0"/>
              <a:t>Remote Repository</a:t>
            </a:r>
            <a:endParaRPr lang="zh-TW" altLang="en-US" sz="137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7105962-B6DB-41BB-97C9-72B49591470A}"/>
              </a:ext>
            </a:extLst>
          </p:cNvPr>
          <p:cNvSpPr txBox="1"/>
          <p:nvPr/>
        </p:nvSpPr>
        <p:spPr>
          <a:xfrm>
            <a:off x="3317112" y="445053"/>
            <a:ext cx="633507" cy="443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5" dirty="0">
                <a:solidFill>
                  <a:srgbClr val="FF0000"/>
                </a:solidFill>
              </a:rPr>
              <a:t>add</a:t>
            </a:r>
            <a:endParaRPr lang="zh-TW" altLang="en-US" sz="2285" dirty="0">
              <a:solidFill>
                <a:srgbClr val="FF0000"/>
              </a:solidFill>
            </a:endParaRPr>
          </a:p>
        </p:txBody>
      </p:sp>
      <p:cxnSp>
        <p:nvCxnSpPr>
          <p:cNvPr id="47" name="直線單箭頭接點 18">
            <a:extLst>
              <a:ext uri="{FF2B5EF4-FFF2-40B4-BE49-F238E27FC236}">
                <a16:creationId xmlns:a16="http://schemas.microsoft.com/office/drawing/2014/main" id="{0CA21CE2-4956-4792-B257-88C8EDD5DF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8138" y="719335"/>
            <a:ext cx="9675" cy="1289943"/>
          </a:xfrm>
          <a:prstGeom prst="curvedConnector3">
            <a:avLst>
              <a:gd name="adj1" fmla="val 51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DAC54E8-B180-4FC1-A2EB-8E0D7680D8FB}"/>
              </a:ext>
            </a:extLst>
          </p:cNvPr>
          <p:cNvSpPr txBox="1"/>
          <p:nvPr/>
        </p:nvSpPr>
        <p:spPr>
          <a:xfrm>
            <a:off x="5647748" y="445053"/>
            <a:ext cx="1092735" cy="443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5" dirty="0">
                <a:solidFill>
                  <a:srgbClr val="FF0000"/>
                </a:solidFill>
              </a:rPr>
              <a:t>commit</a:t>
            </a:r>
            <a:endParaRPr lang="zh-TW" altLang="en-US" sz="2285" dirty="0">
              <a:solidFill>
                <a:srgbClr val="FF0000"/>
              </a:solidFill>
            </a:endParaRPr>
          </a:p>
        </p:txBody>
      </p:sp>
      <p:cxnSp>
        <p:nvCxnSpPr>
          <p:cNvPr id="49" name="直線單箭頭接點 18">
            <a:extLst>
              <a:ext uri="{FF2B5EF4-FFF2-40B4-BE49-F238E27FC236}">
                <a16:creationId xmlns:a16="http://schemas.microsoft.com/office/drawing/2014/main" id="{72626A55-8429-46D7-8D95-EB0B7CD904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75627" y="719335"/>
            <a:ext cx="9675" cy="1289943"/>
          </a:xfrm>
          <a:prstGeom prst="curvedConnector3">
            <a:avLst>
              <a:gd name="adj1" fmla="val 51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A05B545-ABE0-47AF-9C48-FF3A8AB86103}"/>
              </a:ext>
            </a:extLst>
          </p:cNvPr>
          <p:cNvSpPr txBox="1"/>
          <p:nvPr/>
        </p:nvSpPr>
        <p:spPr>
          <a:xfrm>
            <a:off x="8221927" y="445053"/>
            <a:ext cx="760144" cy="443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5" dirty="0">
                <a:solidFill>
                  <a:srgbClr val="FF0000"/>
                </a:solidFill>
              </a:rPr>
              <a:t>push</a:t>
            </a:r>
            <a:endParaRPr lang="zh-TW" altLang="en-US" sz="2285" dirty="0">
              <a:solidFill>
                <a:srgbClr val="FF0000"/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6C77C74-01BD-4FC7-910C-DDCDDC4ECA59}"/>
              </a:ext>
            </a:extLst>
          </p:cNvPr>
          <p:cNvCxnSpPr>
            <a:cxnSpLocks/>
          </p:cNvCxnSpPr>
          <p:nvPr/>
        </p:nvCxnSpPr>
        <p:spPr>
          <a:xfrm rot="5400000" flipH="1">
            <a:off x="4937253" y="1540484"/>
            <a:ext cx="94918" cy="3449365"/>
          </a:xfrm>
          <a:prstGeom prst="curvedConnector3">
            <a:avLst>
              <a:gd name="adj1" fmla="val -3516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58">
            <a:extLst>
              <a:ext uri="{FF2B5EF4-FFF2-40B4-BE49-F238E27FC236}">
                <a16:creationId xmlns:a16="http://schemas.microsoft.com/office/drawing/2014/main" id="{D6AE2E4B-3C92-4235-80B7-ABA176BF9639}"/>
              </a:ext>
            </a:extLst>
          </p:cNvPr>
          <p:cNvCxnSpPr>
            <a:cxnSpLocks/>
          </p:cNvCxnSpPr>
          <p:nvPr/>
        </p:nvCxnSpPr>
        <p:spPr>
          <a:xfrm rot="5400000">
            <a:off x="8333407" y="2094952"/>
            <a:ext cx="9675" cy="2409983"/>
          </a:xfrm>
          <a:prstGeom prst="curvedConnector3">
            <a:avLst>
              <a:gd name="adj1" fmla="val 38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1FA11D4B-4A88-492C-A03F-83A81AE7F499}"/>
              </a:ext>
            </a:extLst>
          </p:cNvPr>
          <p:cNvSpPr txBox="1"/>
          <p:nvPr/>
        </p:nvSpPr>
        <p:spPr>
          <a:xfrm>
            <a:off x="4395842" y="3760400"/>
            <a:ext cx="1260025" cy="443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5" dirty="0">
                <a:solidFill>
                  <a:srgbClr val="FF0000"/>
                </a:solidFill>
              </a:rPr>
              <a:t>checkout</a:t>
            </a:r>
            <a:endParaRPr lang="zh-TW" altLang="en-US" sz="2285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D0D7A33-8DCD-4C37-BA60-E60F7F26D9D5}"/>
              </a:ext>
            </a:extLst>
          </p:cNvPr>
          <p:cNvSpPr txBox="1"/>
          <p:nvPr/>
        </p:nvSpPr>
        <p:spPr>
          <a:xfrm>
            <a:off x="7842144" y="3760400"/>
            <a:ext cx="1541128" cy="443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5" dirty="0">
                <a:solidFill>
                  <a:srgbClr val="FF0000"/>
                </a:solidFill>
              </a:rPr>
              <a:t>clone/fetch</a:t>
            </a:r>
            <a:endParaRPr lang="zh-TW" altLang="en-US" sz="2285" dirty="0">
              <a:solidFill>
                <a:srgbClr val="FF0000"/>
              </a:solidFill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9B47F88-972B-4518-A0B5-24E13CCAEC1D}"/>
              </a:ext>
            </a:extLst>
          </p:cNvPr>
          <p:cNvCxnSpPr>
            <a:cxnSpLocks/>
            <a:stCxn id="34" idx="2"/>
            <a:endCxn id="31" idx="2"/>
          </p:cNvCxnSpPr>
          <p:nvPr/>
        </p:nvCxnSpPr>
        <p:spPr>
          <a:xfrm rot="5400000">
            <a:off x="6142302" y="-341070"/>
            <a:ext cx="12700" cy="7229137"/>
          </a:xfrm>
          <a:prstGeom prst="bentConnector3">
            <a:avLst>
              <a:gd name="adj1" fmla="val 93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8CF77B03-C70F-48FF-87B4-18DE19AFE4B3}"/>
              </a:ext>
            </a:extLst>
          </p:cNvPr>
          <p:cNvSpPr txBox="1"/>
          <p:nvPr/>
        </p:nvSpPr>
        <p:spPr>
          <a:xfrm>
            <a:off x="5881605" y="4473470"/>
            <a:ext cx="627095" cy="443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85" dirty="0">
                <a:solidFill>
                  <a:srgbClr val="FF0000"/>
                </a:solidFill>
              </a:rPr>
              <a:t>pull</a:t>
            </a:r>
            <a:endParaRPr lang="zh-TW" altLang="en-US" sz="228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16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Lucian</dc:creator>
  <cp:lastModifiedBy>Lucian</cp:lastModifiedBy>
  <cp:revision>12</cp:revision>
  <dcterms:created xsi:type="dcterms:W3CDTF">2019-04-24T12:39:33Z</dcterms:created>
  <dcterms:modified xsi:type="dcterms:W3CDTF">2022-07-03T15:59:13Z</dcterms:modified>
</cp:coreProperties>
</file>