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51999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>
        <p:scale>
          <a:sx n="50" d="100"/>
          <a:sy n="50" d="100"/>
        </p:scale>
        <p:origin x="15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767462"/>
            <a:ext cx="188999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5672376"/>
            <a:ext cx="18899981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03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2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574987"/>
            <a:ext cx="5433745" cy="9152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574987"/>
            <a:ext cx="15986234" cy="91523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26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4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692442"/>
            <a:ext cx="217349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7227343"/>
            <a:ext cx="217349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42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874937"/>
            <a:ext cx="10709989" cy="68523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874937"/>
            <a:ext cx="10709989" cy="68523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77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574988"/>
            <a:ext cx="21734978" cy="20874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647443"/>
            <a:ext cx="10660770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944914"/>
            <a:ext cx="10660770" cy="58023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647443"/>
            <a:ext cx="1071327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944914"/>
            <a:ext cx="10713272" cy="58023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09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7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554966"/>
            <a:ext cx="1275748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3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554966"/>
            <a:ext cx="1275748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1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574988"/>
            <a:ext cx="217349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874937"/>
            <a:ext cx="217349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9F34-8ED0-4D81-9006-7685C4B67964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0009781"/>
            <a:ext cx="850499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6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7011FE2-DBF9-4BE6-8AD8-D895918C6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25199975" cy="107997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EC45B8-21B0-48D8-8375-D09A848820B7}"/>
              </a:ext>
            </a:extLst>
          </p:cNvPr>
          <p:cNvSpPr/>
          <p:nvPr/>
        </p:nvSpPr>
        <p:spPr>
          <a:xfrm>
            <a:off x="2532063" y="2151062"/>
            <a:ext cx="12345987" cy="538609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TW" sz="344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Linux</a:t>
            </a:r>
            <a:endParaRPr lang="zh-TW" altLang="en-US" sz="344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F88BF5-1BFF-4F10-8034-13BB7EB45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512" y="1113631"/>
            <a:ext cx="7143750" cy="857250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4419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</Words>
  <Application>Microsoft Office PowerPoint</Application>
  <PresentationFormat>自訂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Lucian</dc:creator>
  <cp:lastModifiedBy>Lucian</cp:lastModifiedBy>
  <cp:revision>25</cp:revision>
  <dcterms:created xsi:type="dcterms:W3CDTF">2018-12-02T10:43:33Z</dcterms:created>
  <dcterms:modified xsi:type="dcterms:W3CDTF">2019-08-04T05:52:44Z</dcterms:modified>
</cp:coreProperties>
</file>