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519997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1767462"/>
            <a:ext cx="188999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5672376"/>
            <a:ext cx="18899981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F34-8ED0-4D81-9006-7685C4B67964}" type="datetimeFigureOut">
              <a:rPr lang="zh-TW" altLang="en-US" smtClean="0"/>
              <a:t>2019/7/17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03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F34-8ED0-4D81-9006-7685C4B67964}" type="datetimeFigureOut">
              <a:rPr lang="zh-TW" altLang="en-US" smtClean="0"/>
              <a:t>2019/7/17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29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574987"/>
            <a:ext cx="5433745" cy="91523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574987"/>
            <a:ext cx="15986234" cy="91523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F34-8ED0-4D81-9006-7685C4B67964}" type="datetimeFigureOut">
              <a:rPr lang="zh-TW" altLang="en-US" smtClean="0"/>
              <a:t>2019/7/17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26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F34-8ED0-4D81-9006-7685C4B67964}" type="datetimeFigureOut">
              <a:rPr lang="zh-TW" altLang="en-US" smtClean="0"/>
              <a:t>2019/7/17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54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2692442"/>
            <a:ext cx="21734978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7227343"/>
            <a:ext cx="21734978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F34-8ED0-4D81-9006-7685C4B67964}" type="datetimeFigureOut">
              <a:rPr lang="zh-TW" altLang="en-US" smtClean="0"/>
              <a:t>2019/7/17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42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2874937"/>
            <a:ext cx="10709989" cy="685235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2874937"/>
            <a:ext cx="10709989" cy="685235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F34-8ED0-4D81-9006-7685C4B67964}" type="datetimeFigureOut">
              <a:rPr lang="zh-TW" altLang="en-US" smtClean="0"/>
              <a:t>2019/7/17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77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574988"/>
            <a:ext cx="21734978" cy="208745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2647443"/>
            <a:ext cx="10660770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3944914"/>
            <a:ext cx="10660770" cy="58023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2647443"/>
            <a:ext cx="10713272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3944914"/>
            <a:ext cx="10713272" cy="58023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F34-8ED0-4D81-9006-7685C4B67964}" type="datetimeFigureOut">
              <a:rPr lang="zh-TW" altLang="en-US" smtClean="0"/>
              <a:t>2019/7/17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09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F34-8ED0-4D81-9006-7685C4B67964}" type="datetimeFigureOut">
              <a:rPr lang="zh-TW" altLang="en-US" smtClean="0"/>
              <a:t>2019/7/17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89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F34-8ED0-4D81-9006-7685C4B67964}" type="datetimeFigureOut">
              <a:rPr lang="zh-TW" altLang="en-US" smtClean="0"/>
              <a:t>2019/7/17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7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719984"/>
            <a:ext cx="8127647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1554966"/>
            <a:ext cx="12757487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3239929"/>
            <a:ext cx="8127647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F34-8ED0-4D81-9006-7685C4B67964}" type="datetimeFigureOut">
              <a:rPr lang="zh-TW" altLang="en-US" smtClean="0"/>
              <a:t>2019/7/17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3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719984"/>
            <a:ext cx="8127647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1554966"/>
            <a:ext cx="12757487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3239929"/>
            <a:ext cx="8127647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F34-8ED0-4D81-9006-7685C4B67964}" type="datetimeFigureOut">
              <a:rPr lang="zh-TW" altLang="en-US" smtClean="0"/>
              <a:t>2019/7/17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81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574988"/>
            <a:ext cx="2173497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2874937"/>
            <a:ext cx="21734978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0009781"/>
            <a:ext cx="566999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9F34-8ED0-4D81-9006-7685C4B67964}" type="datetimeFigureOut">
              <a:rPr lang="zh-TW" altLang="en-US" smtClean="0"/>
              <a:t>2019/7/17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0009781"/>
            <a:ext cx="850499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0009781"/>
            <a:ext cx="566999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6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24B2E19-35AF-4084-B8E1-6DA8272B4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"/>
            <a:ext cx="25199446" cy="1082102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6EC45B8-21B0-48D8-8375-D09A848820B7}"/>
              </a:ext>
            </a:extLst>
          </p:cNvPr>
          <p:cNvSpPr/>
          <p:nvPr/>
        </p:nvSpPr>
        <p:spPr>
          <a:xfrm>
            <a:off x="10874313" y="1153761"/>
            <a:ext cx="13735820" cy="840230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TW" sz="6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#include</a:t>
            </a:r>
            <a:r>
              <a:rPr lang="en-US" altLang="zh-TW" sz="6000" dirty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altLang="zh-TW" sz="60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&lt;</a:t>
            </a:r>
            <a:r>
              <a:rPr lang="en-US" altLang="zh-TW" sz="6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stdio.h</a:t>
            </a:r>
            <a:r>
              <a:rPr lang="en-US" altLang="zh-TW" sz="60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6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#include</a:t>
            </a:r>
            <a:r>
              <a:rPr lang="en-US" altLang="zh-TW" sz="6000" dirty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altLang="zh-TW" sz="60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&lt;</a:t>
            </a:r>
            <a:r>
              <a:rPr lang="en-US" altLang="zh-TW" sz="6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stdlib.h</a:t>
            </a:r>
            <a:r>
              <a:rPr lang="en-US" altLang="zh-TW" sz="60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&gt;</a:t>
            </a:r>
          </a:p>
          <a:p>
            <a:endParaRPr lang="zh-TW" altLang="en-US" sz="6000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altLang="zh-TW" sz="6000" dirty="0">
                <a:solidFill>
                  <a:schemeClr val="accent6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void</a:t>
            </a:r>
            <a:r>
              <a:rPr lang="en-US" altLang="zh-TW" sz="6000" dirty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main() {</a:t>
            </a:r>
          </a:p>
          <a:p>
            <a:endParaRPr lang="zh-TW" altLang="en-US" sz="6000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pPr lvl="1"/>
            <a:r>
              <a:rPr lang="en-US" altLang="zh-TW" sz="6000" dirty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	</a:t>
            </a:r>
            <a:r>
              <a:rPr lang="en-US" altLang="zh-TW" sz="6000" dirty="0" err="1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printf</a:t>
            </a:r>
            <a:r>
              <a:rPr lang="en-US" altLang="zh-TW" sz="6000" dirty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altLang="zh-TW" sz="60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"%s\n"</a:t>
            </a:r>
            <a:r>
              <a:rPr lang="en-US" altLang="zh-TW" sz="6000" dirty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, </a:t>
            </a:r>
            <a:r>
              <a:rPr lang="en-US" altLang="zh-TW" sz="60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"Hello World"</a:t>
            </a:r>
            <a:r>
              <a:rPr lang="en-US" altLang="zh-TW" sz="6000" dirty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);</a:t>
            </a:r>
          </a:p>
          <a:p>
            <a:pPr lvl="1"/>
            <a:endParaRPr lang="zh-TW" altLang="en-US" sz="6000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pPr lvl="2"/>
            <a:r>
              <a:rPr lang="en-US" altLang="zh-TW" sz="6000" dirty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system(</a:t>
            </a:r>
            <a:r>
              <a:rPr lang="en-US" altLang="zh-TW" sz="60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"pause"</a:t>
            </a:r>
            <a:r>
              <a:rPr lang="en-US" altLang="zh-TW" sz="6000" dirty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6000" dirty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  <a:endParaRPr lang="zh-TW" altLang="en-US" sz="6000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806AE24-DBBC-4503-A951-FA3139A35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99" y="209685"/>
            <a:ext cx="10401426" cy="10401426"/>
          </a:xfrm>
          <a:prstGeom prst="rect">
            <a:avLst/>
          </a:prstGeom>
          <a:noFill/>
          <a:ln w="26303" cap="flat">
            <a:noFill/>
            <a:prstDash val="solid"/>
            <a:miter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2700000" sx="101000" sy="101000" algn="tl" rotWithShape="0">
              <a:prstClr val="black">
                <a:alpha val="5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419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18</Words>
  <Application>Microsoft Office PowerPoint</Application>
  <PresentationFormat>自訂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Lucian</dc:creator>
  <cp:lastModifiedBy>Lucian</cp:lastModifiedBy>
  <cp:revision>23</cp:revision>
  <dcterms:created xsi:type="dcterms:W3CDTF">2018-12-02T10:43:33Z</dcterms:created>
  <dcterms:modified xsi:type="dcterms:W3CDTF">2019-07-16T19:43:24Z</dcterms:modified>
</cp:coreProperties>
</file>