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F74F9-899D-40A0-886F-A6BBDD64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3F31BA-5910-4B54-A79D-D8E54A949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C00E5B-F14C-4E92-B74F-3B9B9ED4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38014-FF7A-4BFA-B17D-14F30A54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A6A483-70FD-4473-8DA5-C22B3B5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30F4F-069E-4EA1-BC7F-043E88F7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7C0BAD-3389-4C79-A24A-C57D28E7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296F9-127C-4007-A0BB-F51B3BA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87CED-E2B0-412E-9498-4C036480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C9E74-8711-4D26-9569-FB9B8A0F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533517-77D2-4BE1-8D9E-CFDCB8D7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D5B561-D76F-4E45-8887-2729E8B39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CA1ED-CB01-4C17-963B-032B4E80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22ACB-DAAD-4590-B2C0-7312ECD7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284C20-5DAB-4A80-84F8-DE5D4D58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1DE0B-8CC5-4CA9-9D8E-985E0772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83BBB-2D6D-451B-A0E5-2EECA7D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E9AD3-60A1-4FED-AB99-ACDB5F61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7D866-7983-44F7-A030-2C34C23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4A290-65D3-4C82-9E2F-5A303BDC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6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C5980-E398-4C6E-851A-E829E303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DA1D6-DF66-42AD-89DF-B898D018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D15D-984F-4279-89AE-F425E6C6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1FDE3C-70E4-4EC6-A1F4-B487AB67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F772D-54AF-4368-94DF-8DE7AC15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1629F-C4DA-400E-BD92-B25BC8A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7576F-0E7C-41AE-AE61-6637FABF2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C32B6B-55A0-466C-B051-F34EDCB8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DC979-DC84-4E9A-A692-2CABE066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AC8ADD-964F-4123-933D-5E0C77B8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A7C76E-A158-4467-88EF-ACFDB67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BAF6F-E6F7-45D4-A328-C9D17E07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2E5AC0-D396-449E-B13A-EE6D5F15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AB8318-C21E-4F27-92C8-F05ED5D7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760A68-5F0A-4E93-94FD-1A1084334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A02AE7-4104-4B6D-AA64-73FF1BE99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6B866F-F2B7-431E-A2BA-B3AC2623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3D3370-F0C4-4ECF-8C20-744AEED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C5EDDD-ADC3-435E-8DEF-ABC49599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8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20E6C-8E6C-446A-94BB-83CBB744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AE587B-AB46-4C24-96BF-F57E3E39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0CF0BC-7923-42C9-AB13-505ADF9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5188A2-32FA-4F5B-8F0B-73001FD6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9933FC-BCBD-4541-9F3B-D98F9DC4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C1D939-1B18-45A6-8F9B-A6F1FBF8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0AD743-630D-40F7-88FE-FFD422AD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D087C-1190-4B31-8539-B25CF2E8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A575F-2BC9-4F9B-ADBD-E5AE2C91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9A7E3-E983-4F28-8EA9-D1DE2772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EB8328-C068-418B-802F-2DBC7482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3F7FDC-C40E-47C4-8662-EB5BF2CC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406B4A-75D0-4825-8A8C-082CE30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5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34E2D-5573-435A-8E2F-3F1A809E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05310B-DEE9-4C92-BF85-C70D99B33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9A9D07-7AB4-495F-B128-964C86D2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F4CE7E-51A8-4DBD-A62B-342E034A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6092A8-8F46-448F-AB46-6475A89B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292C4A-7C71-4572-932D-3C52DDCC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3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86A681-1CBD-40BE-9E94-425C82C9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064524-1ADB-421D-9849-6E58833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DD428-F360-4E1A-A0CB-E08E05F7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81B8-7C7D-463E-9549-C0CA263403C8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7D0FC-9196-433A-90A9-D3CB476E4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3CF66-171B-4802-998A-B9FB97BB5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9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ltralytics.com/tasks/detect/" TargetMode="External"/><Relationship Id="rId2" Type="http://schemas.openxmlformats.org/officeDocument/2006/relationships/hyperlink" Target="https://learnopencv.com/image-classification-with-opencv-java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opencv.org/4.5.3/javadoc/org/opencv/dnn/package-summary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9D904-7A28-457E-AE25-A62E3FB48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879FE2-9367-4DB8-96FA-3293CFDDA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EB188-7A3C-4292-873D-5C9ED26E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Calibration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5573514-C69C-4B24-B776-4D4AD4A1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0"/>
            <a:ext cx="6172200" cy="3757596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675C11-BB04-4F60-B119-54116C3D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CEC04A-5099-4CF6-9F86-58303DAB7002}"/>
              </a:ext>
            </a:extLst>
          </p:cNvPr>
          <p:cNvSpPr txBox="1"/>
          <p:nvPr/>
        </p:nvSpPr>
        <p:spPr>
          <a:xfrm>
            <a:off x="6096000" y="3892492"/>
            <a:ext cx="469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Undistort using camera info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Cut target item using </a:t>
            </a:r>
            <a:r>
              <a:rPr lang="en-US" altLang="zh-TW" dirty="0" err="1"/>
              <a:t>aruco</a:t>
            </a:r>
            <a:r>
              <a:rPr lang="en-US" altLang="zh-TW" dirty="0"/>
              <a:t> marker’s pos, </a:t>
            </a:r>
            <a:r>
              <a:rPr lang="en-US" altLang="zh-TW" dirty="0" err="1"/>
              <a:t>dir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06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135E36C-5D6D-4F3A-AFC7-FE6129E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Detection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4F97183-A505-426C-9C8A-792A86951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976" y="0"/>
            <a:ext cx="5144024" cy="4873625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9F72D2C-5096-4238-AFE8-6ACD295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69796E-253E-411E-BC17-04D44178A5F1}"/>
              </a:ext>
            </a:extLst>
          </p:cNvPr>
          <p:cNvSpPr txBox="1"/>
          <p:nvPr/>
        </p:nvSpPr>
        <p:spPr>
          <a:xfrm>
            <a:off x="4772025" y="4873625"/>
            <a:ext cx="6637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YOLO!!!!!!!!!!!!!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 prepare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Randomly put items on image and give corresponding labels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/>
              <a:t>Data quality is important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Train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Well… just run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79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167D2-666B-4F1A-BBBB-C6C14DDC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E39982-4392-4F92-84B5-00077173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pipeline in java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72DB64-D615-4E48-B702-FAF870BC8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OpenCV Java API for Image Classification (learnopencv.com)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检测 </a:t>
            </a:r>
            <a:r>
              <a:rPr lang="en-US" altLang="zh-TW" dirty="0">
                <a:hlinkClick r:id="rId3"/>
              </a:rPr>
              <a:t>-</a:t>
            </a:r>
            <a:r>
              <a:rPr lang="en-US" altLang="zh-TW" dirty="0" err="1">
                <a:hlinkClick r:id="rId3"/>
              </a:rPr>
              <a:t>Ultralytics</a:t>
            </a:r>
            <a:r>
              <a:rPr lang="en-US" altLang="zh-TW" dirty="0">
                <a:hlinkClick r:id="rId3"/>
              </a:rPr>
              <a:t> YOLOv8 </a:t>
            </a:r>
            <a:r>
              <a:rPr lang="zh-TW" altLang="en-US" dirty="0">
                <a:hlinkClick r:id="rId3"/>
              </a:rPr>
              <a:t>文档</a:t>
            </a:r>
            <a:endParaRPr lang="en-US" altLang="zh-TW" dirty="0"/>
          </a:p>
          <a:p>
            <a:r>
              <a:rPr lang="en-US" altLang="zh-TW" dirty="0" err="1">
                <a:hlinkClick r:id="rId4"/>
              </a:rPr>
              <a:t>org.opencv.dnn</a:t>
            </a:r>
            <a:r>
              <a:rPr lang="en-US" altLang="zh-TW" dirty="0">
                <a:hlinkClick r:id="rId4"/>
              </a:rPr>
              <a:t> (OpenCV 4.5.3 Java documentation)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3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3301B-E828-4200-9BA4-DF143E5A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module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FF6734-3576-46E8-8EB8-87B248EE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Combine all the module above into another module that can be used by Control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EAC9C7-D286-42DE-8068-CB8816D63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47" y="236570"/>
            <a:ext cx="3622200" cy="5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3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Detector</vt:lpstr>
      <vt:lpstr>Calibration</vt:lpstr>
      <vt:lpstr>Detection</vt:lpstr>
      <vt:lpstr>Java implementation</vt:lpstr>
      <vt:lpstr>Create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</dc:title>
  <dc:creator>周 柏宇</dc:creator>
  <cp:lastModifiedBy>周 柏宇</cp:lastModifiedBy>
  <cp:revision>5</cp:revision>
  <dcterms:created xsi:type="dcterms:W3CDTF">2024-04-02T06:50:33Z</dcterms:created>
  <dcterms:modified xsi:type="dcterms:W3CDTF">2024-04-02T14:26:37Z</dcterms:modified>
</cp:coreProperties>
</file>