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0" r:id="rId6"/>
    <p:sldId id="269" r:id="rId7"/>
    <p:sldId id="268" r:id="rId8"/>
    <p:sldId id="259" r:id="rId9"/>
    <p:sldId id="271" r:id="rId10"/>
    <p:sldId id="266" r:id="rId11"/>
    <p:sldId id="267" r:id="rId12"/>
    <p:sldId id="260" r:id="rId13"/>
    <p:sldId id="272" r:id="rId14"/>
    <p:sldId id="261" r:id="rId15"/>
    <p:sldId id="275" r:id="rId16"/>
    <p:sldId id="262" r:id="rId17"/>
    <p:sldId id="263" r:id="rId18"/>
    <p:sldId id="264" r:id="rId19"/>
    <p:sldId id="265" r:id="rId20"/>
    <p:sldId id="273" r:id="rId21"/>
    <p:sldId id="2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09E6A9-FEFD-4AB8-9C7D-9EE20F457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8E2691-7BBE-4140-9FDA-F27F0A48B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CDD6B5-DDE2-4BEB-AEE9-6E763403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8BF9-6AF0-47B1-A343-70A9DF7F55EB}" type="datetimeFigureOut">
              <a:rPr lang="zh-TW" altLang="en-US" smtClean="0"/>
              <a:t>2024/3/23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81C652-1F3F-48A0-93D3-63217F74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FB72CE-9158-401D-A682-B2030D65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8B13-B8CA-49B6-AE15-91033B98F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18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69EA6D-C65D-419E-9B8A-778FDCCE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B46EED-E104-43AE-A892-5435A5092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47A912-1D7B-414D-B43D-4A6264AE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8BF9-6AF0-47B1-A343-70A9DF7F55EB}" type="datetimeFigureOut">
              <a:rPr lang="zh-TW" altLang="en-US" smtClean="0"/>
              <a:t>2024/3/23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C5F796-48A8-409C-9649-5E205DFC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EB4FFF-CE71-450E-BA86-80FC5109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8B13-B8CA-49B6-AE15-91033B98F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13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825C642-0463-4555-96FD-EB67A5246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DC3154-4819-4098-9A33-AD4D7F048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505D1F-DB17-47A4-89B1-D114CF6A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8BF9-6AF0-47B1-A343-70A9DF7F55EB}" type="datetimeFigureOut">
              <a:rPr lang="zh-TW" altLang="en-US" smtClean="0"/>
              <a:t>2024/3/23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D8A6FE-2D19-431A-8E96-029347EA5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564AFB-3832-4EE6-BC79-90775F07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8B13-B8CA-49B6-AE15-91033B98F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46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2A6F9B-09CE-44D3-B85F-EEE46F9E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ACFCE7-14A0-498A-9ABD-84E94F4A3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D78139-46C1-48D0-8E90-81F3F940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8BF9-6AF0-47B1-A343-70A9DF7F55EB}" type="datetimeFigureOut">
              <a:rPr lang="zh-TW" altLang="en-US" smtClean="0"/>
              <a:t>2024/3/23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9D6CE9-713F-4725-A2FB-D9415E85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9C6D66-EADB-42D1-B378-8556EA32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8B13-B8CA-49B6-AE15-91033B98F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40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8545C-1547-4AE0-9BAD-84A6C367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D88DE7-2899-4302-89BB-6E677F338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F270FE-5C38-47EC-ABC0-C2EFC55D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8BF9-6AF0-47B1-A343-70A9DF7F55EB}" type="datetimeFigureOut">
              <a:rPr lang="zh-TW" altLang="en-US" smtClean="0"/>
              <a:t>2024/3/23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36E460-4624-4DE8-8D00-6B5AD6FF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C8428A-EF1C-43B2-A2A0-F791688F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8B13-B8CA-49B6-AE15-91033B98F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8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9C04C5-5594-45A8-9BBD-0402BFC4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1DFC0A-8323-44D5-BD69-2C3F11FF1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946C75-0AB5-42DD-A588-022AE7D0C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C43C1B-8A7A-4B33-957E-678B4A23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8BF9-6AF0-47B1-A343-70A9DF7F55EB}" type="datetimeFigureOut">
              <a:rPr lang="zh-TW" altLang="en-US" smtClean="0"/>
              <a:t>2024/3/23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7438A8-C623-4D91-BE87-0822FA00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A30ECB-2CC7-48EF-9592-8A008123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8B13-B8CA-49B6-AE15-91033B98F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92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4B52DD-71ED-4DD0-B618-9234B028A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7EC778-ACAE-4773-A122-546A6C039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46B54D-E8E4-4EF7-94F1-03F20A270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D758C6-9F6D-497B-98E5-E4E44B4AD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0A167C-4050-4574-9C49-E1CBAF5D6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7240023-1CE9-442B-B67B-23A0FB13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8BF9-6AF0-47B1-A343-70A9DF7F55EB}" type="datetimeFigureOut">
              <a:rPr lang="zh-TW" altLang="en-US" smtClean="0"/>
              <a:t>2024/3/23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5AE0E5-A544-4AB2-A922-CCC29F94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1E61645-445D-43CE-93CC-FB32A841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8B13-B8CA-49B6-AE15-91033B98F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53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B82B99-FFBC-4CD7-9186-08C200BB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94987F1-619D-475C-9E53-A711C7E3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8BF9-6AF0-47B1-A343-70A9DF7F55EB}" type="datetimeFigureOut">
              <a:rPr lang="zh-TW" altLang="en-US" smtClean="0"/>
              <a:t>2024/3/23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920DD8-A652-4369-BFD2-D1ABAAB8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BB6E21-02F5-4CFD-B9E1-16A74BF4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8B13-B8CA-49B6-AE15-91033B98F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43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CE8EE69-557C-412A-ABA7-FDB49A49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8BF9-6AF0-47B1-A343-70A9DF7F55EB}" type="datetimeFigureOut">
              <a:rPr lang="zh-TW" altLang="en-US" smtClean="0"/>
              <a:t>2024/3/23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469E1EC-6DAB-481E-8C4D-77C77FA7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5306E7-4030-4D0D-BC7A-D34B81B8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8B13-B8CA-49B6-AE15-91033B98F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72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62EC4-7A08-4398-81FF-5C8CCEEC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125B0B-F7B0-4C81-A71A-378DBD463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631EA3-2F37-45E9-A355-BA9BF9DFE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294631-6B30-4807-99F1-1B5BEE61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8BF9-6AF0-47B1-A343-70A9DF7F55EB}" type="datetimeFigureOut">
              <a:rPr lang="zh-TW" altLang="en-US" smtClean="0"/>
              <a:t>2024/3/23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AC0DA9-49B6-431A-AE6F-7059DF3D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C8EAF4-072F-4D31-A0A0-3B05FC06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8B13-B8CA-49B6-AE15-91033B98F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89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7E82F-119C-4963-ACC0-96BE2670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7754B61-4BC3-4A90-8668-0F25F1C7A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2BE4E4-0BAD-4332-9C84-2B0AB7358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23BCE1-9166-4912-992D-FF77B9B5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8BF9-6AF0-47B1-A343-70A9DF7F55EB}" type="datetimeFigureOut">
              <a:rPr lang="zh-TW" altLang="en-US" smtClean="0"/>
              <a:t>2024/3/23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A26B57-F370-408C-AEC9-859FC3F3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F6ADF9-C03B-4D31-B9F1-BA8349E5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8B13-B8CA-49B6-AE15-91033B98F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8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4FD3F92-2E39-4376-84EC-1D4BC0D3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99A49E-2E59-497A-8441-999631A58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88E38F-FA4E-4490-B0EC-6DD3F493A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48BF9-6AF0-47B1-A343-70A9DF7F55EB}" type="datetimeFigureOut">
              <a:rPr lang="zh-TW" altLang="en-US" smtClean="0"/>
              <a:t>2024/3/23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16D74D-C2C9-4FC3-BC33-C75563CCA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5FAA4E-929F-41B6-B12F-0959DDEAE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78B13-B8CA-49B6-AE15-91033B98F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59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235FAF-18C5-4FE2-B087-EA2CFA9E5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Kibo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E27246-9BEC-4385-8B39-717BB2A01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905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769CF942-79F3-4B7F-9D3A-877D8259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 detector using YOLO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F9F4C13-28DB-4CFF-8972-3E75BEF92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What is yolo</a:t>
            </a:r>
          </a:p>
          <a:p>
            <a:pPr lvl="1"/>
            <a:r>
              <a:rPr lang="en-US" altLang="zh-TW" sz="2000" dirty="0"/>
              <a:t>In: image</a:t>
            </a:r>
          </a:p>
          <a:p>
            <a:pPr lvl="1"/>
            <a:r>
              <a:rPr lang="en-US" altLang="zh-TW" sz="2000" dirty="0"/>
              <a:t>Out: Where, what are the objects in the image</a:t>
            </a:r>
          </a:p>
          <a:p>
            <a:pPr lvl="1"/>
            <a:endParaRPr lang="zh-TW" altLang="en-US" sz="2000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697332B7-C702-4453-B8E7-2F4055BBF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0E72BA-1FE5-42F4-A938-EFEED437F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2057400"/>
            <a:ext cx="833437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29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769CF942-79F3-4B7F-9D3A-877D8259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 detector using YOLO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F9F4C13-28DB-4CFF-8972-3E75BEF92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to use</a:t>
            </a:r>
          </a:p>
          <a:p>
            <a:pPr lvl="1"/>
            <a:r>
              <a:rPr lang="en-US" altLang="zh-TW" dirty="0"/>
              <a:t>Train: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/>
              <a:t>Prepare training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/>
              <a:t>Train</a:t>
            </a:r>
          </a:p>
          <a:p>
            <a:pPr lvl="1"/>
            <a:r>
              <a:rPr lang="en-US" altLang="zh-TW" dirty="0"/>
              <a:t>Usage: </a:t>
            </a:r>
          </a:p>
          <a:p>
            <a:pPr lvl="2"/>
            <a:r>
              <a:rPr lang="en-US" altLang="zh-TW" dirty="0"/>
              <a:t>Implement an </a:t>
            </a:r>
            <a:r>
              <a:rPr lang="en-US" altLang="zh-TW" dirty="0" err="1"/>
              <a:t>api</a:t>
            </a:r>
            <a:r>
              <a:rPr lang="en-US" altLang="zh-TW" dirty="0"/>
              <a:t> in java.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697332B7-C702-4453-B8E7-2F4055BBF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9599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EC98A-E352-46F8-8B37-4C196D7A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Potential </a:t>
            </a:r>
            <a:br>
              <a:rPr lang="en-US" altLang="zh-TW" dirty="0"/>
            </a:br>
            <a:r>
              <a:rPr lang="en-US" altLang="zh-TW" dirty="0"/>
              <a:t>sub-problems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1F3B26-DDF0-421D-B83F-B8426A62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Control</a:t>
            </a:r>
          </a:p>
          <a:p>
            <a:pPr lvl="1"/>
            <a:r>
              <a:rPr lang="en-US" altLang="zh-TW" dirty="0"/>
              <a:t>Requirement:</a:t>
            </a:r>
          </a:p>
          <a:p>
            <a:pPr lvl="2"/>
            <a:r>
              <a:rPr lang="en-US" altLang="zh-TW" dirty="0"/>
              <a:t>Implement</a:t>
            </a:r>
            <a:r>
              <a:rPr lang="zh-TW" altLang="en-US" dirty="0"/>
              <a:t> </a:t>
            </a:r>
            <a:r>
              <a:rPr lang="en-US" altLang="zh-TW" dirty="0"/>
              <a:t>procedures</a:t>
            </a:r>
            <a:r>
              <a:rPr lang="zh-TW" altLang="en-US" dirty="0"/>
              <a:t> </a:t>
            </a:r>
            <a:r>
              <a:rPr lang="en-US" altLang="zh-TW" dirty="0"/>
              <a:t>by</a:t>
            </a:r>
            <a:r>
              <a:rPr lang="zh-TW" altLang="en-US" dirty="0"/>
              <a:t> </a:t>
            </a:r>
            <a:r>
              <a:rPr lang="en-US" altLang="zh-TW" dirty="0"/>
              <a:t>using</a:t>
            </a:r>
            <a:r>
              <a:rPr lang="zh-TW" altLang="en-US" dirty="0"/>
              <a:t> </a:t>
            </a:r>
            <a:r>
              <a:rPr lang="en-US" altLang="zh-TW" dirty="0"/>
              <a:t>other</a:t>
            </a:r>
            <a:r>
              <a:rPr lang="zh-TW" altLang="en-US" dirty="0"/>
              <a:t> </a:t>
            </a:r>
            <a:r>
              <a:rPr lang="en-US" altLang="zh-TW" dirty="0"/>
              <a:t>teams’</a:t>
            </a:r>
            <a:r>
              <a:rPr lang="zh-TW" altLang="en-US" dirty="0"/>
              <a:t> </a:t>
            </a:r>
            <a:r>
              <a:rPr lang="en-US" altLang="zh-TW" dirty="0" err="1"/>
              <a:t>api</a:t>
            </a:r>
            <a:endParaRPr lang="en-US" altLang="zh-TW" dirty="0"/>
          </a:p>
          <a:p>
            <a:pPr lvl="3"/>
            <a:r>
              <a:rPr lang="en-US" altLang="zh-TW" dirty="0"/>
              <a:t>Use path finding to move</a:t>
            </a:r>
          </a:p>
          <a:p>
            <a:pPr lvl="3"/>
            <a:r>
              <a:rPr lang="en-US" altLang="zh-TW" dirty="0"/>
              <a:t>Use object detection to scan</a:t>
            </a:r>
          </a:p>
          <a:p>
            <a:pPr lvl="2"/>
            <a:r>
              <a:rPr lang="en-US" altLang="zh-TW" dirty="0"/>
              <a:t>Decide strategy to apply</a:t>
            </a:r>
          </a:p>
          <a:p>
            <a:pPr lvl="3"/>
            <a:r>
              <a:rPr lang="en-US" altLang="zh-TW" dirty="0"/>
              <a:t>Scan all the points first or just portion of them</a:t>
            </a:r>
          </a:p>
          <a:p>
            <a:pPr lvl="3"/>
            <a:r>
              <a:rPr lang="en-US" altLang="zh-TW" dirty="0"/>
              <a:t>If  just scan portion of them, what’s the criterion</a:t>
            </a:r>
          </a:p>
          <a:p>
            <a:pPr lvl="3"/>
            <a:endParaRPr lang="en-US" alt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B68E17-BD23-4D79-8083-6A02840E5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959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59EA5-8915-45A8-B7DB-DA4A0BF3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Scan portion of them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555EC6-F994-45DA-AE20-4868ED873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4BC1A3D-E5A5-48FF-9850-69D50AE6C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903" y="1970789"/>
            <a:ext cx="7497097" cy="48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1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17C773-B285-401F-8EA8-49BA82C5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Division of </a:t>
            </a:r>
            <a:r>
              <a:rPr lang="en-US" altLang="zh-TW" dirty="0" err="1"/>
              <a:t>labour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6A531C-B2C0-4801-B2BF-0524C4313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Phase 1 (~07/20)</a:t>
            </a:r>
          </a:p>
          <a:p>
            <a:pPr lvl="1"/>
            <a:r>
              <a:rPr lang="en-US" altLang="zh-TW" dirty="0"/>
              <a:t>If you’re interesting in graph algorithm…</a:t>
            </a:r>
          </a:p>
          <a:p>
            <a:pPr lvl="2"/>
            <a:r>
              <a:rPr lang="en-US" altLang="zh-TW" dirty="0"/>
              <a:t>Go path finding</a:t>
            </a:r>
          </a:p>
          <a:p>
            <a:pPr lvl="1"/>
            <a:r>
              <a:rPr lang="en-US" altLang="zh-TW" dirty="0"/>
              <a:t>If you’re interesting in ML, CV…</a:t>
            </a:r>
          </a:p>
          <a:p>
            <a:pPr lvl="2"/>
            <a:r>
              <a:rPr lang="en-US" altLang="zh-TW" dirty="0"/>
              <a:t>Go object detection</a:t>
            </a:r>
          </a:p>
          <a:p>
            <a:r>
              <a:rPr lang="en-US" altLang="zh-TW" dirty="0"/>
              <a:t>Phase 2 (5/13 ~07/20)</a:t>
            </a:r>
          </a:p>
          <a:p>
            <a:pPr lvl="1"/>
            <a:r>
              <a:rPr lang="en-US" altLang="zh-TW" dirty="0"/>
              <a:t>If you’re interesting in optimization, algorithm…</a:t>
            </a:r>
          </a:p>
          <a:p>
            <a:pPr lvl="2"/>
            <a:r>
              <a:rPr lang="en-US" altLang="zh-TW" dirty="0"/>
              <a:t>Go control</a:t>
            </a:r>
          </a:p>
          <a:p>
            <a:pPr lvl="1"/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Structure is important!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Doc is important! MUST READ ALL!!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AB7070-722F-4EE2-84FE-AD741B680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2403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17C773-B285-401F-8EA8-49BA82C5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Division of </a:t>
            </a:r>
            <a:r>
              <a:rPr lang="en-US" altLang="zh-TW" dirty="0" err="1"/>
              <a:t>labour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6A531C-B2C0-4801-B2BF-0524C4313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Workflow: 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AB7070-722F-4EE2-84FE-AD741B680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0562CC7-5931-4B27-831A-8CAA64E85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283885"/>
              </p:ext>
            </p:extLst>
          </p:nvPr>
        </p:nvGraphicFramePr>
        <p:xfrm>
          <a:off x="5395992" y="2577801"/>
          <a:ext cx="6796008" cy="428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668">
                  <a:extLst>
                    <a:ext uri="{9D8B030D-6E8A-4147-A177-3AD203B41FA5}">
                      <a16:colId xmlns:a16="http://schemas.microsoft.com/office/drawing/2014/main" val="3502755011"/>
                    </a:ext>
                  </a:extLst>
                </a:gridCol>
                <a:gridCol w="1132668">
                  <a:extLst>
                    <a:ext uri="{9D8B030D-6E8A-4147-A177-3AD203B41FA5}">
                      <a16:colId xmlns:a16="http://schemas.microsoft.com/office/drawing/2014/main" val="544487433"/>
                    </a:ext>
                  </a:extLst>
                </a:gridCol>
                <a:gridCol w="1132668">
                  <a:extLst>
                    <a:ext uri="{9D8B030D-6E8A-4147-A177-3AD203B41FA5}">
                      <a16:colId xmlns:a16="http://schemas.microsoft.com/office/drawing/2014/main" val="1481422091"/>
                    </a:ext>
                  </a:extLst>
                </a:gridCol>
                <a:gridCol w="1132668">
                  <a:extLst>
                    <a:ext uri="{9D8B030D-6E8A-4147-A177-3AD203B41FA5}">
                      <a16:colId xmlns:a16="http://schemas.microsoft.com/office/drawing/2014/main" val="1335155434"/>
                    </a:ext>
                  </a:extLst>
                </a:gridCol>
                <a:gridCol w="1132668">
                  <a:extLst>
                    <a:ext uri="{9D8B030D-6E8A-4147-A177-3AD203B41FA5}">
                      <a16:colId xmlns:a16="http://schemas.microsoft.com/office/drawing/2014/main" val="1427447213"/>
                    </a:ext>
                  </a:extLst>
                </a:gridCol>
                <a:gridCol w="1132668">
                  <a:extLst>
                    <a:ext uri="{9D8B030D-6E8A-4147-A177-3AD203B41FA5}">
                      <a16:colId xmlns:a16="http://schemas.microsoft.com/office/drawing/2014/main" val="2152377018"/>
                    </a:ext>
                  </a:extLst>
                </a:gridCol>
              </a:tblGrid>
              <a:tr h="89925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~04/01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~04/30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~05/13</a:t>
                      </a:r>
                      <a:endParaRPr lang="zh-TW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~06/01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~06/20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71929"/>
                  </a:ext>
                </a:extLst>
              </a:tr>
              <a:tr h="899257">
                <a:tc>
                  <a:txBody>
                    <a:bodyPr/>
                    <a:lstStyle/>
                    <a:p>
                      <a:r>
                        <a:rPr lang="en-US" altLang="zh-TW" dirty="0"/>
                        <a:t>path finding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了解問題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組內分工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開始實作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完成實作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Optimization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Optimization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650017"/>
                  </a:ext>
                </a:extLst>
              </a:tr>
              <a:tr h="1552142">
                <a:tc>
                  <a:txBody>
                    <a:bodyPr/>
                    <a:lstStyle/>
                    <a:p>
                      <a:r>
                        <a:rPr lang="en-US" altLang="zh-TW" dirty="0"/>
                        <a:t>object detection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了解問題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組內分工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開始實作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完成實作</a:t>
                      </a:r>
                    </a:p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optimization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Optimization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99687"/>
                  </a:ext>
                </a:extLst>
              </a:tr>
              <a:tr h="899257">
                <a:tc>
                  <a:txBody>
                    <a:bodyPr/>
                    <a:lstStyle/>
                    <a:p>
                      <a:r>
                        <a:rPr lang="en-US" altLang="zh-TW" dirty="0"/>
                        <a:t>control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了解問題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Unit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test for other teams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Test all components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Optimization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916019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2C26DAAE-F436-4ED4-A560-DAA81E07E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3135" y="3657600"/>
            <a:ext cx="5699127" cy="313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82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FB17D-81B0-47D1-B590-7D7A156B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A303DE-41D3-4CE8-9AF4-EDB0F954A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Control</a:t>
            </a:r>
          </a:p>
          <a:p>
            <a:pPr lvl="1"/>
            <a:r>
              <a:rPr lang="en-US" altLang="zh-TW" dirty="0"/>
              <a:t>Path finder</a:t>
            </a:r>
          </a:p>
          <a:p>
            <a:pPr lvl="1"/>
            <a:r>
              <a:rPr lang="en-US" altLang="zh-TW" dirty="0"/>
              <a:t>Detector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79EA97-3152-4D15-89D8-C57361002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B4DEC04-AFFA-404A-8235-DC8819610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288" y="987425"/>
            <a:ext cx="3922712" cy="247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57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50BABD-609B-46BF-9F90-2FDBE526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F54E7E3-E6E5-493A-A4B7-96A4F229E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7129" y="2010056"/>
            <a:ext cx="7754871" cy="4847944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AB5FAB2-7327-4620-B5A6-4B0AB1923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7429922-29F4-416F-8D9C-A22518024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732" y="0"/>
            <a:ext cx="3172268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55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D91AA-3031-40D9-A60D-3B4EDE5A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PathFinder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CEC7B9C-AC3C-40A1-9367-10566B1EE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1911351"/>
            <a:ext cx="7419975" cy="4946649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649262-28D9-4CB9-948E-4F29EE36D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9BC896D-201E-490E-A99E-751DDE0D5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785" y="911086"/>
            <a:ext cx="2791215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09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69DBFD-1E10-4231-AE7D-F392FBD4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Detector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5C34519E-8AFD-403C-900F-0B8EEA35C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1394485"/>
            <a:ext cx="7419975" cy="5463515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5FDCAA-7AD0-4EED-A1AB-DD381F713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7F61760-4B25-466E-8CF3-027375AE3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312" y="493501"/>
            <a:ext cx="2600688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0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914DC5-77CE-4D29-8B7F-686DC88E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Procedure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1AF3FC-F460-4F99-92B0-138D1497E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Dock</a:t>
            </a:r>
            <a:r>
              <a:rPr lang="zh-TW" altLang="en-US" dirty="0"/>
              <a:t>區出發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掃描紀錄位置、物品為何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告訴太空人在哪看到甚麼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辨識太空人手上的物件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移動到指定物件位置、拍照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告訴太空人物件位置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5287B5-C635-4C15-8B11-9789413BA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1681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4E357C-D778-4844-B617-B01B16D9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Friendly reminder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6B9363-0E1D-4167-924F-7827E5E84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the problem is too hard, find paper is a reasonable approach.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01A1B3-9D37-4FE2-825A-5A8DF125A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297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04219-5E0A-428B-972A-98BB2F22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Unit test procedure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046BD-AA1C-47B1-8127-1F8EC5490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detection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Go to point 1 (hard coded)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Scan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Report(log in to log file)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Fin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8D2086-C88E-43F1-BEF1-223EBE838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69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69972-0757-4A62-BC63-272EECEF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Potential </a:t>
            </a:r>
            <a:br>
              <a:rPr lang="en-US" altLang="zh-TW" dirty="0"/>
            </a:br>
            <a:r>
              <a:rPr lang="en-US" altLang="zh-TW" dirty="0"/>
              <a:t>sub-problems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405835-C53A-4719-B895-72DC22A27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Path finding</a:t>
            </a:r>
          </a:p>
          <a:p>
            <a:pPr lvl="1"/>
            <a:r>
              <a:rPr lang="en-US" altLang="zh-TW" dirty="0"/>
              <a:t>Requirement:</a:t>
            </a:r>
          </a:p>
          <a:p>
            <a:pPr lvl="2"/>
            <a:r>
              <a:rPr lang="en-US" altLang="zh-TW" dirty="0"/>
              <a:t>Find shortest path without entering KOZ(keep out zone)</a:t>
            </a:r>
          </a:p>
          <a:p>
            <a:pPr lvl="2"/>
            <a:r>
              <a:rPr lang="en-US" altLang="zh-TW" dirty="0"/>
              <a:t>Algorithm must consider the robot’s shape</a:t>
            </a:r>
          </a:p>
          <a:p>
            <a:pPr lvl="2"/>
            <a:r>
              <a:rPr lang="en-US" altLang="zh-TW" dirty="0"/>
              <a:t>If stuck (or lost), how to respond</a:t>
            </a:r>
          </a:p>
          <a:p>
            <a:pPr lvl="2"/>
            <a:r>
              <a:rPr lang="en-US" altLang="zh-TW" dirty="0"/>
              <a:t>And more constraints</a:t>
            </a:r>
          </a:p>
          <a:p>
            <a:pPr lvl="1"/>
            <a:r>
              <a:rPr lang="en-US" altLang="zh-TW" dirty="0"/>
              <a:t>Optimization</a:t>
            </a:r>
          </a:p>
          <a:p>
            <a:pPr lvl="2"/>
            <a:r>
              <a:rPr lang="zh-TW" altLang="en-US" dirty="0"/>
              <a:t>算法準確度重要性大於算法速度</a:t>
            </a:r>
            <a:r>
              <a:rPr lang="en-US" altLang="zh-TW" dirty="0"/>
              <a:t>(</a:t>
            </a:r>
            <a:r>
              <a:rPr lang="en-US" altLang="zh-TW" dirty="0" err="1"/>
              <a:t>Kibo</a:t>
            </a:r>
            <a:r>
              <a:rPr lang="zh-TW" altLang="en-US" dirty="0"/>
              <a:t>移動時間優先於算法速度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Less nodes is better because it takes time for </a:t>
            </a:r>
            <a:r>
              <a:rPr lang="en-US" altLang="zh-TW" dirty="0" err="1"/>
              <a:t>kibo</a:t>
            </a:r>
            <a:r>
              <a:rPr lang="en-US" altLang="zh-TW" dirty="0"/>
              <a:t> to accelerate.</a:t>
            </a:r>
          </a:p>
          <a:p>
            <a:pPr lvl="2"/>
            <a:r>
              <a:rPr lang="en-US" altLang="zh-TW" dirty="0"/>
              <a:t>Orientation may help shorten distance between KOZ and </a:t>
            </a:r>
            <a:r>
              <a:rPr lang="en-US" altLang="zh-TW" dirty="0" err="1"/>
              <a:t>kibo</a:t>
            </a:r>
            <a:r>
              <a:rPr lang="en-US" altLang="zh-TW" dirty="0"/>
              <a:t> to fit shorter path</a:t>
            </a:r>
          </a:p>
          <a:p>
            <a:pPr lvl="2"/>
            <a:r>
              <a:rPr lang="en-US" altLang="zh-TW" dirty="0"/>
              <a:t>And more detail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81543BF-B9AC-4C19-A0E8-28F656C05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37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6DBD66-CB7B-438D-870E-6D8A0C38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Path finding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F60421-4F67-49F8-ABF6-549F259C9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S, T, map</a:t>
            </a:r>
          </a:p>
          <a:p>
            <a:r>
              <a:rPr lang="en-US" altLang="zh-TW" dirty="0"/>
              <a:t>Output: a legal path from S to T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B47691-63C0-4AE4-ADAE-061BD3ED0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/>
              <a:t>Known bugs: </a:t>
            </a:r>
            <a:r>
              <a:rPr lang="zh-TW" altLang="en-US" dirty="0"/>
              <a:t>有時候會卡在</a:t>
            </a:r>
            <a:r>
              <a:rPr lang="en-US" altLang="zh-TW" dirty="0"/>
              <a:t>KOZ(</a:t>
            </a:r>
            <a:r>
              <a:rPr lang="zh-TW" altLang="en-US" dirty="0"/>
              <a:t>機率很小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729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1CD749-AC70-4206-90F3-3E5D3BD77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Path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B8D98F-985C-4844-A788-3BD85707F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5150EB3-4FF5-4388-A3BF-185001C0E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565" y="2273417"/>
            <a:ext cx="8546435" cy="45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0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10E66A-74DC-4151-9946-563C67CB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Avoid KOZ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229E5B-9F72-4476-9B09-B24384B40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A359B03-A1F7-44AE-BA97-5CBE0DBA9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123" y="1535794"/>
            <a:ext cx="6646877" cy="532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1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1AD7E-C52A-4636-9657-6F82A26C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Less nodes is better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D3EF4E-CCF2-4250-8271-27B91152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DA7874C-D1AB-4F0B-B4DC-C50C32621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2718178"/>
            <a:ext cx="7419976" cy="413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9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4839A-4D38-488B-9507-2C4110F0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Potential </a:t>
            </a:r>
            <a:br>
              <a:rPr lang="en-US" altLang="zh-TW" dirty="0"/>
            </a:br>
            <a:r>
              <a:rPr lang="en-US" altLang="zh-TW" dirty="0"/>
              <a:t>sub-problems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FB2679-89F2-41F7-8DF8-279048CC7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Object detection</a:t>
            </a:r>
          </a:p>
          <a:p>
            <a:pPr lvl="1"/>
            <a:r>
              <a:rPr lang="en-US" altLang="zh-TW" dirty="0"/>
              <a:t>Requirement:</a:t>
            </a:r>
          </a:p>
          <a:p>
            <a:pPr lvl="2"/>
            <a:r>
              <a:rPr lang="en-US" altLang="zh-TW" dirty="0"/>
              <a:t>Where, what, how many are the objects</a:t>
            </a:r>
            <a:r>
              <a:rPr lang="zh-TW" altLang="en-US" dirty="0"/>
              <a:t> </a:t>
            </a:r>
            <a:r>
              <a:rPr lang="en-US" altLang="zh-TW" dirty="0"/>
              <a:t>on the map</a:t>
            </a:r>
          </a:p>
          <a:p>
            <a:pPr lvl="2"/>
            <a:r>
              <a:rPr lang="en-US" altLang="zh-TW" dirty="0"/>
              <a:t>Near 100% correctness</a:t>
            </a:r>
          </a:p>
          <a:p>
            <a:pPr lvl="2"/>
            <a:r>
              <a:rPr lang="en-US" altLang="zh-TW" dirty="0"/>
              <a:t>Save locations and image’s info</a:t>
            </a:r>
          </a:p>
          <a:p>
            <a:pPr lvl="3"/>
            <a:r>
              <a:rPr lang="en-US" altLang="zh-TW" dirty="0"/>
              <a:t>If match astronauts’ requirement, tell them directly.</a:t>
            </a:r>
          </a:p>
          <a:p>
            <a:pPr lvl="2"/>
            <a:r>
              <a:rPr lang="en-US" altLang="zh-TW" dirty="0"/>
              <a:t>And more constraints</a:t>
            </a:r>
          </a:p>
          <a:p>
            <a:pPr lvl="1"/>
            <a:r>
              <a:rPr lang="en-US" altLang="zh-TW" dirty="0"/>
              <a:t>Optimization</a:t>
            </a:r>
          </a:p>
          <a:p>
            <a:pPr lvl="2"/>
            <a:r>
              <a:rPr lang="en-US" altLang="zh-TW" dirty="0"/>
              <a:t>Efficiency</a:t>
            </a:r>
          </a:p>
          <a:p>
            <a:pPr lvl="2"/>
            <a:r>
              <a:rPr lang="en-US" altLang="zh-TW" dirty="0"/>
              <a:t>If the confidence of the scanning is low or even unrecognized, re-scan.</a:t>
            </a:r>
          </a:p>
          <a:p>
            <a:pPr lvl="2"/>
            <a:r>
              <a:rPr lang="en-US" altLang="zh-TW" dirty="0"/>
              <a:t>And more detail</a:t>
            </a:r>
          </a:p>
          <a:p>
            <a:pPr lvl="2"/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351024-08C2-4AE9-8F11-443CA9729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12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4E22F-72F1-4DD4-BE4B-1187A92E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Where, what, how many are the objects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1117BC-54EC-41E8-8831-121CBD13B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5BCBE1F-CB25-4736-9959-CB137E993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1357823"/>
            <a:ext cx="7419975" cy="550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4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485</Words>
  <Application>Microsoft Office PowerPoint</Application>
  <PresentationFormat>寬螢幕</PresentationFormat>
  <Paragraphs>113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佈景主題</vt:lpstr>
      <vt:lpstr>Kibo</vt:lpstr>
      <vt:lpstr>Procedure</vt:lpstr>
      <vt:lpstr>Potential  sub-problems</vt:lpstr>
      <vt:lpstr>Path finding</vt:lpstr>
      <vt:lpstr>Path</vt:lpstr>
      <vt:lpstr>Avoid KOZ</vt:lpstr>
      <vt:lpstr>Less nodes is better</vt:lpstr>
      <vt:lpstr>Potential  sub-problems</vt:lpstr>
      <vt:lpstr>Where, what, how many are the objects</vt:lpstr>
      <vt:lpstr>If detector using YOLO</vt:lpstr>
      <vt:lpstr>If detector using YOLO</vt:lpstr>
      <vt:lpstr>Potential  sub-problems</vt:lpstr>
      <vt:lpstr>Scan portion of them</vt:lpstr>
      <vt:lpstr>Division of labour</vt:lpstr>
      <vt:lpstr>Division of labour</vt:lpstr>
      <vt:lpstr>Basic structure</vt:lpstr>
      <vt:lpstr>Control</vt:lpstr>
      <vt:lpstr>PathFinder</vt:lpstr>
      <vt:lpstr>Detector</vt:lpstr>
      <vt:lpstr>Friendly reminder</vt:lpstr>
      <vt:lpstr>Unit test procedure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Kibo</dc:title>
  <dc:creator>周 柏宇</dc:creator>
  <cp:lastModifiedBy>周 柏宇</cp:lastModifiedBy>
  <cp:revision>36</cp:revision>
  <dcterms:created xsi:type="dcterms:W3CDTF">2024-03-20T11:47:26Z</dcterms:created>
  <dcterms:modified xsi:type="dcterms:W3CDTF">2024-03-23T13:44:23Z</dcterms:modified>
</cp:coreProperties>
</file>