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FFE91-BA44-4BD7-8B1B-527B116D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9974AA-952D-4737-B553-EFFE24BCE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85E75-C86C-4A96-AEEB-7B52FEEF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4CC59-2842-46D7-AD9A-BF57E8A8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1E2E9-F323-4A6A-8E6F-D03C9A25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E4E7A-7AC1-45A7-B01F-C18B0D6E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3A92E2-1BB1-47DD-A765-FABE4A0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D0CFA-0F11-4B05-8332-9AD073F4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32590-DF5E-4178-B401-80A84350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87794-CB8A-4E5C-8387-374102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BED282-8EF9-41C0-B155-CF657F255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32161-6FBF-4BB7-9306-D370B9B99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52FFD7-BD03-42CA-92FF-D918943F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E0909-48D5-4CA7-A2E5-D4232EB3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84A84-ED9D-4044-ADEB-A1B62435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6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22830-B92A-4307-A1AB-496B5D0B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1F86C-0BA7-4DCF-BB80-3F3B63DA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50F310-F44A-4EA6-8751-FD0D5496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E675B-6482-4265-9436-BDF6F4A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34B70-BA91-42A7-848A-012CA17D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4921A-C017-4FD7-825B-C85B7292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01B31-8B7D-4366-824C-6F1EB865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99630-258C-4CA5-B3EC-7FDF93AC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F539C-CB99-45EB-BB7F-824FA1A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CA4D8-40AF-42F2-A976-9CF9928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3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E1188-0590-4862-B61D-850C00F7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0F1E8-8ECA-4324-8240-A6EFA316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85F6D6-E73D-4522-9ACF-65EB18053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4AD84C-B969-4C24-AD77-1A5D7031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2D6F8-798D-41A7-8541-E0AF5CBD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23E10-0CB0-4357-BDCC-EE31C7DC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4C28-9E5D-46F1-9300-E629809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00B3A3-EFAE-4E5E-A90D-3FDAAB1C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9AADE3-6289-4521-A4A0-9612EA62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FD3BE0-D761-4331-9263-7D5908EA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1D9AD0-3F68-49D0-9680-A3255C8B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F72745-4FC1-4EDA-BAD0-7FEBEF5F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4AE56-0813-423A-9DAC-CD2EC57C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077048-11CB-4360-8083-48F40532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2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FEBF6-3A41-4A49-8BE3-17DC8E71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897328-80B1-4828-B33F-516D3C63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BB1FBB-68AB-4DE1-8E96-2CEB3C7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467477-9AB2-4F28-A87E-FC2076BC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22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B03173-8A64-4E7D-B6C7-522154F8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BF88B-98D7-4D4D-9541-42A49BF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33E140-7299-4ECA-BEE9-20F2CEA8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B09B9-5F5B-46DE-A1B6-FC3E42A7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DE1C5-510C-446A-8BE3-1FB6D8D6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B4D63F-D1D6-49A8-8C4A-4B845C88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EC18B-D9E6-495E-A6EC-AEE84601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02169C-25E0-4DE8-80DE-5D852189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B7D7C2-1453-40AB-98E4-328558D5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BE0DC-FE00-42D6-8F44-F0C71955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1C81C8-B03C-4334-B6DA-DA588BF3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38CFAD-FA09-43A2-8A4C-FDEBBFBA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7F94A1-53FE-4272-BD3D-6D1BA9A3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2E1EF7-26A6-4636-8855-215623F3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A38139-4259-44D4-BC60-B1E84448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B911D1-870E-45C4-996B-77097E43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BC0AD-617E-4412-8023-EE8D7171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6CCD-D621-4C85-BD0E-951C7C198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F140B-1F76-4BBF-87A3-8D1AC3D0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39AF8-938E-4118-900E-0268B92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nvidia.com/deeplearning/nemo/user-guide/docs/en/stable/asr/speaker_diarization/models.html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ngc.nvidia.com/model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3886" TargetMode="External"/><Relationship Id="rId2" Type="http://schemas.openxmlformats.org/officeDocument/2006/relationships/hyperlink" Target="https://catalog.ngc.nvidia.com/orgs/nvidia/teams/nemo/models/vad_multilingual_frame_marblene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ngc.nvidia.com/orgs/nvidia/teams/nemo/models/titanet_large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44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749449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54404934" TargetMode="External"/><Relationship Id="rId2" Type="http://schemas.openxmlformats.org/officeDocument/2006/relationships/hyperlink" Target="https://zhuanlan.zhihu.com/p/136316084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C9FDA-DB47-4699-93A1-D36C20438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3E856-2A87-40B3-B936-8D8540307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4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70915-6917-4A2F-811D-4D43E4B9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Compare 2 speakers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CCF03-1F30-4239-97C2-15F5CE26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 cosine similarity between 2 output vectors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34F7B1-2023-4FF1-9977-96AD2A6C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這是我猜的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EF75F3-39F4-47AA-9A57-5C249DA5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0" y="2827282"/>
            <a:ext cx="8321040" cy="40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A8790-F78B-416D-81DE-FBD016C0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Multiscale </a:t>
            </a:r>
            <a:r>
              <a:rPr lang="en-US" altLang="zh-TW" dirty="0" err="1">
                <a:solidFill>
                  <a:srgbClr val="050505"/>
                </a:solidFill>
                <a:latin typeface="Roboto" panose="02000000000000000000" pitchFamily="2" charset="0"/>
              </a:rPr>
              <a:t>Diarization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 Decoder (MSDD)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CC1E2A-F069-48CD-9F13-21A1C66C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Models — NVIDIA </a:t>
            </a:r>
            <a:r>
              <a:rPr lang="en-US" altLang="zh-TW" dirty="0" err="1">
                <a:hlinkClick r:id="rId2"/>
              </a:rPr>
              <a:t>NeMo</a:t>
            </a:r>
            <a:endParaRPr lang="zh-TW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D5F4AA3-6E5E-4325-9F55-BE842136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2700"/>
            <a:ext cx="12192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794E1-98A1-4B33-9EE5-5E98BC64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 Weight Calculation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7CCD8A-6B71-4335-872B-C5C343D7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A figure explaining CNN based scale weighting mechanism">
            <a:extLst>
              <a:ext uri="{FF2B5EF4-FFF2-40B4-BE49-F238E27FC236}">
                <a16:creationId xmlns:a16="http://schemas.microsoft.com/office/drawing/2014/main" id="{E882D109-B430-40F6-8401-2C4699BE3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975083"/>
            <a:ext cx="7462138" cy="39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7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2B73E-E3D0-4F31-8B27-A7208878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 vector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219D74-D11A-4CD3-84F0-71125AB1A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A figure explaining weighted sum of cosine similarity values">
            <a:extLst>
              <a:ext uri="{FF2B5EF4-FFF2-40B4-BE49-F238E27FC236}">
                <a16:creationId xmlns:a16="http://schemas.microsoft.com/office/drawing/2014/main" id="{8935DCD1-EFD9-4FB6-AF70-C8ADC06E95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738708"/>
            <a:ext cx="7419975" cy="383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9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04500-3CA8-47A8-9558-907BD02A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model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02C0F-5F49-431F-9F36-737D1DCE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 descr="Speaker diarization pipeline- VAD, segmentation, speaker embedding extraction, clustering">
            <a:extLst>
              <a:ext uri="{FF2B5EF4-FFF2-40B4-BE49-F238E27FC236}">
                <a16:creationId xmlns:a16="http://schemas.microsoft.com/office/drawing/2014/main" id="{1D52CC4D-3A19-497A-BA34-9FF6C2BF9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30" y="507302"/>
            <a:ext cx="5800031" cy="58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8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4A229-CAF4-4FD6-A900-229FC785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ADB3D-D670-4024-8E26-FF8E828D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8149CB-CBD1-4835-A5AE-3443053F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AI Models - Computer Vision, Conversational AI, and More | NVIDIA NGC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21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4D43CD0-5B9E-4E66-8071-742C9379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Frame-VAD Multilingual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MarbleNet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1EFB77B-1C83-4BE6-9A1C-B65B5FA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輸入：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16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NVIDIA Sans"/>
              </a:rPr>
              <a:t>KHz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 Mono-channel Audio (wav files) .</a:t>
            </a:r>
          </a:p>
          <a:p>
            <a:r>
              <a:rPr lang="zh-TW" altLang="en-US" dirty="0"/>
              <a:t>輸出：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provides a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NVIDIA Sans"/>
              </a:rPr>
              <a:t>sequance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 of speech probabilities for each 20ms frame of the input audio.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AF45B79-1194-40A7-A8C1-DC3BD4B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Frame-VAD Multilingual </a:t>
            </a:r>
            <a:r>
              <a:rPr lang="en-US" altLang="zh-TW" dirty="0" err="1">
                <a:hlinkClick r:id="rId2"/>
              </a:rPr>
              <a:t>MarbleNet</a:t>
            </a:r>
            <a:r>
              <a:rPr lang="en-US" altLang="zh-TW" dirty="0">
                <a:hlinkClick r:id="rId2"/>
              </a:rPr>
              <a:t> | NVIDIA NGC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[2010.13886] </a:t>
            </a:r>
            <a:r>
              <a:rPr lang="en-US" altLang="zh-TW" dirty="0" err="1">
                <a:hlinkClick r:id="rId3"/>
              </a:rPr>
              <a:t>MarbleNet</a:t>
            </a:r>
            <a:r>
              <a:rPr lang="en-US" altLang="zh-TW" dirty="0">
                <a:hlinkClick r:id="rId3"/>
              </a:rPr>
              <a:t>: Deep 1D Time-Channel Separable Convolutional Neural Network for Voice Activity Detection (arxiv.org)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513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9DE6C-1C4D-4C06-8A52-120AD84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MarbleNet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DAC1015-45AF-46C3-9FAE-EC6E042FE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053" y="0"/>
            <a:ext cx="5643947" cy="6858000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32E792-AEE7-4735-835B-57A4D9D5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92939" cy="3811588"/>
          </a:xfrm>
        </p:spPr>
        <p:txBody>
          <a:bodyPr/>
          <a:lstStyle/>
          <a:p>
            <a:r>
              <a:rPr lang="en-US" altLang="zh-TW" dirty="0" err="1"/>
              <a:t>Depthwise</a:t>
            </a:r>
            <a:r>
              <a:rPr lang="en-US" altLang="zh-TW" dirty="0"/>
              <a:t> + pointwise = </a:t>
            </a:r>
            <a:r>
              <a:rPr lang="en-US" altLang="zh-TW" dirty="0" err="1"/>
              <a:t>depthwise</a:t>
            </a:r>
            <a:r>
              <a:rPr lang="en-US" altLang="zh-TW" dirty="0"/>
              <a:t> separable convolution (normal but less </a:t>
            </a:r>
            <a:r>
              <a:rPr lang="en-US" altLang="zh-TW" dirty="0" err="1"/>
              <a:t>parms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E25B0-B5D3-4051-94A7-D19AD9B0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TitaNet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-L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2A5BA-4FBD-4536-8C91-1E9A99BC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solves two major tasks: speaker identification (who is speaking?) and speaker verification (is the speaker who they claim to be?)</a:t>
            </a:r>
          </a:p>
          <a:p>
            <a:r>
              <a:rPr lang="en-US" altLang="zh-TW" dirty="0">
                <a:solidFill>
                  <a:srgbClr val="050505"/>
                </a:solidFill>
                <a:latin typeface="NVIDIA Sans"/>
              </a:rPr>
              <a:t>Input: wav</a:t>
            </a:r>
          </a:p>
          <a:p>
            <a:r>
              <a:rPr lang="en-US" altLang="zh-TW" dirty="0">
                <a:solidFill>
                  <a:srgbClr val="050505"/>
                </a:solidFill>
                <a:latin typeface="NVIDIA Sans"/>
              </a:rPr>
              <a:t>Output: </a:t>
            </a:r>
            <a:r>
              <a:rPr lang="en-US" altLang="zh-TW" dirty="0"/>
              <a:t>probability that the cur rent segment belongs to a speaker from the training set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E69D4C-5529-40C2-BC0F-E8EB365E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TitaNet</a:t>
            </a:r>
            <a:r>
              <a:rPr lang="en-US" altLang="zh-TW" dirty="0">
                <a:hlinkClick r:id="rId2"/>
              </a:rPr>
              <a:t>-L | NVIDIA NGC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817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6E663-3E47-44AF-AE3D-008AE8B2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TitaNet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-L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1B32B34-8CF5-426E-8F10-C9477C508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480" y="0"/>
            <a:ext cx="5811520" cy="6828923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F8EC4D-EE2C-4A00-AC1F-53A54213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[2110.04410] </a:t>
            </a:r>
            <a:r>
              <a:rPr lang="en-US" altLang="zh-TW" dirty="0" err="1">
                <a:hlinkClick r:id="rId3"/>
              </a:rPr>
              <a:t>TitaNet</a:t>
            </a:r>
            <a:r>
              <a:rPr lang="en-US" altLang="zh-TW" dirty="0">
                <a:hlinkClick r:id="rId3"/>
              </a:rPr>
              <a:t>: Neural Model for speaker representation with 1D Depth-wise separable convolutions and global context (arxiv.org)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1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16FA8-CA64-4B78-9468-72FA22EA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Squeeze-and-Excitation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Networks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822C8DA-3DCC-4FB5-B33E-5F0040DC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861" y="689994"/>
            <a:ext cx="7416139" cy="547801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8DD08F-986A-4563-AA69-A2FA9A70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Squeeze-and-Excitation Networks 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9F48-9CF2-4447-98BB-992A134F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attentive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statistics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pooling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layer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90404-7791-4B5C-8566-4236400C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Pooling: extract features</a:t>
            </a:r>
          </a:p>
          <a:p>
            <a:r>
              <a:rPr lang="en-US" altLang="zh-TW" dirty="0"/>
              <a:t>Pooling using attention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7F0991-20D4-474A-A2B5-842592C0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声纹识别</a:t>
            </a:r>
            <a:r>
              <a:rPr lang="en-US" altLang="zh-CN" dirty="0">
                <a:hlinkClick r:id="rId2"/>
              </a:rPr>
              <a:t>】attention</a:t>
            </a:r>
            <a:r>
              <a:rPr lang="zh-CN" altLang="en-US" dirty="0">
                <a:hlinkClick r:id="rId2"/>
              </a:rPr>
              <a:t>在声纹识别中的应用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r>
              <a:rPr lang="zh-TW" altLang="en-US" dirty="0">
                <a:hlinkClick r:id="rId3"/>
              </a:rPr>
              <a:t>别再用平均池化层了！</a:t>
            </a:r>
            <a:r>
              <a:rPr lang="en-US" altLang="zh-TW" dirty="0">
                <a:hlinkClick r:id="rId3"/>
              </a:rPr>
              <a:t>Meta AI</a:t>
            </a:r>
            <a:r>
              <a:rPr lang="zh-TW" altLang="en-US" dirty="0">
                <a:hlinkClick r:id="rId3"/>
              </a:rPr>
              <a:t>把注意力塞到池化层，性能立刻提升</a:t>
            </a:r>
            <a:r>
              <a:rPr lang="en-US" altLang="zh-TW" dirty="0">
                <a:hlinkClick r:id="rId3"/>
              </a:rPr>
              <a:t>0.3 -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07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D207-47C5-4D19-9417-2107DCC2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additive an gular margin (AAM) loss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315512C-48D7-4080-BCF1-7D394FB72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764" y="1221665"/>
            <a:ext cx="6727115" cy="441466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1DBCA-45DC-4D59-860D-E4F37FD1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64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279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NVIDIA Sans</vt:lpstr>
      <vt:lpstr>Arial</vt:lpstr>
      <vt:lpstr>Calibri</vt:lpstr>
      <vt:lpstr>Calibri Light</vt:lpstr>
      <vt:lpstr>Roboto</vt:lpstr>
      <vt:lpstr>Office 佈景主題</vt:lpstr>
      <vt:lpstr>Nemo</vt:lpstr>
      <vt:lpstr>Nemo</vt:lpstr>
      <vt:lpstr>Frame-VAD Multilingual MarbleNet</vt:lpstr>
      <vt:lpstr>MarbleNet</vt:lpstr>
      <vt:lpstr>TitaNet-L</vt:lpstr>
      <vt:lpstr>TitaNet-L</vt:lpstr>
      <vt:lpstr>Squeeze-and-Excitation Networks</vt:lpstr>
      <vt:lpstr>attentive statistics pooling layer</vt:lpstr>
      <vt:lpstr>additive an gular margin (AAM) loss</vt:lpstr>
      <vt:lpstr>Compare 2 speakers</vt:lpstr>
      <vt:lpstr> Multiscale Diarization Decoder (MSDD)</vt:lpstr>
      <vt:lpstr>Scale Weight Calculation</vt:lpstr>
      <vt:lpstr>context vector</vt:lpstr>
      <vt:lpstr>Sequence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Nemo</dc:title>
  <dc:creator>周 柏宇</dc:creator>
  <cp:lastModifiedBy>周 柏宇</cp:lastModifiedBy>
  <cp:revision>12</cp:revision>
  <dcterms:created xsi:type="dcterms:W3CDTF">2024-02-18T01:21:24Z</dcterms:created>
  <dcterms:modified xsi:type="dcterms:W3CDTF">2024-02-18T03:27:56Z</dcterms:modified>
</cp:coreProperties>
</file>