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A8ECB-5DD1-5540-0E4E-813F86182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FE91E-F0CF-0D4E-5AAF-8FFD98247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B222C-801A-77CA-B27B-AEF03BF97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E3EC-6C16-4764-A664-46CC1D78989A}" type="datetimeFigureOut">
              <a:rPr lang="en-ID" smtClean="0"/>
              <a:t>26/06/2022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DA837-D66E-651D-EA4B-E9B248930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CFED0-3297-0A0B-1AC0-2A99F487E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E292-B1C2-49EF-85CB-FB47813E94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498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47E67-44BA-E44A-A556-7BA26DE0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BB572-FAA7-3882-862B-7B8182296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EC2C2-0DF1-58C3-9F27-C819F84B2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E3EC-6C16-4764-A664-46CC1D78989A}" type="datetimeFigureOut">
              <a:rPr lang="en-ID" smtClean="0"/>
              <a:t>26/06/2022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24908-9960-EBBF-4D4D-328A47221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A381-5DD3-251D-1AFD-DDF4AF1D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E292-B1C2-49EF-85CB-FB47813E94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433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BE3301-6E83-CC88-A765-ADC41BB5D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CC880-09BD-F2DB-BEC6-DB1176A75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AEC19-2F93-B946-0FEC-49D9B932F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E3EC-6C16-4764-A664-46CC1D78989A}" type="datetimeFigureOut">
              <a:rPr lang="en-ID" smtClean="0"/>
              <a:t>26/06/2022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BFF4F-9F13-FB5C-4461-9BE1BD31D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1CDBA-703F-3819-0171-A3F54A31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E292-B1C2-49EF-85CB-FB47813E94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085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08B8-D1F9-391E-4528-B98E4E42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F896C-8C11-F7E4-BD81-133692113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ED898-5862-15EC-9ADD-AEDB687D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E3EC-6C16-4764-A664-46CC1D78989A}" type="datetimeFigureOut">
              <a:rPr lang="en-ID" smtClean="0"/>
              <a:t>26/06/2022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B9280-7047-3F58-3A29-4EF1AB9B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43A30-2353-CBF6-9388-D5A39EC1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E292-B1C2-49EF-85CB-FB47813E94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434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B7AA-6928-A411-9407-DC558F9E4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051DF-6D26-30DB-8C53-3ED371796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423F8-9870-82D7-0573-DE9120A9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E3EC-6C16-4764-A664-46CC1D78989A}" type="datetimeFigureOut">
              <a:rPr lang="en-ID" smtClean="0"/>
              <a:t>26/06/2022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A7CD7-7B02-5279-F64B-10F46E47C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A9236-B7C7-11DF-D95E-25E551BC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E292-B1C2-49EF-85CB-FB47813E94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400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24D3-31D0-4F16-8016-284C6C8B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64BE6-B362-3521-F993-319993294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D68D1-6956-6E53-0809-AAD24805D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250C3-5B01-7B64-8E08-C62B7C79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E3EC-6C16-4764-A664-46CC1D78989A}" type="datetimeFigureOut">
              <a:rPr lang="en-ID" smtClean="0"/>
              <a:t>26/06/2022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53064-F6E5-5C52-16B9-B2F7FE4E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AA4ED-3F8F-AB35-D34F-525FE13E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E292-B1C2-49EF-85CB-FB47813E94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458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253C9-E4BE-C411-9E2A-E01758C78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95868-8304-5900-24A2-864DCBAD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0E03E-CAEA-A3D1-E9F9-BE0FA2C09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E976DD-134D-BBEE-D79A-5EE0A2CC0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8D9D4-9756-3B25-8510-2B424202D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8EFF52-3267-E412-9C8E-E974CFDA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E3EC-6C16-4764-A664-46CC1D78989A}" type="datetimeFigureOut">
              <a:rPr lang="en-ID" smtClean="0"/>
              <a:t>26/06/2022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B69953-2B34-6CCC-7A1A-1FEA11BB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187366-CD6C-E064-9E2B-859CCF1B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E292-B1C2-49EF-85CB-FB47813E94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580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977B-E65B-24B7-728B-626492B17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FE06B-B8BB-83D9-6D00-9D30FA6BB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E3EC-6C16-4764-A664-46CC1D78989A}" type="datetimeFigureOut">
              <a:rPr lang="en-ID" smtClean="0"/>
              <a:t>26/06/2022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D91B2-0C59-886F-1E76-6BAE93CB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5EC1B-5120-14EE-1F73-68485175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E292-B1C2-49EF-85CB-FB47813E94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971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C2CA07-E9B6-2531-42FA-61EA230EB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E3EC-6C16-4764-A664-46CC1D78989A}" type="datetimeFigureOut">
              <a:rPr lang="en-ID" smtClean="0"/>
              <a:t>26/06/2022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FDD7F-EE90-DF52-FCB6-8D37E754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75214-D936-10AF-0637-28E2A553E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E292-B1C2-49EF-85CB-FB47813E94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426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9100C-87B9-9508-DADA-B6C36365D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4B3BB-EE5C-1536-1BF8-83BF5F789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35F68-9BF2-4011-A845-D1167B460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27219-9562-0FBC-4AFE-916BE6D9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E3EC-6C16-4764-A664-46CC1D78989A}" type="datetimeFigureOut">
              <a:rPr lang="en-ID" smtClean="0"/>
              <a:t>26/06/2022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D9D4B-FF51-95BA-E45F-290D6304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8D769-DF9A-428C-FE44-AD54B22C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E292-B1C2-49EF-85CB-FB47813E94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663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E9C3-5F8D-9D6F-12FE-B9CC80799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4F8078-9980-0308-CA55-3741338D1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30F02-6BB0-EEC8-D7E2-2EC245552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8D8B8-B759-2325-C5BF-B9312877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E3EC-6C16-4764-A664-46CC1D78989A}" type="datetimeFigureOut">
              <a:rPr lang="en-ID" smtClean="0"/>
              <a:t>26/06/2022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07525-878F-CBBF-DE6B-5CBC2A563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B33CA-053C-8A63-04CC-25AE1CD3A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E292-B1C2-49EF-85CB-FB47813E94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805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DAAB3-157B-729F-3FFB-E612E00C8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831B1-369B-2337-13A4-624E1A149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6A2A7-ED1C-4413-E80B-928528579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FE3EC-6C16-4764-A664-46CC1D78989A}" type="datetimeFigureOut">
              <a:rPr lang="en-ID" smtClean="0"/>
              <a:t>26/06/2022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3F6DD-EFA4-07CB-DC0F-DE7896F79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9F355-3B03-C5DA-83B2-22C5063EE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EE292-B1C2-49EF-85CB-FB47813E94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71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95EB-5799-E95B-D358-EF8B23C966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D9094-8ADF-3012-E36B-33AA309F92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A0F6E-AC34-A141-C1B1-5B383EC74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2600"/>
            <a:ext cx="121920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4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F36A2-A53F-EAF2-5DF8-72B69B4A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5ECB65-C490-D913-714F-44F95EA1C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236" y="618564"/>
            <a:ext cx="10462191" cy="5029481"/>
          </a:xfrm>
        </p:spPr>
      </p:pic>
    </p:spTree>
    <p:extLst>
      <p:ext uri="{BB962C8B-B14F-4D97-AF65-F5344CB8AC3E}">
        <p14:creationId xmlns:p14="http://schemas.microsoft.com/office/powerpoint/2010/main" val="69673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9018-1E8D-770A-68A7-B6DCAC4E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B2555F-7EF0-B9E2-E326-6D7D8F2E6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818" y="582707"/>
            <a:ext cx="10976982" cy="5253598"/>
          </a:xfrm>
        </p:spPr>
      </p:pic>
    </p:spTree>
    <p:extLst>
      <p:ext uri="{BB962C8B-B14F-4D97-AF65-F5344CB8AC3E}">
        <p14:creationId xmlns:p14="http://schemas.microsoft.com/office/powerpoint/2010/main" val="402902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1486-2D4E-D424-73BF-204AA464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3C5DE-5FF2-09A6-F833-0E96B4FB7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71472-92CE-1454-528C-740E7116B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000"/>
            <a:ext cx="12192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4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46997-54F0-0F93-C232-5133211B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20B914-232B-6362-2083-CC3C10212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62" y="510314"/>
            <a:ext cx="12051761" cy="5764979"/>
          </a:xfrm>
        </p:spPr>
      </p:pic>
    </p:spTree>
    <p:extLst>
      <p:ext uri="{BB962C8B-B14F-4D97-AF65-F5344CB8AC3E}">
        <p14:creationId xmlns:p14="http://schemas.microsoft.com/office/powerpoint/2010/main" val="2552304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Raudhatul Jannah</dc:creator>
  <cp:lastModifiedBy>Raudhatul Jannah</cp:lastModifiedBy>
  <cp:revision>1</cp:revision>
  <dcterms:created xsi:type="dcterms:W3CDTF">2022-06-25T20:03:22Z</dcterms:created>
  <dcterms:modified xsi:type="dcterms:W3CDTF">2022-06-25T20:03:35Z</dcterms:modified>
</cp:coreProperties>
</file>