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57" r:id="rId4"/>
    <p:sldId id="259" r:id="rId5"/>
    <p:sldId id="258" r:id="rId6"/>
    <p:sldId id="273" r:id="rId7"/>
    <p:sldId id="272" r:id="rId8"/>
    <p:sldId id="264" r:id="rId9"/>
    <p:sldId id="265" r:id="rId10"/>
    <p:sldId id="266" r:id="rId11"/>
    <p:sldId id="267" r:id="rId12"/>
    <p:sldId id="260" r:id="rId13"/>
    <p:sldId id="261" r:id="rId14"/>
    <p:sldId id="262" r:id="rId15"/>
    <p:sldId id="263" r:id="rId16"/>
    <p:sldId id="268" r:id="rId17"/>
    <p:sldId id="269" r:id="rId18"/>
    <p:sldId id="271"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ata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4" Type="http://schemas.openxmlformats.org/officeDocument/2006/relationships/image" Target="../media/image50.svg"/></Relationships>
</file>

<file path=ppt/diagrams/_rels/data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4" Type="http://schemas.openxmlformats.org/officeDocument/2006/relationships/image" Target="../media/image54.svg"/></Relationships>
</file>

<file path=ppt/diagrams/_rels/data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svg"/><Relationship Id="rId1" Type="http://schemas.openxmlformats.org/officeDocument/2006/relationships/image" Target="../media/image55.png"/><Relationship Id="rId4" Type="http://schemas.openxmlformats.org/officeDocument/2006/relationships/image" Target="../media/image58.svg"/></Relationships>
</file>

<file path=ppt/diagrams/_rels/data9.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3.png"/><Relationship Id="rId7" Type="http://schemas.openxmlformats.org/officeDocument/2006/relationships/image" Target="../media/image65.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6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4" Type="http://schemas.openxmlformats.org/officeDocument/2006/relationships/image" Target="../media/image50.svg"/></Relationships>
</file>

<file path=ppt/diagrams/_rels/drawing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4" Type="http://schemas.openxmlformats.org/officeDocument/2006/relationships/image" Target="../media/image5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svg"/><Relationship Id="rId1" Type="http://schemas.openxmlformats.org/officeDocument/2006/relationships/image" Target="../media/image55.png"/><Relationship Id="rId4" Type="http://schemas.openxmlformats.org/officeDocument/2006/relationships/image" Target="../media/image58.svg"/></Relationships>
</file>

<file path=ppt/diagrams/_rels/drawing9.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3.png"/><Relationship Id="rId7" Type="http://schemas.openxmlformats.org/officeDocument/2006/relationships/image" Target="../media/image65.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6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661222-8E39-4604-84AF-F2783BADF177}"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48AE0D2-8110-4CFB-B323-3DB8DC51A419}">
      <dgm:prSet/>
      <dgm:spPr/>
      <dgm:t>
        <a:bodyPr/>
        <a:lstStyle/>
        <a:p>
          <a:pPr>
            <a:lnSpc>
              <a:spcPct val="100000"/>
            </a:lnSpc>
          </a:pPr>
          <a:r>
            <a:rPr lang="tr-TR" dirty="0"/>
            <a:t>3 DIMENSIONAL</a:t>
          </a:r>
          <a:endParaRPr lang="en-US" dirty="0"/>
        </a:p>
      </dgm:t>
    </dgm:pt>
    <dgm:pt modelId="{6571EC11-D03F-4DA6-9305-22F2CD1F7A18}" type="parTrans" cxnId="{00D93D83-9E65-4324-ABD6-26B165D96B6D}">
      <dgm:prSet/>
      <dgm:spPr/>
      <dgm:t>
        <a:bodyPr/>
        <a:lstStyle/>
        <a:p>
          <a:endParaRPr lang="en-US"/>
        </a:p>
      </dgm:t>
    </dgm:pt>
    <dgm:pt modelId="{59064BC5-3FDD-4A21-9E53-93A1ABA233DC}" type="sibTrans" cxnId="{00D93D83-9E65-4324-ABD6-26B165D96B6D}">
      <dgm:prSet/>
      <dgm:spPr/>
      <dgm:t>
        <a:bodyPr/>
        <a:lstStyle/>
        <a:p>
          <a:pPr>
            <a:lnSpc>
              <a:spcPct val="100000"/>
            </a:lnSpc>
          </a:pPr>
          <a:endParaRPr lang="en-US"/>
        </a:p>
      </dgm:t>
    </dgm:pt>
    <dgm:pt modelId="{2EFE8FFC-8F77-404B-B802-942F3FE99C1F}">
      <dgm:prSet/>
      <dgm:spPr/>
      <dgm:t>
        <a:bodyPr/>
        <a:lstStyle/>
        <a:p>
          <a:pPr>
            <a:lnSpc>
              <a:spcPct val="100000"/>
            </a:lnSpc>
          </a:pPr>
          <a:r>
            <a:rPr lang="tr-TR"/>
            <a:t>FIRST PERSON</a:t>
          </a:r>
          <a:endParaRPr lang="en-US"/>
        </a:p>
      </dgm:t>
    </dgm:pt>
    <dgm:pt modelId="{1E080DC2-64E7-49C3-AE10-DA708EE71680}" type="parTrans" cxnId="{4259A493-F382-46D1-94C6-4F46712CF8CE}">
      <dgm:prSet/>
      <dgm:spPr/>
      <dgm:t>
        <a:bodyPr/>
        <a:lstStyle/>
        <a:p>
          <a:endParaRPr lang="en-US"/>
        </a:p>
      </dgm:t>
    </dgm:pt>
    <dgm:pt modelId="{6BAF07BE-B91B-4E5E-958B-2B88DC329D86}" type="sibTrans" cxnId="{4259A493-F382-46D1-94C6-4F46712CF8CE}">
      <dgm:prSet/>
      <dgm:spPr/>
      <dgm:t>
        <a:bodyPr/>
        <a:lstStyle/>
        <a:p>
          <a:pPr>
            <a:lnSpc>
              <a:spcPct val="100000"/>
            </a:lnSpc>
          </a:pPr>
          <a:endParaRPr lang="en-US"/>
        </a:p>
      </dgm:t>
    </dgm:pt>
    <dgm:pt modelId="{E8624789-B912-4E6C-817A-64FF341FDC00}">
      <dgm:prSet/>
      <dgm:spPr/>
      <dgm:t>
        <a:bodyPr/>
        <a:lstStyle/>
        <a:p>
          <a:pPr>
            <a:lnSpc>
              <a:spcPct val="100000"/>
            </a:lnSpc>
          </a:pPr>
          <a:r>
            <a:rPr lang="tr-TR"/>
            <a:t>CLOSED WORLD</a:t>
          </a:r>
          <a:endParaRPr lang="en-US"/>
        </a:p>
      </dgm:t>
    </dgm:pt>
    <dgm:pt modelId="{5813CF07-7482-4DFD-8C47-C4F1DF467A72}" type="parTrans" cxnId="{1233006B-08E7-4AAC-9B72-4D532CF69AE5}">
      <dgm:prSet/>
      <dgm:spPr/>
      <dgm:t>
        <a:bodyPr/>
        <a:lstStyle/>
        <a:p>
          <a:endParaRPr lang="en-US"/>
        </a:p>
      </dgm:t>
    </dgm:pt>
    <dgm:pt modelId="{9C8D65A2-A4CB-4F2E-BA7A-107B05A935FB}" type="sibTrans" cxnId="{1233006B-08E7-4AAC-9B72-4D532CF69AE5}">
      <dgm:prSet/>
      <dgm:spPr/>
      <dgm:t>
        <a:bodyPr/>
        <a:lstStyle/>
        <a:p>
          <a:pPr>
            <a:lnSpc>
              <a:spcPct val="100000"/>
            </a:lnSpc>
          </a:pPr>
          <a:endParaRPr lang="en-US"/>
        </a:p>
      </dgm:t>
    </dgm:pt>
    <dgm:pt modelId="{D856BBAD-481E-4FC6-B22C-B7DCBFAE7CC2}">
      <dgm:prSet/>
      <dgm:spPr/>
      <dgm:t>
        <a:bodyPr/>
        <a:lstStyle/>
        <a:p>
          <a:pPr>
            <a:lnSpc>
              <a:spcPct val="100000"/>
            </a:lnSpc>
          </a:pPr>
          <a:r>
            <a:rPr lang="tr-TR"/>
            <a:t>PUZZLE</a:t>
          </a:r>
          <a:endParaRPr lang="en-US"/>
        </a:p>
      </dgm:t>
    </dgm:pt>
    <dgm:pt modelId="{F8D04369-29FC-4BB9-B70B-887061598A4F}" type="parTrans" cxnId="{F95FE06A-4F95-4421-9695-503C5FF2AD99}">
      <dgm:prSet/>
      <dgm:spPr/>
      <dgm:t>
        <a:bodyPr/>
        <a:lstStyle/>
        <a:p>
          <a:endParaRPr lang="en-US"/>
        </a:p>
      </dgm:t>
    </dgm:pt>
    <dgm:pt modelId="{D6B30398-4B29-44AF-967F-CCC508027222}" type="sibTrans" cxnId="{F95FE06A-4F95-4421-9695-503C5FF2AD99}">
      <dgm:prSet/>
      <dgm:spPr/>
      <dgm:t>
        <a:bodyPr/>
        <a:lstStyle/>
        <a:p>
          <a:endParaRPr lang="en-US"/>
        </a:p>
      </dgm:t>
    </dgm:pt>
    <dgm:pt modelId="{BB5D1AD4-78C0-47AF-BCA7-8E55E8D68E3B}" type="pres">
      <dgm:prSet presAssocID="{D0661222-8E39-4604-84AF-F2783BADF177}" presName="root" presStyleCnt="0">
        <dgm:presLayoutVars>
          <dgm:dir/>
          <dgm:resizeHandles val="exact"/>
        </dgm:presLayoutVars>
      </dgm:prSet>
      <dgm:spPr/>
    </dgm:pt>
    <dgm:pt modelId="{985DBD89-1F29-46C2-9EE1-201B426400D3}" type="pres">
      <dgm:prSet presAssocID="{D0661222-8E39-4604-84AF-F2783BADF177}" presName="container" presStyleCnt="0">
        <dgm:presLayoutVars>
          <dgm:dir/>
          <dgm:resizeHandles val="exact"/>
        </dgm:presLayoutVars>
      </dgm:prSet>
      <dgm:spPr/>
    </dgm:pt>
    <dgm:pt modelId="{55A40023-DA01-4FE6-AEA8-CB0603978171}" type="pres">
      <dgm:prSet presAssocID="{048AE0D2-8110-4CFB-B323-3DB8DC51A419}" presName="compNode" presStyleCnt="0"/>
      <dgm:spPr/>
    </dgm:pt>
    <dgm:pt modelId="{9399F158-0FFB-4428-A967-C767646F7606}" type="pres">
      <dgm:prSet presAssocID="{048AE0D2-8110-4CFB-B323-3DB8DC51A419}" presName="iconBgRect" presStyleLbl="bgShp" presStyleIdx="0" presStyleCnt="4"/>
      <dgm:spPr/>
    </dgm:pt>
    <dgm:pt modelId="{6063411C-2A04-4008-AE45-23577226F85C}" type="pres">
      <dgm:prSet presAssocID="{048AE0D2-8110-4CFB-B323-3DB8DC51A419}" presName="iconRect" presStyleLbl="node1" presStyleIdx="0" presStyleCnt="4" custLinFactNeighborX="-1194" custLinFactNeighborY="1854"/>
      <dgm:spPr>
        <a:prstGeom prst="cub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Oyun kumandası"/>
        </a:ext>
      </dgm:extLst>
    </dgm:pt>
    <dgm:pt modelId="{EAB880DC-DBEC-4539-B6E6-6CF1B0922750}" type="pres">
      <dgm:prSet presAssocID="{048AE0D2-8110-4CFB-B323-3DB8DC51A419}" presName="spaceRect" presStyleCnt="0"/>
      <dgm:spPr/>
    </dgm:pt>
    <dgm:pt modelId="{5552B300-0687-43BD-92F1-06E6A03816B5}" type="pres">
      <dgm:prSet presAssocID="{048AE0D2-8110-4CFB-B323-3DB8DC51A419}" presName="textRect" presStyleLbl="revTx" presStyleIdx="0" presStyleCnt="4">
        <dgm:presLayoutVars>
          <dgm:chMax val="1"/>
          <dgm:chPref val="1"/>
        </dgm:presLayoutVars>
      </dgm:prSet>
      <dgm:spPr/>
    </dgm:pt>
    <dgm:pt modelId="{43F34A03-E8AB-4D65-9470-94584751672E}" type="pres">
      <dgm:prSet presAssocID="{59064BC5-3FDD-4A21-9E53-93A1ABA233DC}" presName="sibTrans" presStyleLbl="sibTrans2D1" presStyleIdx="0" presStyleCnt="0"/>
      <dgm:spPr/>
    </dgm:pt>
    <dgm:pt modelId="{5F381159-8430-4204-BC6D-41F436D59291}" type="pres">
      <dgm:prSet presAssocID="{2EFE8FFC-8F77-404B-B802-942F3FE99C1F}" presName="compNode" presStyleCnt="0"/>
      <dgm:spPr/>
    </dgm:pt>
    <dgm:pt modelId="{60385DC5-5295-471C-A022-970E0EC35543}" type="pres">
      <dgm:prSet presAssocID="{2EFE8FFC-8F77-404B-B802-942F3FE99C1F}" presName="iconBgRect" presStyleLbl="bgShp" presStyleIdx="1" presStyleCnt="4"/>
      <dgm:spPr/>
    </dgm:pt>
    <dgm:pt modelId="{C51A8F61-D420-4BBC-B9F4-16A33E88C002}" type="pres">
      <dgm:prSet presAssocID="{2EFE8FFC-8F77-404B-B802-942F3FE99C1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5BA00C12-D9D5-4479-82A4-B0F5F633199F}" type="pres">
      <dgm:prSet presAssocID="{2EFE8FFC-8F77-404B-B802-942F3FE99C1F}" presName="spaceRect" presStyleCnt="0"/>
      <dgm:spPr/>
    </dgm:pt>
    <dgm:pt modelId="{5C73F40F-892C-4462-AB73-88C1225B4A74}" type="pres">
      <dgm:prSet presAssocID="{2EFE8FFC-8F77-404B-B802-942F3FE99C1F}" presName="textRect" presStyleLbl="revTx" presStyleIdx="1" presStyleCnt="4">
        <dgm:presLayoutVars>
          <dgm:chMax val="1"/>
          <dgm:chPref val="1"/>
        </dgm:presLayoutVars>
      </dgm:prSet>
      <dgm:spPr/>
    </dgm:pt>
    <dgm:pt modelId="{21A6435B-385E-4B06-A56D-70D4C2E6A2DE}" type="pres">
      <dgm:prSet presAssocID="{6BAF07BE-B91B-4E5E-958B-2B88DC329D86}" presName="sibTrans" presStyleLbl="sibTrans2D1" presStyleIdx="0" presStyleCnt="0"/>
      <dgm:spPr/>
    </dgm:pt>
    <dgm:pt modelId="{EFA954B6-B712-4CD5-BFA3-3C53F580669E}" type="pres">
      <dgm:prSet presAssocID="{E8624789-B912-4E6C-817A-64FF341FDC00}" presName="compNode" presStyleCnt="0"/>
      <dgm:spPr/>
    </dgm:pt>
    <dgm:pt modelId="{AE84FE69-05F4-4FD7-9713-35F1877B9E45}" type="pres">
      <dgm:prSet presAssocID="{E8624789-B912-4E6C-817A-64FF341FDC00}" presName="iconBgRect" presStyleLbl="bgShp" presStyleIdx="2" presStyleCnt="4"/>
      <dgm:spPr/>
    </dgm:pt>
    <dgm:pt modelId="{AF5DC506-B1D2-4A7D-9B12-0B9F04519B33}" type="pres">
      <dgm:prSet presAssocID="{E8624789-B912-4E6C-817A-64FF341FDC0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6E615FC7-5B52-4A29-8038-FB7889143481}" type="pres">
      <dgm:prSet presAssocID="{E8624789-B912-4E6C-817A-64FF341FDC00}" presName="spaceRect" presStyleCnt="0"/>
      <dgm:spPr/>
    </dgm:pt>
    <dgm:pt modelId="{3AAF0DB2-B3D5-45B3-8D7B-3B6A8A7796B1}" type="pres">
      <dgm:prSet presAssocID="{E8624789-B912-4E6C-817A-64FF341FDC00}" presName="textRect" presStyleLbl="revTx" presStyleIdx="2" presStyleCnt="4">
        <dgm:presLayoutVars>
          <dgm:chMax val="1"/>
          <dgm:chPref val="1"/>
        </dgm:presLayoutVars>
      </dgm:prSet>
      <dgm:spPr/>
    </dgm:pt>
    <dgm:pt modelId="{400D7742-FE2B-49F4-ADB3-8FA4E43DCD9A}" type="pres">
      <dgm:prSet presAssocID="{9C8D65A2-A4CB-4F2E-BA7A-107B05A935FB}" presName="sibTrans" presStyleLbl="sibTrans2D1" presStyleIdx="0" presStyleCnt="0"/>
      <dgm:spPr/>
    </dgm:pt>
    <dgm:pt modelId="{8D328296-3B4F-44FF-B97A-E9FDC35109CE}" type="pres">
      <dgm:prSet presAssocID="{D856BBAD-481E-4FC6-B22C-B7DCBFAE7CC2}" presName="compNode" presStyleCnt="0"/>
      <dgm:spPr/>
    </dgm:pt>
    <dgm:pt modelId="{9832649C-86D7-4B8E-9B39-BA2BE7EAE979}" type="pres">
      <dgm:prSet presAssocID="{D856BBAD-481E-4FC6-B22C-B7DCBFAE7CC2}" presName="iconBgRect" presStyleLbl="bgShp" presStyleIdx="3" presStyleCnt="4"/>
      <dgm:spPr/>
    </dgm:pt>
    <dgm:pt modelId="{B19C2124-0AD7-4596-ACB6-E9E60EC758F9}" type="pres">
      <dgm:prSet presAssocID="{D856BBAD-481E-4FC6-B22C-B7DCBFAE7CC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uzzle Pieces"/>
        </a:ext>
      </dgm:extLst>
    </dgm:pt>
    <dgm:pt modelId="{CB181752-8228-43AB-AC82-1E15938D1847}" type="pres">
      <dgm:prSet presAssocID="{D856BBAD-481E-4FC6-B22C-B7DCBFAE7CC2}" presName="spaceRect" presStyleCnt="0"/>
      <dgm:spPr/>
    </dgm:pt>
    <dgm:pt modelId="{17AD0D96-9D22-46E1-B547-BB399BD080F9}" type="pres">
      <dgm:prSet presAssocID="{D856BBAD-481E-4FC6-B22C-B7DCBFAE7CC2}" presName="textRect" presStyleLbl="revTx" presStyleIdx="3" presStyleCnt="4">
        <dgm:presLayoutVars>
          <dgm:chMax val="1"/>
          <dgm:chPref val="1"/>
        </dgm:presLayoutVars>
      </dgm:prSet>
      <dgm:spPr/>
    </dgm:pt>
  </dgm:ptLst>
  <dgm:cxnLst>
    <dgm:cxn modelId="{F8D8E212-CF7B-4336-A434-8C7028214967}" type="presOf" srcId="{048AE0D2-8110-4CFB-B323-3DB8DC51A419}" destId="{5552B300-0687-43BD-92F1-06E6A03816B5}" srcOrd="0" destOrd="0" presId="urn:microsoft.com/office/officeart/2018/2/layout/IconCircleList"/>
    <dgm:cxn modelId="{F6C95623-A029-4F6E-9893-4582939F174C}" type="presOf" srcId="{D856BBAD-481E-4FC6-B22C-B7DCBFAE7CC2}" destId="{17AD0D96-9D22-46E1-B547-BB399BD080F9}" srcOrd="0" destOrd="0" presId="urn:microsoft.com/office/officeart/2018/2/layout/IconCircleList"/>
    <dgm:cxn modelId="{9DFFE45E-8824-4AAB-B61B-8C6A76B04F04}" type="presOf" srcId="{59064BC5-3FDD-4A21-9E53-93A1ABA233DC}" destId="{43F34A03-E8AB-4D65-9470-94584751672E}" srcOrd="0" destOrd="0" presId="urn:microsoft.com/office/officeart/2018/2/layout/IconCircleList"/>
    <dgm:cxn modelId="{93C9B465-34AF-4B24-826B-0F24100F799B}" type="presOf" srcId="{9C8D65A2-A4CB-4F2E-BA7A-107B05A935FB}" destId="{400D7742-FE2B-49F4-ADB3-8FA4E43DCD9A}" srcOrd="0" destOrd="0" presId="urn:microsoft.com/office/officeart/2018/2/layout/IconCircleList"/>
    <dgm:cxn modelId="{F95FE06A-4F95-4421-9695-503C5FF2AD99}" srcId="{D0661222-8E39-4604-84AF-F2783BADF177}" destId="{D856BBAD-481E-4FC6-B22C-B7DCBFAE7CC2}" srcOrd="3" destOrd="0" parTransId="{F8D04369-29FC-4BB9-B70B-887061598A4F}" sibTransId="{D6B30398-4B29-44AF-967F-CCC508027222}"/>
    <dgm:cxn modelId="{1233006B-08E7-4AAC-9B72-4D532CF69AE5}" srcId="{D0661222-8E39-4604-84AF-F2783BADF177}" destId="{E8624789-B912-4E6C-817A-64FF341FDC00}" srcOrd="2" destOrd="0" parTransId="{5813CF07-7482-4DFD-8C47-C4F1DF467A72}" sibTransId="{9C8D65A2-A4CB-4F2E-BA7A-107B05A935FB}"/>
    <dgm:cxn modelId="{9636DA59-4BDA-41E5-9AA1-4CF34B3AB844}" type="presOf" srcId="{D0661222-8E39-4604-84AF-F2783BADF177}" destId="{BB5D1AD4-78C0-47AF-BCA7-8E55E8D68E3B}" srcOrd="0" destOrd="0" presId="urn:microsoft.com/office/officeart/2018/2/layout/IconCircleList"/>
    <dgm:cxn modelId="{94479982-238A-40DF-9F01-F50946148096}" type="presOf" srcId="{2EFE8FFC-8F77-404B-B802-942F3FE99C1F}" destId="{5C73F40F-892C-4462-AB73-88C1225B4A74}" srcOrd="0" destOrd="0" presId="urn:microsoft.com/office/officeart/2018/2/layout/IconCircleList"/>
    <dgm:cxn modelId="{00D93D83-9E65-4324-ABD6-26B165D96B6D}" srcId="{D0661222-8E39-4604-84AF-F2783BADF177}" destId="{048AE0D2-8110-4CFB-B323-3DB8DC51A419}" srcOrd="0" destOrd="0" parTransId="{6571EC11-D03F-4DA6-9305-22F2CD1F7A18}" sibTransId="{59064BC5-3FDD-4A21-9E53-93A1ABA233DC}"/>
    <dgm:cxn modelId="{4259A493-F382-46D1-94C6-4F46712CF8CE}" srcId="{D0661222-8E39-4604-84AF-F2783BADF177}" destId="{2EFE8FFC-8F77-404B-B802-942F3FE99C1F}" srcOrd="1" destOrd="0" parTransId="{1E080DC2-64E7-49C3-AE10-DA708EE71680}" sibTransId="{6BAF07BE-B91B-4E5E-958B-2B88DC329D86}"/>
    <dgm:cxn modelId="{21F0C2C7-A7FC-40D0-8E47-DDFBBDCBF387}" type="presOf" srcId="{E8624789-B912-4E6C-817A-64FF341FDC00}" destId="{3AAF0DB2-B3D5-45B3-8D7B-3B6A8A7796B1}" srcOrd="0" destOrd="0" presId="urn:microsoft.com/office/officeart/2018/2/layout/IconCircleList"/>
    <dgm:cxn modelId="{E06E29D2-B439-4100-8AFA-3ADBCE222625}" type="presOf" srcId="{6BAF07BE-B91B-4E5E-958B-2B88DC329D86}" destId="{21A6435B-385E-4B06-A56D-70D4C2E6A2DE}" srcOrd="0" destOrd="0" presId="urn:microsoft.com/office/officeart/2018/2/layout/IconCircleList"/>
    <dgm:cxn modelId="{2DBA9787-1815-46A9-BC2E-4FD91E0E737E}" type="presParOf" srcId="{BB5D1AD4-78C0-47AF-BCA7-8E55E8D68E3B}" destId="{985DBD89-1F29-46C2-9EE1-201B426400D3}" srcOrd="0" destOrd="0" presId="urn:microsoft.com/office/officeart/2018/2/layout/IconCircleList"/>
    <dgm:cxn modelId="{5F84D04A-3AD4-41BE-92D1-9735B9349465}" type="presParOf" srcId="{985DBD89-1F29-46C2-9EE1-201B426400D3}" destId="{55A40023-DA01-4FE6-AEA8-CB0603978171}" srcOrd="0" destOrd="0" presId="urn:microsoft.com/office/officeart/2018/2/layout/IconCircleList"/>
    <dgm:cxn modelId="{E4A0927E-A168-4DE3-AA4A-8A682D7B65FB}" type="presParOf" srcId="{55A40023-DA01-4FE6-AEA8-CB0603978171}" destId="{9399F158-0FFB-4428-A967-C767646F7606}" srcOrd="0" destOrd="0" presId="urn:microsoft.com/office/officeart/2018/2/layout/IconCircleList"/>
    <dgm:cxn modelId="{8FF5E547-8415-4967-B35B-BEF108B43D13}" type="presParOf" srcId="{55A40023-DA01-4FE6-AEA8-CB0603978171}" destId="{6063411C-2A04-4008-AE45-23577226F85C}" srcOrd="1" destOrd="0" presId="urn:microsoft.com/office/officeart/2018/2/layout/IconCircleList"/>
    <dgm:cxn modelId="{3C014673-206F-4D72-9BA6-71D47CD14A59}" type="presParOf" srcId="{55A40023-DA01-4FE6-AEA8-CB0603978171}" destId="{EAB880DC-DBEC-4539-B6E6-6CF1B0922750}" srcOrd="2" destOrd="0" presId="urn:microsoft.com/office/officeart/2018/2/layout/IconCircleList"/>
    <dgm:cxn modelId="{AD0173D2-775D-4058-B23E-C70A1B76C2D3}" type="presParOf" srcId="{55A40023-DA01-4FE6-AEA8-CB0603978171}" destId="{5552B300-0687-43BD-92F1-06E6A03816B5}" srcOrd="3" destOrd="0" presId="urn:microsoft.com/office/officeart/2018/2/layout/IconCircleList"/>
    <dgm:cxn modelId="{356EE167-FC63-4849-AEB7-1690680F18BB}" type="presParOf" srcId="{985DBD89-1F29-46C2-9EE1-201B426400D3}" destId="{43F34A03-E8AB-4D65-9470-94584751672E}" srcOrd="1" destOrd="0" presId="urn:microsoft.com/office/officeart/2018/2/layout/IconCircleList"/>
    <dgm:cxn modelId="{A2E468E2-B2E6-41C1-8BAF-7A5E0252F447}" type="presParOf" srcId="{985DBD89-1F29-46C2-9EE1-201B426400D3}" destId="{5F381159-8430-4204-BC6D-41F436D59291}" srcOrd="2" destOrd="0" presId="urn:microsoft.com/office/officeart/2018/2/layout/IconCircleList"/>
    <dgm:cxn modelId="{928EB3DD-DE19-4B9C-83E6-FA146CA93DE4}" type="presParOf" srcId="{5F381159-8430-4204-BC6D-41F436D59291}" destId="{60385DC5-5295-471C-A022-970E0EC35543}" srcOrd="0" destOrd="0" presId="urn:microsoft.com/office/officeart/2018/2/layout/IconCircleList"/>
    <dgm:cxn modelId="{827BC372-F805-4E99-A9D6-076ED68FC325}" type="presParOf" srcId="{5F381159-8430-4204-BC6D-41F436D59291}" destId="{C51A8F61-D420-4BBC-B9F4-16A33E88C002}" srcOrd="1" destOrd="0" presId="urn:microsoft.com/office/officeart/2018/2/layout/IconCircleList"/>
    <dgm:cxn modelId="{BC611D31-913E-4331-974C-4D0D99B24428}" type="presParOf" srcId="{5F381159-8430-4204-BC6D-41F436D59291}" destId="{5BA00C12-D9D5-4479-82A4-B0F5F633199F}" srcOrd="2" destOrd="0" presId="urn:microsoft.com/office/officeart/2018/2/layout/IconCircleList"/>
    <dgm:cxn modelId="{6452155B-D5CA-45E2-92DB-895F07414E7A}" type="presParOf" srcId="{5F381159-8430-4204-BC6D-41F436D59291}" destId="{5C73F40F-892C-4462-AB73-88C1225B4A74}" srcOrd="3" destOrd="0" presId="urn:microsoft.com/office/officeart/2018/2/layout/IconCircleList"/>
    <dgm:cxn modelId="{E29DD0D8-94A8-4194-B0A3-BB551AED8415}" type="presParOf" srcId="{985DBD89-1F29-46C2-9EE1-201B426400D3}" destId="{21A6435B-385E-4B06-A56D-70D4C2E6A2DE}" srcOrd="3" destOrd="0" presId="urn:microsoft.com/office/officeart/2018/2/layout/IconCircleList"/>
    <dgm:cxn modelId="{7AD476B2-C64D-480B-9A0F-C0F881DD40F3}" type="presParOf" srcId="{985DBD89-1F29-46C2-9EE1-201B426400D3}" destId="{EFA954B6-B712-4CD5-BFA3-3C53F580669E}" srcOrd="4" destOrd="0" presId="urn:microsoft.com/office/officeart/2018/2/layout/IconCircleList"/>
    <dgm:cxn modelId="{8EFE9461-C652-48BE-9634-279D6F0CF7AE}" type="presParOf" srcId="{EFA954B6-B712-4CD5-BFA3-3C53F580669E}" destId="{AE84FE69-05F4-4FD7-9713-35F1877B9E45}" srcOrd="0" destOrd="0" presId="urn:microsoft.com/office/officeart/2018/2/layout/IconCircleList"/>
    <dgm:cxn modelId="{A15AC613-3F86-4554-B857-955236BE9241}" type="presParOf" srcId="{EFA954B6-B712-4CD5-BFA3-3C53F580669E}" destId="{AF5DC506-B1D2-4A7D-9B12-0B9F04519B33}" srcOrd="1" destOrd="0" presId="urn:microsoft.com/office/officeart/2018/2/layout/IconCircleList"/>
    <dgm:cxn modelId="{9CAD9CC1-860F-45B4-A490-01FA73BED2EF}" type="presParOf" srcId="{EFA954B6-B712-4CD5-BFA3-3C53F580669E}" destId="{6E615FC7-5B52-4A29-8038-FB7889143481}" srcOrd="2" destOrd="0" presId="urn:microsoft.com/office/officeart/2018/2/layout/IconCircleList"/>
    <dgm:cxn modelId="{8180D44D-D4EC-4A7A-B246-4404563308C7}" type="presParOf" srcId="{EFA954B6-B712-4CD5-BFA3-3C53F580669E}" destId="{3AAF0DB2-B3D5-45B3-8D7B-3B6A8A7796B1}" srcOrd="3" destOrd="0" presId="urn:microsoft.com/office/officeart/2018/2/layout/IconCircleList"/>
    <dgm:cxn modelId="{72CEE183-1AFD-4959-AEB4-2CCFACBB015A}" type="presParOf" srcId="{985DBD89-1F29-46C2-9EE1-201B426400D3}" destId="{400D7742-FE2B-49F4-ADB3-8FA4E43DCD9A}" srcOrd="5" destOrd="0" presId="urn:microsoft.com/office/officeart/2018/2/layout/IconCircleList"/>
    <dgm:cxn modelId="{923CCF88-0823-4B3C-87CD-9DA6EA00E479}" type="presParOf" srcId="{985DBD89-1F29-46C2-9EE1-201B426400D3}" destId="{8D328296-3B4F-44FF-B97A-E9FDC35109CE}" srcOrd="6" destOrd="0" presId="urn:microsoft.com/office/officeart/2018/2/layout/IconCircleList"/>
    <dgm:cxn modelId="{5862A6C9-162F-4769-A2F9-621626D74244}" type="presParOf" srcId="{8D328296-3B4F-44FF-B97A-E9FDC35109CE}" destId="{9832649C-86D7-4B8E-9B39-BA2BE7EAE979}" srcOrd="0" destOrd="0" presId="urn:microsoft.com/office/officeart/2018/2/layout/IconCircleList"/>
    <dgm:cxn modelId="{F56D6E7A-75A4-4CF4-AB1F-B4917B5E402B}" type="presParOf" srcId="{8D328296-3B4F-44FF-B97A-E9FDC35109CE}" destId="{B19C2124-0AD7-4596-ACB6-E9E60EC758F9}" srcOrd="1" destOrd="0" presId="urn:microsoft.com/office/officeart/2018/2/layout/IconCircleList"/>
    <dgm:cxn modelId="{FA3B3EFC-5713-422A-9AC1-C3F92937F078}" type="presParOf" srcId="{8D328296-3B4F-44FF-B97A-E9FDC35109CE}" destId="{CB181752-8228-43AB-AC82-1E15938D1847}" srcOrd="2" destOrd="0" presId="urn:microsoft.com/office/officeart/2018/2/layout/IconCircleList"/>
    <dgm:cxn modelId="{B673D85B-FD1B-425A-B63D-36A4EA0129D8}" type="presParOf" srcId="{8D328296-3B4F-44FF-B97A-E9FDC35109CE}" destId="{17AD0D96-9D22-46E1-B547-BB399BD080F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4D0799-0734-475C-ADBD-42AA841D811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32E0D11-CAD3-455F-9E5F-E28CEC940C6B}">
      <dgm:prSet/>
      <dgm:spPr/>
      <dgm:t>
        <a:bodyPr/>
        <a:lstStyle/>
        <a:p>
          <a:pPr>
            <a:lnSpc>
              <a:spcPct val="100000"/>
            </a:lnSpc>
          </a:pPr>
          <a:r>
            <a:rPr lang="tr-TR" dirty="0"/>
            <a:t>404 Memory Not </a:t>
          </a:r>
          <a:r>
            <a:rPr lang="tr-TR" dirty="0" err="1"/>
            <a:t>Found</a:t>
          </a:r>
          <a:r>
            <a:rPr lang="tr-TR" dirty="0"/>
            <a:t> </a:t>
          </a:r>
          <a:r>
            <a:rPr lang="tr-TR" dirty="0" err="1"/>
            <a:t>takes</a:t>
          </a:r>
          <a:r>
            <a:rPr lang="tr-TR" dirty="0"/>
            <a:t> </a:t>
          </a:r>
          <a:r>
            <a:rPr lang="tr-TR" dirty="0" err="1"/>
            <a:t>place</a:t>
          </a:r>
          <a:r>
            <a:rPr lang="tr-TR" dirty="0"/>
            <a:t> in Hacettepe </a:t>
          </a:r>
          <a:r>
            <a:rPr lang="tr-TR" dirty="0" err="1"/>
            <a:t>University</a:t>
          </a:r>
          <a:r>
            <a:rPr lang="tr-TR" dirty="0"/>
            <a:t> </a:t>
          </a:r>
          <a:r>
            <a:rPr lang="tr-TR" dirty="0" err="1"/>
            <a:t>Computer</a:t>
          </a:r>
          <a:r>
            <a:rPr lang="tr-TR" dirty="0"/>
            <a:t> </a:t>
          </a:r>
          <a:r>
            <a:rPr lang="tr-TR" dirty="0" err="1"/>
            <a:t>Engineering</a:t>
          </a:r>
          <a:r>
            <a:rPr lang="tr-TR" dirty="0"/>
            <a:t> </a:t>
          </a:r>
          <a:r>
            <a:rPr lang="tr-TR" dirty="0" err="1"/>
            <a:t>Department</a:t>
          </a:r>
          <a:r>
            <a:rPr lang="tr-TR" dirty="0"/>
            <a:t>. </a:t>
          </a:r>
          <a:endParaRPr lang="en-US" dirty="0"/>
        </a:p>
      </dgm:t>
    </dgm:pt>
    <dgm:pt modelId="{2AB91396-82A2-491A-ACFE-FABDBC4FF752}" type="parTrans" cxnId="{55F93376-3F94-43C8-BA02-75480B979761}">
      <dgm:prSet/>
      <dgm:spPr/>
      <dgm:t>
        <a:bodyPr/>
        <a:lstStyle/>
        <a:p>
          <a:endParaRPr lang="en-US"/>
        </a:p>
      </dgm:t>
    </dgm:pt>
    <dgm:pt modelId="{A580AA8E-1B1E-40A1-B69E-FD160C28A7E4}" type="sibTrans" cxnId="{55F93376-3F94-43C8-BA02-75480B979761}">
      <dgm:prSet/>
      <dgm:spPr/>
      <dgm:t>
        <a:bodyPr/>
        <a:lstStyle/>
        <a:p>
          <a:endParaRPr lang="en-US"/>
        </a:p>
      </dgm:t>
    </dgm:pt>
    <dgm:pt modelId="{1ED46266-BADF-4E4C-9E47-F2333D1ADA4A}">
      <dgm:prSet/>
      <dgm:spPr/>
      <dgm:t>
        <a:bodyPr/>
        <a:lstStyle/>
        <a:p>
          <a:pPr>
            <a:lnSpc>
              <a:spcPct val="100000"/>
            </a:lnSpc>
          </a:pPr>
          <a:r>
            <a:rPr lang="tr-TR"/>
            <a:t>The player is stuck inside the building and they have lost their memories. </a:t>
          </a:r>
          <a:endParaRPr lang="en-US"/>
        </a:p>
      </dgm:t>
    </dgm:pt>
    <dgm:pt modelId="{443A10BE-4813-4B39-86FD-334DF8CDFAFF}" type="parTrans" cxnId="{121D3ED4-5EE0-4DA1-97F8-6B14679C8285}">
      <dgm:prSet/>
      <dgm:spPr/>
      <dgm:t>
        <a:bodyPr/>
        <a:lstStyle/>
        <a:p>
          <a:endParaRPr lang="en-US"/>
        </a:p>
      </dgm:t>
    </dgm:pt>
    <dgm:pt modelId="{2DF643CC-BA04-478D-AFAB-7E086EE88CCD}" type="sibTrans" cxnId="{121D3ED4-5EE0-4DA1-97F8-6B14679C8285}">
      <dgm:prSet/>
      <dgm:spPr/>
      <dgm:t>
        <a:bodyPr/>
        <a:lstStyle/>
        <a:p>
          <a:endParaRPr lang="en-US"/>
        </a:p>
      </dgm:t>
    </dgm:pt>
    <dgm:pt modelId="{5A60708F-EC4E-487A-8172-18BD9AC03AFA}">
      <dgm:prSet/>
      <dgm:spPr/>
      <dgm:t>
        <a:bodyPr/>
        <a:lstStyle/>
        <a:p>
          <a:pPr>
            <a:lnSpc>
              <a:spcPct val="100000"/>
            </a:lnSpc>
          </a:pPr>
          <a:r>
            <a:rPr lang="tr-TR"/>
            <a:t>In order to regain their memories and to get out of the building they have to collect certain objects.</a:t>
          </a:r>
          <a:endParaRPr lang="en-US"/>
        </a:p>
      </dgm:t>
    </dgm:pt>
    <dgm:pt modelId="{9E5C60BB-9A79-4870-9B2D-1FC9A5699C19}" type="parTrans" cxnId="{CC8089F1-4865-4BB0-94D3-F58A72D59D18}">
      <dgm:prSet/>
      <dgm:spPr/>
      <dgm:t>
        <a:bodyPr/>
        <a:lstStyle/>
        <a:p>
          <a:endParaRPr lang="en-US"/>
        </a:p>
      </dgm:t>
    </dgm:pt>
    <dgm:pt modelId="{5CDFE6CF-2BB6-4B9A-9685-3CE227CE6114}" type="sibTrans" cxnId="{CC8089F1-4865-4BB0-94D3-F58A72D59D18}">
      <dgm:prSet/>
      <dgm:spPr/>
      <dgm:t>
        <a:bodyPr/>
        <a:lstStyle/>
        <a:p>
          <a:endParaRPr lang="en-US"/>
        </a:p>
      </dgm:t>
    </dgm:pt>
    <dgm:pt modelId="{F3C2316B-AA39-4C00-A061-BCAD49B5199A}" type="pres">
      <dgm:prSet presAssocID="{DF4D0799-0734-475C-ADBD-42AA841D811F}" presName="root" presStyleCnt="0">
        <dgm:presLayoutVars>
          <dgm:dir/>
          <dgm:resizeHandles val="exact"/>
        </dgm:presLayoutVars>
      </dgm:prSet>
      <dgm:spPr/>
    </dgm:pt>
    <dgm:pt modelId="{30B1E5E6-E18C-4A97-AE7A-28F80392FA1C}" type="pres">
      <dgm:prSet presAssocID="{932E0D11-CAD3-455F-9E5F-E28CEC940C6B}" presName="compNode" presStyleCnt="0"/>
      <dgm:spPr/>
    </dgm:pt>
    <dgm:pt modelId="{35236917-856E-47C0-A352-E05BACF5583D}" type="pres">
      <dgm:prSet presAssocID="{932E0D11-CAD3-455F-9E5F-E28CEC940C6B}" presName="bgRect" presStyleLbl="bgShp" presStyleIdx="0" presStyleCnt="3"/>
      <dgm:spPr/>
    </dgm:pt>
    <dgm:pt modelId="{028F7CE2-328C-45D1-9BBD-3F7DC1C69E69}" type="pres">
      <dgm:prSet presAssocID="{932E0D11-CAD3-455F-9E5F-E28CEC940C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680557AB-7157-468E-858A-F9E15C2BCCD2}" type="pres">
      <dgm:prSet presAssocID="{932E0D11-CAD3-455F-9E5F-E28CEC940C6B}" presName="spaceRect" presStyleCnt="0"/>
      <dgm:spPr/>
    </dgm:pt>
    <dgm:pt modelId="{634212DD-51A2-4C97-9ADD-03A103DFCC05}" type="pres">
      <dgm:prSet presAssocID="{932E0D11-CAD3-455F-9E5F-E28CEC940C6B}" presName="parTx" presStyleLbl="revTx" presStyleIdx="0" presStyleCnt="3">
        <dgm:presLayoutVars>
          <dgm:chMax val="0"/>
          <dgm:chPref val="0"/>
        </dgm:presLayoutVars>
      </dgm:prSet>
      <dgm:spPr/>
    </dgm:pt>
    <dgm:pt modelId="{EAF6D92A-51EE-48A0-83EF-E0CB93B233C3}" type="pres">
      <dgm:prSet presAssocID="{A580AA8E-1B1E-40A1-B69E-FD160C28A7E4}" presName="sibTrans" presStyleCnt="0"/>
      <dgm:spPr/>
    </dgm:pt>
    <dgm:pt modelId="{83011E3D-86B1-4B74-B5D8-AE411DA669C0}" type="pres">
      <dgm:prSet presAssocID="{1ED46266-BADF-4E4C-9E47-F2333D1ADA4A}" presName="compNode" presStyleCnt="0"/>
      <dgm:spPr/>
    </dgm:pt>
    <dgm:pt modelId="{3FC15816-02EF-4C3A-9610-C570F3B8F31F}" type="pres">
      <dgm:prSet presAssocID="{1ED46266-BADF-4E4C-9E47-F2333D1ADA4A}" presName="bgRect" presStyleLbl="bgShp" presStyleIdx="1" presStyleCnt="3"/>
      <dgm:spPr/>
    </dgm:pt>
    <dgm:pt modelId="{A86E3BCF-8E31-480F-A7F4-EFF9D30AD935}" type="pres">
      <dgm:prSet presAssocID="{1ED46266-BADF-4E4C-9E47-F2333D1ADA4A}"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işlileri olan kafa"/>
        </a:ext>
      </dgm:extLst>
    </dgm:pt>
    <dgm:pt modelId="{4016C930-8798-4945-9527-86643943D58E}" type="pres">
      <dgm:prSet presAssocID="{1ED46266-BADF-4E4C-9E47-F2333D1ADA4A}" presName="spaceRect" presStyleCnt="0"/>
      <dgm:spPr/>
    </dgm:pt>
    <dgm:pt modelId="{DAFC6759-7BC0-4939-9AEA-B4A5E9DA327A}" type="pres">
      <dgm:prSet presAssocID="{1ED46266-BADF-4E4C-9E47-F2333D1ADA4A}" presName="parTx" presStyleLbl="revTx" presStyleIdx="1" presStyleCnt="3">
        <dgm:presLayoutVars>
          <dgm:chMax val="0"/>
          <dgm:chPref val="0"/>
        </dgm:presLayoutVars>
      </dgm:prSet>
      <dgm:spPr/>
    </dgm:pt>
    <dgm:pt modelId="{6E3AC995-018C-4FB9-8052-386A9F93D174}" type="pres">
      <dgm:prSet presAssocID="{2DF643CC-BA04-478D-AFAB-7E086EE88CCD}" presName="sibTrans" presStyleCnt="0"/>
      <dgm:spPr/>
    </dgm:pt>
    <dgm:pt modelId="{2F28D5DE-F542-4805-A122-04259F5F6713}" type="pres">
      <dgm:prSet presAssocID="{5A60708F-EC4E-487A-8172-18BD9AC03AFA}" presName="compNode" presStyleCnt="0"/>
      <dgm:spPr/>
    </dgm:pt>
    <dgm:pt modelId="{5DFF85A1-125E-4914-A0E6-791C71507277}" type="pres">
      <dgm:prSet presAssocID="{5A60708F-EC4E-487A-8172-18BD9AC03AFA}" presName="bgRect" presStyleLbl="bgShp" presStyleIdx="2" presStyleCnt="3"/>
      <dgm:spPr/>
    </dgm:pt>
    <dgm:pt modelId="{446E26C6-1ECE-4BA2-9716-7124C3C62940}" type="pres">
      <dgm:prSet presAssocID="{5A60708F-EC4E-487A-8172-18BD9AC03AFA}"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isk"/>
        </a:ext>
      </dgm:extLst>
    </dgm:pt>
    <dgm:pt modelId="{E747E9CC-486A-4ED1-9438-D23BD99A7299}" type="pres">
      <dgm:prSet presAssocID="{5A60708F-EC4E-487A-8172-18BD9AC03AFA}" presName="spaceRect" presStyleCnt="0"/>
      <dgm:spPr/>
    </dgm:pt>
    <dgm:pt modelId="{44F3D020-5499-4160-AB3C-A8A5D8675487}" type="pres">
      <dgm:prSet presAssocID="{5A60708F-EC4E-487A-8172-18BD9AC03AFA}" presName="parTx" presStyleLbl="revTx" presStyleIdx="2" presStyleCnt="3">
        <dgm:presLayoutVars>
          <dgm:chMax val="0"/>
          <dgm:chPref val="0"/>
        </dgm:presLayoutVars>
      </dgm:prSet>
      <dgm:spPr/>
    </dgm:pt>
  </dgm:ptLst>
  <dgm:cxnLst>
    <dgm:cxn modelId="{51BB2826-323A-46DB-A53D-25C22452895C}" type="presOf" srcId="{932E0D11-CAD3-455F-9E5F-E28CEC940C6B}" destId="{634212DD-51A2-4C97-9ADD-03A103DFCC05}" srcOrd="0" destOrd="0" presId="urn:microsoft.com/office/officeart/2018/2/layout/IconVerticalSolidList"/>
    <dgm:cxn modelId="{55F93376-3F94-43C8-BA02-75480B979761}" srcId="{DF4D0799-0734-475C-ADBD-42AA841D811F}" destId="{932E0D11-CAD3-455F-9E5F-E28CEC940C6B}" srcOrd="0" destOrd="0" parTransId="{2AB91396-82A2-491A-ACFE-FABDBC4FF752}" sibTransId="{A580AA8E-1B1E-40A1-B69E-FD160C28A7E4}"/>
    <dgm:cxn modelId="{E5838AB4-DB76-4A48-8E05-F710CB4BC9DE}" type="presOf" srcId="{DF4D0799-0734-475C-ADBD-42AA841D811F}" destId="{F3C2316B-AA39-4C00-A061-BCAD49B5199A}" srcOrd="0" destOrd="0" presId="urn:microsoft.com/office/officeart/2018/2/layout/IconVerticalSolidList"/>
    <dgm:cxn modelId="{CDCAD8B5-98BE-4FAF-BAE6-F64BC70A3585}" type="presOf" srcId="{5A60708F-EC4E-487A-8172-18BD9AC03AFA}" destId="{44F3D020-5499-4160-AB3C-A8A5D8675487}" srcOrd="0" destOrd="0" presId="urn:microsoft.com/office/officeart/2018/2/layout/IconVerticalSolidList"/>
    <dgm:cxn modelId="{55E609C0-500F-4277-80C1-A7290E33C953}" type="presOf" srcId="{1ED46266-BADF-4E4C-9E47-F2333D1ADA4A}" destId="{DAFC6759-7BC0-4939-9AEA-B4A5E9DA327A}" srcOrd="0" destOrd="0" presId="urn:microsoft.com/office/officeart/2018/2/layout/IconVerticalSolidList"/>
    <dgm:cxn modelId="{121D3ED4-5EE0-4DA1-97F8-6B14679C8285}" srcId="{DF4D0799-0734-475C-ADBD-42AA841D811F}" destId="{1ED46266-BADF-4E4C-9E47-F2333D1ADA4A}" srcOrd="1" destOrd="0" parTransId="{443A10BE-4813-4B39-86FD-334DF8CDFAFF}" sibTransId="{2DF643CC-BA04-478D-AFAB-7E086EE88CCD}"/>
    <dgm:cxn modelId="{CC8089F1-4865-4BB0-94D3-F58A72D59D18}" srcId="{DF4D0799-0734-475C-ADBD-42AA841D811F}" destId="{5A60708F-EC4E-487A-8172-18BD9AC03AFA}" srcOrd="2" destOrd="0" parTransId="{9E5C60BB-9A79-4870-9B2D-1FC9A5699C19}" sibTransId="{5CDFE6CF-2BB6-4B9A-9685-3CE227CE6114}"/>
    <dgm:cxn modelId="{C148115F-B795-4D21-BB21-04C046A03BB4}" type="presParOf" srcId="{F3C2316B-AA39-4C00-A061-BCAD49B5199A}" destId="{30B1E5E6-E18C-4A97-AE7A-28F80392FA1C}" srcOrd="0" destOrd="0" presId="urn:microsoft.com/office/officeart/2018/2/layout/IconVerticalSolidList"/>
    <dgm:cxn modelId="{BD216B15-9F71-45EB-8395-45ED3A095D08}" type="presParOf" srcId="{30B1E5E6-E18C-4A97-AE7A-28F80392FA1C}" destId="{35236917-856E-47C0-A352-E05BACF5583D}" srcOrd="0" destOrd="0" presId="urn:microsoft.com/office/officeart/2018/2/layout/IconVerticalSolidList"/>
    <dgm:cxn modelId="{07666CF9-BC09-4776-A96D-635D85B24E6D}" type="presParOf" srcId="{30B1E5E6-E18C-4A97-AE7A-28F80392FA1C}" destId="{028F7CE2-328C-45D1-9BBD-3F7DC1C69E69}" srcOrd="1" destOrd="0" presId="urn:microsoft.com/office/officeart/2018/2/layout/IconVerticalSolidList"/>
    <dgm:cxn modelId="{FB20A190-135F-425F-8B32-373ED4CD30C8}" type="presParOf" srcId="{30B1E5E6-E18C-4A97-AE7A-28F80392FA1C}" destId="{680557AB-7157-468E-858A-F9E15C2BCCD2}" srcOrd="2" destOrd="0" presId="urn:microsoft.com/office/officeart/2018/2/layout/IconVerticalSolidList"/>
    <dgm:cxn modelId="{1CD8BF07-90AF-4267-9918-C5624DC7ABD5}" type="presParOf" srcId="{30B1E5E6-E18C-4A97-AE7A-28F80392FA1C}" destId="{634212DD-51A2-4C97-9ADD-03A103DFCC05}" srcOrd="3" destOrd="0" presId="urn:microsoft.com/office/officeart/2018/2/layout/IconVerticalSolidList"/>
    <dgm:cxn modelId="{B0C9D3FF-C49D-4DD7-B083-EB2F186A4C77}" type="presParOf" srcId="{F3C2316B-AA39-4C00-A061-BCAD49B5199A}" destId="{EAF6D92A-51EE-48A0-83EF-E0CB93B233C3}" srcOrd="1" destOrd="0" presId="urn:microsoft.com/office/officeart/2018/2/layout/IconVerticalSolidList"/>
    <dgm:cxn modelId="{B3A1BCD0-A923-4846-84ED-00F69593A519}" type="presParOf" srcId="{F3C2316B-AA39-4C00-A061-BCAD49B5199A}" destId="{83011E3D-86B1-4B74-B5D8-AE411DA669C0}" srcOrd="2" destOrd="0" presId="urn:microsoft.com/office/officeart/2018/2/layout/IconVerticalSolidList"/>
    <dgm:cxn modelId="{E7435FD4-A24C-4A08-8000-C90E297A7636}" type="presParOf" srcId="{83011E3D-86B1-4B74-B5D8-AE411DA669C0}" destId="{3FC15816-02EF-4C3A-9610-C570F3B8F31F}" srcOrd="0" destOrd="0" presId="urn:microsoft.com/office/officeart/2018/2/layout/IconVerticalSolidList"/>
    <dgm:cxn modelId="{845C0AFA-3D47-4A45-BF3E-6F3F43798A32}" type="presParOf" srcId="{83011E3D-86B1-4B74-B5D8-AE411DA669C0}" destId="{A86E3BCF-8E31-480F-A7F4-EFF9D30AD935}" srcOrd="1" destOrd="0" presId="urn:microsoft.com/office/officeart/2018/2/layout/IconVerticalSolidList"/>
    <dgm:cxn modelId="{125EA840-1C32-4984-AA68-42B06091BF46}" type="presParOf" srcId="{83011E3D-86B1-4B74-B5D8-AE411DA669C0}" destId="{4016C930-8798-4945-9527-86643943D58E}" srcOrd="2" destOrd="0" presId="urn:microsoft.com/office/officeart/2018/2/layout/IconVerticalSolidList"/>
    <dgm:cxn modelId="{9DB2512B-9E96-4ACA-A5E8-9E499FD3DC65}" type="presParOf" srcId="{83011E3D-86B1-4B74-B5D8-AE411DA669C0}" destId="{DAFC6759-7BC0-4939-9AEA-B4A5E9DA327A}" srcOrd="3" destOrd="0" presId="urn:microsoft.com/office/officeart/2018/2/layout/IconVerticalSolidList"/>
    <dgm:cxn modelId="{72A619ED-CACA-45D0-9F25-050326657CDA}" type="presParOf" srcId="{F3C2316B-AA39-4C00-A061-BCAD49B5199A}" destId="{6E3AC995-018C-4FB9-8052-386A9F93D174}" srcOrd="3" destOrd="0" presId="urn:microsoft.com/office/officeart/2018/2/layout/IconVerticalSolidList"/>
    <dgm:cxn modelId="{7C9C18EF-E2F7-4B6D-A602-E4071685930E}" type="presParOf" srcId="{F3C2316B-AA39-4C00-A061-BCAD49B5199A}" destId="{2F28D5DE-F542-4805-A122-04259F5F6713}" srcOrd="4" destOrd="0" presId="urn:microsoft.com/office/officeart/2018/2/layout/IconVerticalSolidList"/>
    <dgm:cxn modelId="{9EA9A66C-A823-4AA5-B63F-8C4DA5143887}" type="presParOf" srcId="{2F28D5DE-F542-4805-A122-04259F5F6713}" destId="{5DFF85A1-125E-4914-A0E6-791C71507277}" srcOrd="0" destOrd="0" presId="urn:microsoft.com/office/officeart/2018/2/layout/IconVerticalSolidList"/>
    <dgm:cxn modelId="{0CE10DFE-D4B2-43A2-82B5-C4518235E7E1}" type="presParOf" srcId="{2F28D5DE-F542-4805-A122-04259F5F6713}" destId="{446E26C6-1ECE-4BA2-9716-7124C3C62940}" srcOrd="1" destOrd="0" presId="urn:microsoft.com/office/officeart/2018/2/layout/IconVerticalSolidList"/>
    <dgm:cxn modelId="{C6206E76-3E11-406F-9026-59FE4817E9F6}" type="presParOf" srcId="{2F28D5DE-F542-4805-A122-04259F5F6713}" destId="{E747E9CC-486A-4ED1-9438-D23BD99A7299}" srcOrd="2" destOrd="0" presId="urn:microsoft.com/office/officeart/2018/2/layout/IconVerticalSolidList"/>
    <dgm:cxn modelId="{7CDD719C-A2BA-4AF6-85EE-47C76FD9A55F}" type="presParOf" srcId="{2F28D5DE-F542-4805-A122-04259F5F6713}" destId="{44F3D020-5499-4160-AB3C-A8A5D867548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3B333A-389C-4508-AB7B-22A0DECACE1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07DFBA8-AF36-427E-9A14-8E661978C1CC}">
      <dgm:prSet/>
      <dgm:spPr/>
      <dgm:t>
        <a:bodyPr/>
        <a:lstStyle/>
        <a:p>
          <a:pPr>
            <a:lnSpc>
              <a:spcPct val="100000"/>
            </a:lnSpc>
          </a:pPr>
          <a:r>
            <a:rPr lang="tr-TR" err="1"/>
            <a:t>To</a:t>
          </a:r>
          <a:r>
            <a:rPr lang="tr-TR"/>
            <a:t> </a:t>
          </a:r>
          <a:r>
            <a:rPr lang="tr-TR" err="1"/>
            <a:t>move</a:t>
          </a:r>
          <a:r>
            <a:rPr lang="tr-TR"/>
            <a:t> </a:t>
          </a:r>
          <a:r>
            <a:rPr lang="tr-TR" err="1"/>
            <a:t>forward</a:t>
          </a:r>
          <a:r>
            <a:rPr lang="tr-TR"/>
            <a:t> in </a:t>
          </a:r>
          <a:r>
            <a:rPr lang="tr-TR" err="1"/>
            <a:t>the</a:t>
          </a:r>
          <a:r>
            <a:rPr lang="tr-TR"/>
            <a:t> </a:t>
          </a:r>
          <a:r>
            <a:rPr lang="tr-TR" err="1"/>
            <a:t>game</a:t>
          </a:r>
          <a:r>
            <a:rPr lang="tr-TR"/>
            <a:t>, </a:t>
          </a:r>
          <a:r>
            <a:rPr lang="tr-TR" err="1"/>
            <a:t>the</a:t>
          </a:r>
          <a:r>
            <a:rPr lang="tr-TR"/>
            <a:t> </a:t>
          </a:r>
          <a:r>
            <a:rPr lang="tr-TR" err="1"/>
            <a:t>player</a:t>
          </a:r>
          <a:r>
            <a:rPr lang="tr-TR"/>
            <a:t> has </a:t>
          </a:r>
          <a:r>
            <a:rPr lang="tr-TR" err="1"/>
            <a:t>to</a:t>
          </a:r>
          <a:r>
            <a:rPr lang="tr-TR"/>
            <a:t> </a:t>
          </a:r>
          <a:r>
            <a:rPr lang="tr-TR" err="1"/>
            <a:t>collect</a:t>
          </a:r>
          <a:r>
            <a:rPr lang="tr-TR"/>
            <a:t> </a:t>
          </a:r>
          <a:r>
            <a:rPr lang="tr-TR" err="1"/>
            <a:t>the</a:t>
          </a:r>
          <a:r>
            <a:rPr lang="tr-TR"/>
            <a:t> </a:t>
          </a:r>
          <a:r>
            <a:rPr lang="tr-TR" err="1"/>
            <a:t>memory</a:t>
          </a:r>
          <a:r>
            <a:rPr lang="tr-TR"/>
            <a:t> </a:t>
          </a:r>
          <a:r>
            <a:rPr lang="tr-TR" err="1"/>
            <a:t>items</a:t>
          </a:r>
          <a:r>
            <a:rPr lang="tr-TR"/>
            <a:t>. </a:t>
          </a:r>
          <a:endParaRPr lang="en-US"/>
        </a:p>
      </dgm:t>
    </dgm:pt>
    <dgm:pt modelId="{333DEAAB-8F93-4676-8B39-A2078057B0E3}" type="parTrans" cxnId="{2DEAC1BD-309F-4832-B61C-69DC488DB96E}">
      <dgm:prSet/>
      <dgm:spPr/>
      <dgm:t>
        <a:bodyPr/>
        <a:lstStyle/>
        <a:p>
          <a:endParaRPr lang="en-US"/>
        </a:p>
      </dgm:t>
    </dgm:pt>
    <dgm:pt modelId="{1C689C86-4F9D-4A48-91ED-CFD977F36839}" type="sibTrans" cxnId="{2DEAC1BD-309F-4832-B61C-69DC488DB96E}">
      <dgm:prSet/>
      <dgm:spPr/>
      <dgm:t>
        <a:bodyPr/>
        <a:lstStyle/>
        <a:p>
          <a:endParaRPr lang="en-US"/>
        </a:p>
      </dgm:t>
    </dgm:pt>
    <dgm:pt modelId="{1587EAC3-05B4-4B8A-BC2D-611D16F4359E}">
      <dgm:prSet/>
      <dgm:spPr/>
      <dgm:t>
        <a:bodyPr/>
        <a:lstStyle/>
        <a:p>
          <a:pPr>
            <a:lnSpc>
              <a:spcPct val="100000"/>
            </a:lnSpc>
          </a:pPr>
          <a:r>
            <a:rPr lang="tr-TR"/>
            <a:t>After each item, the building opens up another part of the building.</a:t>
          </a:r>
          <a:endParaRPr lang="en-US"/>
        </a:p>
      </dgm:t>
    </dgm:pt>
    <dgm:pt modelId="{C658AAA8-848E-49A0-9AE1-A941C7585AF7}" type="parTrans" cxnId="{07D4ED94-7914-4888-BD82-4D5D77719CED}">
      <dgm:prSet/>
      <dgm:spPr/>
      <dgm:t>
        <a:bodyPr/>
        <a:lstStyle/>
        <a:p>
          <a:endParaRPr lang="en-US"/>
        </a:p>
      </dgm:t>
    </dgm:pt>
    <dgm:pt modelId="{A90C9A1C-590E-4B0D-9FEE-85AAD3F0773C}" type="sibTrans" cxnId="{07D4ED94-7914-4888-BD82-4D5D77719CED}">
      <dgm:prSet/>
      <dgm:spPr/>
      <dgm:t>
        <a:bodyPr/>
        <a:lstStyle/>
        <a:p>
          <a:endParaRPr lang="en-US"/>
        </a:p>
      </dgm:t>
    </dgm:pt>
    <dgm:pt modelId="{B38AF7DC-FE50-4FBB-A134-B7D8DB475F63}" type="pres">
      <dgm:prSet presAssocID="{7D3B333A-389C-4508-AB7B-22A0DECACE11}" presName="root" presStyleCnt="0">
        <dgm:presLayoutVars>
          <dgm:dir/>
          <dgm:resizeHandles val="exact"/>
        </dgm:presLayoutVars>
      </dgm:prSet>
      <dgm:spPr/>
    </dgm:pt>
    <dgm:pt modelId="{2F23CA8B-42DE-4ACE-9E37-922B6E22B217}" type="pres">
      <dgm:prSet presAssocID="{707DFBA8-AF36-427E-9A14-8E661978C1CC}" presName="compNode" presStyleCnt="0"/>
      <dgm:spPr/>
    </dgm:pt>
    <dgm:pt modelId="{23D661B9-4ACC-4529-86FE-320CD3F5EB66}" type="pres">
      <dgm:prSet presAssocID="{707DFBA8-AF36-427E-9A14-8E661978C1CC}" presName="bgRect" presStyleLbl="bgShp" presStyleIdx="0" presStyleCnt="2"/>
      <dgm:spPr/>
    </dgm:pt>
    <dgm:pt modelId="{6BE903F0-0552-4C75-BA7E-FF67180544E2}" type="pres">
      <dgm:prSet presAssocID="{707DFBA8-AF36-427E-9A14-8E661978C1C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Yürüyüş"/>
        </a:ext>
      </dgm:extLst>
    </dgm:pt>
    <dgm:pt modelId="{5743A85D-F204-4926-A0E3-A8DC4BCA08A3}" type="pres">
      <dgm:prSet presAssocID="{707DFBA8-AF36-427E-9A14-8E661978C1CC}" presName="spaceRect" presStyleCnt="0"/>
      <dgm:spPr/>
    </dgm:pt>
    <dgm:pt modelId="{6B2A56A5-3ADA-4D00-8E5F-1DBCE17964B7}" type="pres">
      <dgm:prSet presAssocID="{707DFBA8-AF36-427E-9A14-8E661978C1CC}" presName="parTx" presStyleLbl="revTx" presStyleIdx="0" presStyleCnt="2">
        <dgm:presLayoutVars>
          <dgm:chMax val="0"/>
          <dgm:chPref val="0"/>
        </dgm:presLayoutVars>
      </dgm:prSet>
      <dgm:spPr/>
    </dgm:pt>
    <dgm:pt modelId="{533139B7-03FF-41C3-A044-E3BA337F7C03}" type="pres">
      <dgm:prSet presAssocID="{1C689C86-4F9D-4A48-91ED-CFD977F36839}" presName="sibTrans" presStyleCnt="0"/>
      <dgm:spPr/>
    </dgm:pt>
    <dgm:pt modelId="{DE2DDB64-C48C-4D6D-9F1A-A2A747F2D972}" type="pres">
      <dgm:prSet presAssocID="{1587EAC3-05B4-4B8A-BC2D-611D16F4359E}" presName="compNode" presStyleCnt="0"/>
      <dgm:spPr/>
    </dgm:pt>
    <dgm:pt modelId="{76113527-394D-4E9A-B767-C3A6C039EE47}" type="pres">
      <dgm:prSet presAssocID="{1587EAC3-05B4-4B8A-BC2D-611D16F4359E}" presName="bgRect" presStyleLbl="bgShp" presStyleIdx="1" presStyleCnt="2"/>
      <dgm:spPr/>
    </dgm:pt>
    <dgm:pt modelId="{ABBE9FD8-C04A-4EA8-B335-6DD3C223E8CD}" type="pres">
      <dgm:prSet presAssocID="{1587EAC3-05B4-4B8A-BC2D-611D16F4359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ilding"/>
        </a:ext>
      </dgm:extLst>
    </dgm:pt>
    <dgm:pt modelId="{54BA9E3B-F559-4742-9FCB-44778DBBFBE4}" type="pres">
      <dgm:prSet presAssocID="{1587EAC3-05B4-4B8A-BC2D-611D16F4359E}" presName="spaceRect" presStyleCnt="0"/>
      <dgm:spPr/>
    </dgm:pt>
    <dgm:pt modelId="{B12FFCE0-5995-47D6-AA1E-ED7B725BB946}" type="pres">
      <dgm:prSet presAssocID="{1587EAC3-05B4-4B8A-BC2D-611D16F4359E}" presName="parTx" presStyleLbl="revTx" presStyleIdx="1" presStyleCnt="2">
        <dgm:presLayoutVars>
          <dgm:chMax val="0"/>
          <dgm:chPref val="0"/>
        </dgm:presLayoutVars>
      </dgm:prSet>
      <dgm:spPr/>
    </dgm:pt>
  </dgm:ptLst>
  <dgm:cxnLst>
    <dgm:cxn modelId="{2E9FCB10-BE64-4FE0-93B5-7967CC67207E}" type="presOf" srcId="{7D3B333A-389C-4508-AB7B-22A0DECACE11}" destId="{B38AF7DC-FE50-4FBB-A134-B7D8DB475F63}" srcOrd="0" destOrd="0" presId="urn:microsoft.com/office/officeart/2018/2/layout/IconVerticalSolidList"/>
    <dgm:cxn modelId="{06FAEA14-63B8-4437-8790-41A0AF1778CA}" type="presOf" srcId="{707DFBA8-AF36-427E-9A14-8E661978C1CC}" destId="{6B2A56A5-3ADA-4D00-8E5F-1DBCE17964B7}" srcOrd="0" destOrd="0" presId="urn:microsoft.com/office/officeart/2018/2/layout/IconVerticalSolidList"/>
    <dgm:cxn modelId="{F447B184-5053-442C-A954-A6C45C0B8A74}" type="presOf" srcId="{1587EAC3-05B4-4B8A-BC2D-611D16F4359E}" destId="{B12FFCE0-5995-47D6-AA1E-ED7B725BB946}" srcOrd="0" destOrd="0" presId="urn:microsoft.com/office/officeart/2018/2/layout/IconVerticalSolidList"/>
    <dgm:cxn modelId="{07D4ED94-7914-4888-BD82-4D5D77719CED}" srcId="{7D3B333A-389C-4508-AB7B-22A0DECACE11}" destId="{1587EAC3-05B4-4B8A-BC2D-611D16F4359E}" srcOrd="1" destOrd="0" parTransId="{C658AAA8-848E-49A0-9AE1-A941C7585AF7}" sibTransId="{A90C9A1C-590E-4B0D-9FEE-85AAD3F0773C}"/>
    <dgm:cxn modelId="{2DEAC1BD-309F-4832-B61C-69DC488DB96E}" srcId="{7D3B333A-389C-4508-AB7B-22A0DECACE11}" destId="{707DFBA8-AF36-427E-9A14-8E661978C1CC}" srcOrd="0" destOrd="0" parTransId="{333DEAAB-8F93-4676-8B39-A2078057B0E3}" sibTransId="{1C689C86-4F9D-4A48-91ED-CFD977F36839}"/>
    <dgm:cxn modelId="{3969BC88-C85D-4B8D-AA2B-A85649410DD2}" type="presParOf" srcId="{B38AF7DC-FE50-4FBB-A134-B7D8DB475F63}" destId="{2F23CA8B-42DE-4ACE-9E37-922B6E22B217}" srcOrd="0" destOrd="0" presId="urn:microsoft.com/office/officeart/2018/2/layout/IconVerticalSolidList"/>
    <dgm:cxn modelId="{DBFAA5B1-9258-4090-9224-E2781D7FD954}" type="presParOf" srcId="{2F23CA8B-42DE-4ACE-9E37-922B6E22B217}" destId="{23D661B9-4ACC-4529-86FE-320CD3F5EB66}" srcOrd="0" destOrd="0" presId="urn:microsoft.com/office/officeart/2018/2/layout/IconVerticalSolidList"/>
    <dgm:cxn modelId="{B6E640AC-DC1A-48CE-88CE-DDF62B57CE64}" type="presParOf" srcId="{2F23CA8B-42DE-4ACE-9E37-922B6E22B217}" destId="{6BE903F0-0552-4C75-BA7E-FF67180544E2}" srcOrd="1" destOrd="0" presId="urn:microsoft.com/office/officeart/2018/2/layout/IconVerticalSolidList"/>
    <dgm:cxn modelId="{6A4A447A-AED6-4A71-A7F7-B86287B3BEDD}" type="presParOf" srcId="{2F23CA8B-42DE-4ACE-9E37-922B6E22B217}" destId="{5743A85D-F204-4926-A0E3-A8DC4BCA08A3}" srcOrd="2" destOrd="0" presId="urn:microsoft.com/office/officeart/2018/2/layout/IconVerticalSolidList"/>
    <dgm:cxn modelId="{3C174850-584C-421D-82FE-258B58F1FF00}" type="presParOf" srcId="{2F23CA8B-42DE-4ACE-9E37-922B6E22B217}" destId="{6B2A56A5-3ADA-4D00-8E5F-1DBCE17964B7}" srcOrd="3" destOrd="0" presId="urn:microsoft.com/office/officeart/2018/2/layout/IconVerticalSolidList"/>
    <dgm:cxn modelId="{FFEE7B1C-A130-4EC9-899B-DDAB652C012C}" type="presParOf" srcId="{B38AF7DC-FE50-4FBB-A134-B7D8DB475F63}" destId="{533139B7-03FF-41C3-A044-E3BA337F7C03}" srcOrd="1" destOrd="0" presId="urn:microsoft.com/office/officeart/2018/2/layout/IconVerticalSolidList"/>
    <dgm:cxn modelId="{77D974E9-1C5E-4C89-AFB0-948F4270939A}" type="presParOf" srcId="{B38AF7DC-FE50-4FBB-A134-B7D8DB475F63}" destId="{DE2DDB64-C48C-4D6D-9F1A-A2A747F2D972}" srcOrd="2" destOrd="0" presId="urn:microsoft.com/office/officeart/2018/2/layout/IconVerticalSolidList"/>
    <dgm:cxn modelId="{4AFDB7DF-4EC1-4AE4-81CD-341643D83328}" type="presParOf" srcId="{DE2DDB64-C48C-4D6D-9F1A-A2A747F2D972}" destId="{76113527-394D-4E9A-B767-C3A6C039EE47}" srcOrd="0" destOrd="0" presId="urn:microsoft.com/office/officeart/2018/2/layout/IconVerticalSolidList"/>
    <dgm:cxn modelId="{1D79667E-32FE-414B-83CF-0A4B621952E1}" type="presParOf" srcId="{DE2DDB64-C48C-4D6D-9F1A-A2A747F2D972}" destId="{ABBE9FD8-C04A-4EA8-B335-6DD3C223E8CD}" srcOrd="1" destOrd="0" presId="urn:microsoft.com/office/officeart/2018/2/layout/IconVerticalSolidList"/>
    <dgm:cxn modelId="{105DE4D7-364D-473E-9466-9077210A98E5}" type="presParOf" srcId="{DE2DDB64-C48C-4D6D-9F1A-A2A747F2D972}" destId="{54BA9E3B-F559-4742-9FCB-44778DBBFBE4}" srcOrd="2" destOrd="0" presId="urn:microsoft.com/office/officeart/2018/2/layout/IconVerticalSolidList"/>
    <dgm:cxn modelId="{2137A674-3BDC-42CA-AAFD-940FA6AD3B91}" type="presParOf" srcId="{DE2DDB64-C48C-4D6D-9F1A-A2A747F2D972}" destId="{B12FFCE0-5995-47D6-AA1E-ED7B725BB94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390E09-B967-47B4-AA42-63CC9DBD20C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4DE076A-175D-40AA-B1A1-0902DF32A146}">
      <dgm:prSet/>
      <dgm:spPr/>
      <dgm:t>
        <a:bodyPr/>
        <a:lstStyle/>
        <a:p>
          <a:r>
            <a:rPr lang="tr-TR"/>
            <a:t>We designed the map of the building based on our department’s first floor.</a:t>
          </a:r>
          <a:endParaRPr lang="en-US"/>
        </a:p>
      </dgm:t>
    </dgm:pt>
    <dgm:pt modelId="{D9728A3A-FA8E-417E-B1EB-5FFC09CB63B9}" type="parTrans" cxnId="{9C0E86D1-F096-4F7C-A9A0-499BFBF3A738}">
      <dgm:prSet/>
      <dgm:spPr/>
      <dgm:t>
        <a:bodyPr/>
        <a:lstStyle/>
        <a:p>
          <a:endParaRPr lang="en-US"/>
        </a:p>
      </dgm:t>
    </dgm:pt>
    <dgm:pt modelId="{E9D2A3B1-3A6F-4190-ACB8-DDF19A896E48}" type="sibTrans" cxnId="{9C0E86D1-F096-4F7C-A9A0-499BFBF3A738}">
      <dgm:prSet/>
      <dgm:spPr/>
      <dgm:t>
        <a:bodyPr/>
        <a:lstStyle/>
        <a:p>
          <a:endParaRPr lang="en-US"/>
        </a:p>
      </dgm:t>
    </dgm:pt>
    <dgm:pt modelId="{8E46E30B-9A7B-4AAA-8456-3D0087F7ECE2}">
      <dgm:prSet/>
      <dgm:spPr/>
      <dgm:t>
        <a:bodyPr/>
        <a:lstStyle/>
        <a:p>
          <a:r>
            <a:rPr lang="tr-TR"/>
            <a:t>The map is designed with 3D MAX program.</a:t>
          </a:r>
          <a:endParaRPr lang="en-US"/>
        </a:p>
      </dgm:t>
    </dgm:pt>
    <dgm:pt modelId="{8DF69B44-6866-4963-A980-19619E6E5BAC}" type="parTrans" cxnId="{32EBF965-E93D-46E3-BFE0-974DFF8EAD27}">
      <dgm:prSet/>
      <dgm:spPr/>
      <dgm:t>
        <a:bodyPr/>
        <a:lstStyle/>
        <a:p>
          <a:endParaRPr lang="en-US"/>
        </a:p>
      </dgm:t>
    </dgm:pt>
    <dgm:pt modelId="{1475CA59-C15D-485E-A6B4-B9CA9B7C36D7}" type="sibTrans" cxnId="{32EBF965-E93D-46E3-BFE0-974DFF8EAD27}">
      <dgm:prSet/>
      <dgm:spPr/>
      <dgm:t>
        <a:bodyPr/>
        <a:lstStyle/>
        <a:p>
          <a:endParaRPr lang="en-US"/>
        </a:p>
      </dgm:t>
    </dgm:pt>
    <dgm:pt modelId="{20812482-6C14-49A3-BDC6-FF5E76669EB0}">
      <dgm:prSet/>
      <dgm:spPr/>
      <dgm:t>
        <a:bodyPr/>
        <a:lstStyle/>
        <a:p>
          <a:r>
            <a:rPr lang="tr-TR"/>
            <a:t>The other objects were created with Blender program.</a:t>
          </a:r>
          <a:endParaRPr lang="en-US"/>
        </a:p>
      </dgm:t>
    </dgm:pt>
    <dgm:pt modelId="{3C030F00-DA2D-49F3-8707-10E922E4B322}" type="parTrans" cxnId="{AE06297D-DDA3-4378-ADA5-E488B6598E5B}">
      <dgm:prSet/>
      <dgm:spPr/>
      <dgm:t>
        <a:bodyPr/>
        <a:lstStyle/>
        <a:p>
          <a:endParaRPr lang="en-US"/>
        </a:p>
      </dgm:t>
    </dgm:pt>
    <dgm:pt modelId="{19E7EFA1-1521-4E3A-AD09-FE2837CE798B}" type="sibTrans" cxnId="{AE06297D-DDA3-4378-ADA5-E488B6598E5B}">
      <dgm:prSet/>
      <dgm:spPr/>
      <dgm:t>
        <a:bodyPr/>
        <a:lstStyle/>
        <a:p>
          <a:endParaRPr lang="en-US"/>
        </a:p>
      </dgm:t>
    </dgm:pt>
    <dgm:pt modelId="{1BD3CB3F-DB76-4E1C-8DD3-1D455ADD787D}">
      <dgm:prSet/>
      <dgm:spPr/>
      <dgm:t>
        <a:bodyPr/>
        <a:lstStyle/>
        <a:p>
          <a:r>
            <a:rPr lang="tr-TR"/>
            <a:t>To convert the object files into .smf files 3D Object Converter was used.</a:t>
          </a:r>
          <a:endParaRPr lang="en-US"/>
        </a:p>
      </dgm:t>
    </dgm:pt>
    <dgm:pt modelId="{A1D25733-069A-46E1-9989-430B4EF2B95E}" type="parTrans" cxnId="{15281193-9DEB-49B2-A93B-5EB4DDC9640E}">
      <dgm:prSet/>
      <dgm:spPr/>
      <dgm:t>
        <a:bodyPr/>
        <a:lstStyle/>
        <a:p>
          <a:endParaRPr lang="en-US"/>
        </a:p>
      </dgm:t>
    </dgm:pt>
    <dgm:pt modelId="{E8DB9EB8-9A8E-46BE-B313-0813FF424128}" type="sibTrans" cxnId="{15281193-9DEB-49B2-A93B-5EB4DDC9640E}">
      <dgm:prSet/>
      <dgm:spPr/>
      <dgm:t>
        <a:bodyPr/>
        <a:lstStyle/>
        <a:p>
          <a:endParaRPr lang="en-US"/>
        </a:p>
      </dgm:t>
    </dgm:pt>
    <dgm:pt modelId="{B01516A0-2512-498F-8A8B-4ABD52CB333B}">
      <dgm:prSet/>
      <dgm:spPr/>
      <dgm:t>
        <a:bodyPr/>
        <a:lstStyle/>
        <a:p>
          <a:r>
            <a:rPr lang="tr-TR"/>
            <a:t>There is a hidden easter egg object in the game.</a:t>
          </a:r>
          <a:endParaRPr lang="en-US"/>
        </a:p>
      </dgm:t>
    </dgm:pt>
    <dgm:pt modelId="{E1ED5D4E-E1B9-4FFC-B809-BC8D6A5944D5}" type="parTrans" cxnId="{D3809035-D8CC-477B-91ED-14DDBFFB452B}">
      <dgm:prSet/>
      <dgm:spPr/>
      <dgm:t>
        <a:bodyPr/>
        <a:lstStyle/>
        <a:p>
          <a:endParaRPr lang="en-US"/>
        </a:p>
      </dgm:t>
    </dgm:pt>
    <dgm:pt modelId="{2EDE73FC-99F9-4CA7-B949-07BBE28C02A5}" type="sibTrans" cxnId="{D3809035-D8CC-477B-91ED-14DDBFFB452B}">
      <dgm:prSet/>
      <dgm:spPr/>
      <dgm:t>
        <a:bodyPr/>
        <a:lstStyle/>
        <a:p>
          <a:endParaRPr lang="en-US"/>
        </a:p>
      </dgm:t>
    </dgm:pt>
    <dgm:pt modelId="{E9779976-F1D3-409E-BC01-97473B550AD0}" type="pres">
      <dgm:prSet presAssocID="{37390E09-B967-47B4-AA42-63CC9DBD20CF}" presName="root" presStyleCnt="0">
        <dgm:presLayoutVars>
          <dgm:dir/>
          <dgm:resizeHandles val="exact"/>
        </dgm:presLayoutVars>
      </dgm:prSet>
      <dgm:spPr/>
    </dgm:pt>
    <dgm:pt modelId="{8978F83C-1FA2-4CE4-8A8B-00C843B439C8}" type="pres">
      <dgm:prSet presAssocID="{D4DE076A-175D-40AA-B1A1-0902DF32A146}" presName="compNode" presStyleCnt="0"/>
      <dgm:spPr/>
    </dgm:pt>
    <dgm:pt modelId="{C15AC8FA-08B3-43F1-AA75-5E6C2ADAECDB}" type="pres">
      <dgm:prSet presAssocID="{D4DE076A-175D-40AA-B1A1-0902DF32A146}" presName="bgRect" presStyleLbl="bgShp" presStyleIdx="0" presStyleCnt="5"/>
      <dgm:spPr/>
    </dgm:pt>
    <dgm:pt modelId="{3675F484-6287-4278-B2C7-13ACE1340934}" type="pres">
      <dgm:prSet presAssocID="{D4DE076A-175D-40AA-B1A1-0902DF32A14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91BE99A5-2B4C-46F6-8710-775B9CE9C1AB}" type="pres">
      <dgm:prSet presAssocID="{D4DE076A-175D-40AA-B1A1-0902DF32A146}" presName="spaceRect" presStyleCnt="0"/>
      <dgm:spPr/>
    </dgm:pt>
    <dgm:pt modelId="{CFCC8DA4-D761-4A74-876D-DDAD6F548586}" type="pres">
      <dgm:prSet presAssocID="{D4DE076A-175D-40AA-B1A1-0902DF32A146}" presName="parTx" presStyleLbl="revTx" presStyleIdx="0" presStyleCnt="5">
        <dgm:presLayoutVars>
          <dgm:chMax val="0"/>
          <dgm:chPref val="0"/>
        </dgm:presLayoutVars>
      </dgm:prSet>
      <dgm:spPr/>
    </dgm:pt>
    <dgm:pt modelId="{B49E330E-80A2-4951-979D-CB6E2984D6DA}" type="pres">
      <dgm:prSet presAssocID="{E9D2A3B1-3A6F-4190-ACB8-DDF19A896E48}" presName="sibTrans" presStyleCnt="0"/>
      <dgm:spPr/>
    </dgm:pt>
    <dgm:pt modelId="{0A1749CA-EA49-4845-927B-F56153074FE0}" type="pres">
      <dgm:prSet presAssocID="{8E46E30B-9A7B-4AAA-8456-3D0087F7ECE2}" presName="compNode" presStyleCnt="0"/>
      <dgm:spPr/>
    </dgm:pt>
    <dgm:pt modelId="{5C5CB084-B17F-40FF-B4D5-39BF2AD93AC0}" type="pres">
      <dgm:prSet presAssocID="{8E46E30B-9A7B-4AAA-8456-3D0087F7ECE2}" presName="bgRect" presStyleLbl="bgShp" presStyleIdx="1" presStyleCnt="5"/>
      <dgm:spPr/>
    </dgm:pt>
    <dgm:pt modelId="{CA502945-1EAE-4E84-A2B5-AD6E9559535D}" type="pres">
      <dgm:prSet presAssocID="{8E46E30B-9A7B-4AAA-8456-3D0087F7ECE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p with pin"/>
        </a:ext>
      </dgm:extLst>
    </dgm:pt>
    <dgm:pt modelId="{95329626-0D2B-4577-8AD8-2703BFC24E6B}" type="pres">
      <dgm:prSet presAssocID="{8E46E30B-9A7B-4AAA-8456-3D0087F7ECE2}" presName="spaceRect" presStyleCnt="0"/>
      <dgm:spPr/>
    </dgm:pt>
    <dgm:pt modelId="{8D1927A2-ADA6-4F38-AD76-5859FD92976C}" type="pres">
      <dgm:prSet presAssocID="{8E46E30B-9A7B-4AAA-8456-3D0087F7ECE2}" presName="parTx" presStyleLbl="revTx" presStyleIdx="1" presStyleCnt="5">
        <dgm:presLayoutVars>
          <dgm:chMax val="0"/>
          <dgm:chPref val="0"/>
        </dgm:presLayoutVars>
      </dgm:prSet>
      <dgm:spPr/>
    </dgm:pt>
    <dgm:pt modelId="{008C351C-E9AC-4A92-9642-F721C84EC6F5}" type="pres">
      <dgm:prSet presAssocID="{1475CA59-C15D-485E-A6B4-B9CA9B7C36D7}" presName="sibTrans" presStyleCnt="0"/>
      <dgm:spPr/>
    </dgm:pt>
    <dgm:pt modelId="{4E9AF55E-AAEA-47DB-9965-3224FAC19EE7}" type="pres">
      <dgm:prSet presAssocID="{20812482-6C14-49A3-BDC6-FF5E76669EB0}" presName="compNode" presStyleCnt="0"/>
      <dgm:spPr/>
    </dgm:pt>
    <dgm:pt modelId="{F69E1B7A-F56C-465D-B1D9-68616A37A48E}" type="pres">
      <dgm:prSet presAssocID="{20812482-6C14-49A3-BDC6-FF5E76669EB0}" presName="bgRect" presStyleLbl="bgShp" presStyleIdx="2" presStyleCnt="5"/>
      <dgm:spPr/>
    </dgm:pt>
    <dgm:pt modelId="{DD48A8E2-C8D0-4D3B-9462-FA3B0CE7607A}" type="pres">
      <dgm:prSet presAssocID="{20812482-6C14-49A3-BDC6-FF5E76669EB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int"/>
        </a:ext>
      </dgm:extLst>
    </dgm:pt>
    <dgm:pt modelId="{AA6779AE-5ED3-49FB-A6B8-3CA067840AF9}" type="pres">
      <dgm:prSet presAssocID="{20812482-6C14-49A3-BDC6-FF5E76669EB0}" presName="spaceRect" presStyleCnt="0"/>
      <dgm:spPr/>
    </dgm:pt>
    <dgm:pt modelId="{79BDB53E-A002-4773-AECE-A67593921ED8}" type="pres">
      <dgm:prSet presAssocID="{20812482-6C14-49A3-BDC6-FF5E76669EB0}" presName="parTx" presStyleLbl="revTx" presStyleIdx="2" presStyleCnt="5">
        <dgm:presLayoutVars>
          <dgm:chMax val="0"/>
          <dgm:chPref val="0"/>
        </dgm:presLayoutVars>
      </dgm:prSet>
      <dgm:spPr/>
    </dgm:pt>
    <dgm:pt modelId="{A8795DA9-C80A-47C5-9728-BC36EC3DE2EB}" type="pres">
      <dgm:prSet presAssocID="{19E7EFA1-1521-4E3A-AD09-FE2837CE798B}" presName="sibTrans" presStyleCnt="0"/>
      <dgm:spPr/>
    </dgm:pt>
    <dgm:pt modelId="{366422DB-ADDE-43EA-8C19-0348B70C5FDA}" type="pres">
      <dgm:prSet presAssocID="{1BD3CB3F-DB76-4E1C-8DD3-1D455ADD787D}" presName="compNode" presStyleCnt="0"/>
      <dgm:spPr/>
    </dgm:pt>
    <dgm:pt modelId="{9F103360-A692-4542-921C-4B3FE3FBBA1F}" type="pres">
      <dgm:prSet presAssocID="{1BD3CB3F-DB76-4E1C-8DD3-1D455ADD787D}" presName="bgRect" presStyleLbl="bgShp" presStyleIdx="3" presStyleCnt="5"/>
      <dgm:spPr/>
    </dgm:pt>
    <dgm:pt modelId="{605BACF7-B568-4968-BBD5-A0682C401FF7}" type="pres">
      <dgm:prSet presAssocID="{1BD3CB3F-DB76-4E1C-8DD3-1D455ADD787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k"/>
        </a:ext>
      </dgm:extLst>
    </dgm:pt>
    <dgm:pt modelId="{4315ED22-5B59-4DA9-AD6F-BEEC2831D904}" type="pres">
      <dgm:prSet presAssocID="{1BD3CB3F-DB76-4E1C-8DD3-1D455ADD787D}" presName="spaceRect" presStyleCnt="0"/>
      <dgm:spPr/>
    </dgm:pt>
    <dgm:pt modelId="{7B6F7FE9-F438-4C11-B3A9-9A60C307CD11}" type="pres">
      <dgm:prSet presAssocID="{1BD3CB3F-DB76-4E1C-8DD3-1D455ADD787D}" presName="parTx" presStyleLbl="revTx" presStyleIdx="3" presStyleCnt="5">
        <dgm:presLayoutVars>
          <dgm:chMax val="0"/>
          <dgm:chPref val="0"/>
        </dgm:presLayoutVars>
      </dgm:prSet>
      <dgm:spPr/>
    </dgm:pt>
    <dgm:pt modelId="{3B9BF398-0667-46C4-997B-E513E402F6D4}" type="pres">
      <dgm:prSet presAssocID="{E8DB9EB8-9A8E-46BE-B313-0813FF424128}" presName="sibTrans" presStyleCnt="0"/>
      <dgm:spPr/>
    </dgm:pt>
    <dgm:pt modelId="{EAAD4C06-7239-4847-9D4E-C93BAF273670}" type="pres">
      <dgm:prSet presAssocID="{B01516A0-2512-498F-8A8B-4ABD52CB333B}" presName="compNode" presStyleCnt="0"/>
      <dgm:spPr/>
    </dgm:pt>
    <dgm:pt modelId="{B8530923-1897-4729-9750-6CA3F9B1C87A}" type="pres">
      <dgm:prSet presAssocID="{B01516A0-2512-498F-8A8B-4ABD52CB333B}" presName="bgRect" presStyleLbl="bgShp" presStyleIdx="4" presStyleCnt="5"/>
      <dgm:spPr/>
    </dgm:pt>
    <dgm:pt modelId="{196A5F6F-EFA0-409C-B112-17B0D4771F16}" type="pres">
      <dgm:prSet presAssocID="{B01516A0-2512-498F-8A8B-4ABD52CB333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ggs In Basket"/>
        </a:ext>
      </dgm:extLst>
    </dgm:pt>
    <dgm:pt modelId="{C2384C04-4BB8-42A3-B0AE-D6B3E87662BF}" type="pres">
      <dgm:prSet presAssocID="{B01516A0-2512-498F-8A8B-4ABD52CB333B}" presName="spaceRect" presStyleCnt="0"/>
      <dgm:spPr/>
    </dgm:pt>
    <dgm:pt modelId="{872AA146-9BF9-4D3B-A7DB-9629CEA59668}" type="pres">
      <dgm:prSet presAssocID="{B01516A0-2512-498F-8A8B-4ABD52CB333B}" presName="parTx" presStyleLbl="revTx" presStyleIdx="4" presStyleCnt="5">
        <dgm:presLayoutVars>
          <dgm:chMax val="0"/>
          <dgm:chPref val="0"/>
        </dgm:presLayoutVars>
      </dgm:prSet>
      <dgm:spPr/>
    </dgm:pt>
  </dgm:ptLst>
  <dgm:cxnLst>
    <dgm:cxn modelId="{BA242613-45F5-4F4C-B7B8-0CF4AFA172CF}" type="presOf" srcId="{8E46E30B-9A7B-4AAA-8456-3D0087F7ECE2}" destId="{8D1927A2-ADA6-4F38-AD76-5859FD92976C}" srcOrd="0" destOrd="0" presId="urn:microsoft.com/office/officeart/2018/2/layout/IconVerticalSolidList"/>
    <dgm:cxn modelId="{D3809035-D8CC-477B-91ED-14DDBFFB452B}" srcId="{37390E09-B967-47B4-AA42-63CC9DBD20CF}" destId="{B01516A0-2512-498F-8A8B-4ABD52CB333B}" srcOrd="4" destOrd="0" parTransId="{E1ED5D4E-E1B9-4FFC-B809-BC8D6A5944D5}" sibTransId="{2EDE73FC-99F9-4CA7-B949-07BBE28C02A5}"/>
    <dgm:cxn modelId="{ADF6F736-2B9E-44FB-A43E-51C1596A83DD}" type="presOf" srcId="{37390E09-B967-47B4-AA42-63CC9DBD20CF}" destId="{E9779976-F1D3-409E-BC01-97473B550AD0}" srcOrd="0" destOrd="0" presId="urn:microsoft.com/office/officeart/2018/2/layout/IconVerticalSolidList"/>
    <dgm:cxn modelId="{32EBF965-E93D-46E3-BFE0-974DFF8EAD27}" srcId="{37390E09-B967-47B4-AA42-63CC9DBD20CF}" destId="{8E46E30B-9A7B-4AAA-8456-3D0087F7ECE2}" srcOrd="1" destOrd="0" parTransId="{8DF69B44-6866-4963-A980-19619E6E5BAC}" sibTransId="{1475CA59-C15D-485E-A6B4-B9CA9B7C36D7}"/>
    <dgm:cxn modelId="{5D7EEC7B-7009-4A9B-9A15-F6694165313A}" type="presOf" srcId="{20812482-6C14-49A3-BDC6-FF5E76669EB0}" destId="{79BDB53E-A002-4773-AECE-A67593921ED8}" srcOrd="0" destOrd="0" presId="urn:microsoft.com/office/officeart/2018/2/layout/IconVerticalSolidList"/>
    <dgm:cxn modelId="{AE06297D-DDA3-4378-ADA5-E488B6598E5B}" srcId="{37390E09-B967-47B4-AA42-63CC9DBD20CF}" destId="{20812482-6C14-49A3-BDC6-FF5E76669EB0}" srcOrd="2" destOrd="0" parTransId="{3C030F00-DA2D-49F3-8707-10E922E4B322}" sibTransId="{19E7EFA1-1521-4E3A-AD09-FE2837CE798B}"/>
    <dgm:cxn modelId="{68FB1C90-E858-4302-A807-E3FC4BF61D60}" type="presOf" srcId="{D4DE076A-175D-40AA-B1A1-0902DF32A146}" destId="{CFCC8DA4-D761-4A74-876D-DDAD6F548586}" srcOrd="0" destOrd="0" presId="urn:microsoft.com/office/officeart/2018/2/layout/IconVerticalSolidList"/>
    <dgm:cxn modelId="{15281193-9DEB-49B2-A93B-5EB4DDC9640E}" srcId="{37390E09-B967-47B4-AA42-63CC9DBD20CF}" destId="{1BD3CB3F-DB76-4E1C-8DD3-1D455ADD787D}" srcOrd="3" destOrd="0" parTransId="{A1D25733-069A-46E1-9989-430B4EF2B95E}" sibTransId="{E8DB9EB8-9A8E-46BE-B313-0813FF424128}"/>
    <dgm:cxn modelId="{9C0E86D1-F096-4F7C-A9A0-499BFBF3A738}" srcId="{37390E09-B967-47B4-AA42-63CC9DBD20CF}" destId="{D4DE076A-175D-40AA-B1A1-0902DF32A146}" srcOrd="0" destOrd="0" parTransId="{D9728A3A-FA8E-417E-B1EB-5FFC09CB63B9}" sibTransId="{E9D2A3B1-3A6F-4190-ACB8-DDF19A896E48}"/>
    <dgm:cxn modelId="{D9CE56D9-6809-44AF-BA40-4A0F58DEAEE6}" type="presOf" srcId="{B01516A0-2512-498F-8A8B-4ABD52CB333B}" destId="{872AA146-9BF9-4D3B-A7DB-9629CEA59668}" srcOrd="0" destOrd="0" presId="urn:microsoft.com/office/officeart/2018/2/layout/IconVerticalSolidList"/>
    <dgm:cxn modelId="{B510ACE7-F82E-4DAC-B12C-319C97B6DA33}" type="presOf" srcId="{1BD3CB3F-DB76-4E1C-8DD3-1D455ADD787D}" destId="{7B6F7FE9-F438-4C11-B3A9-9A60C307CD11}" srcOrd="0" destOrd="0" presId="urn:microsoft.com/office/officeart/2018/2/layout/IconVerticalSolidList"/>
    <dgm:cxn modelId="{71DB3A23-DC46-437E-AA0D-9401E708045C}" type="presParOf" srcId="{E9779976-F1D3-409E-BC01-97473B550AD0}" destId="{8978F83C-1FA2-4CE4-8A8B-00C843B439C8}" srcOrd="0" destOrd="0" presId="urn:microsoft.com/office/officeart/2018/2/layout/IconVerticalSolidList"/>
    <dgm:cxn modelId="{6E6940A4-24BF-4234-B4AB-7260B7CE3E9C}" type="presParOf" srcId="{8978F83C-1FA2-4CE4-8A8B-00C843B439C8}" destId="{C15AC8FA-08B3-43F1-AA75-5E6C2ADAECDB}" srcOrd="0" destOrd="0" presId="urn:microsoft.com/office/officeart/2018/2/layout/IconVerticalSolidList"/>
    <dgm:cxn modelId="{AD1AB56A-19BD-49EB-8D0D-7233CB724AD8}" type="presParOf" srcId="{8978F83C-1FA2-4CE4-8A8B-00C843B439C8}" destId="{3675F484-6287-4278-B2C7-13ACE1340934}" srcOrd="1" destOrd="0" presId="urn:microsoft.com/office/officeart/2018/2/layout/IconVerticalSolidList"/>
    <dgm:cxn modelId="{828AD063-0A0E-4E67-BA35-867108D8A023}" type="presParOf" srcId="{8978F83C-1FA2-4CE4-8A8B-00C843B439C8}" destId="{91BE99A5-2B4C-46F6-8710-775B9CE9C1AB}" srcOrd="2" destOrd="0" presId="urn:microsoft.com/office/officeart/2018/2/layout/IconVerticalSolidList"/>
    <dgm:cxn modelId="{3EB906A3-F9E5-4332-BAB9-74EE3929E03C}" type="presParOf" srcId="{8978F83C-1FA2-4CE4-8A8B-00C843B439C8}" destId="{CFCC8DA4-D761-4A74-876D-DDAD6F548586}" srcOrd="3" destOrd="0" presId="urn:microsoft.com/office/officeart/2018/2/layout/IconVerticalSolidList"/>
    <dgm:cxn modelId="{734ED562-DAB8-4E9F-8637-19F4CB229F23}" type="presParOf" srcId="{E9779976-F1D3-409E-BC01-97473B550AD0}" destId="{B49E330E-80A2-4951-979D-CB6E2984D6DA}" srcOrd="1" destOrd="0" presId="urn:microsoft.com/office/officeart/2018/2/layout/IconVerticalSolidList"/>
    <dgm:cxn modelId="{91DA03FE-630E-4C89-853F-E4B18B060580}" type="presParOf" srcId="{E9779976-F1D3-409E-BC01-97473B550AD0}" destId="{0A1749CA-EA49-4845-927B-F56153074FE0}" srcOrd="2" destOrd="0" presId="urn:microsoft.com/office/officeart/2018/2/layout/IconVerticalSolidList"/>
    <dgm:cxn modelId="{B6E4A669-4FC0-40B6-BA7D-6C48DB5F74F5}" type="presParOf" srcId="{0A1749CA-EA49-4845-927B-F56153074FE0}" destId="{5C5CB084-B17F-40FF-B4D5-39BF2AD93AC0}" srcOrd="0" destOrd="0" presId="urn:microsoft.com/office/officeart/2018/2/layout/IconVerticalSolidList"/>
    <dgm:cxn modelId="{815CAB12-2CC9-4E62-A501-3CED947F91C9}" type="presParOf" srcId="{0A1749CA-EA49-4845-927B-F56153074FE0}" destId="{CA502945-1EAE-4E84-A2B5-AD6E9559535D}" srcOrd="1" destOrd="0" presId="urn:microsoft.com/office/officeart/2018/2/layout/IconVerticalSolidList"/>
    <dgm:cxn modelId="{6591BF28-301A-4BE7-87AB-DFBB07CCB2A9}" type="presParOf" srcId="{0A1749CA-EA49-4845-927B-F56153074FE0}" destId="{95329626-0D2B-4577-8AD8-2703BFC24E6B}" srcOrd="2" destOrd="0" presId="urn:microsoft.com/office/officeart/2018/2/layout/IconVerticalSolidList"/>
    <dgm:cxn modelId="{A4DAA8B5-DF68-4778-8666-33F81ACEDBB9}" type="presParOf" srcId="{0A1749CA-EA49-4845-927B-F56153074FE0}" destId="{8D1927A2-ADA6-4F38-AD76-5859FD92976C}" srcOrd="3" destOrd="0" presId="urn:microsoft.com/office/officeart/2018/2/layout/IconVerticalSolidList"/>
    <dgm:cxn modelId="{434DFE36-B34C-49E6-98ED-722307E19BF7}" type="presParOf" srcId="{E9779976-F1D3-409E-BC01-97473B550AD0}" destId="{008C351C-E9AC-4A92-9642-F721C84EC6F5}" srcOrd="3" destOrd="0" presId="urn:microsoft.com/office/officeart/2018/2/layout/IconVerticalSolidList"/>
    <dgm:cxn modelId="{443DEC18-39A2-4663-8176-6B26DEAAE9C7}" type="presParOf" srcId="{E9779976-F1D3-409E-BC01-97473B550AD0}" destId="{4E9AF55E-AAEA-47DB-9965-3224FAC19EE7}" srcOrd="4" destOrd="0" presId="urn:microsoft.com/office/officeart/2018/2/layout/IconVerticalSolidList"/>
    <dgm:cxn modelId="{ACE8A717-30DA-4638-9C7C-B54CC5AA02FA}" type="presParOf" srcId="{4E9AF55E-AAEA-47DB-9965-3224FAC19EE7}" destId="{F69E1B7A-F56C-465D-B1D9-68616A37A48E}" srcOrd="0" destOrd="0" presId="urn:microsoft.com/office/officeart/2018/2/layout/IconVerticalSolidList"/>
    <dgm:cxn modelId="{60BADD1E-D3BB-4964-853A-D1FBF4134B01}" type="presParOf" srcId="{4E9AF55E-AAEA-47DB-9965-3224FAC19EE7}" destId="{DD48A8E2-C8D0-4D3B-9462-FA3B0CE7607A}" srcOrd="1" destOrd="0" presId="urn:microsoft.com/office/officeart/2018/2/layout/IconVerticalSolidList"/>
    <dgm:cxn modelId="{1B6B3DE0-F32E-4F2D-88B9-8171AECB5A95}" type="presParOf" srcId="{4E9AF55E-AAEA-47DB-9965-3224FAC19EE7}" destId="{AA6779AE-5ED3-49FB-A6B8-3CA067840AF9}" srcOrd="2" destOrd="0" presId="urn:microsoft.com/office/officeart/2018/2/layout/IconVerticalSolidList"/>
    <dgm:cxn modelId="{30A55363-AA3B-4563-A143-B5EBC4E5092F}" type="presParOf" srcId="{4E9AF55E-AAEA-47DB-9965-3224FAC19EE7}" destId="{79BDB53E-A002-4773-AECE-A67593921ED8}" srcOrd="3" destOrd="0" presId="urn:microsoft.com/office/officeart/2018/2/layout/IconVerticalSolidList"/>
    <dgm:cxn modelId="{86320CA8-D9BD-4EA2-892C-F1059625E248}" type="presParOf" srcId="{E9779976-F1D3-409E-BC01-97473B550AD0}" destId="{A8795DA9-C80A-47C5-9728-BC36EC3DE2EB}" srcOrd="5" destOrd="0" presId="urn:microsoft.com/office/officeart/2018/2/layout/IconVerticalSolidList"/>
    <dgm:cxn modelId="{3579A16F-6BE3-433A-BA37-EA25C3E7CE47}" type="presParOf" srcId="{E9779976-F1D3-409E-BC01-97473B550AD0}" destId="{366422DB-ADDE-43EA-8C19-0348B70C5FDA}" srcOrd="6" destOrd="0" presId="urn:microsoft.com/office/officeart/2018/2/layout/IconVerticalSolidList"/>
    <dgm:cxn modelId="{76F0D725-A236-487B-9E36-4A814D7D831B}" type="presParOf" srcId="{366422DB-ADDE-43EA-8C19-0348B70C5FDA}" destId="{9F103360-A692-4542-921C-4B3FE3FBBA1F}" srcOrd="0" destOrd="0" presId="urn:microsoft.com/office/officeart/2018/2/layout/IconVerticalSolidList"/>
    <dgm:cxn modelId="{38571BD9-5EBE-4A57-818A-959DFBCC7500}" type="presParOf" srcId="{366422DB-ADDE-43EA-8C19-0348B70C5FDA}" destId="{605BACF7-B568-4968-BBD5-A0682C401FF7}" srcOrd="1" destOrd="0" presId="urn:microsoft.com/office/officeart/2018/2/layout/IconVerticalSolidList"/>
    <dgm:cxn modelId="{DCD7054F-B6BB-401A-A5D1-ED0BD58A97F4}" type="presParOf" srcId="{366422DB-ADDE-43EA-8C19-0348B70C5FDA}" destId="{4315ED22-5B59-4DA9-AD6F-BEEC2831D904}" srcOrd="2" destOrd="0" presId="urn:microsoft.com/office/officeart/2018/2/layout/IconVerticalSolidList"/>
    <dgm:cxn modelId="{7F3BB02F-BEBD-4955-A1A8-19210D46EC37}" type="presParOf" srcId="{366422DB-ADDE-43EA-8C19-0348B70C5FDA}" destId="{7B6F7FE9-F438-4C11-B3A9-9A60C307CD11}" srcOrd="3" destOrd="0" presId="urn:microsoft.com/office/officeart/2018/2/layout/IconVerticalSolidList"/>
    <dgm:cxn modelId="{04CE9EEA-886F-464F-A298-A0661E5FB283}" type="presParOf" srcId="{E9779976-F1D3-409E-BC01-97473B550AD0}" destId="{3B9BF398-0667-46C4-997B-E513E402F6D4}" srcOrd="7" destOrd="0" presId="urn:microsoft.com/office/officeart/2018/2/layout/IconVerticalSolidList"/>
    <dgm:cxn modelId="{8DF1AC11-F2D8-48F2-AD79-A3152A825469}" type="presParOf" srcId="{E9779976-F1D3-409E-BC01-97473B550AD0}" destId="{EAAD4C06-7239-4847-9D4E-C93BAF273670}" srcOrd="8" destOrd="0" presId="urn:microsoft.com/office/officeart/2018/2/layout/IconVerticalSolidList"/>
    <dgm:cxn modelId="{34FACFF9-F377-4572-83B3-88E05A632EC9}" type="presParOf" srcId="{EAAD4C06-7239-4847-9D4E-C93BAF273670}" destId="{B8530923-1897-4729-9750-6CA3F9B1C87A}" srcOrd="0" destOrd="0" presId="urn:microsoft.com/office/officeart/2018/2/layout/IconVerticalSolidList"/>
    <dgm:cxn modelId="{D7BAD080-419D-45AC-B3B8-677867068F56}" type="presParOf" srcId="{EAAD4C06-7239-4847-9D4E-C93BAF273670}" destId="{196A5F6F-EFA0-409C-B112-17B0D4771F16}" srcOrd="1" destOrd="0" presId="urn:microsoft.com/office/officeart/2018/2/layout/IconVerticalSolidList"/>
    <dgm:cxn modelId="{7FD210F3-5759-4A3A-9FC6-0BE35D0C06A1}" type="presParOf" srcId="{EAAD4C06-7239-4847-9D4E-C93BAF273670}" destId="{C2384C04-4BB8-42A3-B0AE-D6B3E87662BF}" srcOrd="2" destOrd="0" presId="urn:microsoft.com/office/officeart/2018/2/layout/IconVerticalSolidList"/>
    <dgm:cxn modelId="{FE52A7CF-52DB-4F6C-8743-E486F05B0094}" type="presParOf" srcId="{EAAD4C06-7239-4847-9D4E-C93BAF273670}" destId="{872AA146-9BF9-4D3B-A7DB-9629CEA5966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79001A-94F8-4BB5-A5B7-D7CFFCDC82A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65D9762-5CC1-4602-8C9C-53220D177C9A}">
      <dgm:prSet/>
      <dgm:spPr/>
      <dgm:t>
        <a:bodyPr/>
        <a:lstStyle/>
        <a:p>
          <a:pPr>
            <a:defRPr cap="all"/>
          </a:pPr>
          <a:r>
            <a:rPr lang="tr-TR"/>
            <a:t>CAMERA</a:t>
          </a:r>
          <a:endParaRPr lang="en-US"/>
        </a:p>
      </dgm:t>
    </dgm:pt>
    <dgm:pt modelId="{7FFC2645-9552-445C-A01A-6C4DE36B4B9C}" type="parTrans" cxnId="{43E7267C-4812-4680-A612-D635783BE087}">
      <dgm:prSet/>
      <dgm:spPr/>
      <dgm:t>
        <a:bodyPr/>
        <a:lstStyle/>
        <a:p>
          <a:endParaRPr lang="en-US"/>
        </a:p>
      </dgm:t>
    </dgm:pt>
    <dgm:pt modelId="{D17E2E72-560F-41F5-AE7B-A533E8418990}" type="sibTrans" cxnId="{43E7267C-4812-4680-A612-D635783BE087}">
      <dgm:prSet/>
      <dgm:spPr/>
      <dgm:t>
        <a:bodyPr/>
        <a:lstStyle/>
        <a:p>
          <a:endParaRPr lang="en-US"/>
        </a:p>
      </dgm:t>
    </dgm:pt>
    <dgm:pt modelId="{E68856BE-F086-4EC4-8C6F-5B1684237C6B}">
      <dgm:prSet/>
      <dgm:spPr/>
      <dgm:t>
        <a:bodyPr/>
        <a:lstStyle/>
        <a:p>
          <a:pPr>
            <a:defRPr cap="all"/>
          </a:pPr>
          <a:r>
            <a:rPr lang="tr-TR"/>
            <a:t>LIGHT</a:t>
          </a:r>
          <a:endParaRPr lang="en-US"/>
        </a:p>
      </dgm:t>
    </dgm:pt>
    <dgm:pt modelId="{BCB983B0-8D75-4161-BF5A-06C712881584}" type="parTrans" cxnId="{045C56E7-C442-4958-9CBB-1628CDD9A8D8}">
      <dgm:prSet/>
      <dgm:spPr/>
      <dgm:t>
        <a:bodyPr/>
        <a:lstStyle/>
        <a:p>
          <a:endParaRPr lang="en-US"/>
        </a:p>
      </dgm:t>
    </dgm:pt>
    <dgm:pt modelId="{F26A68CD-3E86-4CD1-BF9B-6F0194847164}" type="sibTrans" cxnId="{045C56E7-C442-4958-9CBB-1628CDD9A8D8}">
      <dgm:prSet/>
      <dgm:spPr/>
      <dgm:t>
        <a:bodyPr/>
        <a:lstStyle/>
        <a:p>
          <a:endParaRPr lang="en-US"/>
        </a:p>
      </dgm:t>
    </dgm:pt>
    <dgm:pt modelId="{363B4009-BCC0-4020-B941-F34D0B815FFC}">
      <dgm:prSet/>
      <dgm:spPr/>
      <dgm:t>
        <a:bodyPr/>
        <a:lstStyle/>
        <a:p>
          <a:pPr>
            <a:defRPr cap="all"/>
          </a:pPr>
          <a:r>
            <a:rPr lang="tr-TR"/>
            <a:t>OBJECT INTERACTIONS</a:t>
          </a:r>
          <a:endParaRPr lang="en-US"/>
        </a:p>
      </dgm:t>
    </dgm:pt>
    <dgm:pt modelId="{D81444C9-14AE-4585-95C2-EEA0FB96581B}" type="parTrans" cxnId="{F2330826-C15A-4472-A787-DBB933367D30}">
      <dgm:prSet/>
      <dgm:spPr/>
      <dgm:t>
        <a:bodyPr/>
        <a:lstStyle/>
        <a:p>
          <a:endParaRPr lang="en-US"/>
        </a:p>
      </dgm:t>
    </dgm:pt>
    <dgm:pt modelId="{E64A24E4-1C37-4A31-8592-4146838698C3}" type="sibTrans" cxnId="{F2330826-C15A-4472-A787-DBB933367D30}">
      <dgm:prSet/>
      <dgm:spPr/>
      <dgm:t>
        <a:bodyPr/>
        <a:lstStyle/>
        <a:p>
          <a:endParaRPr lang="en-US"/>
        </a:p>
      </dgm:t>
    </dgm:pt>
    <dgm:pt modelId="{3B9C456A-D0BF-4797-856F-5CB86BEC5F59}" type="pres">
      <dgm:prSet presAssocID="{2079001A-94F8-4BB5-A5B7-D7CFFCDC82A2}" presName="root" presStyleCnt="0">
        <dgm:presLayoutVars>
          <dgm:dir/>
          <dgm:resizeHandles val="exact"/>
        </dgm:presLayoutVars>
      </dgm:prSet>
      <dgm:spPr/>
    </dgm:pt>
    <dgm:pt modelId="{3BADD2A4-C8AA-4AC2-90D1-9E56A6859765}" type="pres">
      <dgm:prSet presAssocID="{B65D9762-5CC1-4602-8C9C-53220D177C9A}" presName="compNode" presStyleCnt="0"/>
      <dgm:spPr/>
    </dgm:pt>
    <dgm:pt modelId="{4E3101AD-F53B-4912-9724-D09C99CE8B40}" type="pres">
      <dgm:prSet presAssocID="{B65D9762-5CC1-4602-8C9C-53220D177C9A}" presName="iconBgRect" presStyleLbl="bgShp" presStyleIdx="0" presStyleCnt="3"/>
      <dgm:spPr/>
    </dgm:pt>
    <dgm:pt modelId="{10F449BF-997E-43DA-AD4D-335A32609281}" type="pres">
      <dgm:prSet presAssocID="{B65D9762-5CC1-4602-8C9C-53220D177C9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cam"/>
        </a:ext>
      </dgm:extLst>
    </dgm:pt>
    <dgm:pt modelId="{2680DFF1-FE3B-461B-97A8-EED6C153C48E}" type="pres">
      <dgm:prSet presAssocID="{B65D9762-5CC1-4602-8C9C-53220D177C9A}" presName="spaceRect" presStyleCnt="0"/>
      <dgm:spPr/>
    </dgm:pt>
    <dgm:pt modelId="{ABD21D9E-622E-4453-9C33-E40AA78884E7}" type="pres">
      <dgm:prSet presAssocID="{B65D9762-5CC1-4602-8C9C-53220D177C9A}" presName="textRect" presStyleLbl="revTx" presStyleIdx="0" presStyleCnt="3">
        <dgm:presLayoutVars>
          <dgm:chMax val="1"/>
          <dgm:chPref val="1"/>
        </dgm:presLayoutVars>
      </dgm:prSet>
      <dgm:spPr/>
    </dgm:pt>
    <dgm:pt modelId="{04FE361E-AFA0-4AC8-AF2C-EE60FDCA78D8}" type="pres">
      <dgm:prSet presAssocID="{D17E2E72-560F-41F5-AE7B-A533E8418990}" presName="sibTrans" presStyleCnt="0"/>
      <dgm:spPr/>
    </dgm:pt>
    <dgm:pt modelId="{2737024E-7D9D-47F0-ADD1-40A7D9ADA9C9}" type="pres">
      <dgm:prSet presAssocID="{E68856BE-F086-4EC4-8C6F-5B1684237C6B}" presName="compNode" presStyleCnt="0"/>
      <dgm:spPr/>
    </dgm:pt>
    <dgm:pt modelId="{437C98B6-F446-4CD2-907C-B2F7EBE4720D}" type="pres">
      <dgm:prSet presAssocID="{E68856BE-F086-4EC4-8C6F-5B1684237C6B}" presName="iconBgRect" presStyleLbl="bgShp" presStyleIdx="1" presStyleCnt="3"/>
      <dgm:spPr/>
    </dgm:pt>
    <dgm:pt modelId="{7DC71D49-375C-4F0D-9FB8-6AAA258FAB8E}" type="pres">
      <dgm:prSet presAssocID="{E68856BE-F086-4EC4-8C6F-5B1684237C6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ntern"/>
        </a:ext>
      </dgm:extLst>
    </dgm:pt>
    <dgm:pt modelId="{34AF5372-E7B0-4E4A-98F5-9FDD20F31EDA}" type="pres">
      <dgm:prSet presAssocID="{E68856BE-F086-4EC4-8C6F-5B1684237C6B}" presName="spaceRect" presStyleCnt="0"/>
      <dgm:spPr/>
    </dgm:pt>
    <dgm:pt modelId="{AE968C3D-4183-4140-AA41-64BED9655032}" type="pres">
      <dgm:prSet presAssocID="{E68856BE-F086-4EC4-8C6F-5B1684237C6B}" presName="textRect" presStyleLbl="revTx" presStyleIdx="1" presStyleCnt="3">
        <dgm:presLayoutVars>
          <dgm:chMax val="1"/>
          <dgm:chPref val="1"/>
        </dgm:presLayoutVars>
      </dgm:prSet>
      <dgm:spPr/>
    </dgm:pt>
    <dgm:pt modelId="{CB434565-6625-4912-AB3E-EBB929AD6F1D}" type="pres">
      <dgm:prSet presAssocID="{F26A68CD-3E86-4CD1-BF9B-6F0194847164}" presName="sibTrans" presStyleCnt="0"/>
      <dgm:spPr/>
    </dgm:pt>
    <dgm:pt modelId="{DDCB8622-244C-446B-9CE7-9A51FF9945F9}" type="pres">
      <dgm:prSet presAssocID="{363B4009-BCC0-4020-B941-F34D0B815FFC}" presName="compNode" presStyleCnt="0"/>
      <dgm:spPr/>
    </dgm:pt>
    <dgm:pt modelId="{525470D1-BD9E-4EE7-8208-805637819E8B}" type="pres">
      <dgm:prSet presAssocID="{363B4009-BCC0-4020-B941-F34D0B815FFC}" presName="iconBgRect" presStyleLbl="bgShp" presStyleIdx="2" presStyleCnt="3"/>
      <dgm:spPr/>
    </dgm:pt>
    <dgm:pt modelId="{4ABCBF0F-C885-4312-A005-2A1A87053F0F}" type="pres">
      <dgm:prSet presAssocID="{363B4009-BCC0-4020-B941-F34D0B815FF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EF53F7B5-74E2-4096-AB54-CF784057EA04}" type="pres">
      <dgm:prSet presAssocID="{363B4009-BCC0-4020-B941-F34D0B815FFC}" presName="spaceRect" presStyleCnt="0"/>
      <dgm:spPr/>
    </dgm:pt>
    <dgm:pt modelId="{A5755BC2-A4BD-4B2B-A3C3-9A05E349299A}" type="pres">
      <dgm:prSet presAssocID="{363B4009-BCC0-4020-B941-F34D0B815FFC}" presName="textRect" presStyleLbl="revTx" presStyleIdx="2" presStyleCnt="3">
        <dgm:presLayoutVars>
          <dgm:chMax val="1"/>
          <dgm:chPref val="1"/>
        </dgm:presLayoutVars>
      </dgm:prSet>
      <dgm:spPr/>
    </dgm:pt>
  </dgm:ptLst>
  <dgm:cxnLst>
    <dgm:cxn modelId="{F2330826-C15A-4472-A787-DBB933367D30}" srcId="{2079001A-94F8-4BB5-A5B7-D7CFFCDC82A2}" destId="{363B4009-BCC0-4020-B941-F34D0B815FFC}" srcOrd="2" destOrd="0" parTransId="{D81444C9-14AE-4585-95C2-EEA0FB96581B}" sibTransId="{E64A24E4-1C37-4A31-8592-4146838698C3}"/>
    <dgm:cxn modelId="{A950BE31-9397-4AC7-AD44-8628A68610F9}" type="presOf" srcId="{2079001A-94F8-4BB5-A5B7-D7CFFCDC82A2}" destId="{3B9C456A-D0BF-4797-856F-5CB86BEC5F59}" srcOrd="0" destOrd="0" presId="urn:microsoft.com/office/officeart/2018/5/layout/IconCircleLabelList"/>
    <dgm:cxn modelId="{39FC2A33-B741-4401-A338-258AD0B8F0BE}" type="presOf" srcId="{E68856BE-F086-4EC4-8C6F-5B1684237C6B}" destId="{AE968C3D-4183-4140-AA41-64BED9655032}" srcOrd="0" destOrd="0" presId="urn:microsoft.com/office/officeart/2018/5/layout/IconCircleLabelList"/>
    <dgm:cxn modelId="{43E7267C-4812-4680-A612-D635783BE087}" srcId="{2079001A-94F8-4BB5-A5B7-D7CFFCDC82A2}" destId="{B65D9762-5CC1-4602-8C9C-53220D177C9A}" srcOrd="0" destOrd="0" parTransId="{7FFC2645-9552-445C-A01A-6C4DE36B4B9C}" sibTransId="{D17E2E72-560F-41F5-AE7B-A533E8418990}"/>
    <dgm:cxn modelId="{37F56BAC-37E1-44D1-9F83-98E044A9593E}" type="presOf" srcId="{363B4009-BCC0-4020-B941-F34D0B815FFC}" destId="{A5755BC2-A4BD-4B2B-A3C3-9A05E349299A}" srcOrd="0" destOrd="0" presId="urn:microsoft.com/office/officeart/2018/5/layout/IconCircleLabelList"/>
    <dgm:cxn modelId="{53EA31DC-F02D-4C0B-AF9E-8738C8C8E5D6}" type="presOf" srcId="{B65D9762-5CC1-4602-8C9C-53220D177C9A}" destId="{ABD21D9E-622E-4453-9C33-E40AA78884E7}" srcOrd="0" destOrd="0" presId="urn:microsoft.com/office/officeart/2018/5/layout/IconCircleLabelList"/>
    <dgm:cxn modelId="{045C56E7-C442-4958-9CBB-1628CDD9A8D8}" srcId="{2079001A-94F8-4BB5-A5B7-D7CFFCDC82A2}" destId="{E68856BE-F086-4EC4-8C6F-5B1684237C6B}" srcOrd="1" destOrd="0" parTransId="{BCB983B0-8D75-4161-BF5A-06C712881584}" sibTransId="{F26A68CD-3E86-4CD1-BF9B-6F0194847164}"/>
    <dgm:cxn modelId="{68E13569-9AE4-47E1-AD7D-32CA8C5E35EC}" type="presParOf" srcId="{3B9C456A-D0BF-4797-856F-5CB86BEC5F59}" destId="{3BADD2A4-C8AA-4AC2-90D1-9E56A6859765}" srcOrd="0" destOrd="0" presId="urn:microsoft.com/office/officeart/2018/5/layout/IconCircleLabelList"/>
    <dgm:cxn modelId="{3EDB3D24-D39E-4386-A8A8-B11533FE3DD2}" type="presParOf" srcId="{3BADD2A4-C8AA-4AC2-90D1-9E56A6859765}" destId="{4E3101AD-F53B-4912-9724-D09C99CE8B40}" srcOrd="0" destOrd="0" presId="urn:microsoft.com/office/officeart/2018/5/layout/IconCircleLabelList"/>
    <dgm:cxn modelId="{42542CBE-6164-450B-80E0-71848C3868B5}" type="presParOf" srcId="{3BADD2A4-C8AA-4AC2-90D1-9E56A6859765}" destId="{10F449BF-997E-43DA-AD4D-335A32609281}" srcOrd="1" destOrd="0" presId="urn:microsoft.com/office/officeart/2018/5/layout/IconCircleLabelList"/>
    <dgm:cxn modelId="{80F65D98-05AA-44DE-ADC6-50D443BD3679}" type="presParOf" srcId="{3BADD2A4-C8AA-4AC2-90D1-9E56A6859765}" destId="{2680DFF1-FE3B-461B-97A8-EED6C153C48E}" srcOrd="2" destOrd="0" presId="urn:microsoft.com/office/officeart/2018/5/layout/IconCircleLabelList"/>
    <dgm:cxn modelId="{C8DE26D4-2EA1-42CF-AEC5-9A26D15FB779}" type="presParOf" srcId="{3BADD2A4-C8AA-4AC2-90D1-9E56A6859765}" destId="{ABD21D9E-622E-4453-9C33-E40AA78884E7}" srcOrd="3" destOrd="0" presId="urn:microsoft.com/office/officeart/2018/5/layout/IconCircleLabelList"/>
    <dgm:cxn modelId="{12277F66-B18D-48E2-80FA-5A467CB08A4E}" type="presParOf" srcId="{3B9C456A-D0BF-4797-856F-5CB86BEC5F59}" destId="{04FE361E-AFA0-4AC8-AF2C-EE60FDCA78D8}" srcOrd="1" destOrd="0" presId="urn:microsoft.com/office/officeart/2018/5/layout/IconCircleLabelList"/>
    <dgm:cxn modelId="{1E8C28E6-E459-43A6-BF05-C3031DCAAF63}" type="presParOf" srcId="{3B9C456A-D0BF-4797-856F-5CB86BEC5F59}" destId="{2737024E-7D9D-47F0-ADD1-40A7D9ADA9C9}" srcOrd="2" destOrd="0" presId="urn:microsoft.com/office/officeart/2018/5/layout/IconCircleLabelList"/>
    <dgm:cxn modelId="{4D82E422-C9C2-4857-A477-B647F96CB60A}" type="presParOf" srcId="{2737024E-7D9D-47F0-ADD1-40A7D9ADA9C9}" destId="{437C98B6-F446-4CD2-907C-B2F7EBE4720D}" srcOrd="0" destOrd="0" presId="urn:microsoft.com/office/officeart/2018/5/layout/IconCircleLabelList"/>
    <dgm:cxn modelId="{16983CA4-C182-412D-A9E0-4E690358F24E}" type="presParOf" srcId="{2737024E-7D9D-47F0-ADD1-40A7D9ADA9C9}" destId="{7DC71D49-375C-4F0D-9FB8-6AAA258FAB8E}" srcOrd="1" destOrd="0" presId="urn:microsoft.com/office/officeart/2018/5/layout/IconCircleLabelList"/>
    <dgm:cxn modelId="{D7FBD1E0-6937-4618-99C8-1F2022C6DF3C}" type="presParOf" srcId="{2737024E-7D9D-47F0-ADD1-40A7D9ADA9C9}" destId="{34AF5372-E7B0-4E4A-98F5-9FDD20F31EDA}" srcOrd="2" destOrd="0" presId="urn:microsoft.com/office/officeart/2018/5/layout/IconCircleLabelList"/>
    <dgm:cxn modelId="{EAB235C9-0780-4869-AD62-21407D58AFAB}" type="presParOf" srcId="{2737024E-7D9D-47F0-ADD1-40A7D9ADA9C9}" destId="{AE968C3D-4183-4140-AA41-64BED9655032}" srcOrd="3" destOrd="0" presId="urn:microsoft.com/office/officeart/2018/5/layout/IconCircleLabelList"/>
    <dgm:cxn modelId="{F6AB5BBC-C927-4C1D-AA6F-284AC1E60A66}" type="presParOf" srcId="{3B9C456A-D0BF-4797-856F-5CB86BEC5F59}" destId="{CB434565-6625-4912-AB3E-EBB929AD6F1D}" srcOrd="3" destOrd="0" presId="urn:microsoft.com/office/officeart/2018/5/layout/IconCircleLabelList"/>
    <dgm:cxn modelId="{21C0837C-6BBA-4B6C-B758-8CA1A8D6A8F0}" type="presParOf" srcId="{3B9C456A-D0BF-4797-856F-5CB86BEC5F59}" destId="{DDCB8622-244C-446B-9CE7-9A51FF9945F9}" srcOrd="4" destOrd="0" presId="urn:microsoft.com/office/officeart/2018/5/layout/IconCircleLabelList"/>
    <dgm:cxn modelId="{9FB9B352-3CB8-419E-8007-D81EF6B00312}" type="presParOf" srcId="{DDCB8622-244C-446B-9CE7-9A51FF9945F9}" destId="{525470D1-BD9E-4EE7-8208-805637819E8B}" srcOrd="0" destOrd="0" presId="urn:microsoft.com/office/officeart/2018/5/layout/IconCircleLabelList"/>
    <dgm:cxn modelId="{3F730193-C1EE-45B3-A6A8-5537D1F8AB4A}" type="presParOf" srcId="{DDCB8622-244C-446B-9CE7-9A51FF9945F9}" destId="{4ABCBF0F-C885-4312-A005-2A1A87053F0F}" srcOrd="1" destOrd="0" presId="urn:microsoft.com/office/officeart/2018/5/layout/IconCircleLabelList"/>
    <dgm:cxn modelId="{F4F2BEEC-C63E-4844-8258-7F55BDF39024}" type="presParOf" srcId="{DDCB8622-244C-446B-9CE7-9A51FF9945F9}" destId="{EF53F7B5-74E2-4096-AB54-CF784057EA04}" srcOrd="2" destOrd="0" presId="urn:microsoft.com/office/officeart/2018/5/layout/IconCircleLabelList"/>
    <dgm:cxn modelId="{DFFE1E4D-C45F-4158-AE46-85F43B0AC205}" type="presParOf" srcId="{DDCB8622-244C-446B-9CE7-9A51FF9945F9}" destId="{A5755BC2-A4BD-4B2B-A3C3-9A05E349299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1F4BEC-364C-432A-BC0F-799A39C41A2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C437B8B-9F6D-4234-8C0F-4FF72C8BA266}">
      <dgm:prSet/>
      <dgm:spPr/>
      <dgm:t>
        <a:bodyPr/>
        <a:lstStyle/>
        <a:p>
          <a:pPr>
            <a:lnSpc>
              <a:spcPct val="100000"/>
            </a:lnSpc>
          </a:pPr>
          <a:r>
            <a:rPr lang="tr-TR"/>
            <a:t>404 Memory Not Found is designed as a ‘first person view’ game.</a:t>
          </a:r>
          <a:endParaRPr lang="en-US"/>
        </a:p>
      </dgm:t>
    </dgm:pt>
    <dgm:pt modelId="{09D63D4C-A653-4CDF-802D-4C334E966CF8}" type="parTrans" cxnId="{B3DE9B5B-8351-48CC-B33D-142D2C171C0F}">
      <dgm:prSet/>
      <dgm:spPr/>
      <dgm:t>
        <a:bodyPr/>
        <a:lstStyle/>
        <a:p>
          <a:endParaRPr lang="en-US"/>
        </a:p>
      </dgm:t>
    </dgm:pt>
    <dgm:pt modelId="{A5DE08CE-FA8F-4352-8398-359226D69253}" type="sibTrans" cxnId="{B3DE9B5B-8351-48CC-B33D-142D2C171C0F}">
      <dgm:prSet/>
      <dgm:spPr/>
      <dgm:t>
        <a:bodyPr/>
        <a:lstStyle/>
        <a:p>
          <a:endParaRPr lang="en-US"/>
        </a:p>
      </dgm:t>
    </dgm:pt>
    <dgm:pt modelId="{691A3DED-086E-4B91-A24A-F9DD20CABEDA}">
      <dgm:prSet/>
      <dgm:spPr/>
      <dgm:t>
        <a:bodyPr/>
        <a:lstStyle/>
        <a:p>
          <a:pPr>
            <a:lnSpc>
              <a:spcPct val="100000"/>
            </a:lnSpc>
          </a:pPr>
          <a:r>
            <a:rPr lang="tr-TR"/>
            <a:t>To move the character on the XZ axis we use WASD buttons. Shift key changes the speed of the player. Also we use the mouse input to change the camera’s angle. We learned about the Mouse input from assignment 4 and 5.</a:t>
          </a:r>
          <a:endParaRPr lang="en-US"/>
        </a:p>
      </dgm:t>
    </dgm:pt>
    <dgm:pt modelId="{B3DAFDF6-BBFC-4C41-A42A-2B7F57E06C65}" type="parTrans" cxnId="{976E788E-DCA5-475B-A4E6-64663C9D9632}">
      <dgm:prSet/>
      <dgm:spPr/>
      <dgm:t>
        <a:bodyPr/>
        <a:lstStyle/>
        <a:p>
          <a:endParaRPr lang="en-US"/>
        </a:p>
      </dgm:t>
    </dgm:pt>
    <dgm:pt modelId="{C8247D12-8111-4274-BCBE-BC9E4D1A4F2A}" type="sibTrans" cxnId="{976E788E-DCA5-475B-A4E6-64663C9D9632}">
      <dgm:prSet/>
      <dgm:spPr/>
      <dgm:t>
        <a:bodyPr/>
        <a:lstStyle/>
        <a:p>
          <a:endParaRPr lang="en-US"/>
        </a:p>
      </dgm:t>
    </dgm:pt>
    <dgm:pt modelId="{EB533828-BD39-4E69-834D-A233450591B9}" type="pres">
      <dgm:prSet presAssocID="{971F4BEC-364C-432A-BC0F-799A39C41A22}" presName="root" presStyleCnt="0">
        <dgm:presLayoutVars>
          <dgm:dir/>
          <dgm:resizeHandles val="exact"/>
        </dgm:presLayoutVars>
      </dgm:prSet>
      <dgm:spPr/>
    </dgm:pt>
    <dgm:pt modelId="{575D736E-9014-49E2-9934-93AA3F6D77F9}" type="pres">
      <dgm:prSet presAssocID="{6C437B8B-9F6D-4234-8C0F-4FF72C8BA266}" presName="compNode" presStyleCnt="0"/>
      <dgm:spPr/>
    </dgm:pt>
    <dgm:pt modelId="{72995576-AF49-451E-8CDB-F5C8333B0C36}" type="pres">
      <dgm:prSet presAssocID="{6C437B8B-9F6D-4234-8C0F-4FF72C8BA266}" presName="bgRect" presStyleLbl="bgShp" presStyleIdx="0" presStyleCnt="2"/>
      <dgm:spPr/>
    </dgm:pt>
    <dgm:pt modelId="{0F3A610B-88EF-44B4-8F42-B60FAF6E2A0A}" type="pres">
      <dgm:prSet presAssocID="{6C437B8B-9F6D-4234-8C0F-4FF72C8BA266}"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özler"/>
        </a:ext>
      </dgm:extLst>
    </dgm:pt>
    <dgm:pt modelId="{3BADA8C5-B7C1-4453-B568-C04E6FD103CC}" type="pres">
      <dgm:prSet presAssocID="{6C437B8B-9F6D-4234-8C0F-4FF72C8BA266}" presName="spaceRect" presStyleCnt="0"/>
      <dgm:spPr/>
    </dgm:pt>
    <dgm:pt modelId="{99D96D9E-6ADF-4AE4-9D15-EB24B98D0622}" type="pres">
      <dgm:prSet presAssocID="{6C437B8B-9F6D-4234-8C0F-4FF72C8BA266}" presName="parTx" presStyleLbl="revTx" presStyleIdx="0" presStyleCnt="2">
        <dgm:presLayoutVars>
          <dgm:chMax val="0"/>
          <dgm:chPref val="0"/>
        </dgm:presLayoutVars>
      </dgm:prSet>
      <dgm:spPr/>
    </dgm:pt>
    <dgm:pt modelId="{BDA10875-A853-4DB1-B297-EFF0B9F2B79E}" type="pres">
      <dgm:prSet presAssocID="{A5DE08CE-FA8F-4352-8398-359226D69253}" presName="sibTrans" presStyleCnt="0"/>
      <dgm:spPr/>
    </dgm:pt>
    <dgm:pt modelId="{E9926740-10AD-423F-95A0-E8A6E27166C5}" type="pres">
      <dgm:prSet presAssocID="{691A3DED-086E-4B91-A24A-F9DD20CABEDA}" presName="compNode" presStyleCnt="0"/>
      <dgm:spPr/>
    </dgm:pt>
    <dgm:pt modelId="{2F8AA1FB-919C-4D16-B765-E51AB4834A06}" type="pres">
      <dgm:prSet presAssocID="{691A3DED-086E-4B91-A24A-F9DD20CABEDA}" presName="bgRect" presStyleLbl="bgShp" presStyleIdx="1" presStyleCnt="2"/>
      <dgm:spPr/>
    </dgm:pt>
    <dgm:pt modelId="{D1336F2E-2137-4659-8421-6A309D92C9C0}" type="pres">
      <dgm:prSet presAssocID="{691A3DED-086E-4B91-A24A-F9DD20CABED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880E4117-4745-4237-BD21-5CE444A50724}" type="pres">
      <dgm:prSet presAssocID="{691A3DED-086E-4B91-A24A-F9DD20CABEDA}" presName="spaceRect" presStyleCnt="0"/>
      <dgm:spPr/>
    </dgm:pt>
    <dgm:pt modelId="{D6A80A3B-5F8C-4ACA-B812-781E52234C43}" type="pres">
      <dgm:prSet presAssocID="{691A3DED-086E-4B91-A24A-F9DD20CABEDA}" presName="parTx" presStyleLbl="revTx" presStyleIdx="1" presStyleCnt="2">
        <dgm:presLayoutVars>
          <dgm:chMax val="0"/>
          <dgm:chPref val="0"/>
        </dgm:presLayoutVars>
      </dgm:prSet>
      <dgm:spPr/>
    </dgm:pt>
  </dgm:ptLst>
  <dgm:cxnLst>
    <dgm:cxn modelId="{1D79D50A-7CBA-497C-BDB3-9E4E1940BB00}" type="presOf" srcId="{971F4BEC-364C-432A-BC0F-799A39C41A22}" destId="{EB533828-BD39-4E69-834D-A233450591B9}" srcOrd="0" destOrd="0" presId="urn:microsoft.com/office/officeart/2018/2/layout/IconVerticalSolidList"/>
    <dgm:cxn modelId="{B3DE9B5B-8351-48CC-B33D-142D2C171C0F}" srcId="{971F4BEC-364C-432A-BC0F-799A39C41A22}" destId="{6C437B8B-9F6D-4234-8C0F-4FF72C8BA266}" srcOrd="0" destOrd="0" parTransId="{09D63D4C-A653-4CDF-802D-4C334E966CF8}" sibTransId="{A5DE08CE-FA8F-4352-8398-359226D69253}"/>
    <dgm:cxn modelId="{976E788E-DCA5-475B-A4E6-64663C9D9632}" srcId="{971F4BEC-364C-432A-BC0F-799A39C41A22}" destId="{691A3DED-086E-4B91-A24A-F9DD20CABEDA}" srcOrd="1" destOrd="0" parTransId="{B3DAFDF6-BBFC-4C41-A42A-2B7F57E06C65}" sibTransId="{C8247D12-8111-4274-BCBE-BC9E4D1A4F2A}"/>
    <dgm:cxn modelId="{9CF14BC2-30F0-491F-B831-DCD00A5DA6A0}" type="presOf" srcId="{6C437B8B-9F6D-4234-8C0F-4FF72C8BA266}" destId="{99D96D9E-6ADF-4AE4-9D15-EB24B98D0622}" srcOrd="0" destOrd="0" presId="urn:microsoft.com/office/officeart/2018/2/layout/IconVerticalSolidList"/>
    <dgm:cxn modelId="{D8A417D6-1C41-4B54-B5F8-D286ADEFC42D}" type="presOf" srcId="{691A3DED-086E-4B91-A24A-F9DD20CABEDA}" destId="{D6A80A3B-5F8C-4ACA-B812-781E52234C43}" srcOrd="0" destOrd="0" presId="urn:microsoft.com/office/officeart/2018/2/layout/IconVerticalSolidList"/>
    <dgm:cxn modelId="{A5637729-2C88-49B9-8CF8-9E7AA168C007}" type="presParOf" srcId="{EB533828-BD39-4E69-834D-A233450591B9}" destId="{575D736E-9014-49E2-9934-93AA3F6D77F9}" srcOrd="0" destOrd="0" presId="urn:microsoft.com/office/officeart/2018/2/layout/IconVerticalSolidList"/>
    <dgm:cxn modelId="{E390204D-1C14-4157-ADB1-B5625C7C8284}" type="presParOf" srcId="{575D736E-9014-49E2-9934-93AA3F6D77F9}" destId="{72995576-AF49-451E-8CDB-F5C8333B0C36}" srcOrd="0" destOrd="0" presId="urn:microsoft.com/office/officeart/2018/2/layout/IconVerticalSolidList"/>
    <dgm:cxn modelId="{56340E41-B13C-4CC5-9EE1-7A7308811CEF}" type="presParOf" srcId="{575D736E-9014-49E2-9934-93AA3F6D77F9}" destId="{0F3A610B-88EF-44B4-8F42-B60FAF6E2A0A}" srcOrd="1" destOrd="0" presId="urn:microsoft.com/office/officeart/2018/2/layout/IconVerticalSolidList"/>
    <dgm:cxn modelId="{B2D470CF-4756-4C49-9F26-A6C7989332D5}" type="presParOf" srcId="{575D736E-9014-49E2-9934-93AA3F6D77F9}" destId="{3BADA8C5-B7C1-4453-B568-C04E6FD103CC}" srcOrd="2" destOrd="0" presId="urn:microsoft.com/office/officeart/2018/2/layout/IconVerticalSolidList"/>
    <dgm:cxn modelId="{D5F91073-8B58-4AA0-B036-005D4C3E0139}" type="presParOf" srcId="{575D736E-9014-49E2-9934-93AA3F6D77F9}" destId="{99D96D9E-6ADF-4AE4-9D15-EB24B98D0622}" srcOrd="3" destOrd="0" presId="urn:microsoft.com/office/officeart/2018/2/layout/IconVerticalSolidList"/>
    <dgm:cxn modelId="{314EDD71-FB27-4556-AC9D-566B9E6790B8}" type="presParOf" srcId="{EB533828-BD39-4E69-834D-A233450591B9}" destId="{BDA10875-A853-4DB1-B297-EFF0B9F2B79E}" srcOrd="1" destOrd="0" presId="urn:microsoft.com/office/officeart/2018/2/layout/IconVerticalSolidList"/>
    <dgm:cxn modelId="{B26B18D8-24EF-4D89-A3EF-DAC1481727BA}" type="presParOf" srcId="{EB533828-BD39-4E69-834D-A233450591B9}" destId="{E9926740-10AD-423F-95A0-E8A6E27166C5}" srcOrd="2" destOrd="0" presId="urn:microsoft.com/office/officeart/2018/2/layout/IconVerticalSolidList"/>
    <dgm:cxn modelId="{A8F9779A-7567-4DA6-AA1F-8502713F669B}" type="presParOf" srcId="{E9926740-10AD-423F-95A0-E8A6E27166C5}" destId="{2F8AA1FB-919C-4D16-B765-E51AB4834A06}" srcOrd="0" destOrd="0" presId="urn:microsoft.com/office/officeart/2018/2/layout/IconVerticalSolidList"/>
    <dgm:cxn modelId="{EC54C5BA-97D1-4FFE-9889-EA03CA141118}" type="presParOf" srcId="{E9926740-10AD-423F-95A0-E8A6E27166C5}" destId="{D1336F2E-2137-4659-8421-6A309D92C9C0}" srcOrd="1" destOrd="0" presId="urn:microsoft.com/office/officeart/2018/2/layout/IconVerticalSolidList"/>
    <dgm:cxn modelId="{48F7C29A-6024-4B78-8254-0411F825217C}" type="presParOf" srcId="{E9926740-10AD-423F-95A0-E8A6E27166C5}" destId="{880E4117-4745-4237-BD21-5CE444A50724}" srcOrd="2" destOrd="0" presId="urn:microsoft.com/office/officeart/2018/2/layout/IconVerticalSolidList"/>
    <dgm:cxn modelId="{DB786655-518A-44FE-AB85-A83D7069FB25}" type="presParOf" srcId="{E9926740-10AD-423F-95A0-E8A6E27166C5}" destId="{D6A80A3B-5F8C-4ACA-B812-781E52234C4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27CDF19-D023-4D38-870A-17DB62BD99D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A2BDF03-75D0-4B19-8CC8-BF9B8F9C2979}">
      <dgm:prSet/>
      <dgm:spPr/>
      <dgm:t>
        <a:bodyPr/>
        <a:lstStyle/>
        <a:p>
          <a:pPr>
            <a:lnSpc>
              <a:spcPct val="100000"/>
            </a:lnSpc>
          </a:pPr>
          <a:r>
            <a:rPr lang="tr-TR"/>
            <a:t>To hold the lamp we use F button and this button also teleports the light into our hand. </a:t>
          </a:r>
          <a:endParaRPr lang="en-US"/>
        </a:p>
      </dgm:t>
    </dgm:pt>
    <dgm:pt modelId="{5DB9FE7F-78D7-4333-8E9B-12E7A4C9FB44}" type="parTrans" cxnId="{AC4154AC-BF97-4ED6-9090-698D63A8666D}">
      <dgm:prSet/>
      <dgm:spPr/>
      <dgm:t>
        <a:bodyPr/>
        <a:lstStyle/>
        <a:p>
          <a:endParaRPr lang="en-US"/>
        </a:p>
      </dgm:t>
    </dgm:pt>
    <dgm:pt modelId="{BE7F5DB4-564C-424F-BC62-6A8B8C0CF13F}" type="sibTrans" cxnId="{AC4154AC-BF97-4ED6-9090-698D63A8666D}">
      <dgm:prSet/>
      <dgm:spPr/>
      <dgm:t>
        <a:bodyPr/>
        <a:lstStyle/>
        <a:p>
          <a:endParaRPr lang="en-US"/>
        </a:p>
      </dgm:t>
    </dgm:pt>
    <dgm:pt modelId="{04ACEC55-E7CF-45C0-A6EE-66DEC71A9DE4}">
      <dgm:prSet/>
      <dgm:spPr/>
      <dgm:t>
        <a:bodyPr/>
        <a:lstStyle/>
        <a:p>
          <a:pPr>
            <a:lnSpc>
              <a:spcPct val="100000"/>
            </a:lnSpc>
          </a:pPr>
          <a:r>
            <a:rPr lang="tr-TR"/>
            <a:t>While the button is pressed if we push down on + and – keys then the light’s intensity changes accordingly.</a:t>
          </a:r>
          <a:endParaRPr lang="en-US"/>
        </a:p>
      </dgm:t>
    </dgm:pt>
    <dgm:pt modelId="{BDEE7F60-09D7-4BAD-9621-C75A1E230216}" type="parTrans" cxnId="{EB0808F2-B176-4F04-9175-6461DFFA198F}">
      <dgm:prSet/>
      <dgm:spPr/>
      <dgm:t>
        <a:bodyPr/>
        <a:lstStyle/>
        <a:p>
          <a:endParaRPr lang="en-US"/>
        </a:p>
      </dgm:t>
    </dgm:pt>
    <dgm:pt modelId="{E0AFF548-73D2-4CC7-B336-DA00DD9D1296}" type="sibTrans" cxnId="{EB0808F2-B176-4F04-9175-6461DFFA198F}">
      <dgm:prSet/>
      <dgm:spPr/>
      <dgm:t>
        <a:bodyPr/>
        <a:lstStyle/>
        <a:p>
          <a:endParaRPr lang="en-US"/>
        </a:p>
      </dgm:t>
    </dgm:pt>
    <dgm:pt modelId="{E6098009-3AE5-47F0-8E86-1EC818DB5518}" type="pres">
      <dgm:prSet presAssocID="{427CDF19-D023-4D38-870A-17DB62BD99D0}" presName="root" presStyleCnt="0">
        <dgm:presLayoutVars>
          <dgm:dir/>
          <dgm:resizeHandles val="exact"/>
        </dgm:presLayoutVars>
      </dgm:prSet>
      <dgm:spPr/>
    </dgm:pt>
    <dgm:pt modelId="{66ED9075-F54F-42A8-9FEB-6DB74FD4F8BF}" type="pres">
      <dgm:prSet presAssocID="{EA2BDF03-75D0-4B19-8CC8-BF9B8F9C2979}" presName="compNode" presStyleCnt="0"/>
      <dgm:spPr/>
    </dgm:pt>
    <dgm:pt modelId="{B47FB2E4-69F0-4460-A1EF-8B5BFDDF3776}" type="pres">
      <dgm:prSet presAssocID="{EA2BDF03-75D0-4B19-8CC8-BF9B8F9C2979}" presName="bgRect" presStyleLbl="bgShp" presStyleIdx="0" presStyleCnt="2"/>
      <dgm:spPr/>
    </dgm:pt>
    <dgm:pt modelId="{95CCD7A2-E27D-4872-BC58-C3C30AB91A68}" type="pres">
      <dgm:prSet presAssocID="{EA2BDF03-75D0-4B19-8CC8-BF9B8F9C297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ener"/>
        </a:ext>
      </dgm:extLst>
    </dgm:pt>
    <dgm:pt modelId="{4CE89019-6E2B-4436-886C-A093A9D73CE0}" type="pres">
      <dgm:prSet presAssocID="{EA2BDF03-75D0-4B19-8CC8-BF9B8F9C2979}" presName="spaceRect" presStyleCnt="0"/>
      <dgm:spPr/>
    </dgm:pt>
    <dgm:pt modelId="{6187B486-91EC-4F24-8109-9FC766A597AC}" type="pres">
      <dgm:prSet presAssocID="{EA2BDF03-75D0-4B19-8CC8-BF9B8F9C2979}" presName="parTx" presStyleLbl="revTx" presStyleIdx="0" presStyleCnt="2">
        <dgm:presLayoutVars>
          <dgm:chMax val="0"/>
          <dgm:chPref val="0"/>
        </dgm:presLayoutVars>
      </dgm:prSet>
      <dgm:spPr/>
    </dgm:pt>
    <dgm:pt modelId="{AFE9E100-973E-462C-8FD6-B5A27D5B457A}" type="pres">
      <dgm:prSet presAssocID="{BE7F5DB4-564C-424F-BC62-6A8B8C0CF13F}" presName="sibTrans" presStyleCnt="0"/>
      <dgm:spPr/>
    </dgm:pt>
    <dgm:pt modelId="{D93DE5A8-B906-4A10-9DFC-3B06A503FF71}" type="pres">
      <dgm:prSet presAssocID="{04ACEC55-E7CF-45C0-A6EE-66DEC71A9DE4}" presName="compNode" presStyleCnt="0"/>
      <dgm:spPr/>
    </dgm:pt>
    <dgm:pt modelId="{45ED0AEC-A4C8-44DD-99F2-58EB1C0D0322}" type="pres">
      <dgm:prSet presAssocID="{04ACEC55-E7CF-45C0-A6EE-66DEC71A9DE4}" presName="bgRect" presStyleLbl="bgShp" presStyleIdx="1" presStyleCnt="2"/>
      <dgm:spPr/>
    </dgm:pt>
    <dgm:pt modelId="{BB4B41E1-ADB7-4335-B5DD-3E9CCA8B3928}" type="pres">
      <dgm:prSet presAssocID="{04ACEC55-E7CF-45C0-A6EE-66DEC71A9DE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Zoom Out"/>
        </a:ext>
      </dgm:extLst>
    </dgm:pt>
    <dgm:pt modelId="{2DA784FF-4109-45AD-BBC8-83763D01611F}" type="pres">
      <dgm:prSet presAssocID="{04ACEC55-E7CF-45C0-A6EE-66DEC71A9DE4}" presName="spaceRect" presStyleCnt="0"/>
      <dgm:spPr/>
    </dgm:pt>
    <dgm:pt modelId="{DF83A678-C685-4548-9D7C-F8B648A4F572}" type="pres">
      <dgm:prSet presAssocID="{04ACEC55-E7CF-45C0-A6EE-66DEC71A9DE4}" presName="parTx" presStyleLbl="revTx" presStyleIdx="1" presStyleCnt="2">
        <dgm:presLayoutVars>
          <dgm:chMax val="0"/>
          <dgm:chPref val="0"/>
        </dgm:presLayoutVars>
      </dgm:prSet>
      <dgm:spPr/>
    </dgm:pt>
  </dgm:ptLst>
  <dgm:cxnLst>
    <dgm:cxn modelId="{AC4154AC-BF97-4ED6-9090-698D63A8666D}" srcId="{427CDF19-D023-4D38-870A-17DB62BD99D0}" destId="{EA2BDF03-75D0-4B19-8CC8-BF9B8F9C2979}" srcOrd="0" destOrd="0" parTransId="{5DB9FE7F-78D7-4333-8E9B-12E7A4C9FB44}" sibTransId="{BE7F5DB4-564C-424F-BC62-6A8B8C0CF13F}"/>
    <dgm:cxn modelId="{E45EF2BC-5FC8-4396-A355-CF72E4309B87}" type="presOf" srcId="{EA2BDF03-75D0-4B19-8CC8-BF9B8F9C2979}" destId="{6187B486-91EC-4F24-8109-9FC766A597AC}" srcOrd="0" destOrd="0" presId="urn:microsoft.com/office/officeart/2018/2/layout/IconVerticalSolidList"/>
    <dgm:cxn modelId="{C8997ED1-619D-4356-A0F9-C1E00B59FAA7}" type="presOf" srcId="{427CDF19-D023-4D38-870A-17DB62BD99D0}" destId="{E6098009-3AE5-47F0-8E86-1EC818DB5518}" srcOrd="0" destOrd="0" presId="urn:microsoft.com/office/officeart/2018/2/layout/IconVerticalSolidList"/>
    <dgm:cxn modelId="{DC94F0DE-FE4F-404B-8912-71DD9CC0D182}" type="presOf" srcId="{04ACEC55-E7CF-45C0-A6EE-66DEC71A9DE4}" destId="{DF83A678-C685-4548-9D7C-F8B648A4F572}" srcOrd="0" destOrd="0" presId="urn:microsoft.com/office/officeart/2018/2/layout/IconVerticalSolidList"/>
    <dgm:cxn modelId="{EB0808F2-B176-4F04-9175-6461DFFA198F}" srcId="{427CDF19-D023-4D38-870A-17DB62BD99D0}" destId="{04ACEC55-E7CF-45C0-A6EE-66DEC71A9DE4}" srcOrd="1" destOrd="0" parTransId="{BDEE7F60-09D7-4BAD-9621-C75A1E230216}" sibTransId="{E0AFF548-73D2-4CC7-B336-DA00DD9D1296}"/>
    <dgm:cxn modelId="{F738D86A-C598-4E65-9DB5-10FA33B54524}" type="presParOf" srcId="{E6098009-3AE5-47F0-8E86-1EC818DB5518}" destId="{66ED9075-F54F-42A8-9FEB-6DB74FD4F8BF}" srcOrd="0" destOrd="0" presId="urn:microsoft.com/office/officeart/2018/2/layout/IconVerticalSolidList"/>
    <dgm:cxn modelId="{BD15D9BD-8CF8-4DD1-962C-4140EE628D34}" type="presParOf" srcId="{66ED9075-F54F-42A8-9FEB-6DB74FD4F8BF}" destId="{B47FB2E4-69F0-4460-A1EF-8B5BFDDF3776}" srcOrd="0" destOrd="0" presId="urn:microsoft.com/office/officeart/2018/2/layout/IconVerticalSolidList"/>
    <dgm:cxn modelId="{2EF1D218-FE52-448B-82BD-3CF4775894C3}" type="presParOf" srcId="{66ED9075-F54F-42A8-9FEB-6DB74FD4F8BF}" destId="{95CCD7A2-E27D-4872-BC58-C3C30AB91A68}" srcOrd="1" destOrd="0" presId="urn:microsoft.com/office/officeart/2018/2/layout/IconVerticalSolidList"/>
    <dgm:cxn modelId="{841BE14B-6321-4F46-9560-07FD25026FC5}" type="presParOf" srcId="{66ED9075-F54F-42A8-9FEB-6DB74FD4F8BF}" destId="{4CE89019-6E2B-4436-886C-A093A9D73CE0}" srcOrd="2" destOrd="0" presId="urn:microsoft.com/office/officeart/2018/2/layout/IconVerticalSolidList"/>
    <dgm:cxn modelId="{A1274173-CF46-4AF3-9FF0-129586DFD79A}" type="presParOf" srcId="{66ED9075-F54F-42A8-9FEB-6DB74FD4F8BF}" destId="{6187B486-91EC-4F24-8109-9FC766A597AC}" srcOrd="3" destOrd="0" presId="urn:microsoft.com/office/officeart/2018/2/layout/IconVerticalSolidList"/>
    <dgm:cxn modelId="{220390BD-F9CB-4060-AA92-ACCC96ECE2DE}" type="presParOf" srcId="{E6098009-3AE5-47F0-8E86-1EC818DB5518}" destId="{AFE9E100-973E-462C-8FD6-B5A27D5B457A}" srcOrd="1" destOrd="0" presId="urn:microsoft.com/office/officeart/2018/2/layout/IconVerticalSolidList"/>
    <dgm:cxn modelId="{3B2FAEFD-F7B0-4917-9594-CDE2B8D600FF}" type="presParOf" srcId="{E6098009-3AE5-47F0-8E86-1EC818DB5518}" destId="{D93DE5A8-B906-4A10-9DFC-3B06A503FF71}" srcOrd="2" destOrd="0" presId="urn:microsoft.com/office/officeart/2018/2/layout/IconVerticalSolidList"/>
    <dgm:cxn modelId="{8FACEBEC-C95D-44F9-892C-4A75D4C339B7}" type="presParOf" srcId="{D93DE5A8-B906-4A10-9DFC-3B06A503FF71}" destId="{45ED0AEC-A4C8-44DD-99F2-58EB1C0D0322}" srcOrd="0" destOrd="0" presId="urn:microsoft.com/office/officeart/2018/2/layout/IconVerticalSolidList"/>
    <dgm:cxn modelId="{D31C2337-2FFA-4C9A-8981-BC59F861B740}" type="presParOf" srcId="{D93DE5A8-B906-4A10-9DFC-3B06A503FF71}" destId="{BB4B41E1-ADB7-4335-B5DD-3E9CCA8B3928}" srcOrd="1" destOrd="0" presId="urn:microsoft.com/office/officeart/2018/2/layout/IconVerticalSolidList"/>
    <dgm:cxn modelId="{FE8E62C8-3AEE-41B1-9D80-F63119390CB5}" type="presParOf" srcId="{D93DE5A8-B906-4A10-9DFC-3B06A503FF71}" destId="{2DA784FF-4109-45AD-BBC8-83763D01611F}" srcOrd="2" destOrd="0" presId="urn:microsoft.com/office/officeart/2018/2/layout/IconVerticalSolidList"/>
    <dgm:cxn modelId="{F1140CF3-9CA5-4D3D-8F4F-7560439FD8D9}" type="presParOf" srcId="{D93DE5A8-B906-4A10-9DFC-3B06A503FF71}" destId="{DF83A678-C685-4548-9D7C-F8B648A4F57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D7E12C0-60E9-43DE-87B4-5FB13799B44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2660D90-062A-492C-BDFB-A6245141C31C}">
      <dgm:prSet/>
      <dgm:spPr/>
      <dgm:t>
        <a:bodyPr/>
        <a:lstStyle/>
        <a:p>
          <a:pPr>
            <a:lnSpc>
              <a:spcPct val="100000"/>
            </a:lnSpc>
          </a:pPr>
          <a:r>
            <a:rPr lang="tr-TR"/>
            <a:t>To interract with the objects, after geting close to the item E button is used. After pressing the E button, with the left and right arrow keys object can be rotated.</a:t>
          </a:r>
          <a:endParaRPr lang="en-US"/>
        </a:p>
      </dgm:t>
    </dgm:pt>
    <dgm:pt modelId="{EFC5C883-BA94-4177-BE5E-7F5B32BE8407}" type="parTrans" cxnId="{E568C613-7F7B-4E73-85DF-9170C503590C}">
      <dgm:prSet/>
      <dgm:spPr/>
      <dgm:t>
        <a:bodyPr/>
        <a:lstStyle/>
        <a:p>
          <a:endParaRPr lang="en-US"/>
        </a:p>
      </dgm:t>
    </dgm:pt>
    <dgm:pt modelId="{2C9E5C20-4789-4DBF-B371-AFA6DAB32D8D}" type="sibTrans" cxnId="{E568C613-7F7B-4E73-85DF-9170C503590C}">
      <dgm:prSet/>
      <dgm:spPr/>
      <dgm:t>
        <a:bodyPr/>
        <a:lstStyle/>
        <a:p>
          <a:endParaRPr lang="en-US"/>
        </a:p>
      </dgm:t>
    </dgm:pt>
    <dgm:pt modelId="{6FCB133F-2775-4C17-A308-58CCEF1F70FF}">
      <dgm:prSet/>
      <dgm:spPr/>
      <dgm:t>
        <a:bodyPr/>
        <a:lstStyle/>
        <a:p>
          <a:pPr>
            <a:lnSpc>
              <a:spcPct val="100000"/>
            </a:lnSpc>
          </a:pPr>
          <a:r>
            <a:rPr lang="tr-TR"/>
            <a:t>Collectible items always rotate around itselfs and when the player gets on the same coordinate as the item then object is collected and the game opens up a new part of the map.</a:t>
          </a:r>
          <a:endParaRPr lang="en-US"/>
        </a:p>
      </dgm:t>
    </dgm:pt>
    <dgm:pt modelId="{1BAD4E0A-78E9-4756-8874-520252442BF0}" type="parTrans" cxnId="{CE5C6E98-4409-4FBF-AF8B-67791D09A2BD}">
      <dgm:prSet/>
      <dgm:spPr/>
      <dgm:t>
        <a:bodyPr/>
        <a:lstStyle/>
        <a:p>
          <a:endParaRPr lang="en-US"/>
        </a:p>
      </dgm:t>
    </dgm:pt>
    <dgm:pt modelId="{96D46C4C-AB91-4D55-8675-FD4B63FE59F5}" type="sibTrans" cxnId="{CE5C6E98-4409-4FBF-AF8B-67791D09A2BD}">
      <dgm:prSet/>
      <dgm:spPr/>
      <dgm:t>
        <a:bodyPr/>
        <a:lstStyle/>
        <a:p>
          <a:endParaRPr lang="en-US"/>
        </a:p>
      </dgm:t>
    </dgm:pt>
    <dgm:pt modelId="{3398B279-A593-4C59-B1F7-376D6B102561}" type="pres">
      <dgm:prSet presAssocID="{1D7E12C0-60E9-43DE-87B4-5FB13799B448}" presName="root" presStyleCnt="0">
        <dgm:presLayoutVars>
          <dgm:dir/>
          <dgm:resizeHandles val="exact"/>
        </dgm:presLayoutVars>
      </dgm:prSet>
      <dgm:spPr/>
    </dgm:pt>
    <dgm:pt modelId="{828567A7-EB6C-4C78-9D43-C9BE27AE35C7}" type="pres">
      <dgm:prSet presAssocID="{12660D90-062A-492C-BDFB-A6245141C31C}" presName="compNode" presStyleCnt="0"/>
      <dgm:spPr/>
    </dgm:pt>
    <dgm:pt modelId="{5253718F-FC12-4492-A1A6-A14D40A7ADF6}" type="pres">
      <dgm:prSet presAssocID="{12660D90-062A-492C-BDFB-A6245141C31C}" presName="bgRect" presStyleLbl="bgShp" presStyleIdx="0" presStyleCnt="2"/>
      <dgm:spPr/>
    </dgm:pt>
    <dgm:pt modelId="{71CCF865-9065-404A-B32B-5B93A7841A91}" type="pres">
      <dgm:prSet presAssocID="{12660D90-062A-492C-BDFB-A6245141C31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ursor"/>
        </a:ext>
      </dgm:extLst>
    </dgm:pt>
    <dgm:pt modelId="{551D7D21-A5C3-4A7E-A84B-4E5C2758358B}" type="pres">
      <dgm:prSet presAssocID="{12660D90-062A-492C-BDFB-A6245141C31C}" presName="spaceRect" presStyleCnt="0"/>
      <dgm:spPr/>
    </dgm:pt>
    <dgm:pt modelId="{C3240707-31F5-49B3-B8E1-672B001B5EC9}" type="pres">
      <dgm:prSet presAssocID="{12660D90-062A-492C-BDFB-A6245141C31C}" presName="parTx" presStyleLbl="revTx" presStyleIdx="0" presStyleCnt="2">
        <dgm:presLayoutVars>
          <dgm:chMax val="0"/>
          <dgm:chPref val="0"/>
        </dgm:presLayoutVars>
      </dgm:prSet>
      <dgm:spPr/>
    </dgm:pt>
    <dgm:pt modelId="{196ED0E5-450A-4E03-AD4E-E6AC79E80C1E}" type="pres">
      <dgm:prSet presAssocID="{2C9E5C20-4789-4DBF-B371-AFA6DAB32D8D}" presName="sibTrans" presStyleCnt="0"/>
      <dgm:spPr/>
    </dgm:pt>
    <dgm:pt modelId="{F50D0FAD-D73D-4C90-9D3A-CD2832C8E41D}" type="pres">
      <dgm:prSet presAssocID="{6FCB133F-2775-4C17-A308-58CCEF1F70FF}" presName="compNode" presStyleCnt="0"/>
      <dgm:spPr/>
    </dgm:pt>
    <dgm:pt modelId="{4A052F71-0013-4392-8A6E-59DFB99C5C67}" type="pres">
      <dgm:prSet presAssocID="{6FCB133F-2775-4C17-A308-58CCEF1F70FF}" presName="bgRect" presStyleLbl="bgShp" presStyleIdx="1" presStyleCnt="2"/>
      <dgm:spPr/>
    </dgm:pt>
    <dgm:pt modelId="{D42431EB-3BA0-4CFC-80F2-840854CC6C95}" type="pres">
      <dgm:prSet presAssocID="{6FCB133F-2775-4C17-A308-58CCEF1F70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ing Cards"/>
        </a:ext>
      </dgm:extLst>
    </dgm:pt>
    <dgm:pt modelId="{DE7104ED-E737-4144-8098-A3994DDBFAF6}" type="pres">
      <dgm:prSet presAssocID="{6FCB133F-2775-4C17-A308-58CCEF1F70FF}" presName="spaceRect" presStyleCnt="0"/>
      <dgm:spPr/>
    </dgm:pt>
    <dgm:pt modelId="{22E3E9B1-6EB5-436B-8D3B-A38584FA9A28}" type="pres">
      <dgm:prSet presAssocID="{6FCB133F-2775-4C17-A308-58CCEF1F70FF}" presName="parTx" presStyleLbl="revTx" presStyleIdx="1" presStyleCnt="2">
        <dgm:presLayoutVars>
          <dgm:chMax val="0"/>
          <dgm:chPref val="0"/>
        </dgm:presLayoutVars>
      </dgm:prSet>
      <dgm:spPr/>
    </dgm:pt>
  </dgm:ptLst>
  <dgm:cxnLst>
    <dgm:cxn modelId="{E568C613-7F7B-4E73-85DF-9170C503590C}" srcId="{1D7E12C0-60E9-43DE-87B4-5FB13799B448}" destId="{12660D90-062A-492C-BDFB-A6245141C31C}" srcOrd="0" destOrd="0" parTransId="{EFC5C883-BA94-4177-BE5E-7F5B32BE8407}" sibTransId="{2C9E5C20-4789-4DBF-B371-AFA6DAB32D8D}"/>
    <dgm:cxn modelId="{7EB7A553-3C05-4597-8D40-3D2A472B1466}" type="presOf" srcId="{6FCB133F-2775-4C17-A308-58CCEF1F70FF}" destId="{22E3E9B1-6EB5-436B-8D3B-A38584FA9A28}" srcOrd="0" destOrd="0" presId="urn:microsoft.com/office/officeart/2018/2/layout/IconVerticalSolidList"/>
    <dgm:cxn modelId="{44013481-4D2A-4C5B-AADA-7DC162E847AC}" type="presOf" srcId="{12660D90-062A-492C-BDFB-A6245141C31C}" destId="{C3240707-31F5-49B3-B8E1-672B001B5EC9}" srcOrd="0" destOrd="0" presId="urn:microsoft.com/office/officeart/2018/2/layout/IconVerticalSolidList"/>
    <dgm:cxn modelId="{CE5C6E98-4409-4FBF-AF8B-67791D09A2BD}" srcId="{1D7E12C0-60E9-43DE-87B4-5FB13799B448}" destId="{6FCB133F-2775-4C17-A308-58CCEF1F70FF}" srcOrd="1" destOrd="0" parTransId="{1BAD4E0A-78E9-4756-8874-520252442BF0}" sibTransId="{96D46C4C-AB91-4D55-8675-FD4B63FE59F5}"/>
    <dgm:cxn modelId="{5ABDD4DB-D765-4527-A633-8CA1EC364846}" type="presOf" srcId="{1D7E12C0-60E9-43DE-87B4-5FB13799B448}" destId="{3398B279-A593-4C59-B1F7-376D6B102561}" srcOrd="0" destOrd="0" presId="urn:microsoft.com/office/officeart/2018/2/layout/IconVerticalSolidList"/>
    <dgm:cxn modelId="{2A8BE0F4-ED8A-47E8-8573-042008A9A0A7}" type="presParOf" srcId="{3398B279-A593-4C59-B1F7-376D6B102561}" destId="{828567A7-EB6C-4C78-9D43-C9BE27AE35C7}" srcOrd="0" destOrd="0" presId="urn:microsoft.com/office/officeart/2018/2/layout/IconVerticalSolidList"/>
    <dgm:cxn modelId="{AB7B18D1-9096-49A5-91E3-43F63B5D0D9E}" type="presParOf" srcId="{828567A7-EB6C-4C78-9D43-C9BE27AE35C7}" destId="{5253718F-FC12-4492-A1A6-A14D40A7ADF6}" srcOrd="0" destOrd="0" presId="urn:microsoft.com/office/officeart/2018/2/layout/IconVerticalSolidList"/>
    <dgm:cxn modelId="{969644D3-B924-4FE3-8531-92541B6C8BB8}" type="presParOf" srcId="{828567A7-EB6C-4C78-9D43-C9BE27AE35C7}" destId="{71CCF865-9065-404A-B32B-5B93A7841A91}" srcOrd="1" destOrd="0" presId="urn:microsoft.com/office/officeart/2018/2/layout/IconVerticalSolidList"/>
    <dgm:cxn modelId="{F94E0D3B-3F26-452D-B3F8-B16ED1C57A77}" type="presParOf" srcId="{828567A7-EB6C-4C78-9D43-C9BE27AE35C7}" destId="{551D7D21-A5C3-4A7E-A84B-4E5C2758358B}" srcOrd="2" destOrd="0" presId="urn:microsoft.com/office/officeart/2018/2/layout/IconVerticalSolidList"/>
    <dgm:cxn modelId="{FD43928F-2CE1-4DDE-AB9B-781F8055FA5B}" type="presParOf" srcId="{828567A7-EB6C-4C78-9D43-C9BE27AE35C7}" destId="{C3240707-31F5-49B3-B8E1-672B001B5EC9}" srcOrd="3" destOrd="0" presId="urn:microsoft.com/office/officeart/2018/2/layout/IconVerticalSolidList"/>
    <dgm:cxn modelId="{A001E89A-7D95-416D-A2CD-1B87058DA0FE}" type="presParOf" srcId="{3398B279-A593-4C59-B1F7-376D6B102561}" destId="{196ED0E5-450A-4E03-AD4E-E6AC79E80C1E}" srcOrd="1" destOrd="0" presId="urn:microsoft.com/office/officeart/2018/2/layout/IconVerticalSolidList"/>
    <dgm:cxn modelId="{73070899-00DE-4E73-AFD2-9924AD20C87D}" type="presParOf" srcId="{3398B279-A593-4C59-B1F7-376D6B102561}" destId="{F50D0FAD-D73D-4C90-9D3A-CD2832C8E41D}" srcOrd="2" destOrd="0" presId="urn:microsoft.com/office/officeart/2018/2/layout/IconVerticalSolidList"/>
    <dgm:cxn modelId="{5281CABE-1ADF-4E78-AE3B-B1037551B502}" type="presParOf" srcId="{F50D0FAD-D73D-4C90-9D3A-CD2832C8E41D}" destId="{4A052F71-0013-4392-8A6E-59DFB99C5C67}" srcOrd="0" destOrd="0" presId="urn:microsoft.com/office/officeart/2018/2/layout/IconVerticalSolidList"/>
    <dgm:cxn modelId="{8694FAF2-903D-4F83-8304-F6D1808BCC1D}" type="presParOf" srcId="{F50D0FAD-D73D-4C90-9D3A-CD2832C8E41D}" destId="{D42431EB-3BA0-4CFC-80F2-840854CC6C95}" srcOrd="1" destOrd="0" presId="urn:microsoft.com/office/officeart/2018/2/layout/IconVerticalSolidList"/>
    <dgm:cxn modelId="{BEB24436-634D-462A-8123-EDCCF754E0AB}" type="presParOf" srcId="{F50D0FAD-D73D-4C90-9D3A-CD2832C8E41D}" destId="{DE7104ED-E737-4144-8098-A3994DDBFAF6}" srcOrd="2" destOrd="0" presId="urn:microsoft.com/office/officeart/2018/2/layout/IconVerticalSolidList"/>
    <dgm:cxn modelId="{F2EAD72F-E6C9-4777-B446-3247F7FB5142}" type="presParOf" srcId="{F50D0FAD-D73D-4C90-9D3A-CD2832C8E41D}" destId="{22E3E9B1-6EB5-436B-8D3B-A38584FA9A2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600582E-D209-4BA7-B82B-25A7ADDB1B1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30E13E-1091-433F-987F-31390E47F68C}">
      <dgm:prSet/>
      <dgm:spPr/>
      <dgm:t>
        <a:bodyPr/>
        <a:lstStyle/>
        <a:p>
          <a:pPr>
            <a:lnSpc>
              <a:spcPct val="100000"/>
            </a:lnSpc>
          </a:pPr>
          <a:r>
            <a:rPr lang="tr-TR"/>
            <a:t>Background music</a:t>
          </a:r>
          <a:endParaRPr lang="en-US"/>
        </a:p>
      </dgm:t>
    </dgm:pt>
    <dgm:pt modelId="{55BD5D19-2A18-43C4-A9B3-7ECBA1399083}" type="parTrans" cxnId="{64C737D3-E9A6-400B-B51B-55063C104633}">
      <dgm:prSet/>
      <dgm:spPr/>
      <dgm:t>
        <a:bodyPr/>
        <a:lstStyle/>
        <a:p>
          <a:endParaRPr lang="en-US"/>
        </a:p>
      </dgm:t>
    </dgm:pt>
    <dgm:pt modelId="{E381A61A-B781-4C37-9296-2B70A091E4CE}" type="sibTrans" cxnId="{64C737D3-E9A6-400B-B51B-55063C104633}">
      <dgm:prSet/>
      <dgm:spPr/>
      <dgm:t>
        <a:bodyPr/>
        <a:lstStyle/>
        <a:p>
          <a:endParaRPr lang="en-US"/>
        </a:p>
      </dgm:t>
    </dgm:pt>
    <dgm:pt modelId="{751B99B8-3BA6-4F71-8AF4-19C489EE1531}">
      <dgm:prSet/>
      <dgm:spPr/>
      <dgm:t>
        <a:bodyPr/>
        <a:lstStyle/>
        <a:p>
          <a:pPr>
            <a:lnSpc>
              <a:spcPct val="100000"/>
            </a:lnSpc>
          </a:pPr>
          <a:r>
            <a:rPr lang="tr-TR"/>
            <a:t>Sound effects</a:t>
          </a:r>
          <a:endParaRPr lang="en-US"/>
        </a:p>
      </dgm:t>
    </dgm:pt>
    <dgm:pt modelId="{14DCCEBC-AB41-4185-AA35-DACE0D55E54D}" type="parTrans" cxnId="{F7ED43F9-B9F3-4C21-9FBF-0DBF3CB9F88E}">
      <dgm:prSet/>
      <dgm:spPr/>
      <dgm:t>
        <a:bodyPr/>
        <a:lstStyle/>
        <a:p>
          <a:endParaRPr lang="en-US"/>
        </a:p>
      </dgm:t>
    </dgm:pt>
    <dgm:pt modelId="{7B2F735F-3BC2-4D2C-8C66-23ECDD1EE2AC}" type="sibTrans" cxnId="{F7ED43F9-B9F3-4C21-9FBF-0DBF3CB9F88E}">
      <dgm:prSet/>
      <dgm:spPr/>
      <dgm:t>
        <a:bodyPr/>
        <a:lstStyle/>
        <a:p>
          <a:endParaRPr lang="en-US"/>
        </a:p>
      </dgm:t>
    </dgm:pt>
    <dgm:pt modelId="{4B8C3E0E-55D1-41CA-864C-1E6BD879E595}">
      <dgm:prSet/>
      <dgm:spPr/>
      <dgm:t>
        <a:bodyPr/>
        <a:lstStyle/>
        <a:p>
          <a:pPr>
            <a:lnSpc>
              <a:spcPct val="100000"/>
            </a:lnSpc>
          </a:pPr>
          <a:r>
            <a:rPr lang="tr-TR" dirty="0" err="1"/>
            <a:t>Adding</a:t>
          </a:r>
          <a:r>
            <a:rPr lang="tr-TR" dirty="0"/>
            <a:t> </a:t>
          </a:r>
          <a:r>
            <a:rPr lang="tr-TR" dirty="0" err="1"/>
            <a:t>texture</a:t>
          </a:r>
          <a:r>
            <a:rPr lang="tr-TR" dirty="0"/>
            <a:t> </a:t>
          </a:r>
          <a:r>
            <a:rPr lang="tr-TR" dirty="0" err="1"/>
            <a:t>to</a:t>
          </a:r>
          <a:r>
            <a:rPr lang="tr-TR" dirty="0"/>
            <a:t> </a:t>
          </a:r>
          <a:r>
            <a:rPr lang="tr-TR" dirty="0" err="1"/>
            <a:t>the</a:t>
          </a:r>
          <a:r>
            <a:rPr lang="tr-TR" dirty="0"/>
            <a:t> </a:t>
          </a:r>
          <a:r>
            <a:rPr lang="tr-TR" dirty="0" err="1"/>
            <a:t>objects</a:t>
          </a:r>
          <a:r>
            <a:rPr lang="tr-TR" dirty="0"/>
            <a:t> </a:t>
          </a:r>
          <a:r>
            <a:rPr lang="tr-TR" dirty="0" err="1"/>
            <a:t>with</a:t>
          </a:r>
          <a:r>
            <a:rPr lang="tr-TR" dirty="0"/>
            <a:t> </a:t>
          </a:r>
          <a:r>
            <a:rPr lang="tr-TR" dirty="0" err="1"/>
            <a:t>webgl</a:t>
          </a:r>
          <a:endParaRPr lang="en-US" dirty="0"/>
        </a:p>
      </dgm:t>
    </dgm:pt>
    <dgm:pt modelId="{7992638E-9014-4CE3-BC68-8A06EF770F55}" type="parTrans" cxnId="{66DBA083-838B-4B4A-B767-16309CFADB76}">
      <dgm:prSet/>
      <dgm:spPr/>
      <dgm:t>
        <a:bodyPr/>
        <a:lstStyle/>
        <a:p>
          <a:endParaRPr lang="en-US"/>
        </a:p>
      </dgm:t>
    </dgm:pt>
    <dgm:pt modelId="{C4213F35-6CBA-4B2E-A049-27563548916B}" type="sibTrans" cxnId="{66DBA083-838B-4B4A-B767-16309CFADB76}">
      <dgm:prSet/>
      <dgm:spPr/>
      <dgm:t>
        <a:bodyPr/>
        <a:lstStyle/>
        <a:p>
          <a:endParaRPr lang="en-US"/>
        </a:p>
      </dgm:t>
    </dgm:pt>
    <dgm:pt modelId="{3A63597E-18A5-4277-98A4-9922FB274E78}">
      <dgm:prSet/>
      <dgm:spPr/>
      <dgm:t>
        <a:bodyPr/>
        <a:lstStyle/>
        <a:p>
          <a:pPr>
            <a:lnSpc>
              <a:spcPct val="100000"/>
            </a:lnSpc>
          </a:pPr>
          <a:r>
            <a:rPr lang="tr-TR" dirty="0" err="1"/>
            <a:t>The</a:t>
          </a:r>
          <a:r>
            <a:rPr lang="tr-TR" dirty="0"/>
            <a:t> </a:t>
          </a:r>
          <a:r>
            <a:rPr lang="tr-TR" dirty="0" err="1"/>
            <a:t>game</a:t>
          </a:r>
          <a:r>
            <a:rPr lang="tr-TR" dirty="0"/>
            <a:t> </a:t>
          </a:r>
          <a:r>
            <a:rPr lang="tr-TR" dirty="0" err="1"/>
            <a:t>ends</a:t>
          </a:r>
          <a:r>
            <a:rPr lang="tr-TR" dirty="0"/>
            <a:t> in 10 </a:t>
          </a:r>
          <a:r>
            <a:rPr lang="tr-TR" dirty="0" err="1"/>
            <a:t>minutes</a:t>
          </a:r>
          <a:r>
            <a:rPr lang="tr-TR" dirty="0"/>
            <a:t>. </a:t>
          </a:r>
          <a:r>
            <a:rPr lang="tr-TR" dirty="0" err="1"/>
            <a:t>If</a:t>
          </a:r>
          <a:r>
            <a:rPr lang="tr-TR" dirty="0"/>
            <a:t> </a:t>
          </a:r>
          <a:r>
            <a:rPr lang="tr-TR" dirty="0" err="1"/>
            <a:t>the</a:t>
          </a:r>
          <a:r>
            <a:rPr lang="tr-TR" dirty="0"/>
            <a:t> </a:t>
          </a:r>
          <a:r>
            <a:rPr lang="tr-TR" dirty="0" err="1"/>
            <a:t>player</a:t>
          </a:r>
          <a:r>
            <a:rPr lang="tr-TR" dirty="0"/>
            <a:t> </a:t>
          </a:r>
          <a:r>
            <a:rPr lang="tr-TR" dirty="0" err="1"/>
            <a:t>can’t</a:t>
          </a:r>
          <a:r>
            <a:rPr lang="tr-TR" dirty="0"/>
            <a:t> </a:t>
          </a:r>
          <a:r>
            <a:rPr lang="tr-TR" dirty="0" err="1"/>
            <a:t>get</a:t>
          </a:r>
          <a:r>
            <a:rPr lang="tr-TR" dirty="0"/>
            <a:t> </a:t>
          </a:r>
          <a:r>
            <a:rPr lang="tr-TR" dirty="0" err="1"/>
            <a:t>out</a:t>
          </a:r>
          <a:r>
            <a:rPr lang="tr-TR" dirty="0"/>
            <a:t> in </a:t>
          </a:r>
          <a:r>
            <a:rPr lang="tr-TR" dirty="0" err="1"/>
            <a:t>the</a:t>
          </a:r>
          <a:r>
            <a:rPr lang="tr-TR" dirty="0"/>
            <a:t> time </a:t>
          </a:r>
          <a:r>
            <a:rPr lang="tr-TR" dirty="0" err="1"/>
            <a:t>frame</a:t>
          </a:r>
          <a:r>
            <a:rPr lang="tr-TR" dirty="0"/>
            <a:t>, </a:t>
          </a:r>
          <a:r>
            <a:rPr lang="tr-TR" dirty="0" err="1"/>
            <a:t>game</a:t>
          </a:r>
          <a:r>
            <a:rPr lang="tr-TR" dirty="0"/>
            <a:t> </a:t>
          </a:r>
          <a:r>
            <a:rPr lang="tr-TR" dirty="0" err="1"/>
            <a:t>finishes</a:t>
          </a:r>
          <a:r>
            <a:rPr lang="tr-TR" dirty="0"/>
            <a:t> </a:t>
          </a:r>
          <a:r>
            <a:rPr lang="tr-TR" dirty="0" err="1"/>
            <a:t>and</a:t>
          </a:r>
          <a:r>
            <a:rPr lang="tr-TR" dirty="0"/>
            <a:t> </a:t>
          </a:r>
          <a:r>
            <a:rPr lang="tr-TR" dirty="0" err="1"/>
            <a:t>closes</a:t>
          </a:r>
          <a:r>
            <a:rPr lang="tr-TR" dirty="0"/>
            <a:t> </a:t>
          </a:r>
          <a:r>
            <a:rPr lang="tr-TR" dirty="0" err="1"/>
            <a:t>itself</a:t>
          </a:r>
          <a:r>
            <a:rPr lang="tr-TR" dirty="0"/>
            <a:t>.</a:t>
          </a:r>
          <a:endParaRPr lang="en-US" dirty="0"/>
        </a:p>
      </dgm:t>
    </dgm:pt>
    <dgm:pt modelId="{57DB9DE4-496C-4245-A039-0B1E02A7D273}" type="parTrans" cxnId="{4284094E-744A-4E4B-8588-15F00A3A913B}">
      <dgm:prSet/>
      <dgm:spPr/>
      <dgm:t>
        <a:bodyPr/>
        <a:lstStyle/>
        <a:p>
          <a:endParaRPr lang="tr-TR"/>
        </a:p>
      </dgm:t>
    </dgm:pt>
    <dgm:pt modelId="{139B733F-094A-48A9-8BAF-128969FD9779}" type="sibTrans" cxnId="{4284094E-744A-4E4B-8588-15F00A3A913B}">
      <dgm:prSet/>
      <dgm:spPr/>
      <dgm:t>
        <a:bodyPr/>
        <a:lstStyle/>
        <a:p>
          <a:endParaRPr lang="tr-TR"/>
        </a:p>
      </dgm:t>
    </dgm:pt>
    <dgm:pt modelId="{9AABE51A-3E6A-4434-ACC0-736349EB55AF}" type="pres">
      <dgm:prSet presAssocID="{C600582E-D209-4BA7-B82B-25A7ADDB1B16}" presName="root" presStyleCnt="0">
        <dgm:presLayoutVars>
          <dgm:dir/>
          <dgm:resizeHandles val="exact"/>
        </dgm:presLayoutVars>
      </dgm:prSet>
      <dgm:spPr/>
    </dgm:pt>
    <dgm:pt modelId="{85500877-2DCE-4056-B835-A2F0397D826D}" type="pres">
      <dgm:prSet presAssocID="{1730E13E-1091-433F-987F-31390E47F68C}" presName="compNode" presStyleCnt="0"/>
      <dgm:spPr/>
    </dgm:pt>
    <dgm:pt modelId="{205C856E-E109-425D-A284-C52D70C0F0E6}" type="pres">
      <dgm:prSet presAssocID="{1730E13E-1091-433F-987F-31390E47F68C}" presName="bgRect" presStyleLbl="bgShp" presStyleIdx="0" presStyleCnt="4"/>
      <dgm:spPr/>
    </dgm:pt>
    <dgm:pt modelId="{3388E1A5-50B6-455F-B281-B47ADA29651D}" type="pres">
      <dgm:prSet presAssocID="{1730E13E-1091-433F-987F-31390E47F68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a:ext>
      </dgm:extLst>
    </dgm:pt>
    <dgm:pt modelId="{475AB153-52EE-45CE-AE30-DA9322829648}" type="pres">
      <dgm:prSet presAssocID="{1730E13E-1091-433F-987F-31390E47F68C}" presName="spaceRect" presStyleCnt="0"/>
      <dgm:spPr/>
    </dgm:pt>
    <dgm:pt modelId="{234C68D7-A142-492C-8F5F-7DD1F3BE7E6E}" type="pres">
      <dgm:prSet presAssocID="{1730E13E-1091-433F-987F-31390E47F68C}" presName="parTx" presStyleLbl="revTx" presStyleIdx="0" presStyleCnt="4">
        <dgm:presLayoutVars>
          <dgm:chMax val="0"/>
          <dgm:chPref val="0"/>
        </dgm:presLayoutVars>
      </dgm:prSet>
      <dgm:spPr/>
    </dgm:pt>
    <dgm:pt modelId="{7B5AFE52-D682-46F5-B8C1-A141E1932313}" type="pres">
      <dgm:prSet presAssocID="{E381A61A-B781-4C37-9296-2B70A091E4CE}" presName="sibTrans" presStyleCnt="0"/>
      <dgm:spPr/>
    </dgm:pt>
    <dgm:pt modelId="{606B8D2E-9A44-413F-8125-F51F2BA4B62D}" type="pres">
      <dgm:prSet presAssocID="{751B99B8-3BA6-4F71-8AF4-19C489EE1531}" presName="compNode" presStyleCnt="0"/>
      <dgm:spPr/>
    </dgm:pt>
    <dgm:pt modelId="{EEDCC9FF-A32F-4F51-9050-354467C60C16}" type="pres">
      <dgm:prSet presAssocID="{751B99B8-3BA6-4F71-8AF4-19C489EE1531}" presName="bgRect" presStyleLbl="bgShp" presStyleIdx="1" presStyleCnt="4"/>
      <dgm:spPr/>
    </dgm:pt>
    <dgm:pt modelId="{F49531E2-5E9E-48E2-B095-97D425866682}" type="pres">
      <dgm:prSet presAssocID="{751B99B8-3BA6-4F71-8AF4-19C489EE153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olume"/>
        </a:ext>
      </dgm:extLst>
    </dgm:pt>
    <dgm:pt modelId="{CE8F7642-B284-49F3-B95C-225C611B8504}" type="pres">
      <dgm:prSet presAssocID="{751B99B8-3BA6-4F71-8AF4-19C489EE1531}" presName="spaceRect" presStyleCnt="0"/>
      <dgm:spPr/>
    </dgm:pt>
    <dgm:pt modelId="{4296E76E-5221-4E3F-AAC1-54D863E50867}" type="pres">
      <dgm:prSet presAssocID="{751B99B8-3BA6-4F71-8AF4-19C489EE1531}" presName="parTx" presStyleLbl="revTx" presStyleIdx="1" presStyleCnt="4">
        <dgm:presLayoutVars>
          <dgm:chMax val="0"/>
          <dgm:chPref val="0"/>
        </dgm:presLayoutVars>
      </dgm:prSet>
      <dgm:spPr/>
    </dgm:pt>
    <dgm:pt modelId="{300CAAF4-0115-4008-9071-5210A94F2CD1}" type="pres">
      <dgm:prSet presAssocID="{7B2F735F-3BC2-4D2C-8C66-23ECDD1EE2AC}" presName="sibTrans" presStyleCnt="0"/>
      <dgm:spPr/>
    </dgm:pt>
    <dgm:pt modelId="{37BF42C2-AB7F-4762-8526-00544696D4C9}" type="pres">
      <dgm:prSet presAssocID="{4B8C3E0E-55D1-41CA-864C-1E6BD879E595}" presName="compNode" presStyleCnt="0"/>
      <dgm:spPr/>
    </dgm:pt>
    <dgm:pt modelId="{7907D9DE-B5EE-40FF-B099-6205C7C3E9EF}" type="pres">
      <dgm:prSet presAssocID="{4B8C3E0E-55D1-41CA-864C-1E6BD879E595}" presName="bgRect" presStyleLbl="bgShp" presStyleIdx="2" presStyleCnt="4"/>
      <dgm:spPr/>
    </dgm:pt>
    <dgm:pt modelId="{187D5B11-F4DF-4C1B-92BC-56BE525706D7}" type="pres">
      <dgm:prSet presAssocID="{4B8C3E0E-55D1-41CA-864C-1E6BD879E59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int"/>
        </a:ext>
      </dgm:extLst>
    </dgm:pt>
    <dgm:pt modelId="{22DAA473-D3FC-4398-9DC6-453B78A44E4E}" type="pres">
      <dgm:prSet presAssocID="{4B8C3E0E-55D1-41CA-864C-1E6BD879E595}" presName="spaceRect" presStyleCnt="0"/>
      <dgm:spPr/>
    </dgm:pt>
    <dgm:pt modelId="{0E23F106-168B-471A-8994-AEF3042973F0}" type="pres">
      <dgm:prSet presAssocID="{4B8C3E0E-55D1-41CA-864C-1E6BD879E595}" presName="parTx" presStyleLbl="revTx" presStyleIdx="2" presStyleCnt="4">
        <dgm:presLayoutVars>
          <dgm:chMax val="0"/>
          <dgm:chPref val="0"/>
        </dgm:presLayoutVars>
      </dgm:prSet>
      <dgm:spPr/>
    </dgm:pt>
    <dgm:pt modelId="{47A068E3-FAC7-46C3-98A3-B984558B6588}" type="pres">
      <dgm:prSet presAssocID="{C4213F35-6CBA-4B2E-A049-27563548916B}" presName="sibTrans" presStyleCnt="0"/>
      <dgm:spPr/>
    </dgm:pt>
    <dgm:pt modelId="{EF823935-69AB-45DF-B0D1-F27DD7680C90}" type="pres">
      <dgm:prSet presAssocID="{3A63597E-18A5-4277-98A4-9922FB274E78}" presName="compNode" presStyleCnt="0"/>
      <dgm:spPr/>
    </dgm:pt>
    <dgm:pt modelId="{5F99E22E-2B31-48A9-BF68-953052ED36CA}" type="pres">
      <dgm:prSet presAssocID="{3A63597E-18A5-4277-98A4-9922FB274E78}" presName="bgRect" presStyleLbl="bgShp" presStyleIdx="3" presStyleCnt="4"/>
      <dgm:spPr/>
    </dgm:pt>
    <dgm:pt modelId="{FE37BE3F-B8F9-4226-A861-E0CE9D9C5520}" type="pres">
      <dgm:prSet presAssocID="{3A63597E-18A5-4277-98A4-9922FB274E7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üç"/>
        </a:ext>
      </dgm:extLst>
    </dgm:pt>
    <dgm:pt modelId="{75F7253B-19C6-4A3B-BEED-A1CD2DD8B35A}" type="pres">
      <dgm:prSet presAssocID="{3A63597E-18A5-4277-98A4-9922FB274E78}" presName="spaceRect" presStyleCnt="0"/>
      <dgm:spPr/>
    </dgm:pt>
    <dgm:pt modelId="{07146325-BB2D-47E1-87B8-9869405379B3}" type="pres">
      <dgm:prSet presAssocID="{3A63597E-18A5-4277-98A4-9922FB274E78}" presName="parTx" presStyleLbl="revTx" presStyleIdx="3" presStyleCnt="4">
        <dgm:presLayoutVars>
          <dgm:chMax val="0"/>
          <dgm:chPref val="0"/>
        </dgm:presLayoutVars>
      </dgm:prSet>
      <dgm:spPr/>
    </dgm:pt>
  </dgm:ptLst>
  <dgm:cxnLst>
    <dgm:cxn modelId="{1D5FAD43-36A0-4EF6-8F96-F56D42725848}" type="presOf" srcId="{C600582E-D209-4BA7-B82B-25A7ADDB1B16}" destId="{9AABE51A-3E6A-4434-ACC0-736349EB55AF}" srcOrd="0" destOrd="0" presId="urn:microsoft.com/office/officeart/2018/2/layout/IconVerticalSolidList"/>
    <dgm:cxn modelId="{EC16A469-D796-4171-827B-13662A5C24C1}" type="presOf" srcId="{1730E13E-1091-433F-987F-31390E47F68C}" destId="{234C68D7-A142-492C-8F5F-7DD1F3BE7E6E}" srcOrd="0" destOrd="0" presId="urn:microsoft.com/office/officeart/2018/2/layout/IconVerticalSolidList"/>
    <dgm:cxn modelId="{4284094E-744A-4E4B-8588-15F00A3A913B}" srcId="{C600582E-D209-4BA7-B82B-25A7ADDB1B16}" destId="{3A63597E-18A5-4277-98A4-9922FB274E78}" srcOrd="3" destOrd="0" parTransId="{57DB9DE4-496C-4245-A039-0B1E02A7D273}" sibTransId="{139B733F-094A-48A9-8BAF-128969FD9779}"/>
    <dgm:cxn modelId="{66DBA083-838B-4B4A-B767-16309CFADB76}" srcId="{C600582E-D209-4BA7-B82B-25A7ADDB1B16}" destId="{4B8C3E0E-55D1-41CA-864C-1E6BD879E595}" srcOrd="2" destOrd="0" parTransId="{7992638E-9014-4CE3-BC68-8A06EF770F55}" sibTransId="{C4213F35-6CBA-4B2E-A049-27563548916B}"/>
    <dgm:cxn modelId="{456ECA8F-6F9F-424B-AD1E-E5DEC9879825}" type="presOf" srcId="{4B8C3E0E-55D1-41CA-864C-1E6BD879E595}" destId="{0E23F106-168B-471A-8994-AEF3042973F0}" srcOrd="0" destOrd="0" presId="urn:microsoft.com/office/officeart/2018/2/layout/IconVerticalSolidList"/>
    <dgm:cxn modelId="{F19A85D2-CC4B-42D0-AC58-A490881B7157}" type="presOf" srcId="{3A63597E-18A5-4277-98A4-9922FB274E78}" destId="{07146325-BB2D-47E1-87B8-9869405379B3}" srcOrd="0" destOrd="0" presId="urn:microsoft.com/office/officeart/2018/2/layout/IconVerticalSolidList"/>
    <dgm:cxn modelId="{64C737D3-E9A6-400B-B51B-55063C104633}" srcId="{C600582E-D209-4BA7-B82B-25A7ADDB1B16}" destId="{1730E13E-1091-433F-987F-31390E47F68C}" srcOrd="0" destOrd="0" parTransId="{55BD5D19-2A18-43C4-A9B3-7ECBA1399083}" sibTransId="{E381A61A-B781-4C37-9296-2B70A091E4CE}"/>
    <dgm:cxn modelId="{68EF78EB-89A9-4BD7-B898-B8FD2FDFE1B8}" type="presOf" srcId="{751B99B8-3BA6-4F71-8AF4-19C489EE1531}" destId="{4296E76E-5221-4E3F-AAC1-54D863E50867}" srcOrd="0" destOrd="0" presId="urn:microsoft.com/office/officeart/2018/2/layout/IconVerticalSolidList"/>
    <dgm:cxn modelId="{F7ED43F9-B9F3-4C21-9FBF-0DBF3CB9F88E}" srcId="{C600582E-D209-4BA7-B82B-25A7ADDB1B16}" destId="{751B99B8-3BA6-4F71-8AF4-19C489EE1531}" srcOrd="1" destOrd="0" parTransId="{14DCCEBC-AB41-4185-AA35-DACE0D55E54D}" sibTransId="{7B2F735F-3BC2-4D2C-8C66-23ECDD1EE2AC}"/>
    <dgm:cxn modelId="{6EFC8001-F04C-4751-863F-24CC9563CF17}" type="presParOf" srcId="{9AABE51A-3E6A-4434-ACC0-736349EB55AF}" destId="{85500877-2DCE-4056-B835-A2F0397D826D}" srcOrd="0" destOrd="0" presId="urn:microsoft.com/office/officeart/2018/2/layout/IconVerticalSolidList"/>
    <dgm:cxn modelId="{981F130E-382E-4DFB-BE69-AAAE9F91C9A5}" type="presParOf" srcId="{85500877-2DCE-4056-B835-A2F0397D826D}" destId="{205C856E-E109-425D-A284-C52D70C0F0E6}" srcOrd="0" destOrd="0" presId="urn:microsoft.com/office/officeart/2018/2/layout/IconVerticalSolidList"/>
    <dgm:cxn modelId="{0E15CCDE-8EE7-4132-8E69-92FEAC705770}" type="presParOf" srcId="{85500877-2DCE-4056-B835-A2F0397D826D}" destId="{3388E1A5-50B6-455F-B281-B47ADA29651D}" srcOrd="1" destOrd="0" presId="urn:microsoft.com/office/officeart/2018/2/layout/IconVerticalSolidList"/>
    <dgm:cxn modelId="{B0338163-593C-44FF-90A2-1B89158450BD}" type="presParOf" srcId="{85500877-2DCE-4056-B835-A2F0397D826D}" destId="{475AB153-52EE-45CE-AE30-DA9322829648}" srcOrd="2" destOrd="0" presId="urn:microsoft.com/office/officeart/2018/2/layout/IconVerticalSolidList"/>
    <dgm:cxn modelId="{68FB98CE-F12B-42D0-B9EE-13E963493EB2}" type="presParOf" srcId="{85500877-2DCE-4056-B835-A2F0397D826D}" destId="{234C68D7-A142-492C-8F5F-7DD1F3BE7E6E}" srcOrd="3" destOrd="0" presId="urn:microsoft.com/office/officeart/2018/2/layout/IconVerticalSolidList"/>
    <dgm:cxn modelId="{F4144DEB-1EE6-444B-ACDE-FD1E35F08CFA}" type="presParOf" srcId="{9AABE51A-3E6A-4434-ACC0-736349EB55AF}" destId="{7B5AFE52-D682-46F5-B8C1-A141E1932313}" srcOrd="1" destOrd="0" presId="urn:microsoft.com/office/officeart/2018/2/layout/IconVerticalSolidList"/>
    <dgm:cxn modelId="{5605CCEB-C2B9-4568-827C-78973F1ED45A}" type="presParOf" srcId="{9AABE51A-3E6A-4434-ACC0-736349EB55AF}" destId="{606B8D2E-9A44-413F-8125-F51F2BA4B62D}" srcOrd="2" destOrd="0" presId="urn:microsoft.com/office/officeart/2018/2/layout/IconVerticalSolidList"/>
    <dgm:cxn modelId="{4904C5F5-CBA4-4519-840E-98E059670C3B}" type="presParOf" srcId="{606B8D2E-9A44-413F-8125-F51F2BA4B62D}" destId="{EEDCC9FF-A32F-4F51-9050-354467C60C16}" srcOrd="0" destOrd="0" presId="urn:microsoft.com/office/officeart/2018/2/layout/IconVerticalSolidList"/>
    <dgm:cxn modelId="{D9B6AC42-05F3-4E89-B906-78200FFC930D}" type="presParOf" srcId="{606B8D2E-9A44-413F-8125-F51F2BA4B62D}" destId="{F49531E2-5E9E-48E2-B095-97D425866682}" srcOrd="1" destOrd="0" presId="urn:microsoft.com/office/officeart/2018/2/layout/IconVerticalSolidList"/>
    <dgm:cxn modelId="{2C444A20-B68A-4DC0-AF21-CC2ECC3685FD}" type="presParOf" srcId="{606B8D2E-9A44-413F-8125-F51F2BA4B62D}" destId="{CE8F7642-B284-49F3-B95C-225C611B8504}" srcOrd="2" destOrd="0" presId="urn:microsoft.com/office/officeart/2018/2/layout/IconVerticalSolidList"/>
    <dgm:cxn modelId="{683951D6-5D94-4DCD-B555-40BA9BF14BD4}" type="presParOf" srcId="{606B8D2E-9A44-413F-8125-F51F2BA4B62D}" destId="{4296E76E-5221-4E3F-AAC1-54D863E50867}" srcOrd="3" destOrd="0" presId="urn:microsoft.com/office/officeart/2018/2/layout/IconVerticalSolidList"/>
    <dgm:cxn modelId="{F93301D3-3090-45FB-B961-AD3C59045676}" type="presParOf" srcId="{9AABE51A-3E6A-4434-ACC0-736349EB55AF}" destId="{300CAAF4-0115-4008-9071-5210A94F2CD1}" srcOrd="3" destOrd="0" presId="urn:microsoft.com/office/officeart/2018/2/layout/IconVerticalSolidList"/>
    <dgm:cxn modelId="{4CF16DBF-1FEE-416D-86B9-296A06B428A7}" type="presParOf" srcId="{9AABE51A-3E6A-4434-ACC0-736349EB55AF}" destId="{37BF42C2-AB7F-4762-8526-00544696D4C9}" srcOrd="4" destOrd="0" presId="urn:microsoft.com/office/officeart/2018/2/layout/IconVerticalSolidList"/>
    <dgm:cxn modelId="{CA987B8F-B8C5-4431-A179-B31C2D0BEE9F}" type="presParOf" srcId="{37BF42C2-AB7F-4762-8526-00544696D4C9}" destId="{7907D9DE-B5EE-40FF-B099-6205C7C3E9EF}" srcOrd="0" destOrd="0" presId="urn:microsoft.com/office/officeart/2018/2/layout/IconVerticalSolidList"/>
    <dgm:cxn modelId="{2E7C2880-9246-47FA-804D-5B80BA91523C}" type="presParOf" srcId="{37BF42C2-AB7F-4762-8526-00544696D4C9}" destId="{187D5B11-F4DF-4C1B-92BC-56BE525706D7}" srcOrd="1" destOrd="0" presId="urn:microsoft.com/office/officeart/2018/2/layout/IconVerticalSolidList"/>
    <dgm:cxn modelId="{71521BED-5C44-40F0-9ED4-8D024DFB3A68}" type="presParOf" srcId="{37BF42C2-AB7F-4762-8526-00544696D4C9}" destId="{22DAA473-D3FC-4398-9DC6-453B78A44E4E}" srcOrd="2" destOrd="0" presId="urn:microsoft.com/office/officeart/2018/2/layout/IconVerticalSolidList"/>
    <dgm:cxn modelId="{46A1AEBC-935A-49A8-B77C-E5DBD7F02B59}" type="presParOf" srcId="{37BF42C2-AB7F-4762-8526-00544696D4C9}" destId="{0E23F106-168B-471A-8994-AEF3042973F0}" srcOrd="3" destOrd="0" presId="urn:microsoft.com/office/officeart/2018/2/layout/IconVerticalSolidList"/>
    <dgm:cxn modelId="{F6E1AAC5-694F-4C5A-B531-5E72A73EECC4}" type="presParOf" srcId="{9AABE51A-3E6A-4434-ACC0-736349EB55AF}" destId="{47A068E3-FAC7-46C3-98A3-B984558B6588}" srcOrd="5" destOrd="0" presId="urn:microsoft.com/office/officeart/2018/2/layout/IconVerticalSolidList"/>
    <dgm:cxn modelId="{FFCB1ADA-3A60-465E-AFC3-D1CED54DF030}" type="presParOf" srcId="{9AABE51A-3E6A-4434-ACC0-736349EB55AF}" destId="{EF823935-69AB-45DF-B0D1-F27DD7680C90}" srcOrd="6" destOrd="0" presId="urn:microsoft.com/office/officeart/2018/2/layout/IconVerticalSolidList"/>
    <dgm:cxn modelId="{0DC520C8-B6B2-4CAF-B7B4-4BCE2EEFDB4E}" type="presParOf" srcId="{EF823935-69AB-45DF-B0D1-F27DD7680C90}" destId="{5F99E22E-2B31-48A9-BF68-953052ED36CA}" srcOrd="0" destOrd="0" presId="urn:microsoft.com/office/officeart/2018/2/layout/IconVerticalSolidList"/>
    <dgm:cxn modelId="{317A72A5-EFB3-4A3D-AB68-8F9048DAD716}" type="presParOf" srcId="{EF823935-69AB-45DF-B0D1-F27DD7680C90}" destId="{FE37BE3F-B8F9-4226-A861-E0CE9D9C5520}" srcOrd="1" destOrd="0" presId="urn:microsoft.com/office/officeart/2018/2/layout/IconVerticalSolidList"/>
    <dgm:cxn modelId="{A289076D-0619-4DDE-8873-2B7C2257D45C}" type="presParOf" srcId="{EF823935-69AB-45DF-B0D1-F27DD7680C90}" destId="{75F7253B-19C6-4A3B-BEED-A1CD2DD8B35A}" srcOrd="2" destOrd="0" presId="urn:microsoft.com/office/officeart/2018/2/layout/IconVerticalSolidList"/>
    <dgm:cxn modelId="{2B3AFDE7-4FA6-4C5C-AE4A-E4E83FF25F5E}" type="presParOf" srcId="{EF823935-69AB-45DF-B0D1-F27DD7680C90}" destId="{07146325-BB2D-47E1-87B8-9869405379B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9F158-0FFB-4428-A967-C767646F7606}">
      <dsp:nvSpPr>
        <dsp:cNvPr id="0" name=""/>
        <dsp:cNvSpPr/>
      </dsp:nvSpPr>
      <dsp:spPr>
        <a:xfrm>
          <a:off x="108988" y="205137"/>
          <a:ext cx="1282574" cy="12825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63411C-2A04-4008-AE45-23577226F85C}">
      <dsp:nvSpPr>
        <dsp:cNvPr id="0" name=""/>
        <dsp:cNvSpPr/>
      </dsp:nvSpPr>
      <dsp:spPr>
        <a:xfrm>
          <a:off x="369447" y="488270"/>
          <a:ext cx="743893" cy="743893"/>
        </a:xfrm>
        <a:prstGeom prst="cub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52B300-0687-43BD-92F1-06E6A03816B5}">
      <dsp:nvSpPr>
        <dsp:cNvPr id="0" name=""/>
        <dsp:cNvSpPr/>
      </dsp:nvSpPr>
      <dsp:spPr>
        <a:xfrm>
          <a:off x="1666401" y="205137"/>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tr-TR" sz="2400" kern="1200" dirty="0"/>
            <a:t>3 DIMENSIONAL</a:t>
          </a:r>
          <a:endParaRPr lang="en-US" sz="2400" kern="1200" dirty="0"/>
        </a:p>
      </dsp:txBody>
      <dsp:txXfrm>
        <a:off x="1666401" y="205137"/>
        <a:ext cx="3023212" cy="1282574"/>
      </dsp:txXfrm>
    </dsp:sp>
    <dsp:sp modelId="{60385DC5-5295-471C-A022-970E0EC35543}">
      <dsp:nvSpPr>
        <dsp:cNvPr id="0" name=""/>
        <dsp:cNvSpPr/>
      </dsp:nvSpPr>
      <dsp:spPr>
        <a:xfrm>
          <a:off x="5216385" y="205137"/>
          <a:ext cx="1282574" cy="12825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1A8F61-D420-4BBC-B9F4-16A33E88C002}">
      <dsp:nvSpPr>
        <dsp:cNvPr id="0" name=""/>
        <dsp:cNvSpPr/>
      </dsp:nvSpPr>
      <dsp:spPr>
        <a:xfrm>
          <a:off x="5485726" y="474478"/>
          <a:ext cx="743893" cy="74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73F40F-892C-4462-AB73-88C1225B4A74}">
      <dsp:nvSpPr>
        <dsp:cNvPr id="0" name=""/>
        <dsp:cNvSpPr/>
      </dsp:nvSpPr>
      <dsp:spPr>
        <a:xfrm>
          <a:off x="6773797" y="205137"/>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tr-TR" sz="2400" kern="1200"/>
            <a:t>FIRST PERSON</a:t>
          </a:r>
          <a:endParaRPr lang="en-US" sz="2400" kern="1200"/>
        </a:p>
      </dsp:txBody>
      <dsp:txXfrm>
        <a:off x="6773797" y="205137"/>
        <a:ext cx="3023212" cy="1282574"/>
      </dsp:txXfrm>
    </dsp:sp>
    <dsp:sp modelId="{AE84FE69-05F4-4FD7-9713-35F1877B9E45}">
      <dsp:nvSpPr>
        <dsp:cNvPr id="0" name=""/>
        <dsp:cNvSpPr/>
      </dsp:nvSpPr>
      <dsp:spPr>
        <a:xfrm>
          <a:off x="108988" y="2097137"/>
          <a:ext cx="1282574" cy="12825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5DC506-B1D2-4A7D-9B12-0B9F04519B33}">
      <dsp:nvSpPr>
        <dsp:cNvPr id="0" name=""/>
        <dsp:cNvSpPr/>
      </dsp:nvSpPr>
      <dsp:spPr>
        <a:xfrm>
          <a:off x="378329" y="2366477"/>
          <a:ext cx="743893" cy="7438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AF0DB2-B3D5-45B3-8D7B-3B6A8A7796B1}">
      <dsp:nvSpPr>
        <dsp:cNvPr id="0" name=""/>
        <dsp:cNvSpPr/>
      </dsp:nvSpPr>
      <dsp:spPr>
        <a:xfrm>
          <a:off x="1666401" y="2097137"/>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tr-TR" sz="2400" kern="1200"/>
            <a:t>CLOSED WORLD</a:t>
          </a:r>
          <a:endParaRPr lang="en-US" sz="2400" kern="1200"/>
        </a:p>
      </dsp:txBody>
      <dsp:txXfrm>
        <a:off x="1666401" y="2097137"/>
        <a:ext cx="3023212" cy="1282574"/>
      </dsp:txXfrm>
    </dsp:sp>
    <dsp:sp modelId="{9832649C-86D7-4B8E-9B39-BA2BE7EAE979}">
      <dsp:nvSpPr>
        <dsp:cNvPr id="0" name=""/>
        <dsp:cNvSpPr/>
      </dsp:nvSpPr>
      <dsp:spPr>
        <a:xfrm>
          <a:off x="5216385" y="2097137"/>
          <a:ext cx="1282574" cy="12825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9C2124-0AD7-4596-ACB6-E9E60EC758F9}">
      <dsp:nvSpPr>
        <dsp:cNvPr id="0" name=""/>
        <dsp:cNvSpPr/>
      </dsp:nvSpPr>
      <dsp:spPr>
        <a:xfrm>
          <a:off x="5485726" y="2366477"/>
          <a:ext cx="743893" cy="7438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AD0D96-9D22-46E1-B547-BB399BD080F9}">
      <dsp:nvSpPr>
        <dsp:cNvPr id="0" name=""/>
        <dsp:cNvSpPr/>
      </dsp:nvSpPr>
      <dsp:spPr>
        <a:xfrm>
          <a:off x="6773797" y="2097137"/>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tr-TR" sz="2400" kern="1200"/>
            <a:t>PUZZLE</a:t>
          </a:r>
          <a:endParaRPr lang="en-US" sz="2400" kern="1200"/>
        </a:p>
      </dsp:txBody>
      <dsp:txXfrm>
        <a:off x="6773797" y="2097137"/>
        <a:ext cx="3023212" cy="1282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36917-856E-47C0-A352-E05BACF5583D}">
      <dsp:nvSpPr>
        <dsp:cNvPr id="0" name=""/>
        <dsp:cNvSpPr/>
      </dsp:nvSpPr>
      <dsp:spPr>
        <a:xfrm>
          <a:off x="0" y="519"/>
          <a:ext cx="6692748" cy="121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8F7CE2-328C-45D1-9BBD-3F7DC1C69E69}">
      <dsp:nvSpPr>
        <dsp:cNvPr id="0" name=""/>
        <dsp:cNvSpPr/>
      </dsp:nvSpPr>
      <dsp:spPr>
        <a:xfrm>
          <a:off x="367665" y="273989"/>
          <a:ext cx="668483" cy="6684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4212DD-51A2-4C97-9ADD-03A103DFCC05}">
      <dsp:nvSpPr>
        <dsp:cNvPr id="0" name=""/>
        <dsp:cNvSpPr/>
      </dsp:nvSpPr>
      <dsp:spPr>
        <a:xfrm>
          <a:off x="1403815" y="519"/>
          <a:ext cx="5288932"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1022350">
            <a:lnSpc>
              <a:spcPct val="100000"/>
            </a:lnSpc>
            <a:spcBef>
              <a:spcPct val="0"/>
            </a:spcBef>
            <a:spcAft>
              <a:spcPct val="35000"/>
            </a:spcAft>
            <a:buNone/>
          </a:pPr>
          <a:r>
            <a:rPr lang="tr-TR" sz="2300" kern="1200" dirty="0"/>
            <a:t>404 Memory Not </a:t>
          </a:r>
          <a:r>
            <a:rPr lang="tr-TR" sz="2300" kern="1200" dirty="0" err="1"/>
            <a:t>Found</a:t>
          </a:r>
          <a:r>
            <a:rPr lang="tr-TR" sz="2300" kern="1200" dirty="0"/>
            <a:t> </a:t>
          </a:r>
          <a:r>
            <a:rPr lang="tr-TR" sz="2300" kern="1200" dirty="0" err="1"/>
            <a:t>takes</a:t>
          </a:r>
          <a:r>
            <a:rPr lang="tr-TR" sz="2300" kern="1200" dirty="0"/>
            <a:t> </a:t>
          </a:r>
          <a:r>
            <a:rPr lang="tr-TR" sz="2300" kern="1200" dirty="0" err="1"/>
            <a:t>place</a:t>
          </a:r>
          <a:r>
            <a:rPr lang="tr-TR" sz="2300" kern="1200" dirty="0"/>
            <a:t> in Hacettepe </a:t>
          </a:r>
          <a:r>
            <a:rPr lang="tr-TR" sz="2300" kern="1200" dirty="0" err="1"/>
            <a:t>University</a:t>
          </a:r>
          <a:r>
            <a:rPr lang="tr-TR" sz="2300" kern="1200" dirty="0"/>
            <a:t> </a:t>
          </a:r>
          <a:r>
            <a:rPr lang="tr-TR" sz="2300" kern="1200" dirty="0" err="1"/>
            <a:t>Computer</a:t>
          </a:r>
          <a:r>
            <a:rPr lang="tr-TR" sz="2300" kern="1200" dirty="0"/>
            <a:t> </a:t>
          </a:r>
          <a:r>
            <a:rPr lang="tr-TR" sz="2300" kern="1200" dirty="0" err="1"/>
            <a:t>Engineering</a:t>
          </a:r>
          <a:r>
            <a:rPr lang="tr-TR" sz="2300" kern="1200" dirty="0"/>
            <a:t> </a:t>
          </a:r>
          <a:r>
            <a:rPr lang="tr-TR" sz="2300" kern="1200" dirty="0" err="1"/>
            <a:t>Department</a:t>
          </a:r>
          <a:r>
            <a:rPr lang="tr-TR" sz="2300" kern="1200" dirty="0"/>
            <a:t>. </a:t>
          </a:r>
          <a:endParaRPr lang="en-US" sz="2300" kern="1200" dirty="0"/>
        </a:p>
      </dsp:txBody>
      <dsp:txXfrm>
        <a:off x="1403815" y="519"/>
        <a:ext cx="5288932" cy="1215424"/>
      </dsp:txXfrm>
    </dsp:sp>
    <dsp:sp modelId="{3FC15816-02EF-4C3A-9610-C570F3B8F31F}">
      <dsp:nvSpPr>
        <dsp:cNvPr id="0" name=""/>
        <dsp:cNvSpPr/>
      </dsp:nvSpPr>
      <dsp:spPr>
        <a:xfrm>
          <a:off x="0" y="1519799"/>
          <a:ext cx="6692748" cy="121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6E3BCF-8E31-480F-A7F4-EFF9D30AD935}">
      <dsp:nvSpPr>
        <dsp:cNvPr id="0" name=""/>
        <dsp:cNvSpPr/>
      </dsp:nvSpPr>
      <dsp:spPr>
        <a:xfrm>
          <a:off x="367665" y="1793270"/>
          <a:ext cx="668483" cy="66848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FC6759-7BC0-4939-9AEA-B4A5E9DA327A}">
      <dsp:nvSpPr>
        <dsp:cNvPr id="0" name=""/>
        <dsp:cNvSpPr/>
      </dsp:nvSpPr>
      <dsp:spPr>
        <a:xfrm>
          <a:off x="1403815" y="1519799"/>
          <a:ext cx="5288932"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1022350">
            <a:lnSpc>
              <a:spcPct val="100000"/>
            </a:lnSpc>
            <a:spcBef>
              <a:spcPct val="0"/>
            </a:spcBef>
            <a:spcAft>
              <a:spcPct val="35000"/>
            </a:spcAft>
            <a:buNone/>
          </a:pPr>
          <a:r>
            <a:rPr lang="tr-TR" sz="2300" kern="1200"/>
            <a:t>The player is stuck inside the building and they have lost their memories. </a:t>
          </a:r>
          <a:endParaRPr lang="en-US" sz="2300" kern="1200"/>
        </a:p>
      </dsp:txBody>
      <dsp:txXfrm>
        <a:off x="1403815" y="1519799"/>
        <a:ext cx="5288932" cy="1215424"/>
      </dsp:txXfrm>
    </dsp:sp>
    <dsp:sp modelId="{5DFF85A1-125E-4914-A0E6-791C71507277}">
      <dsp:nvSpPr>
        <dsp:cNvPr id="0" name=""/>
        <dsp:cNvSpPr/>
      </dsp:nvSpPr>
      <dsp:spPr>
        <a:xfrm>
          <a:off x="0" y="3039080"/>
          <a:ext cx="6692748" cy="1215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6E26C6-1ECE-4BA2-9716-7124C3C62940}">
      <dsp:nvSpPr>
        <dsp:cNvPr id="0" name=""/>
        <dsp:cNvSpPr/>
      </dsp:nvSpPr>
      <dsp:spPr>
        <a:xfrm>
          <a:off x="367665" y="3312550"/>
          <a:ext cx="668483" cy="66848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F3D020-5499-4160-AB3C-A8A5D8675487}">
      <dsp:nvSpPr>
        <dsp:cNvPr id="0" name=""/>
        <dsp:cNvSpPr/>
      </dsp:nvSpPr>
      <dsp:spPr>
        <a:xfrm>
          <a:off x="1403815" y="3039080"/>
          <a:ext cx="5288932"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1022350">
            <a:lnSpc>
              <a:spcPct val="100000"/>
            </a:lnSpc>
            <a:spcBef>
              <a:spcPct val="0"/>
            </a:spcBef>
            <a:spcAft>
              <a:spcPct val="35000"/>
            </a:spcAft>
            <a:buNone/>
          </a:pPr>
          <a:r>
            <a:rPr lang="tr-TR" sz="2300" kern="1200"/>
            <a:t>In order to regain their memories and to get out of the building they have to collect certain objects.</a:t>
          </a:r>
          <a:endParaRPr lang="en-US" sz="2300" kern="1200"/>
        </a:p>
      </dsp:txBody>
      <dsp:txXfrm>
        <a:off x="1403815" y="3039080"/>
        <a:ext cx="5288932" cy="12154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661B9-4ACC-4529-86FE-320CD3F5EB66}">
      <dsp:nvSpPr>
        <dsp:cNvPr id="0" name=""/>
        <dsp:cNvSpPr/>
      </dsp:nvSpPr>
      <dsp:spPr>
        <a:xfrm>
          <a:off x="0" y="691441"/>
          <a:ext cx="6692748" cy="12765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E903F0-0552-4C75-BA7E-FF67180544E2}">
      <dsp:nvSpPr>
        <dsp:cNvPr id="0" name=""/>
        <dsp:cNvSpPr/>
      </dsp:nvSpPr>
      <dsp:spPr>
        <a:xfrm>
          <a:off x="386143" y="978655"/>
          <a:ext cx="702078" cy="7020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2A56A5-3ADA-4D00-8E5F-1DBCE17964B7}">
      <dsp:nvSpPr>
        <dsp:cNvPr id="0" name=""/>
        <dsp:cNvSpPr/>
      </dsp:nvSpPr>
      <dsp:spPr>
        <a:xfrm>
          <a:off x="1474365" y="691441"/>
          <a:ext cx="5218382" cy="1276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97" tIns="135097" rIns="135097" bIns="135097" numCol="1" spcCol="1270" anchor="ctr" anchorCtr="0">
          <a:noAutofit/>
        </a:bodyPr>
        <a:lstStyle/>
        <a:p>
          <a:pPr marL="0" lvl="0" indent="0" algn="l" defTabSz="1111250">
            <a:lnSpc>
              <a:spcPct val="100000"/>
            </a:lnSpc>
            <a:spcBef>
              <a:spcPct val="0"/>
            </a:spcBef>
            <a:spcAft>
              <a:spcPct val="35000"/>
            </a:spcAft>
            <a:buNone/>
          </a:pPr>
          <a:r>
            <a:rPr lang="tr-TR" sz="2500" kern="1200" err="1"/>
            <a:t>To</a:t>
          </a:r>
          <a:r>
            <a:rPr lang="tr-TR" sz="2500" kern="1200"/>
            <a:t> </a:t>
          </a:r>
          <a:r>
            <a:rPr lang="tr-TR" sz="2500" kern="1200" err="1"/>
            <a:t>move</a:t>
          </a:r>
          <a:r>
            <a:rPr lang="tr-TR" sz="2500" kern="1200"/>
            <a:t> </a:t>
          </a:r>
          <a:r>
            <a:rPr lang="tr-TR" sz="2500" kern="1200" err="1"/>
            <a:t>forward</a:t>
          </a:r>
          <a:r>
            <a:rPr lang="tr-TR" sz="2500" kern="1200"/>
            <a:t> in </a:t>
          </a:r>
          <a:r>
            <a:rPr lang="tr-TR" sz="2500" kern="1200" err="1"/>
            <a:t>the</a:t>
          </a:r>
          <a:r>
            <a:rPr lang="tr-TR" sz="2500" kern="1200"/>
            <a:t> </a:t>
          </a:r>
          <a:r>
            <a:rPr lang="tr-TR" sz="2500" kern="1200" err="1"/>
            <a:t>game</a:t>
          </a:r>
          <a:r>
            <a:rPr lang="tr-TR" sz="2500" kern="1200"/>
            <a:t>, </a:t>
          </a:r>
          <a:r>
            <a:rPr lang="tr-TR" sz="2500" kern="1200" err="1"/>
            <a:t>the</a:t>
          </a:r>
          <a:r>
            <a:rPr lang="tr-TR" sz="2500" kern="1200"/>
            <a:t> </a:t>
          </a:r>
          <a:r>
            <a:rPr lang="tr-TR" sz="2500" kern="1200" err="1"/>
            <a:t>player</a:t>
          </a:r>
          <a:r>
            <a:rPr lang="tr-TR" sz="2500" kern="1200"/>
            <a:t> has </a:t>
          </a:r>
          <a:r>
            <a:rPr lang="tr-TR" sz="2500" kern="1200" err="1"/>
            <a:t>to</a:t>
          </a:r>
          <a:r>
            <a:rPr lang="tr-TR" sz="2500" kern="1200"/>
            <a:t> </a:t>
          </a:r>
          <a:r>
            <a:rPr lang="tr-TR" sz="2500" kern="1200" err="1"/>
            <a:t>collect</a:t>
          </a:r>
          <a:r>
            <a:rPr lang="tr-TR" sz="2500" kern="1200"/>
            <a:t> </a:t>
          </a:r>
          <a:r>
            <a:rPr lang="tr-TR" sz="2500" kern="1200" err="1"/>
            <a:t>the</a:t>
          </a:r>
          <a:r>
            <a:rPr lang="tr-TR" sz="2500" kern="1200"/>
            <a:t> </a:t>
          </a:r>
          <a:r>
            <a:rPr lang="tr-TR" sz="2500" kern="1200" err="1"/>
            <a:t>memory</a:t>
          </a:r>
          <a:r>
            <a:rPr lang="tr-TR" sz="2500" kern="1200"/>
            <a:t> </a:t>
          </a:r>
          <a:r>
            <a:rPr lang="tr-TR" sz="2500" kern="1200" err="1"/>
            <a:t>items</a:t>
          </a:r>
          <a:r>
            <a:rPr lang="tr-TR" sz="2500" kern="1200"/>
            <a:t>. </a:t>
          </a:r>
          <a:endParaRPr lang="en-US" sz="2500" kern="1200"/>
        </a:p>
      </dsp:txBody>
      <dsp:txXfrm>
        <a:off x="1474365" y="691441"/>
        <a:ext cx="5218382" cy="1276507"/>
      </dsp:txXfrm>
    </dsp:sp>
    <dsp:sp modelId="{76113527-394D-4E9A-B767-C3A6C039EE47}">
      <dsp:nvSpPr>
        <dsp:cNvPr id="0" name=""/>
        <dsp:cNvSpPr/>
      </dsp:nvSpPr>
      <dsp:spPr>
        <a:xfrm>
          <a:off x="0" y="2287075"/>
          <a:ext cx="6692748" cy="12765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BE9FD8-C04A-4EA8-B335-6DD3C223E8CD}">
      <dsp:nvSpPr>
        <dsp:cNvPr id="0" name=""/>
        <dsp:cNvSpPr/>
      </dsp:nvSpPr>
      <dsp:spPr>
        <a:xfrm>
          <a:off x="386143" y="2574289"/>
          <a:ext cx="702078" cy="702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2FFCE0-5995-47D6-AA1E-ED7B725BB946}">
      <dsp:nvSpPr>
        <dsp:cNvPr id="0" name=""/>
        <dsp:cNvSpPr/>
      </dsp:nvSpPr>
      <dsp:spPr>
        <a:xfrm>
          <a:off x="1474365" y="2287075"/>
          <a:ext cx="5218382" cy="1276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97" tIns="135097" rIns="135097" bIns="135097" numCol="1" spcCol="1270" anchor="ctr" anchorCtr="0">
          <a:noAutofit/>
        </a:bodyPr>
        <a:lstStyle/>
        <a:p>
          <a:pPr marL="0" lvl="0" indent="0" algn="l" defTabSz="1111250">
            <a:lnSpc>
              <a:spcPct val="100000"/>
            </a:lnSpc>
            <a:spcBef>
              <a:spcPct val="0"/>
            </a:spcBef>
            <a:spcAft>
              <a:spcPct val="35000"/>
            </a:spcAft>
            <a:buNone/>
          </a:pPr>
          <a:r>
            <a:rPr lang="tr-TR" sz="2500" kern="1200"/>
            <a:t>After each item, the building opens up another part of the building.</a:t>
          </a:r>
          <a:endParaRPr lang="en-US" sz="2500" kern="1200"/>
        </a:p>
      </dsp:txBody>
      <dsp:txXfrm>
        <a:off x="1474365" y="2287075"/>
        <a:ext cx="5218382" cy="12765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AC8FA-08B3-43F1-AA75-5E6C2ADAECDB}">
      <dsp:nvSpPr>
        <dsp:cNvPr id="0" name=""/>
        <dsp:cNvSpPr/>
      </dsp:nvSpPr>
      <dsp:spPr>
        <a:xfrm>
          <a:off x="0" y="3324"/>
          <a:ext cx="6692748" cy="7080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75F484-6287-4278-B2C7-13ACE1340934}">
      <dsp:nvSpPr>
        <dsp:cNvPr id="0" name=""/>
        <dsp:cNvSpPr/>
      </dsp:nvSpPr>
      <dsp:spPr>
        <a:xfrm>
          <a:off x="214188" y="162638"/>
          <a:ext cx="389434" cy="3894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CC8DA4-D761-4A74-876D-DDAD6F548586}">
      <dsp:nvSpPr>
        <dsp:cNvPr id="0" name=""/>
        <dsp:cNvSpPr/>
      </dsp:nvSpPr>
      <dsp:spPr>
        <a:xfrm>
          <a:off x="817812" y="3324"/>
          <a:ext cx="5874935" cy="708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37" tIns="74937" rIns="74937" bIns="74937" numCol="1" spcCol="1270" anchor="ctr" anchorCtr="0">
          <a:noAutofit/>
        </a:bodyPr>
        <a:lstStyle/>
        <a:p>
          <a:pPr marL="0" lvl="0" indent="0" algn="l" defTabSz="844550">
            <a:lnSpc>
              <a:spcPct val="90000"/>
            </a:lnSpc>
            <a:spcBef>
              <a:spcPct val="0"/>
            </a:spcBef>
            <a:spcAft>
              <a:spcPct val="35000"/>
            </a:spcAft>
            <a:buNone/>
          </a:pPr>
          <a:r>
            <a:rPr lang="tr-TR" sz="1900" kern="1200"/>
            <a:t>We designed the map of the building based on our department’s first floor.</a:t>
          </a:r>
          <a:endParaRPr lang="en-US" sz="1900" kern="1200"/>
        </a:p>
      </dsp:txBody>
      <dsp:txXfrm>
        <a:off x="817812" y="3324"/>
        <a:ext cx="5874935" cy="708062"/>
      </dsp:txXfrm>
    </dsp:sp>
    <dsp:sp modelId="{5C5CB084-B17F-40FF-B4D5-39BF2AD93AC0}">
      <dsp:nvSpPr>
        <dsp:cNvPr id="0" name=""/>
        <dsp:cNvSpPr/>
      </dsp:nvSpPr>
      <dsp:spPr>
        <a:xfrm>
          <a:off x="0" y="888402"/>
          <a:ext cx="6692748" cy="7080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502945-1EAE-4E84-A2B5-AD6E9559535D}">
      <dsp:nvSpPr>
        <dsp:cNvPr id="0" name=""/>
        <dsp:cNvSpPr/>
      </dsp:nvSpPr>
      <dsp:spPr>
        <a:xfrm>
          <a:off x="214188" y="1047716"/>
          <a:ext cx="389434" cy="3894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1927A2-ADA6-4F38-AD76-5859FD92976C}">
      <dsp:nvSpPr>
        <dsp:cNvPr id="0" name=""/>
        <dsp:cNvSpPr/>
      </dsp:nvSpPr>
      <dsp:spPr>
        <a:xfrm>
          <a:off x="817812" y="888402"/>
          <a:ext cx="5874935" cy="708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37" tIns="74937" rIns="74937" bIns="74937" numCol="1" spcCol="1270" anchor="ctr" anchorCtr="0">
          <a:noAutofit/>
        </a:bodyPr>
        <a:lstStyle/>
        <a:p>
          <a:pPr marL="0" lvl="0" indent="0" algn="l" defTabSz="844550">
            <a:lnSpc>
              <a:spcPct val="90000"/>
            </a:lnSpc>
            <a:spcBef>
              <a:spcPct val="0"/>
            </a:spcBef>
            <a:spcAft>
              <a:spcPct val="35000"/>
            </a:spcAft>
            <a:buNone/>
          </a:pPr>
          <a:r>
            <a:rPr lang="tr-TR" sz="1900" kern="1200"/>
            <a:t>The map is designed with 3D MAX program.</a:t>
          </a:r>
          <a:endParaRPr lang="en-US" sz="1900" kern="1200"/>
        </a:p>
      </dsp:txBody>
      <dsp:txXfrm>
        <a:off x="817812" y="888402"/>
        <a:ext cx="5874935" cy="708062"/>
      </dsp:txXfrm>
    </dsp:sp>
    <dsp:sp modelId="{F69E1B7A-F56C-465D-B1D9-68616A37A48E}">
      <dsp:nvSpPr>
        <dsp:cNvPr id="0" name=""/>
        <dsp:cNvSpPr/>
      </dsp:nvSpPr>
      <dsp:spPr>
        <a:xfrm>
          <a:off x="0" y="1773480"/>
          <a:ext cx="6692748" cy="7080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48A8E2-C8D0-4D3B-9462-FA3B0CE7607A}">
      <dsp:nvSpPr>
        <dsp:cNvPr id="0" name=""/>
        <dsp:cNvSpPr/>
      </dsp:nvSpPr>
      <dsp:spPr>
        <a:xfrm>
          <a:off x="214188" y="1932794"/>
          <a:ext cx="389434" cy="3894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BDB53E-A002-4773-AECE-A67593921ED8}">
      <dsp:nvSpPr>
        <dsp:cNvPr id="0" name=""/>
        <dsp:cNvSpPr/>
      </dsp:nvSpPr>
      <dsp:spPr>
        <a:xfrm>
          <a:off x="817812" y="1773480"/>
          <a:ext cx="5874935" cy="708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37" tIns="74937" rIns="74937" bIns="74937" numCol="1" spcCol="1270" anchor="ctr" anchorCtr="0">
          <a:noAutofit/>
        </a:bodyPr>
        <a:lstStyle/>
        <a:p>
          <a:pPr marL="0" lvl="0" indent="0" algn="l" defTabSz="844550">
            <a:lnSpc>
              <a:spcPct val="90000"/>
            </a:lnSpc>
            <a:spcBef>
              <a:spcPct val="0"/>
            </a:spcBef>
            <a:spcAft>
              <a:spcPct val="35000"/>
            </a:spcAft>
            <a:buNone/>
          </a:pPr>
          <a:r>
            <a:rPr lang="tr-TR" sz="1900" kern="1200"/>
            <a:t>The other objects were created with Blender program.</a:t>
          </a:r>
          <a:endParaRPr lang="en-US" sz="1900" kern="1200"/>
        </a:p>
      </dsp:txBody>
      <dsp:txXfrm>
        <a:off x="817812" y="1773480"/>
        <a:ext cx="5874935" cy="708062"/>
      </dsp:txXfrm>
    </dsp:sp>
    <dsp:sp modelId="{9F103360-A692-4542-921C-4B3FE3FBBA1F}">
      <dsp:nvSpPr>
        <dsp:cNvPr id="0" name=""/>
        <dsp:cNvSpPr/>
      </dsp:nvSpPr>
      <dsp:spPr>
        <a:xfrm>
          <a:off x="0" y="2658558"/>
          <a:ext cx="6692748" cy="7080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5BACF7-B568-4968-BBD5-A0682C401FF7}">
      <dsp:nvSpPr>
        <dsp:cNvPr id="0" name=""/>
        <dsp:cNvSpPr/>
      </dsp:nvSpPr>
      <dsp:spPr>
        <a:xfrm>
          <a:off x="214188" y="2817873"/>
          <a:ext cx="389434" cy="3894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6F7FE9-F438-4C11-B3A9-9A60C307CD11}">
      <dsp:nvSpPr>
        <dsp:cNvPr id="0" name=""/>
        <dsp:cNvSpPr/>
      </dsp:nvSpPr>
      <dsp:spPr>
        <a:xfrm>
          <a:off x="817812" y="2658558"/>
          <a:ext cx="5874935" cy="708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37" tIns="74937" rIns="74937" bIns="74937" numCol="1" spcCol="1270" anchor="ctr" anchorCtr="0">
          <a:noAutofit/>
        </a:bodyPr>
        <a:lstStyle/>
        <a:p>
          <a:pPr marL="0" lvl="0" indent="0" algn="l" defTabSz="844550">
            <a:lnSpc>
              <a:spcPct val="90000"/>
            </a:lnSpc>
            <a:spcBef>
              <a:spcPct val="0"/>
            </a:spcBef>
            <a:spcAft>
              <a:spcPct val="35000"/>
            </a:spcAft>
            <a:buNone/>
          </a:pPr>
          <a:r>
            <a:rPr lang="tr-TR" sz="1900" kern="1200"/>
            <a:t>To convert the object files into .smf files 3D Object Converter was used.</a:t>
          </a:r>
          <a:endParaRPr lang="en-US" sz="1900" kern="1200"/>
        </a:p>
      </dsp:txBody>
      <dsp:txXfrm>
        <a:off x="817812" y="2658558"/>
        <a:ext cx="5874935" cy="708062"/>
      </dsp:txXfrm>
    </dsp:sp>
    <dsp:sp modelId="{B8530923-1897-4729-9750-6CA3F9B1C87A}">
      <dsp:nvSpPr>
        <dsp:cNvPr id="0" name=""/>
        <dsp:cNvSpPr/>
      </dsp:nvSpPr>
      <dsp:spPr>
        <a:xfrm>
          <a:off x="0" y="3543637"/>
          <a:ext cx="6692748" cy="7080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6A5F6F-EFA0-409C-B112-17B0D4771F16}">
      <dsp:nvSpPr>
        <dsp:cNvPr id="0" name=""/>
        <dsp:cNvSpPr/>
      </dsp:nvSpPr>
      <dsp:spPr>
        <a:xfrm>
          <a:off x="214188" y="3702951"/>
          <a:ext cx="389434" cy="38943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2AA146-9BF9-4D3B-A7DB-9629CEA59668}">
      <dsp:nvSpPr>
        <dsp:cNvPr id="0" name=""/>
        <dsp:cNvSpPr/>
      </dsp:nvSpPr>
      <dsp:spPr>
        <a:xfrm>
          <a:off x="817812" y="3543637"/>
          <a:ext cx="5874935" cy="708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37" tIns="74937" rIns="74937" bIns="74937" numCol="1" spcCol="1270" anchor="ctr" anchorCtr="0">
          <a:noAutofit/>
        </a:bodyPr>
        <a:lstStyle/>
        <a:p>
          <a:pPr marL="0" lvl="0" indent="0" algn="l" defTabSz="844550">
            <a:lnSpc>
              <a:spcPct val="90000"/>
            </a:lnSpc>
            <a:spcBef>
              <a:spcPct val="0"/>
            </a:spcBef>
            <a:spcAft>
              <a:spcPct val="35000"/>
            </a:spcAft>
            <a:buNone/>
          </a:pPr>
          <a:r>
            <a:rPr lang="tr-TR" sz="1900" kern="1200"/>
            <a:t>There is a hidden easter egg object in the game.</a:t>
          </a:r>
          <a:endParaRPr lang="en-US" sz="1900" kern="1200"/>
        </a:p>
      </dsp:txBody>
      <dsp:txXfrm>
        <a:off x="817812" y="3543637"/>
        <a:ext cx="5874935" cy="7080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101AD-F53B-4912-9724-D09C99CE8B40}">
      <dsp:nvSpPr>
        <dsp:cNvPr id="0" name=""/>
        <dsp:cNvSpPr/>
      </dsp:nvSpPr>
      <dsp:spPr>
        <a:xfrm>
          <a:off x="624000" y="41360"/>
          <a:ext cx="1784250" cy="1784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F449BF-997E-43DA-AD4D-335A32609281}">
      <dsp:nvSpPr>
        <dsp:cNvPr id="0" name=""/>
        <dsp:cNvSpPr/>
      </dsp:nvSpPr>
      <dsp:spPr>
        <a:xfrm>
          <a:off x="1004250" y="421610"/>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D21D9E-622E-4453-9C33-E40AA78884E7}">
      <dsp:nvSpPr>
        <dsp:cNvPr id="0" name=""/>
        <dsp:cNvSpPr/>
      </dsp:nvSpPr>
      <dsp:spPr>
        <a:xfrm>
          <a:off x="53625" y="2381360"/>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tr-TR" sz="2800" kern="1200"/>
            <a:t>CAMERA</a:t>
          </a:r>
          <a:endParaRPr lang="en-US" sz="2800" kern="1200"/>
        </a:p>
      </dsp:txBody>
      <dsp:txXfrm>
        <a:off x="53625" y="2381360"/>
        <a:ext cx="2925000" cy="720000"/>
      </dsp:txXfrm>
    </dsp:sp>
    <dsp:sp modelId="{437C98B6-F446-4CD2-907C-B2F7EBE4720D}">
      <dsp:nvSpPr>
        <dsp:cNvPr id="0" name=""/>
        <dsp:cNvSpPr/>
      </dsp:nvSpPr>
      <dsp:spPr>
        <a:xfrm>
          <a:off x="4060875" y="41360"/>
          <a:ext cx="1784250" cy="1784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C71D49-375C-4F0D-9FB8-6AAA258FAB8E}">
      <dsp:nvSpPr>
        <dsp:cNvPr id="0" name=""/>
        <dsp:cNvSpPr/>
      </dsp:nvSpPr>
      <dsp:spPr>
        <a:xfrm>
          <a:off x="4441125" y="421610"/>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968C3D-4183-4140-AA41-64BED9655032}">
      <dsp:nvSpPr>
        <dsp:cNvPr id="0" name=""/>
        <dsp:cNvSpPr/>
      </dsp:nvSpPr>
      <dsp:spPr>
        <a:xfrm>
          <a:off x="3490500" y="2381360"/>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tr-TR" sz="2800" kern="1200"/>
            <a:t>LIGHT</a:t>
          </a:r>
          <a:endParaRPr lang="en-US" sz="2800" kern="1200"/>
        </a:p>
      </dsp:txBody>
      <dsp:txXfrm>
        <a:off x="3490500" y="2381360"/>
        <a:ext cx="2925000" cy="720000"/>
      </dsp:txXfrm>
    </dsp:sp>
    <dsp:sp modelId="{525470D1-BD9E-4EE7-8208-805637819E8B}">
      <dsp:nvSpPr>
        <dsp:cNvPr id="0" name=""/>
        <dsp:cNvSpPr/>
      </dsp:nvSpPr>
      <dsp:spPr>
        <a:xfrm>
          <a:off x="7497750" y="41360"/>
          <a:ext cx="1784250" cy="1784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BCBF0F-C885-4312-A005-2A1A87053F0F}">
      <dsp:nvSpPr>
        <dsp:cNvPr id="0" name=""/>
        <dsp:cNvSpPr/>
      </dsp:nvSpPr>
      <dsp:spPr>
        <a:xfrm>
          <a:off x="7878000" y="421610"/>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755BC2-A4BD-4B2B-A3C3-9A05E349299A}">
      <dsp:nvSpPr>
        <dsp:cNvPr id="0" name=""/>
        <dsp:cNvSpPr/>
      </dsp:nvSpPr>
      <dsp:spPr>
        <a:xfrm>
          <a:off x="6927375" y="2381360"/>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tr-TR" sz="2800" kern="1200"/>
            <a:t>OBJECT INTERACTIONS</a:t>
          </a:r>
          <a:endParaRPr lang="en-US" sz="2800" kern="1200"/>
        </a:p>
      </dsp:txBody>
      <dsp:txXfrm>
        <a:off x="6927375" y="2381360"/>
        <a:ext cx="2925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95576-AF49-451E-8CDB-F5C8333B0C36}">
      <dsp:nvSpPr>
        <dsp:cNvPr id="0" name=""/>
        <dsp:cNvSpPr/>
      </dsp:nvSpPr>
      <dsp:spPr>
        <a:xfrm>
          <a:off x="0" y="691441"/>
          <a:ext cx="6692748" cy="12765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3A610B-88EF-44B4-8F42-B60FAF6E2A0A}">
      <dsp:nvSpPr>
        <dsp:cNvPr id="0" name=""/>
        <dsp:cNvSpPr/>
      </dsp:nvSpPr>
      <dsp:spPr>
        <a:xfrm>
          <a:off x="386143" y="978655"/>
          <a:ext cx="702078" cy="70207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D96D9E-6ADF-4AE4-9D15-EB24B98D0622}">
      <dsp:nvSpPr>
        <dsp:cNvPr id="0" name=""/>
        <dsp:cNvSpPr/>
      </dsp:nvSpPr>
      <dsp:spPr>
        <a:xfrm>
          <a:off x="1474365" y="691441"/>
          <a:ext cx="5218382" cy="1276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97" tIns="135097" rIns="135097" bIns="135097" numCol="1" spcCol="1270" anchor="ctr" anchorCtr="0">
          <a:noAutofit/>
        </a:bodyPr>
        <a:lstStyle/>
        <a:p>
          <a:pPr marL="0" lvl="0" indent="0" algn="l" defTabSz="711200">
            <a:lnSpc>
              <a:spcPct val="100000"/>
            </a:lnSpc>
            <a:spcBef>
              <a:spcPct val="0"/>
            </a:spcBef>
            <a:spcAft>
              <a:spcPct val="35000"/>
            </a:spcAft>
            <a:buNone/>
          </a:pPr>
          <a:r>
            <a:rPr lang="tr-TR" sz="1600" kern="1200"/>
            <a:t>404 Memory Not Found is designed as a ‘first person view’ game.</a:t>
          </a:r>
          <a:endParaRPr lang="en-US" sz="1600" kern="1200"/>
        </a:p>
      </dsp:txBody>
      <dsp:txXfrm>
        <a:off x="1474365" y="691441"/>
        <a:ext cx="5218382" cy="1276507"/>
      </dsp:txXfrm>
    </dsp:sp>
    <dsp:sp modelId="{2F8AA1FB-919C-4D16-B765-E51AB4834A06}">
      <dsp:nvSpPr>
        <dsp:cNvPr id="0" name=""/>
        <dsp:cNvSpPr/>
      </dsp:nvSpPr>
      <dsp:spPr>
        <a:xfrm>
          <a:off x="0" y="2287075"/>
          <a:ext cx="6692748" cy="12765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336F2E-2137-4659-8421-6A309D92C9C0}">
      <dsp:nvSpPr>
        <dsp:cNvPr id="0" name=""/>
        <dsp:cNvSpPr/>
      </dsp:nvSpPr>
      <dsp:spPr>
        <a:xfrm>
          <a:off x="386143" y="2574289"/>
          <a:ext cx="702078" cy="702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A80A3B-5F8C-4ACA-B812-781E52234C43}">
      <dsp:nvSpPr>
        <dsp:cNvPr id="0" name=""/>
        <dsp:cNvSpPr/>
      </dsp:nvSpPr>
      <dsp:spPr>
        <a:xfrm>
          <a:off x="1474365" y="2287075"/>
          <a:ext cx="5218382" cy="1276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97" tIns="135097" rIns="135097" bIns="135097" numCol="1" spcCol="1270" anchor="ctr" anchorCtr="0">
          <a:noAutofit/>
        </a:bodyPr>
        <a:lstStyle/>
        <a:p>
          <a:pPr marL="0" lvl="0" indent="0" algn="l" defTabSz="711200">
            <a:lnSpc>
              <a:spcPct val="100000"/>
            </a:lnSpc>
            <a:spcBef>
              <a:spcPct val="0"/>
            </a:spcBef>
            <a:spcAft>
              <a:spcPct val="35000"/>
            </a:spcAft>
            <a:buNone/>
          </a:pPr>
          <a:r>
            <a:rPr lang="tr-TR" sz="1600" kern="1200"/>
            <a:t>To move the character on the XZ axis we use WASD buttons. Shift key changes the speed of the player. Also we use the mouse input to change the camera’s angle. We learned about the Mouse input from assignment 4 and 5.</a:t>
          </a:r>
          <a:endParaRPr lang="en-US" sz="1600" kern="1200"/>
        </a:p>
      </dsp:txBody>
      <dsp:txXfrm>
        <a:off x="1474365" y="2287075"/>
        <a:ext cx="5218382" cy="12765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FB2E4-69F0-4460-A1EF-8B5BFDDF3776}">
      <dsp:nvSpPr>
        <dsp:cNvPr id="0" name=""/>
        <dsp:cNvSpPr/>
      </dsp:nvSpPr>
      <dsp:spPr>
        <a:xfrm>
          <a:off x="0" y="691441"/>
          <a:ext cx="6692748" cy="12765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CCD7A2-E27D-4872-BC58-C3C30AB91A68}">
      <dsp:nvSpPr>
        <dsp:cNvPr id="0" name=""/>
        <dsp:cNvSpPr/>
      </dsp:nvSpPr>
      <dsp:spPr>
        <a:xfrm>
          <a:off x="386143" y="978655"/>
          <a:ext cx="702078" cy="7020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87B486-91EC-4F24-8109-9FC766A597AC}">
      <dsp:nvSpPr>
        <dsp:cNvPr id="0" name=""/>
        <dsp:cNvSpPr/>
      </dsp:nvSpPr>
      <dsp:spPr>
        <a:xfrm>
          <a:off x="1474365" y="691441"/>
          <a:ext cx="5218382" cy="1276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97" tIns="135097" rIns="135097" bIns="135097" numCol="1" spcCol="1270" anchor="ctr" anchorCtr="0">
          <a:noAutofit/>
        </a:bodyPr>
        <a:lstStyle/>
        <a:p>
          <a:pPr marL="0" lvl="0" indent="0" algn="l" defTabSz="1066800">
            <a:lnSpc>
              <a:spcPct val="100000"/>
            </a:lnSpc>
            <a:spcBef>
              <a:spcPct val="0"/>
            </a:spcBef>
            <a:spcAft>
              <a:spcPct val="35000"/>
            </a:spcAft>
            <a:buNone/>
          </a:pPr>
          <a:r>
            <a:rPr lang="tr-TR" sz="2400" kern="1200"/>
            <a:t>To hold the lamp we use F button and this button also teleports the light into our hand. </a:t>
          </a:r>
          <a:endParaRPr lang="en-US" sz="2400" kern="1200"/>
        </a:p>
      </dsp:txBody>
      <dsp:txXfrm>
        <a:off x="1474365" y="691441"/>
        <a:ext cx="5218382" cy="1276507"/>
      </dsp:txXfrm>
    </dsp:sp>
    <dsp:sp modelId="{45ED0AEC-A4C8-44DD-99F2-58EB1C0D0322}">
      <dsp:nvSpPr>
        <dsp:cNvPr id="0" name=""/>
        <dsp:cNvSpPr/>
      </dsp:nvSpPr>
      <dsp:spPr>
        <a:xfrm>
          <a:off x="0" y="2287075"/>
          <a:ext cx="6692748" cy="12765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4B41E1-ADB7-4335-B5DD-3E9CCA8B3928}">
      <dsp:nvSpPr>
        <dsp:cNvPr id="0" name=""/>
        <dsp:cNvSpPr/>
      </dsp:nvSpPr>
      <dsp:spPr>
        <a:xfrm>
          <a:off x="386143" y="2574289"/>
          <a:ext cx="702078" cy="702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F83A678-C685-4548-9D7C-F8B648A4F572}">
      <dsp:nvSpPr>
        <dsp:cNvPr id="0" name=""/>
        <dsp:cNvSpPr/>
      </dsp:nvSpPr>
      <dsp:spPr>
        <a:xfrm>
          <a:off x="1474365" y="2287075"/>
          <a:ext cx="5218382" cy="1276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97" tIns="135097" rIns="135097" bIns="135097" numCol="1" spcCol="1270" anchor="ctr" anchorCtr="0">
          <a:noAutofit/>
        </a:bodyPr>
        <a:lstStyle/>
        <a:p>
          <a:pPr marL="0" lvl="0" indent="0" algn="l" defTabSz="1066800">
            <a:lnSpc>
              <a:spcPct val="100000"/>
            </a:lnSpc>
            <a:spcBef>
              <a:spcPct val="0"/>
            </a:spcBef>
            <a:spcAft>
              <a:spcPct val="35000"/>
            </a:spcAft>
            <a:buNone/>
          </a:pPr>
          <a:r>
            <a:rPr lang="tr-TR" sz="2400" kern="1200"/>
            <a:t>While the button is pressed if we push down on + and – keys then the light’s intensity changes accordingly.</a:t>
          </a:r>
          <a:endParaRPr lang="en-US" sz="2400" kern="1200"/>
        </a:p>
      </dsp:txBody>
      <dsp:txXfrm>
        <a:off x="1474365" y="2287075"/>
        <a:ext cx="5218382" cy="12765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3718F-FC12-4492-A1A6-A14D40A7ADF6}">
      <dsp:nvSpPr>
        <dsp:cNvPr id="0" name=""/>
        <dsp:cNvSpPr/>
      </dsp:nvSpPr>
      <dsp:spPr>
        <a:xfrm>
          <a:off x="0" y="691441"/>
          <a:ext cx="6692748" cy="12765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CCF865-9065-404A-B32B-5B93A7841A91}">
      <dsp:nvSpPr>
        <dsp:cNvPr id="0" name=""/>
        <dsp:cNvSpPr/>
      </dsp:nvSpPr>
      <dsp:spPr>
        <a:xfrm>
          <a:off x="386143" y="978655"/>
          <a:ext cx="702078" cy="7020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240707-31F5-49B3-B8E1-672B001B5EC9}">
      <dsp:nvSpPr>
        <dsp:cNvPr id="0" name=""/>
        <dsp:cNvSpPr/>
      </dsp:nvSpPr>
      <dsp:spPr>
        <a:xfrm>
          <a:off x="1474365" y="691441"/>
          <a:ext cx="5218382" cy="1276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97" tIns="135097" rIns="135097" bIns="135097" numCol="1" spcCol="1270" anchor="ctr" anchorCtr="0">
          <a:noAutofit/>
        </a:bodyPr>
        <a:lstStyle/>
        <a:p>
          <a:pPr marL="0" lvl="0" indent="0" algn="l" defTabSz="800100">
            <a:lnSpc>
              <a:spcPct val="100000"/>
            </a:lnSpc>
            <a:spcBef>
              <a:spcPct val="0"/>
            </a:spcBef>
            <a:spcAft>
              <a:spcPct val="35000"/>
            </a:spcAft>
            <a:buNone/>
          </a:pPr>
          <a:r>
            <a:rPr lang="tr-TR" sz="1800" kern="1200"/>
            <a:t>To interract with the objects, after geting close to the item E button is used. After pressing the E button, with the left and right arrow keys object can be rotated.</a:t>
          </a:r>
          <a:endParaRPr lang="en-US" sz="1800" kern="1200"/>
        </a:p>
      </dsp:txBody>
      <dsp:txXfrm>
        <a:off x="1474365" y="691441"/>
        <a:ext cx="5218382" cy="1276507"/>
      </dsp:txXfrm>
    </dsp:sp>
    <dsp:sp modelId="{4A052F71-0013-4392-8A6E-59DFB99C5C67}">
      <dsp:nvSpPr>
        <dsp:cNvPr id="0" name=""/>
        <dsp:cNvSpPr/>
      </dsp:nvSpPr>
      <dsp:spPr>
        <a:xfrm>
          <a:off x="0" y="2287075"/>
          <a:ext cx="6692748" cy="12765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2431EB-3BA0-4CFC-80F2-840854CC6C95}">
      <dsp:nvSpPr>
        <dsp:cNvPr id="0" name=""/>
        <dsp:cNvSpPr/>
      </dsp:nvSpPr>
      <dsp:spPr>
        <a:xfrm>
          <a:off x="386143" y="2574289"/>
          <a:ext cx="702078" cy="702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E3E9B1-6EB5-436B-8D3B-A38584FA9A28}">
      <dsp:nvSpPr>
        <dsp:cNvPr id="0" name=""/>
        <dsp:cNvSpPr/>
      </dsp:nvSpPr>
      <dsp:spPr>
        <a:xfrm>
          <a:off x="1474365" y="2287075"/>
          <a:ext cx="5218382" cy="1276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97" tIns="135097" rIns="135097" bIns="135097" numCol="1" spcCol="1270" anchor="ctr" anchorCtr="0">
          <a:noAutofit/>
        </a:bodyPr>
        <a:lstStyle/>
        <a:p>
          <a:pPr marL="0" lvl="0" indent="0" algn="l" defTabSz="800100">
            <a:lnSpc>
              <a:spcPct val="100000"/>
            </a:lnSpc>
            <a:spcBef>
              <a:spcPct val="0"/>
            </a:spcBef>
            <a:spcAft>
              <a:spcPct val="35000"/>
            </a:spcAft>
            <a:buNone/>
          </a:pPr>
          <a:r>
            <a:rPr lang="tr-TR" sz="1800" kern="1200"/>
            <a:t>Collectible items always rotate around itselfs and when the player gets on the same coordinate as the item then object is collected and the game opens up a new part of the map.</a:t>
          </a:r>
          <a:endParaRPr lang="en-US" sz="1800" kern="1200"/>
        </a:p>
      </dsp:txBody>
      <dsp:txXfrm>
        <a:off x="1474365" y="2287075"/>
        <a:ext cx="5218382" cy="127650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5C856E-E109-425D-A284-C52D70C0F0E6}">
      <dsp:nvSpPr>
        <dsp:cNvPr id="0" name=""/>
        <dsp:cNvSpPr/>
      </dsp:nvSpPr>
      <dsp:spPr>
        <a:xfrm>
          <a:off x="0" y="1766"/>
          <a:ext cx="6692748" cy="8950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88E1A5-50B6-455F-B281-B47ADA29651D}">
      <dsp:nvSpPr>
        <dsp:cNvPr id="0" name=""/>
        <dsp:cNvSpPr/>
      </dsp:nvSpPr>
      <dsp:spPr>
        <a:xfrm>
          <a:off x="270752" y="203152"/>
          <a:ext cx="492278" cy="492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4C68D7-A142-492C-8F5F-7DD1F3BE7E6E}">
      <dsp:nvSpPr>
        <dsp:cNvPr id="0" name=""/>
        <dsp:cNvSpPr/>
      </dsp:nvSpPr>
      <dsp:spPr>
        <a:xfrm>
          <a:off x="1033783" y="1766"/>
          <a:ext cx="5658964" cy="89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26" tIns="94726" rIns="94726" bIns="94726" numCol="1" spcCol="1270" anchor="ctr" anchorCtr="0">
          <a:noAutofit/>
        </a:bodyPr>
        <a:lstStyle/>
        <a:p>
          <a:pPr marL="0" lvl="0" indent="0" algn="l" defTabSz="889000">
            <a:lnSpc>
              <a:spcPct val="100000"/>
            </a:lnSpc>
            <a:spcBef>
              <a:spcPct val="0"/>
            </a:spcBef>
            <a:spcAft>
              <a:spcPct val="35000"/>
            </a:spcAft>
            <a:buNone/>
          </a:pPr>
          <a:r>
            <a:rPr lang="tr-TR" sz="2000" kern="1200"/>
            <a:t>Background music</a:t>
          </a:r>
          <a:endParaRPr lang="en-US" sz="2000" kern="1200"/>
        </a:p>
      </dsp:txBody>
      <dsp:txXfrm>
        <a:off x="1033783" y="1766"/>
        <a:ext cx="5658964" cy="895050"/>
      </dsp:txXfrm>
    </dsp:sp>
    <dsp:sp modelId="{EEDCC9FF-A32F-4F51-9050-354467C60C16}">
      <dsp:nvSpPr>
        <dsp:cNvPr id="0" name=""/>
        <dsp:cNvSpPr/>
      </dsp:nvSpPr>
      <dsp:spPr>
        <a:xfrm>
          <a:off x="0" y="1120579"/>
          <a:ext cx="6692748" cy="8950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531E2-5E9E-48E2-B095-97D425866682}">
      <dsp:nvSpPr>
        <dsp:cNvPr id="0" name=""/>
        <dsp:cNvSpPr/>
      </dsp:nvSpPr>
      <dsp:spPr>
        <a:xfrm>
          <a:off x="270752" y="1321966"/>
          <a:ext cx="492278" cy="492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96E76E-5221-4E3F-AAC1-54D863E50867}">
      <dsp:nvSpPr>
        <dsp:cNvPr id="0" name=""/>
        <dsp:cNvSpPr/>
      </dsp:nvSpPr>
      <dsp:spPr>
        <a:xfrm>
          <a:off x="1033783" y="1120579"/>
          <a:ext cx="5658964" cy="89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26" tIns="94726" rIns="94726" bIns="94726" numCol="1" spcCol="1270" anchor="ctr" anchorCtr="0">
          <a:noAutofit/>
        </a:bodyPr>
        <a:lstStyle/>
        <a:p>
          <a:pPr marL="0" lvl="0" indent="0" algn="l" defTabSz="889000">
            <a:lnSpc>
              <a:spcPct val="100000"/>
            </a:lnSpc>
            <a:spcBef>
              <a:spcPct val="0"/>
            </a:spcBef>
            <a:spcAft>
              <a:spcPct val="35000"/>
            </a:spcAft>
            <a:buNone/>
          </a:pPr>
          <a:r>
            <a:rPr lang="tr-TR" sz="2000" kern="1200"/>
            <a:t>Sound effects</a:t>
          </a:r>
          <a:endParaRPr lang="en-US" sz="2000" kern="1200"/>
        </a:p>
      </dsp:txBody>
      <dsp:txXfrm>
        <a:off x="1033783" y="1120579"/>
        <a:ext cx="5658964" cy="895050"/>
      </dsp:txXfrm>
    </dsp:sp>
    <dsp:sp modelId="{7907D9DE-B5EE-40FF-B099-6205C7C3E9EF}">
      <dsp:nvSpPr>
        <dsp:cNvPr id="0" name=""/>
        <dsp:cNvSpPr/>
      </dsp:nvSpPr>
      <dsp:spPr>
        <a:xfrm>
          <a:off x="0" y="2239393"/>
          <a:ext cx="6692748" cy="8950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7D5B11-F4DF-4C1B-92BC-56BE525706D7}">
      <dsp:nvSpPr>
        <dsp:cNvPr id="0" name=""/>
        <dsp:cNvSpPr/>
      </dsp:nvSpPr>
      <dsp:spPr>
        <a:xfrm>
          <a:off x="270752" y="2440779"/>
          <a:ext cx="492278" cy="492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23F106-168B-471A-8994-AEF3042973F0}">
      <dsp:nvSpPr>
        <dsp:cNvPr id="0" name=""/>
        <dsp:cNvSpPr/>
      </dsp:nvSpPr>
      <dsp:spPr>
        <a:xfrm>
          <a:off x="1033783" y="2239393"/>
          <a:ext cx="5658964" cy="89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26" tIns="94726" rIns="94726" bIns="94726" numCol="1" spcCol="1270" anchor="ctr" anchorCtr="0">
          <a:noAutofit/>
        </a:bodyPr>
        <a:lstStyle/>
        <a:p>
          <a:pPr marL="0" lvl="0" indent="0" algn="l" defTabSz="889000">
            <a:lnSpc>
              <a:spcPct val="100000"/>
            </a:lnSpc>
            <a:spcBef>
              <a:spcPct val="0"/>
            </a:spcBef>
            <a:spcAft>
              <a:spcPct val="35000"/>
            </a:spcAft>
            <a:buNone/>
          </a:pPr>
          <a:r>
            <a:rPr lang="tr-TR" sz="2000" kern="1200" dirty="0" err="1"/>
            <a:t>Adding</a:t>
          </a:r>
          <a:r>
            <a:rPr lang="tr-TR" sz="2000" kern="1200" dirty="0"/>
            <a:t> </a:t>
          </a:r>
          <a:r>
            <a:rPr lang="tr-TR" sz="2000" kern="1200" dirty="0" err="1"/>
            <a:t>texture</a:t>
          </a:r>
          <a:r>
            <a:rPr lang="tr-TR" sz="2000" kern="1200" dirty="0"/>
            <a:t> </a:t>
          </a:r>
          <a:r>
            <a:rPr lang="tr-TR" sz="2000" kern="1200" dirty="0" err="1"/>
            <a:t>to</a:t>
          </a:r>
          <a:r>
            <a:rPr lang="tr-TR" sz="2000" kern="1200" dirty="0"/>
            <a:t> </a:t>
          </a:r>
          <a:r>
            <a:rPr lang="tr-TR" sz="2000" kern="1200" dirty="0" err="1"/>
            <a:t>the</a:t>
          </a:r>
          <a:r>
            <a:rPr lang="tr-TR" sz="2000" kern="1200" dirty="0"/>
            <a:t> </a:t>
          </a:r>
          <a:r>
            <a:rPr lang="tr-TR" sz="2000" kern="1200" dirty="0" err="1"/>
            <a:t>objects</a:t>
          </a:r>
          <a:r>
            <a:rPr lang="tr-TR" sz="2000" kern="1200" dirty="0"/>
            <a:t> </a:t>
          </a:r>
          <a:r>
            <a:rPr lang="tr-TR" sz="2000" kern="1200" dirty="0" err="1"/>
            <a:t>with</a:t>
          </a:r>
          <a:r>
            <a:rPr lang="tr-TR" sz="2000" kern="1200" dirty="0"/>
            <a:t> </a:t>
          </a:r>
          <a:r>
            <a:rPr lang="tr-TR" sz="2000" kern="1200" dirty="0" err="1"/>
            <a:t>webgl</a:t>
          </a:r>
          <a:endParaRPr lang="en-US" sz="2000" kern="1200" dirty="0"/>
        </a:p>
      </dsp:txBody>
      <dsp:txXfrm>
        <a:off x="1033783" y="2239393"/>
        <a:ext cx="5658964" cy="895050"/>
      </dsp:txXfrm>
    </dsp:sp>
    <dsp:sp modelId="{5F99E22E-2B31-48A9-BF68-953052ED36CA}">
      <dsp:nvSpPr>
        <dsp:cNvPr id="0" name=""/>
        <dsp:cNvSpPr/>
      </dsp:nvSpPr>
      <dsp:spPr>
        <a:xfrm>
          <a:off x="0" y="3358207"/>
          <a:ext cx="6692748" cy="8950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37BE3F-B8F9-4226-A861-E0CE9D9C5520}">
      <dsp:nvSpPr>
        <dsp:cNvPr id="0" name=""/>
        <dsp:cNvSpPr/>
      </dsp:nvSpPr>
      <dsp:spPr>
        <a:xfrm>
          <a:off x="270752" y="3559593"/>
          <a:ext cx="492278" cy="4922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146325-BB2D-47E1-87B8-9869405379B3}">
      <dsp:nvSpPr>
        <dsp:cNvPr id="0" name=""/>
        <dsp:cNvSpPr/>
      </dsp:nvSpPr>
      <dsp:spPr>
        <a:xfrm>
          <a:off x="1033783" y="3358207"/>
          <a:ext cx="5658964" cy="89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26" tIns="94726" rIns="94726" bIns="94726" numCol="1" spcCol="1270" anchor="ctr" anchorCtr="0">
          <a:noAutofit/>
        </a:bodyPr>
        <a:lstStyle/>
        <a:p>
          <a:pPr marL="0" lvl="0" indent="0" algn="l" defTabSz="889000">
            <a:lnSpc>
              <a:spcPct val="100000"/>
            </a:lnSpc>
            <a:spcBef>
              <a:spcPct val="0"/>
            </a:spcBef>
            <a:spcAft>
              <a:spcPct val="35000"/>
            </a:spcAft>
            <a:buNone/>
          </a:pPr>
          <a:r>
            <a:rPr lang="tr-TR" sz="2000" kern="1200" dirty="0" err="1"/>
            <a:t>The</a:t>
          </a:r>
          <a:r>
            <a:rPr lang="tr-TR" sz="2000" kern="1200" dirty="0"/>
            <a:t> </a:t>
          </a:r>
          <a:r>
            <a:rPr lang="tr-TR" sz="2000" kern="1200" dirty="0" err="1"/>
            <a:t>game</a:t>
          </a:r>
          <a:r>
            <a:rPr lang="tr-TR" sz="2000" kern="1200" dirty="0"/>
            <a:t> </a:t>
          </a:r>
          <a:r>
            <a:rPr lang="tr-TR" sz="2000" kern="1200" dirty="0" err="1"/>
            <a:t>ends</a:t>
          </a:r>
          <a:r>
            <a:rPr lang="tr-TR" sz="2000" kern="1200" dirty="0"/>
            <a:t> in 10 </a:t>
          </a:r>
          <a:r>
            <a:rPr lang="tr-TR" sz="2000" kern="1200" dirty="0" err="1"/>
            <a:t>minutes</a:t>
          </a:r>
          <a:r>
            <a:rPr lang="tr-TR" sz="2000" kern="1200" dirty="0"/>
            <a:t>. </a:t>
          </a:r>
          <a:r>
            <a:rPr lang="tr-TR" sz="2000" kern="1200" dirty="0" err="1"/>
            <a:t>If</a:t>
          </a:r>
          <a:r>
            <a:rPr lang="tr-TR" sz="2000" kern="1200" dirty="0"/>
            <a:t> </a:t>
          </a:r>
          <a:r>
            <a:rPr lang="tr-TR" sz="2000" kern="1200" dirty="0" err="1"/>
            <a:t>the</a:t>
          </a:r>
          <a:r>
            <a:rPr lang="tr-TR" sz="2000" kern="1200" dirty="0"/>
            <a:t> </a:t>
          </a:r>
          <a:r>
            <a:rPr lang="tr-TR" sz="2000" kern="1200" dirty="0" err="1"/>
            <a:t>player</a:t>
          </a:r>
          <a:r>
            <a:rPr lang="tr-TR" sz="2000" kern="1200" dirty="0"/>
            <a:t> </a:t>
          </a:r>
          <a:r>
            <a:rPr lang="tr-TR" sz="2000" kern="1200" dirty="0" err="1"/>
            <a:t>can’t</a:t>
          </a:r>
          <a:r>
            <a:rPr lang="tr-TR" sz="2000" kern="1200" dirty="0"/>
            <a:t> </a:t>
          </a:r>
          <a:r>
            <a:rPr lang="tr-TR" sz="2000" kern="1200" dirty="0" err="1"/>
            <a:t>get</a:t>
          </a:r>
          <a:r>
            <a:rPr lang="tr-TR" sz="2000" kern="1200" dirty="0"/>
            <a:t> </a:t>
          </a:r>
          <a:r>
            <a:rPr lang="tr-TR" sz="2000" kern="1200" dirty="0" err="1"/>
            <a:t>out</a:t>
          </a:r>
          <a:r>
            <a:rPr lang="tr-TR" sz="2000" kern="1200" dirty="0"/>
            <a:t> in </a:t>
          </a:r>
          <a:r>
            <a:rPr lang="tr-TR" sz="2000" kern="1200" dirty="0" err="1"/>
            <a:t>the</a:t>
          </a:r>
          <a:r>
            <a:rPr lang="tr-TR" sz="2000" kern="1200" dirty="0"/>
            <a:t> time </a:t>
          </a:r>
          <a:r>
            <a:rPr lang="tr-TR" sz="2000" kern="1200" dirty="0" err="1"/>
            <a:t>frame</a:t>
          </a:r>
          <a:r>
            <a:rPr lang="tr-TR" sz="2000" kern="1200" dirty="0"/>
            <a:t>, </a:t>
          </a:r>
          <a:r>
            <a:rPr lang="tr-TR" sz="2000" kern="1200" dirty="0" err="1"/>
            <a:t>game</a:t>
          </a:r>
          <a:r>
            <a:rPr lang="tr-TR" sz="2000" kern="1200" dirty="0"/>
            <a:t> </a:t>
          </a:r>
          <a:r>
            <a:rPr lang="tr-TR" sz="2000" kern="1200" dirty="0" err="1"/>
            <a:t>finishes</a:t>
          </a:r>
          <a:r>
            <a:rPr lang="tr-TR" sz="2000" kern="1200" dirty="0"/>
            <a:t> </a:t>
          </a:r>
          <a:r>
            <a:rPr lang="tr-TR" sz="2000" kern="1200" dirty="0" err="1"/>
            <a:t>and</a:t>
          </a:r>
          <a:r>
            <a:rPr lang="tr-TR" sz="2000" kern="1200" dirty="0"/>
            <a:t> </a:t>
          </a:r>
          <a:r>
            <a:rPr lang="tr-TR" sz="2000" kern="1200" dirty="0" err="1"/>
            <a:t>closes</a:t>
          </a:r>
          <a:r>
            <a:rPr lang="tr-TR" sz="2000" kern="1200" dirty="0"/>
            <a:t> </a:t>
          </a:r>
          <a:r>
            <a:rPr lang="tr-TR" sz="2000" kern="1200" dirty="0" err="1"/>
            <a:t>itself</a:t>
          </a:r>
          <a:r>
            <a:rPr lang="tr-TR" sz="2000" kern="1200" dirty="0"/>
            <a:t>.</a:t>
          </a:r>
          <a:endParaRPr lang="en-US" sz="2000" kern="1200" dirty="0"/>
        </a:p>
      </dsp:txBody>
      <dsp:txXfrm>
        <a:off x="1033783" y="3358207"/>
        <a:ext cx="5658964" cy="89505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8A87A34-81AB-432B-8DAE-1953F412C126}" type="datetimeFigureOut">
              <a:rPr lang="en-US" dirty="0"/>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8A87A34-81AB-432B-8DAE-1953F412C126}" type="datetimeFigureOut">
              <a:rPr lang="en-US" dirty="0"/>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60.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2" Type="http://schemas.openxmlformats.org/officeDocument/2006/relationships/hyperlink" Target="http://learnwebgl.brown37.net/07_cameras/camera_linear_motio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89"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0"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3"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8"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0"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44"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Başlık 3">
            <a:extLst>
              <a:ext uri="{FF2B5EF4-FFF2-40B4-BE49-F238E27FC236}">
                <a16:creationId xmlns:a16="http://schemas.microsoft.com/office/drawing/2014/main" id="{B5638894-6935-4711-B71B-24AD64D38019}"/>
              </a:ext>
            </a:extLst>
          </p:cNvPr>
          <p:cNvSpPr>
            <a:spLocks noGrp="1"/>
          </p:cNvSpPr>
          <p:nvPr>
            <p:ph type="ctrTitle"/>
          </p:nvPr>
        </p:nvSpPr>
        <p:spPr>
          <a:xfrm>
            <a:off x="2043113" y="1122363"/>
            <a:ext cx="4527929" cy="4287836"/>
          </a:xfrm>
        </p:spPr>
        <p:txBody>
          <a:bodyPr anchor="ctr">
            <a:normAutofit/>
          </a:bodyPr>
          <a:lstStyle/>
          <a:p>
            <a:pPr algn="r"/>
            <a:r>
              <a:rPr lang="tr-TR" sz="6000">
                <a:latin typeface="Bahnschrift SemiCondensed" panose="020B0502040204020203" pitchFamily="34" charset="0"/>
              </a:rPr>
              <a:t>404 MEMORY NOT FOUND</a:t>
            </a:r>
          </a:p>
        </p:txBody>
      </p:sp>
      <p:sp>
        <p:nvSpPr>
          <p:cNvPr id="76" name="Alt Başlık 75">
            <a:extLst>
              <a:ext uri="{FF2B5EF4-FFF2-40B4-BE49-F238E27FC236}">
                <a16:creationId xmlns:a16="http://schemas.microsoft.com/office/drawing/2014/main" id="{ABDEEC04-48A6-4744-8458-D462DFDE0BB0}"/>
              </a:ext>
            </a:extLst>
          </p:cNvPr>
          <p:cNvSpPr>
            <a:spLocks noGrp="1"/>
          </p:cNvSpPr>
          <p:nvPr>
            <p:ph type="subTitle" idx="1"/>
          </p:nvPr>
        </p:nvSpPr>
        <p:spPr>
          <a:xfrm>
            <a:off x="7851631" y="1122363"/>
            <a:ext cx="2816368" cy="4287834"/>
          </a:xfrm>
        </p:spPr>
        <p:txBody>
          <a:bodyPr anchor="ctr">
            <a:normAutofit/>
          </a:bodyPr>
          <a:lstStyle/>
          <a:p>
            <a:r>
              <a:rPr lang="tr-TR" sz="2400" dirty="0"/>
              <a:t>NİLAY DOĞAN 	21685417</a:t>
            </a:r>
          </a:p>
          <a:p>
            <a:r>
              <a:rPr lang="tr-TR" sz="2400" dirty="0"/>
              <a:t>DENİZ ECE AKTAŞ 	 21626901</a:t>
            </a:r>
          </a:p>
          <a:p>
            <a:r>
              <a:rPr lang="tr-TR" sz="2400" dirty="0"/>
              <a:t>MUSTAFA CANDAN 	21627059</a:t>
            </a:r>
          </a:p>
        </p:txBody>
      </p:sp>
      <p:cxnSp>
        <p:nvCxnSpPr>
          <p:cNvPr id="146" name="Straight Connector 145">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22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 name="Resim 4" descr="oturma, bilgisayar, tablo içeren bir resim&#10;&#10;Açıklama otomatik olarak oluşturuldu">
            <a:extLst>
              <a:ext uri="{FF2B5EF4-FFF2-40B4-BE49-F238E27FC236}">
                <a16:creationId xmlns:a16="http://schemas.microsoft.com/office/drawing/2014/main" id="{0801BB18-C50E-4DD1-875D-4E097ADA3768}"/>
              </a:ext>
            </a:extLst>
          </p:cNvPr>
          <p:cNvPicPr>
            <a:picLocks noChangeAspect="1"/>
          </p:cNvPicPr>
          <p:nvPr/>
        </p:nvPicPr>
        <p:blipFill rotWithShape="1">
          <a:blip r:embed="rId3"/>
          <a:srcRect l="2459" r="1961" b="2"/>
          <a:stretch/>
        </p:blipFill>
        <p:spPr>
          <a:xfrm>
            <a:off x="2849686" y="1496133"/>
            <a:ext cx="6492628" cy="456811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6" name="Başlık 5">
            <a:extLst>
              <a:ext uri="{FF2B5EF4-FFF2-40B4-BE49-F238E27FC236}">
                <a16:creationId xmlns:a16="http://schemas.microsoft.com/office/drawing/2014/main" id="{FB1FE79E-6F6D-47B5-AEF7-473152A5CACE}"/>
              </a:ext>
            </a:extLst>
          </p:cNvPr>
          <p:cNvSpPr>
            <a:spLocks noGrp="1"/>
          </p:cNvSpPr>
          <p:nvPr>
            <p:ph type="title"/>
          </p:nvPr>
        </p:nvSpPr>
        <p:spPr>
          <a:xfrm>
            <a:off x="1143000" y="225915"/>
            <a:ext cx="9905998" cy="1478570"/>
          </a:xfrm>
        </p:spPr>
        <p:txBody>
          <a:bodyPr/>
          <a:lstStyle/>
          <a:p>
            <a:r>
              <a:rPr lang="tr-TR" dirty="0" err="1"/>
              <a:t>Collectıble</a:t>
            </a:r>
            <a:r>
              <a:rPr lang="tr-TR" dirty="0"/>
              <a:t> </a:t>
            </a:r>
            <a:r>
              <a:rPr lang="tr-TR" dirty="0" err="1"/>
              <a:t>ıtems</a:t>
            </a:r>
            <a:endParaRPr lang="tr-TR" dirty="0"/>
          </a:p>
        </p:txBody>
      </p:sp>
    </p:spTree>
    <p:extLst>
      <p:ext uri="{BB962C8B-B14F-4D97-AF65-F5344CB8AC3E}">
        <p14:creationId xmlns:p14="http://schemas.microsoft.com/office/powerpoint/2010/main" val="175294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id="{E25531F0-2399-4F2A-824C-26C3563711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useBgFill="1">
        <p:nvSpPr>
          <p:cNvPr id="19" name="Rectangle 18">
            <a:extLst>
              <a:ext uri="{FF2B5EF4-FFF2-40B4-BE49-F238E27FC236}">
                <a16:creationId xmlns:a16="http://schemas.microsoft.com/office/drawing/2014/main" id="{82A94579-01B7-454A-9C90-6EE06CC1E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descr="oturma, küçük, tablo, siyah içeren bir resim&#10;&#10;Açıklama otomatik olarak oluşturuldu">
            <a:extLst>
              <a:ext uri="{FF2B5EF4-FFF2-40B4-BE49-F238E27FC236}">
                <a16:creationId xmlns:a16="http://schemas.microsoft.com/office/drawing/2014/main" id="{D4A71F2D-7739-4605-8707-D82AE8F1B1BF}"/>
              </a:ext>
            </a:extLst>
          </p:cNvPr>
          <p:cNvPicPr>
            <a:picLocks noChangeAspect="1"/>
          </p:cNvPicPr>
          <p:nvPr/>
        </p:nvPicPr>
        <p:blipFill>
          <a:blip r:embed="rId4"/>
          <a:stretch>
            <a:fillRect/>
          </a:stretch>
        </p:blipFill>
        <p:spPr>
          <a:xfrm>
            <a:off x="965200" y="1884088"/>
            <a:ext cx="4809066" cy="308982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Resim 4" descr="tablo, pasta, küçük, yeşil içeren bir resim&#10;&#10;Açıklama otomatik olarak oluşturuldu">
            <a:extLst>
              <a:ext uri="{FF2B5EF4-FFF2-40B4-BE49-F238E27FC236}">
                <a16:creationId xmlns:a16="http://schemas.microsoft.com/office/drawing/2014/main" id="{915826E3-AA3C-479D-A279-349FBE47D376}"/>
              </a:ext>
            </a:extLst>
          </p:cNvPr>
          <p:cNvPicPr>
            <a:picLocks noChangeAspect="1"/>
          </p:cNvPicPr>
          <p:nvPr/>
        </p:nvPicPr>
        <p:blipFill>
          <a:blip r:embed="rId5"/>
          <a:stretch>
            <a:fillRect/>
          </a:stretch>
        </p:blipFill>
        <p:spPr>
          <a:xfrm>
            <a:off x="6417733" y="1844911"/>
            <a:ext cx="4809066" cy="300703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09332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A8B6A2-15FC-4609-AFEE-5C3D23D7A7DD}"/>
              </a:ext>
            </a:extLst>
          </p:cNvPr>
          <p:cNvSpPr>
            <a:spLocks noGrp="1"/>
          </p:cNvSpPr>
          <p:nvPr>
            <p:ph type="title"/>
          </p:nvPr>
        </p:nvSpPr>
        <p:spPr>
          <a:xfrm>
            <a:off x="1141413" y="618518"/>
            <a:ext cx="9905998" cy="1478570"/>
          </a:xfrm>
        </p:spPr>
        <p:txBody>
          <a:bodyPr>
            <a:normAutofit/>
          </a:bodyPr>
          <a:lstStyle/>
          <a:p>
            <a:r>
              <a:rPr lang="tr-TR"/>
              <a:t>GAME MECHANISM</a:t>
            </a:r>
            <a:endParaRPr lang="tr-TR" dirty="0"/>
          </a:p>
        </p:txBody>
      </p:sp>
      <p:graphicFrame>
        <p:nvGraphicFramePr>
          <p:cNvPr id="12" name="İçerik Yer Tutucusu 2">
            <a:extLst>
              <a:ext uri="{FF2B5EF4-FFF2-40B4-BE49-F238E27FC236}">
                <a16:creationId xmlns:a16="http://schemas.microsoft.com/office/drawing/2014/main" id="{6D715F55-AF6D-44F6-B80F-0C117B3DCF21}"/>
              </a:ext>
            </a:extLst>
          </p:cNvPr>
          <p:cNvGraphicFramePr>
            <a:graphicFrameLocks noGrp="1"/>
          </p:cNvGraphicFramePr>
          <p:nvPr>
            <p:ph idx="1"/>
            <p:extLst>
              <p:ext uri="{D42A27DB-BD31-4B8C-83A1-F6EECF244321}">
                <p14:modId xmlns:p14="http://schemas.microsoft.com/office/powerpoint/2010/main" val="851796574"/>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803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5D51F4-4B2C-4E92-AD42-C0F8079BD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90ADF90-29DF-49C2-92C5-E75C306EDE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8D94EBD0-9E98-49B5-BCBB-C0E75E6599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234D58E-884C-476F-9B2D-7E6C29BCD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6146033F-CB0A-44E4-A16A-95C026C90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22004D0A-5BA4-4D6F-AE5B-BCCF1CDBD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19D61DD8-7030-4EF7-974E-9F87E80553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79CE806A-0577-41E9-8F07-B6A7EFB4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6F58E8F2-EAC5-477C-93D6-1AC0E034F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E90C5478-265D-4D73-8259-A0369435CE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AB688B6B-CD3A-4D50-B661-3BFFEE2D3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222BB8A2-A9CF-40A0-92DC-F2456B8B7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E920BBCC-C237-4B3E-B2DA-B8172A392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8A6B29A0-A4F7-448E-88D5-26F690D81F1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B52A6476-E345-40C8-AE07-B93E8A7E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518D32FD-7EA1-4C43-AA4B-B9E10B684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4AA62115-722D-4045-AE1B-771314CA2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2C94E681-7784-4E31-B5B5-DDBF9C6143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9578B6A7-2499-4CFF-A6E5-0FDB1B8A274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16B8D001-28C9-49CB-9B96-4D67E218C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90576248-23CA-477D-A630-4EA4F06F8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29F00424-4DC1-4DD5-B429-EB428628A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4D03BC62-061A-46A3-AEB3-75C125F3A4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C0B4D4C-7EC6-47E0-8F9C-E0C4BCCE1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346BF759-C964-4656-9724-9F6B9E75F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1A41F6C-9A3A-4A88-8369-173CEC967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C7719558-E4BA-41E1-AE9B-8B7C2826D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685AD44B-443D-473E-BBE4-6877C1AF7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9D25FFB-6A08-4A00-8BE1-8C987B3D9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E642A42B-C95B-433E-9A81-2174F72875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4C3D77CC-6916-4BF8-8CDF-71E4BF2E6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96E8897B-113F-4BE0-A8B0-6467E5A2E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8C790BB1-DB5D-4D11-ACA1-045F7B5DBE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14E82C3E-2BBF-4E7A-A4F1-B092898AF9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BBD9DCED-205F-40C0-A8F6-09CA8AC21E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3E6B6536-B16B-44C8-BF75-0B51F159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08673EBA-802C-469A-80AB-14A951A75A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75BB5611-2E78-4C27-8778-E8A39B157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DCA85219-9A72-4256-A50C-799C0D0AE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46E28662-9979-4ACD-9DB1-9E4B1814F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A057C9FB-3B25-4A5E-A20E-B7773732EF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596D5A52-895F-4C7B-BCEC-E4AB25C7E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A3BFF1E9-0954-48E0-A32B-0664144673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40592818-8A9B-429B-8166-22A0893CB2E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F52399E8-91EF-4363-81C4-4EBE3790A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0DE18992-35FF-4D27-AAB7-88D9A7881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162D7313-86C3-45AF-AC7A-C5429A228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4033A1EE-166E-4246-AB00-AA91D7B800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9F5BA15F-D1CD-44A2-B643-2905763175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673D8FDD-D165-4834-B9F4-E15C5EBD5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314E2D52-365D-407E-A832-01E0F86049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299BE646-A2B8-42AB-8DE3-9E38BF21D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6CBF7F9-54D6-418C-B679-4A03F1AF11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2B8FDD23-E511-4B50-8A45-E25C8EBFB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B04AC64C-ACEE-462D-95F2-3D82FF090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9E0086A8-06D1-484E-805F-460346EB5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1952C3C6-3706-447A-A721-81155E748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F264C83C-EFE0-4E45-A20F-4A437FC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7E1F77A7-8C12-430E-A0C7-386E9FECC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B9535DE4-FAFA-446C-A46C-F06D18D30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8BD39505-EEC4-40BD-B60C-D38EE58C12DA}"/>
              </a:ext>
            </a:extLst>
          </p:cNvPr>
          <p:cNvSpPr>
            <a:spLocks noGrp="1"/>
          </p:cNvSpPr>
          <p:nvPr>
            <p:ph type="title"/>
          </p:nvPr>
        </p:nvSpPr>
        <p:spPr>
          <a:xfrm>
            <a:off x="853330" y="1134683"/>
            <a:ext cx="2743310" cy="4255024"/>
          </a:xfrm>
        </p:spPr>
        <p:txBody>
          <a:bodyPr>
            <a:normAutofit/>
          </a:bodyPr>
          <a:lstStyle/>
          <a:p>
            <a:r>
              <a:rPr lang="tr-TR">
                <a:solidFill>
                  <a:srgbClr val="FFFFFF"/>
                </a:solidFill>
              </a:rPr>
              <a:t>CAMERA</a:t>
            </a:r>
          </a:p>
        </p:txBody>
      </p:sp>
      <p:graphicFrame>
        <p:nvGraphicFramePr>
          <p:cNvPr id="5" name="İçerik Yer Tutucusu 2">
            <a:extLst>
              <a:ext uri="{FF2B5EF4-FFF2-40B4-BE49-F238E27FC236}">
                <a16:creationId xmlns:a16="http://schemas.microsoft.com/office/drawing/2014/main" id="{A9AC1D25-5200-40CD-B737-291242F95409}"/>
              </a:ext>
            </a:extLst>
          </p:cNvPr>
          <p:cNvGraphicFramePr>
            <a:graphicFrameLocks noGrp="1"/>
          </p:cNvGraphicFramePr>
          <p:nvPr>
            <p:ph idx="1"/>
            <p:extLst>
              <p:ext uri="{D42A27DB-BD31-4B8C-83A1-F6EECF244321}">
                <p14:modId xmlns:p14="http://schemas.microsoft.com/office/powerpoint/2010/main" val="2819216083"/>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63943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7">
            <a:extLst>
              <a:ext uri="{FF2B5EF4-FFF2-40B4-BE49-F238E27FC236}">
                <a16:creationId xmlns:a16="http://schemas.microsoft.com/office/drawing/2014/main" id="{4E5D51F4-4B2C-4E92-AD42-C0F8079BD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B90ADF90-29DF-49C2-92C5-E75C306EDE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1" name="Rectangle 5">
              <a:extLst>
                <a:ext uri="{FF2B5EF4-FFF2-40B4-BE49-F238E27FC236}">
                  <a16:creationId xmlns:a16="http://schemas.microsoft.com/office/drawing/2014/main" id="{8D94EBD0-9E98-49B5-BCBB-C0E75E6599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2" name="Freeform 6">
              <a:extLst>
                <a:ext uri="{FF2B5EF4-FFF2-40B4-BE49-F238E27FC236}">
                  <a16:creationId xmlns:a16="http://schemas.microsoft.com/office/drawing/2014/main" id="{D234D58E-884C-476F-9B2D-7E6C29BCD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7">
              <a:extLst>
                <a:ext uri="{FF2B5EF4-FFF2-40B4-BE49-F238E27FC236}">
                  <a16:creationId xmlns:a16="http://schemas.microsoft.com/office/drawing/2014/main" id="{6146033F-CB0A-44E4-A16A-95C026C90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8">
              <a:extLst>
                <a:ext uri="{FF2B5EF4-FFF2-40B4-BE49-F238E27FC236}">
                  <a16:creationId xmlns:a16="http://schemas.microsoft.com/office/drawing/2014/main" id="{22004D0A-5BA4-4D6F-AE5B-BCCF1CDBD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9">
              <a:extLst>
                <a:ext uri="{FF2B5EF4-FFF2-40B4-BE49-F238E27FC236}">
                  <a16:creationId xmlns:a16="http://schemas.microsoft.com/office/drawing/2014/main" id="{19D61DD8-7030-4EF7-974E-9F87E80553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10">
              <a:extLst>
                <a:ext uri="{FF2B5EF4-FFF2-40B4-BE49-F238E27FC236}">
                  <a16:creationId xmlns:a16="http://schemas.microsoft.com/office/drawing/2014/main" id="{79CE806A-0577-41E9-8F07-B6A7EFB4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11">
              <a:extLst>
                <a:ext uri="{FF2B5EF4-FFF2-40B4-BE49-F238E27FC236}">
                  <a16:creationId xmlns:a16="http://schemas.microsoft.com/office/drawing/2014/main" id="{6F58E8F2-EAC5-477C-93D6-1AC0E034F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12">
              <a:extLst>
                <a:ext uri="{FF2B5EF4-FFF2-40B4-BE49-F238E27FC236}">
                  <a16:creationId xmlns:a16="http://schemas.microsoft.com/office/drawing/2014/main" id="{E90C5478-265D-4D73-8259-A0369435CE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13">
              <a:extLst>
                <a:ext uri="{FF2B5EF4-FFF2-40B4-BE49-F238E27FC236}">
                  <a16:creationId xmlns:a16="http://schemas.microsoft.com/office/drawing/2014/main" id="{AB688B6B-CD3A-4D50-B661-3BFFEE2D3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14">
              <a:extLst>
                <a:ext uri="{FF2B5EF4-FFF2-40B4-BE49-F238E27FC236}">
                  <a16:creationId xmlns:a16="http://schemas.microsoft.com/office/drawing/2014/main" id="{222BB8A2-A9CF-40A0-92DC-F2456B8B7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15">
              <a:extLst>
                <a:ext uri="{FF2B5EF4-FFF2-40B4-BE49-F238E27FC236}">
                  <a16:creationId xmlns:a16="http://schemas.microsoft.com/office/drawing/2014/main" id="{E920BBCC-C237-4B3E-B2DA-B8172A392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Line 16">
              <a:extLst>
                <a:ext uri="{FF2B5EF4-FFF2-40B4-BE49-F238E27FC236}">
                  <a16:creationId xmlns:a16="http://schemas.microsoft.com/office/drawing/2014/main" id="{8A6B29A0-A4F7-448E-88D5-26F690D81F1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3" name="Freeform 17">
              <a:extLst>
                <a:ext uri="{FF2B5EF4-FFF2-40B4-BE49-F238E27FC236}">
                  <a16:creationId xmlns:a16="http://schemas.microsoft.com/office/drawing/2014/main" id="{B52A6476-E345-40C8-AE07-B93E8A7E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18">
              <a:extLst>
                <a:ext uri="{FF2B5EF4-FFF2-40B4-BE49-F238E27FC236}">
                  <a16:creationId xmlns:a16="http://schemas.microsoft.com/office/drawing/2014/main" id="{518D32FD-7EA1-4C43-AA4B-B9E10B684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5" name="Freeform 19">
              <a:extLst>
                <a:ext uri="{FF2B5EF4-FFF2-40B4-BE49-F238E27FC236}">
                  <a16:creationId xmlns:a16="http://schemas.microsoft.com/office/drawing/2014/main" id="{4AA62115-722D-4045-AE1B-771314CA2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6" name="Freeform 20">
              <a:extLst>
                <a:ext uri="{FF2B5EF4-FFF2-40B4-BE49-F238E27FC236}">
                  <a16:creationId xmlns:a16="http://schemas.microsoft.com/office/drawing/2014/main" id="{2C94E681-7784-4E31-B5B5-DDBF9C6143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7" name="Rectangle 21">
              <a:extLst>
                <a:ext uri="{FF2B5EF4-FFF2-40B4-BE49-F238E27FC236}">
                  <a16:creationId xmlns:a16="http://schemas.microsoft.com/office/drawing/2014/main" id="{9578B6A7-2499-4CFF-A6E5-0FDB1B8A274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78" name="Freeform 22">
              <a:extLst>
                <a:ext uri="{FF2B5EF4-FFF2-40B4-BE49-F238E27FC236}">
                  <a16:creationId xmlns:a16="http://schemas.microsoft.com/office/drawing/2014/main" id="{16B8D001-28C9-49CB-9B96-4D67E218C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9" name="Freeform 23">
              <a:extLst>
                <a:ext uri="{FF2B5EF4-FFF2-40B4-BE49-F238E27FC236}">
                  <a16:creationId xmlns:a16="http://schemas.microsoft.com/office/drawing/2014/main" id="{90576248-23CA-477D-A630-4EA4F06F8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0" name="Freeform 24">
              <a:extLst>
                <a:ext uri="{FF2B5EF4-FFF2-40B4-BE49-F238E27FC236}">
                  <a16:creationId xmlns:a16="http://schemas.microsoft.com/office/drawing/2014/main" id="{29F00424-4DC1-4DD5-B429-EB428628A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1" name="Freeform 25">
              <a:extLst>
                <a:ext uri="{FF2B5EF4-FFF2-40B4-BE49-F238E27FC236}">
                  <a16:creationId xmlns:a16="http://schemas.microsoft.com/office/drawing/2014/main" id="{4D03BC62-061A-46A3-AEB3-75C125F3A4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2" name="Freeform 26">
              <a:extLst>
                <a:ext uri="{FF2B5EF4-FFF2-40B4-BE49-F238E27FC236}">
                  <a16:creationId xmlns:a16="http://schemas.microsoft.com/office/drawing/2014/main" id="{7C0B4D4C-7EC6-47E0-8F9C-E0C4BCCE1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3" name="Freeform 27">
              <a:extLst>
                <a:ext uri="{FF2B5EF4-FFF2-40B4-BE49-F238E27FC236}">
                  <a16:creationId xmlns:a16="http://schemas.microsoft.com/office/drawing/2014/main" id="{346BF759-C964-4656-9724-9F6B9E75F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4" name="Freeform 28">
              <a:extLst>
                <a:ext uri="{FF2B5EF4-FFF2-40B4-BE49-F238E27FC236}">
                  <a16:creationId xmlns:a16="http://schemas.microsoft.com/office/drawing/2014/main" id="{21A41F6C-9A3A-4A88-8369-173CEC967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5" name="Freeform 29">
              <a:extLst>
                <a:ext uri="{FF2B5EF4-FFF2-40B4-BE49-F238E27FC236}">
                  <a16:creationId xmlns:a16="http://schemas.microsoft.com/office/drawing/2014/main" id="{C7719558-E4BA-41E1-AE9B-8B7C2826D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6" name="Freeform 30">
              <a:extLst>
                <a:ext uri="{FF2B5EF4-FFF2-40B4-BE49-F238E27FC236}">
                  <a16:creationId xmlns:a16="http://schemas.microsoft.com/office/drawing/2014/main" id="{685AD44B-443D-473E-BBE4-6877C1AF7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7" name="Freeform 31">
              <a:extLst>
                <a:ext uri="{FF2B5EF4-FFF2-40B4-BE49-F238E27FC236}">
                  <a16:creationId xmlns:a16="http://schemas.microsoft.com/office/drawing/2014/main" id="{59D25FFB-6A08-4A00-8BE1-8C987B3D9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89" name="Picture 2">
            <a:extLst>
              <a:ext uri="{FF2B5EF4-FFF2-40B4-BE49-F238E27FC236}">
                <a16:creationId xmlns:a16="http://schemas.microsoft.com/office/drawing/2014/main" id="{E642A42B-C95B-433E-9A81-2174F72875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91" name="Rectangle 90">
            <a:extLst>
              <a:ext uri="{FF2B5EF4-FFF2-40B4-BE49-F238E27FC236}">
                <a16:creationId xmlns:a16="http://schemas.microsoft.com/office/drawing/2014/main" id="{4C3D77CC-6916-4BF8-8CDF-71E4BF2E6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96E8897B-113F-4BE0-A8B0-6467E5A2E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94" name="Rectangle 5">
              <a:extLst>
                <a:ext uri="{FF2B5EF4-FFF2-40B4-BE49-F238E27FC236}">
                  <a16:creationId xmlns:a16="http://schemas.microsoft.com/office/drawing/2014/main" id="{8C790BB1-DB5D-4D11-ACA1-045F7B5DBE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95" name="Freeform 6">
              <a:extLst>
                <a:ext uri="{FF2B5EF4-FFF2-40B4-BE49-F238E27FC236}">
                  <a16:creationId xmlns:a16="http://schemas.microsoft.com/office/drawing/2014/main" id="{14E82C3E-2BBF-4E7A-A4F1-B092898AF9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6" name="Freeform 7">
              <a:extLst>
                <a:ext uri="{FF2B5EF4-FFF2-40B4-BE49-F238E27FC236}">
                  <a16:creationId xmlns:a16="http://schemas.microsoft.com/office/drawing/2014/main" id="{BBD9DCED-205F-40C0-A8F6-09CA8AC21E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7" name="Freeform 8">
              <a:extLst>
                <a:ext uri="{FF2B5EF4-FFF2-40B4-BE49-F238E27FC236}">
                  <a16:creationId xmlns:a16="http://schemas.microsoft.com/office/drawing/2014/main" id="{3E6B6536-B16B-44C8-BF75-0B51F159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8" name="Freeform 9">
              <a:extLst>
                <a:ext uri="{FF2B5EF4-FFF2-40B4-BE49-F238E27FC236}">
                  <a16:creationId xmlns:a16="http://schemas.microsoft.com/office/drawing/2014/main" id="{08673EBA-802C-469A-80AB-14A951A75A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10">
              <a:extLst>
                <a:ext uri="{FF2B5EF4-FFF2-40B4-BE49-F238E27FC236}">
                  <a16:creationId xmlns:a16="http://schemas.microsoft.com/office/drawing/2014/main" id="{75BB5611-2E78-4C27-8778-E8A39B157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Freeform 11">
              <a:extLst>
                <a:ext uri="{FF2B5EF4-FFF2-40B4-BE49-F238E27FC236}">
                  <a16:creationId xmlns:a16="http://schemas.microsoft.com/office/drawing/2014/main" id="{DCA85219-9A72-4256-A50C-799C0D0AE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1" name="Freeform 12">
              <a:extLst>
                <a:ext uri="{FF2B5EF4-FFF2-40B4-BE49-F238E27FC236}">
                  <a16:creationId xmlns:a16="http://schemas.microsoft.com/office/drawing/2014/main" id="{46E28662-9979-4ACD-9DB1-9E4B1814F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2" name="Freeform 13">
              <a:extLst>
                <a:ext uri="{FF2B5EF4-FFF2-40B4-BE49-F238E27FC236}">
                  <a16:creationId xmlns:a16="http://schemas.microsoft.com/office/drawing/2014/main" id="{A057C9FB-3B25-4A5E-A20E-B7773732EF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3" name="Freeform 14">
              <a:extLst>
                <a:ext uri="{FF2B5EF4-FFF2-40B4-BE49-F238E27FC236}">
                  <a16:creationId xmlns:a16="http://schemas.microsoft.com/office/drawing/2014/main" id="{596D5A52-895F-4C7B-BCEC-E4AB25C7E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Freeform 15">
              <a:extLst>
                <a:ext uri="{FF2B5EF4-FFF2-40B4-BE49-F238E27FC236}">
                  <a16:creationId xmlns:a16="http://schemas.microsoft.com/office/drawing/2014/main" id="{A3BFF1E9-0954-48E0-A32B-0664144673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5" name="Line 16">
              <a:extLst>
                <a:ext uri="{FF2B5EF4-FFF2-40B4-BE49-F238E27FC236}">
                  <a16:creationId xmlns:a16="http://schemas.microsoft.com/office/drawing/2014/main" id="{40592818-8A9B-429B-8166-22A0893CB2E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6" name="Freeform 17">
              <a:extLst>
                <a:ext uri="{FF2B5EF4-FFF2-40B4-BE49-F238E27FC236}">
                  <a16:creationId xmlns:a16="http://schemas.microsoft.com/office/drawing/2014/main" id="{F52399E8-91EF-4363-81C4-4EBE3790A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7" name="Freeform 18">
              <a:extLst>
                <a:ext uri="{FF2B5EF4-FFF2-40B4-BE49-F238E27FC236}">
                  <a16:creationId xmlns:a16="http://schemas.microsoft.com/office/drawing/2014/main" id="{0DE18992-35FF-4D27-AAB7-88D9A7881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8" name="Freeform 19">
              <a:extLst>
                <a:ext uri="{FF2B5EF4-FFF2-40B4-BE49-F238E27FC236}">
                  <a16:creationId xmlns:a16="http://schemas.microsoft.com/office/drawing/2014/main" id="{162D7313-86C3-45AF-AC7A-C5429A228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9" name="Freeform 20">
              <a:extLst>
                <a:ext uri="{FF2B5EF4-FFF2-40B4-BE49-F238E27FC236}">
                  <a16:creationId xmlns:a16="http://schemas.microsoft.com/office/drawing/2014/main" id="{4033A1EE-166E-4246-AB00-AA91D7B800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0" name="Rectangle 21">
              <a:extLst>
                <a:ext uri="{FF2B5EF4-FFF2-40B4-BE49-F238E27FC236}">
                  <a16:creationId xmlns:a16="http://schemas.microsoft.com/office/drawing/2014/main" id="{9F5BA15F-D1CD-44A2-B643-2905763175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11" name="Freeform 22">
              <a:extLst>
                <a:ext uri="{FF2B5EF4-FFF2-40B4-BE49-F238E27FC236}">
                  <a16:creationId xmlns:a16="http://schemas.microsoft.com/office/drawing/2014/main" id="{673D8FDD-D165-4834-B9F4-E15C5EBD5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2" name="Freeform 23">
              <a:extLst>
                <a:ext uri="{FF2B5EF4-FFF2-40B4-BE49-F238E27FC236}">
                  <a16:creationId xmlns:a16="http://schemas.microsoft.com/office/drawing/2014/main" id="{314E2D52-365D-407E-A832-01E0F86049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3" name="Freeform 24">
              <a:extLst>
                <a:ext uri="{FF2B5EF4-FFF2-40B4-BE49-F238E27FC236}">
                  <a16:creationId xmlns:a16="http://schemas.microsoft.com/office/drawing/2014/main" id="{299BE646-A2B8-42AB-8DE3-9E38BF21D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4" name="Freeform 25">
              <a:extLst>
                <a:ext uri="{FF2B5EF4-FFF2-40B4-BE49-F238E27FC236}">
                  <a16:creationId xmlns:a16="http://schemas.microsoft.com/office/drawing/2014/main" id="{B6CBF7F9-54D6-418C-B679-4A03F1AF11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5" name="Freeform 26">
              <a:extLst>
                <a:ext uri="{FF2B5EF4-FFF2-40B4-BE49-F238E27FC236}">
                  <a16:creationId xmlns:a16="http://schemas.microsoft.com/office/drawing/2014/main" id="{2B8FDD23-E511-4B50-8A45-E25C8EBFB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6" name="Freeform 27">
              <a:extLst>
                <a:ext uri="{FF2B5EF4-FFF2-40B4-BE49-F238E27FC236}">
                  <a16:creationId xmlns:a16="http://schemas.microsoft.com/office/drawing/2014/main" id="{B04AC64C-ACEE-462D-95F2-3D82FF090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7" name="Freeform 28">
              <a:extLst>
                <a:ext uri="{FF2B5EF4-FFF2-40B4-BE49-F238E27FC236}">
                  <a16:creationId xmlns:a16="http://schemas.microsoft.com/office/drawing/2014/main" id="{9E0086A8-06D1-484E-805F-460346EB5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8" name="Freeform 29">
              <a:extLst>
                <a:ext uri="{FF2B5EF4-FFF2-40B4-BE49-F238E27FC236}">
                  <a16:creationId xmlns:a16="http://schemas.microsoft.com/office/drawing/2014/main" id="{1952C3C6-3706-447A-A721-81155E748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9" name="Freeform 30">
              <a:extLst>
                <a:ext uri="{FF2B5EF4-FFF2-40B4-BE49-F238E27FC236}">
                  <a16:creationId xmlns:a16="http://schemas.microsoft.com/office/drawing/2014/main" id="{F264C83C-EFE0-4E45-A20F-4A437FC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0" name="Freeform 31">
              <a:extLst>
                <a:ext uri="{FF2B5EF4-FFF2-40B4-BE49-F238E27FC236}">
                  <a16:creationId xmlns:a16="http://schemas.microsoft.com/office/drawing/2014/main" id="{7E1F77A7-8C12-430E-A0C7-386E9FECC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22" name="Picture 2">
            <a:extLst>
              <a:ext uri="{FF2B5EF4-FFF2-40B4-BE49-F238E27FC236}">
                <a16:creationId xmlns:a16="http://schemas.microsoft.com/office/drawing/2014/main" id="{B9535DE4-FAFA-446C-A46C-F06D18D30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BA9B0660-EC36-487D-A120-C42B09E063D6}"/>
              </a:ext>
            </a:extLst>
          </p:cNvPr>
          <p:cNvSpPr>
            <a:spLocks noGrp="1"/>
          </p:cNvSpPr>
          <p:nvPr>
            <p:ph type="title"/>
          </p:nvPr>
        </p:nvSpPr>
        <p:spPr>
          <a:xfrm>
            <a:off x="853330" y="1134683"/>
            <a:ext cx="2743310" cy="4255024"/>
          </a:xfrm>
        </p:spPr>
        <p:txBody>
          <a:bodyPr>
            <a:normAutofit/>
          </a:bodyPr>
          <a:lstStyle/>
          <a:p>
            <a:r>
              <a:rPr lang="tr-TR">
                <a:solidFill>
                  <a:srgbClr val="FFFFFF"/>
                </a:solidFill>
              </a:rPr>
              <a:t>LIGHT</a:t>
            </a:r>
          </a:p>
        </p:txBody>
      </p:sp>
      <p:graphicFrame>
        <p:nvGraphicFramePr>
          <p:cNvPr id="53" name="İçerik Yer Tutucusu 2">
            <a:extLst>
              <a:ext uri="{FF2B5EF4-FFF2-40B4-BE49-F238E27FC236}">
                <a16:creationId xmlns:a16="http://schemas.microsoft.com/office/drawing/2014/main" id="{407F99FB-3038-47A2-8EF8-042FBA3F05B5}"/>
              </a:ext>
            </a:extLst>
          </p:cNvPr>
          <p:cNvGraphicFramePr>
            <a:graphicFrameLocks noGrp="1"/>
          </p:cNvGraphicFramePr>
          <p:nvPr>
            <p:ph idx="1"/>
            <p:extLst>
              <p:ext uri="{D42A27DB-BD31-4B8C-83A1-F6EECF244321}">
                <p14:modId xmlns:p14="http://schemas.microsoft.com/office/powerpoint/2010/main" val="1368101352"/>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00642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E5D51F4-4B2C-4E92-AD42-C0F8079BD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B90ADF90-29DF-49C2-92C5-E75C306EDE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 name="Rectangle 5">
              <a:extLst>
                <a:ext uri="{FF2B5EF4-FFF2-40B4-BE49-F238E27FC236}">
                  <a16:creationId xmlns:a16="http://schemas.microsoft.com/office/drawing/2014/main" id="{8D94EBD0-9E98-49B5-BCBB-C0E75E6599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D234D58E-884C-476F-9B2D-7E6C29BCD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6146033F-CB0A-44E4-A16A-95C026C90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22004D0A-5BA4-4D6F-AE5B-BCCF1CDBD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19D61DD8-7030-4EF7-974E-9F87E80553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79CE806A-0577-41E9-8F07-B6A7EFB4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6F58E8F2-EAC5-477C-93D6-1AC0E034F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E90C5478-265D-4D73-8259-A0369435CE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AB688B6B-CD3A-4D50-B661-3BFFEE2D3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222BB8A2-A9CF-40A0-92DC-F2456B8B7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E920BBCC-C237-4B3E-B2DA-B8172A392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8A6B29A0-A4F7-448E-88D5-26F690D81F1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B52A6476-E345-40C8-AE07-B93E8A7E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518D32FD-7EA1-4C43-AA4B-B9E10B684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4AA62115-722D-4045-AE1B-771314CA2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2C94E681-7784-4E31-B5B5-DDBF9C6143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9578B6A7-2499-4CFF-A6E5-0FDB1B8A274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16B8D001-28C9-49CB-9B96-4D67E218C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90576248-23CA-477D-A630-4EA4F06F8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29F00424-4DC1-4DD5-B429-EB428628A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4D03BC62-061A-46A3-AEB3-75C125F3A4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7C0B4D4C-7EC6-47E0-8F9C-E0C4BCCE1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346BF759-C964-4656-9724-9F6B9E75F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21A41F6C-9A3A-4A88-8369-173CEC967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C7719558-E4BA-41E1-AE9B-8B7C2826D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685AD44B-443D-473E-BBE4-6877C1AF7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59D25FFB-6A08-4A00-8BE1-8C987B3D9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6" name="Picture 2">
            <a:extLst>
              <a:ext uri="{FF2B5EF4-FFF2-40B4-BE49-F238E27FC236}">
                <a16:creationId xmlns:a16="http://schemas.microsoft.com/office/drawing/2014/main" id="{E642A42B-C95B-433E-9A81-2174F72875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4C3D77CC-6916-4BF8-8CDF-71E4BF2E6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96E8897B-113F-4BE0-A8B0-6467E5A2E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1" name="Rectangle 5">
              <a:extLst>
                <a:ext uri="{FF2B5EF4-FFF2-40B4-BE49-F238E27FC236}">
                  <a16:creationId xmlns:a16="http://schemas.microsoft.com/office/drawing/2014/main" id="{8C790BB1-DB5D-4D11-ACA1-045F7B5DBE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52" name="Freeform 6">
              <a:extLst>
                <a:ext uri="{FF2B5EF4-FFF2-40B4-BE49-F238E27FC236}">
                  <a16:creationId xmlns:a16="http://schemas.microsoft.com/office/drawing/2014/main" id="{14E82C3E-2BBF-4E7A-A4F1-B092898AF9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7">
              <a:extLst>
                <a:ext uri="{FF2B5EF4-FFF2-40B4-BE49-F238E27FC236}">
                  <a16:creationId xmlns:a16="http://schemas.microsoft.com/office/drawing/2014/main" id="{BBD9DCED-205F-40C0-A8F6-09CA8AC21E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8">
              <a:extLst>
                <a:ext uri="{FF2B5EF4-FFF2-40B4-BE49-F238E27FC236}">
                  <a16:creationId xmlns:a16="http://schemas.microsoft.com/office/drawing/2014/main" id="{3E6B6536-B16B-44C8-BF75-0B51F159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9">
              <a:extLst>
                <a:ext uri="{FF2B5EF4-FFF2-40B4-BE49-F238E27FC236}">
                  <a16:creationId xmlns:a16="http://schemas.microsoft.com/office/drawing/2014/main" id="{08673EBA-802C-469A-80AB-14A951A75A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0">
              <a:extLst>
                <a:ext uri="{FF2B5EF4-FFF2-40B4-BE49-F238E27FC236}">
                  <a16:creationId xmlns:a16="http://schemas.microsoft.com/office/drawing/2014/main" id="{75BB5611-2E78-4C27-8778-E8A39B157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11">
              <a:extLst>
                <a:ext uri="{FF2B5EF4-FFF2-40B4-BE49-F238E27FC236}">
                  <a16:creationId xmlns:a16="http://schemas.microsoft.com/office/drawing/2014/main" id="{DCA85219-9A72-4256-A50C-799C0D0AE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2">
              <a:extLst>
                <a:ext uri="{FF2B5EF4-FFF2-40B4-BE49-F238E27FC236}">
                  <a16:creationId xmlns:a16="http://schemas.microsoft.com/office/drawing/2014/main" id="{46E28662-9979-4ACD-9DB1-9E4B1814F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13">
              <a:extLst>
                <a:ext uri="{FF2B5EF4-FFF2-40B4-BE49-F238E27FC236}">
                  <a16:creationId xmlns:a16="http://schemas.microsoft.com/office/drawing/2014/main" id="{A057C9FB-3B25-4A5E-A20E-B7773732EF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14">
              <a:extLst>
                <a:ext uri="{FF2B5EF4-FFF2-40B4-BE49-F238E27FC236}">
                  <a16:creationId xmlns:a16="http://schemas.microsoft.com/office/drawing/2014/main" id="{596D5A52-895F-4C7B-BCEC-E4AB25C7E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5">
              <a:extLst>
                <a:ext uri="{FF2B5EF4-FFF2-40B4-BE49-F238E27FC236}">
                  <a16:creationId xmlns:a16="http://schemas.microsoft.com/office/drawing/2014/main" id="{A3BFF1E9-0954-48E0-A32B-0664144673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Line 16">
              <a:extLst>
                <a:ext uri="{FF2B5EF4-FFF2-40B4-BE49-F238E27FC236}">
                  <a16:creationId xmlns:a16="http://schemas.microsoft.com/office/drawing/2014/main" id="{40592818-8A9B-429B-8166-22A0893CB2E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3" name="Freeform 17">
              <a:extLst>
                <a:ext uri="{FF2B5EF4-FFF2-40B4-BE49-F238E27FC236}">
                  <a16:creationId xmlns:a16="http://schemas.microsoft.com/office/drawing/2014/main" id="{F52399E8-91EF-4363-81C4-4EBE3790A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18">
              <a:extLst>
                <a:ext uri="{FF2B5EF4-FFF2-40B4-BE49-F238E27FC236}">
                  <a16:creationId xmlns:a16="http://schemas.microsoft.com/office/drawing/2014/main" id="{0DE18992-35FF-4D27-AAB7-88D9A7881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19">
              <a:extLst>
                <a:ext uri="{FF2B5EF4-FFF2-40B4-BE49-F238E27FC236}">
                  <a16:creationId xmlns:a16="http://schemas.microsoft.com/office/drawing/2014/main" id="{162D7313-86C3-45AF-AC7A-C5429A228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0">
              <a:extLst>
                <a:ext uri="{FF2B5EF4-FFF2-40B4-BE49-F238E27FC236}">
                  <a16:creationId xmlns:a16="http://schemas.microsoft.com/office/drawing/2014/main" id="{4033A1EE-166E-4246-AB00-AA91D7B800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Rectangle 21">
              <a:extLst>
                <a:ext uri="{FF2B5EF4-FFF2-40B4-BE49-F238E27FC236}">
                  <a16:creationId xmlns:a16="http://schemas.microsoft.com/office/drawing/2014/main" id="{9F5BA15F-D1CD-44A2-B643-2905763175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8" name="Freeform 22">
              <a:extLst>
                <a:ext uri="{FF2B5EF4-FFF2-40B4-BE49-F238E27FC236}">
                  <a16:creationId xmlns:a16="http://schemas.microsoft.com/office/drawing/2014/main" id="{673D8FDD-D165-4834-B9F4-E15C5EBD5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3">
              <a:extLst>
                <a:ext uri="{FF2B5EF4-FFF2-40B4-BE49-F238E27FC236}">
                  <a16:creationId xmlns:a16="http://schemas.microsoft.com/office/drawing/2014/main" id="{314E2D52-365D-407E-A832-01E0F86049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4">
              <a:extLst>
                <a:ext uri="{FF2B5EF4-FFF2-40B4-BE49-F238E27FC236}">
                  <a16:creationId xmlns:a16="http://schemas.microsoft.com/office/drawing/2014/main" id="{299BE646-A2B8-42AB-8DE3-9E38BF21D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5">
              <a:extLst>
                <a:ext uri="{FF2B5EF4-FFF2-40B4-BE49-F238E27FC236}">
                  <a16:creationId xmlns:a16="http://schemas.microsoft.com/office/drawing/2014/main" id="{B6CBF7F9-54D6-418C-B679-4A03F1AF11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6">
              <a:extLst>
                <a:ext uri="{FF2B5EF4-FFF2-40B4-BE49-F238E27FC236}">
                  <a16:creationId xmlns:a16="http://schemas.microsoft.com/office/drawing/2014/main" id="{2B8FDD23-E511-4B50-8A45-E25C8EBFB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27">
              <a:extLst>
                <a:ext uri="{FF2B5EF4-FFF2-40B4-BE49-F238E27FC236}">
                  <a16:creationId xmlns:a16="http://schemas.microsoft.com/office/drawing/2014/main" id="{B04AC64C-ACEE-462D-95F2-3D82FF090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28">
              <a:extLst>
                <a:ext uri="{FF2B5EF4-FFF2-40B4-BE49-F238E27FC236}">
                  <a16:creationId xmlns:a16="http://schemas.microsoft.com/office/drawing/2014/main" id="{9E0086A8-06D1-484E-805F-460346EB5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5" name="Freeform 29">
              <a:extLst>
                <a:ext uri="{FF2B5EF4-FFF2-40B4-BE49-F238E27FC236}">
                  <a16:creationId xmlns:a16="http://schemas.microsoft.com/office/drawing/2014/main" id="{1952C3C6-3706-447A-A721-81155E748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6" name="Freeform 30">
              <a:extLst>
                <a:ext uri="{FF2B5EF4-FFF2-40B4-BE49-F238E27FC236}">
                  <a16:creationId xmlns:a16="http://schemas.microsoft.com/office/drawing/2014/main" id="{F264C83C-EFE0-4E45-A20F-4A437FC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7" name="Freeform 31">
              <a:extLst>
                <a:ext uri="{FF2B5EF4-FFF2-40B4-BE49-F238E27FC236}">
                  <a16:creationId xmlns:a16="http://schemas.microsoft.com/office/drawing/2014/main" id="{7E1F77A7-8C12-430E-A0C7-386E9FECC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9" name="Picture 2">
            <a:extLst>
              <a:ext uri="{FF2B5EF4-FFF2-40B4-BE49-F238E27FC236}">
                <a16:creationId xmlns:a16="http://schemas.microsoft.com/office/drawing/2014/main" id="{B9535DE4-FAFA-446C-A46C-F06D18D30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E83403E2-91EB-4D3E-A03D-78205FDE1BF2}"/>
              </a:ext>
            </a:extLst>
          </p:cNvPr>
          <p:cNvSpPr>
            <a:spLocks noGrp="1"/>
          </p:cNvSpPr>
          <p:nvPr>
            <p:ph type="title"/>
          </p:nvPr>
        </p:nvSpPr>
        <p:spPr>
          <a:xfrm>
            <a:off x="853330" y="1134683"/>
            <a:ext cx="2743310" cy="4255024"/>
          </a:xfrm>
        </p:spPr>
        <p:txBody>
          <a:bodyPr>
            <a:normAutofit/>
          </a:bodyPr>
          <a:lstStyle/>
          <a:p>
            <a:r>
              <a:rPr lang="tr-TR" sz="3300">
                <a:solidFill>
                  <a:srgbClr val="FFFFFF"/>
                </a:solidFill>
              </a:rPr>
              <a:t>OBJECT INTERACTIONS</a:t>
            </a:r>
          </a:p>
        </p:txBody>
      </p:sp>
      <p:graphicFrame>
        <p:nvGraphicFramePr>
          <p:cNvPr id="5" name="İçerik Yer Tutucusu 2">
            <a:extLst>
              <a:ext uri="{FF2B5EF4-FFF2-40B4-BE49-F238E27FC236}">
                <a16:creationId xmlns:a16="http://schemas.microsoft.com/office/drawing/2014/main" id="{C8274502-9123-4E00-9A06-4373837AB8CE}"/>
              </a:ext>
            </a:extLst>
          </p:cNvPr>
          <p:cNvGraphicFramePr>
            <a:graphicFrameLocks noGrp="1"/>
          </p:cNvGraphicFramePr>
          <p:nvPr>
            <p:ph idx="1"/>
            <p:extLst>
              <p:ext uri="{D42A27DB-BD31-4B8C-83A1-F6EECF244321}">
                <p14:modId xmlns:p14="http://schemas.microsoft.com/office/powerpoint/2010/main" val="3662408178"/>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87760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19FA62B-A2C9-49F5-8C45-9D5CDCD72B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A24E966C-35F3-4DB1-8C23-4BC252E4E4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14" name="Group 13">
              <a:extLst>
                <a:ext uri="{FF2B5EF4-FFF2-40B4-BE49-F238E27FC236}">
                  <a16:creationId xmlns:a16="http://schemas.microsoft.com/office/drawing/2014/main" id="{C24ADCBC-2A94-4F6E-BC8D-278612B7ACF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pFill/>
          </p:grpSpPr>
          <p:sp>
            <p:nvSpPr>
              <p:cNvPr id="26" name="Rectangle 5">
                <a:extLst>
                  <a:ext uri="{FF2B5EF4-FFF2-40B4-BE49-F238E27FC236}">
                    <a16:creationId xmlns:a16="http://schemas.microsoft.com/office/drawing/2014/main" id="{38F45A3E-0BAF-4E7A-AD24-51B345041D5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5340FE26-BABB-409C-A32A-B3D10BD23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A9468B59-1984-42C3-88A4-942CF6EF75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F6B5E914-0078-49CC-AD42-C97DC361C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D18B3F5A-0978-48AE-9360-8ABC8CEAB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27E73F9B-CBFF-473A-9B41-8964B831E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558218B5-0904-4C19-8935-1A64432BC2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DBCBCB59-A700-4032-AB43-CB06687996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861A9C11-1685-4F09-B995-D5ECAD153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57CCC420-3BF0-4A3E-A4FB-41537B064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1DEFC6D1-15DA-4DDC-8FD1-B7630B8D60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0C6F2EE9-81FE-4B46-9513-6EC7D930124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26DF77E9-F68C-4FE0-864E-A4A4DE36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9D3495ED-B588-4755-B8BB-18D33E4AC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E76105FE-305A-42A7-B2DD-388B99FAB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F1883F6E-6FAE-49E2-AE28-02B88BEBF6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8C8A198F-A0AA-455F-ACD5-8587457BDD5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E57E155C-0F05-498E-B0E3-33AE15B7E8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3D7FB1D7-F9DB-443D-A2D4-40C46F6975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9EF7FB08-B52A-4C0D-BF32-AC6D91AE9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2A27D708-7911-4EAB-8A9D-E608726B5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40A3E3AC-335B-4EAB-A5D4-E72C8434A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FC4E923E-7CEC-4950-8C12-F40EAE7A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23A92FB5-3211-4195-8FFA-A8F49F6777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BB88442A-84E1-4264-BD24-B14020F21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B47AD665-0844-40BF-AE62-BA493929C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01D8E540-292C-4867-BD21-43910262E9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A00C8F50-D632-4BE8-B5BF-8AEAE2D1326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pFill/>
          </p:grpSpPr>
          <p:sp>
            <p:nvSpPr>
              <p:cNvPr id="16" name="Freeform 32">
                <a:extLst>
                  <a:ext uri="{FF2B5EF4-FFF2-40B4-BE49-F238E27FC236}">
                    <a16:creationId xmlns:a16="http://schemas.microsoft.com/office/drawing/2014/main" id="{7870CC07-8D37-4F4D-A73B-9762FFAB1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06B84BAB-C27B-4804-9496-FDDA7FF6F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45E90447-AF32-4C90-8940-D5EBE9F64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DFD35AB5-2871-471E-87D3-C3C024C3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60EED77B-C4CD-44DE-B7AA-472CBEE6EC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68122908-2E24-4971-A70E-29CFE95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43930918-848F-4F70-8C42-426DCCB4D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7C2C1A0B-06A1-4F89-9A58-66CAB57F1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F26FAEF0-6EA1-41B4-AC1D-0BC56E43EF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563F085C-A9C1-47AB-9656-468B79DE5A2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grpSp>
      <p:grpSp>
        <p:nvGrpSpPr>
          <p:cNvPr id="54" name="Group 53">
            <a:extLst>
              <a:ext uri="{FF2B5EF4-FFF2-40B4-BE49-F238E27FC236}">
                <a16:creationId xmlns:a16="http://schemas.microsoft.com/office/drawing/2014/main" id="{5FE07634-A83A-4681-9C1D-BC0775F9D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5" name="Rectangle 54">
              <a:extLst>
                <a:ext uri="{FF2B5EF4-FFF2-40B4-BE49-F238E27FC236}">
                  <a16:creationId xmlns:a16="http://schemas.microsoft.com/office/drawing/2014/main" id="{BF62976A-266E-4650-88F2-C16130F3D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88D9B99B-59C2-481A-A948-F87920A7FE5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6" name="Başlık 5">
            <a:extLst>
              <a:ext uri="{FF2B5EF4-FFF2-40B4-BE49-F238E27FC236}">
                <a16:creationId xmlns:a16="http://schemas.microsoft.com/office/drawing/2014/main" id="{875921A8-854F-481A-AD3D-2EDE78105E4F}"/>
              </a:ext>
            </a:extLst>
          </p:cNvPr>
          <p:cNvSpPr>
            <a:spLocks noGrp="1"/>
          </p:cNvSpPr>
          <p:nvPr>
            <p:ph type="title"/>
          </p:nvPr>
        </p:nvSpPr>
        <p:spPr>
          <a:xfrm>
            <a:off x="1334257" y="2311891"/>
            <a:ext cx="3084891" cy="1478570"/>
          </a:xfrm>
        </p:spPr>
        <p:txBody>
          <a:bodyPr vert="horz" lIns="91440" tIns="45720" rIns="91440" bIns="45720" rtlCol="0" anchor="ctr">
            <a:normAutofit/>
          </a:bodyPr>
          <a:lstStyle/>
          <a:p>
            <a:r>
              <a:rPr lang="tr-TR" sz="3200" dirty="0"/>
              <a:t>OBJECT PICKING</a:t>
            </a:r>
            <a:endParaRPr lang="en-US" sz="3200" dirty="0"/>
          </a:p>
        </p:txBody>
      </p:sp>
      <p:pic>
        <p:nvPicPr>
          <p:cNvPr id="5" name="İçerik Yer Tutucusu 4" descr="ekran görüntüsü içeren bir resim&#10;&#10;Açıklama otomatik olarak oluşturuldu">
            <a:extLst>
              <a:ext uri="{FF2B5EF4-FFF2-40B4-BE49-F238E27FC236}">
                <a16:creationId xmlns:a16="http://schemas.microsoft.com/office/drawing/2014/main" id="{3DFFF284-D982-4016-B5A2-87903C6C1325}"/>
              </a:ext>
            </a:extLst>
          </p:cNvPr>
          <p:cNvPicPr>
            <a:picLocks noGrp="1" noChangeAspect="1"/>
          </p:cNvPicPr>
          <p:nvPr>
            <p:ph idx="4294967295"/>
          </p:nvPr>
        </p:nvPicPr>
        <p:blipFill rotWithShape="1">
          <a:blip r:embed="rId4"/>
          <a:srcRect l="11215" r="11360" b="1"/>
          <a:stretch/>
        </p:blipFill>
        <p:spPr>
          <a:xfrm>
            <a:off x="4633460" y="-9515"/>
            <a:ext cx="7558541" cy="6857990"/>
          </a:xfrm>
          <a:prstGeom prst="rect">
            <a:avLst/>
          </a:prstGeom>
        </p:spPr>
      </p:pic>
      <p:grpSp>
        <p:nvGrpSpPr>
          <p:cNvPr id="58" name="Group 57">
            <a:extLst>
              <a:ext uri="{FF2B5EF4-FFF2-40B4-BE49-F238E27FC236}">
                <a16:creationId xmlns:a16="http://schemas.microsoft.com/office/drawing/2014/main" id="{A2E1FE48-FA7B-4262-B922-041542931D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59" name="Rectangle 58">
              <a:extLst>
                <a:ext uri="{FF2B5EF4-FFF2-40B4-BE49-F238E27FC236}">
                  <a16:creationId xmlns:a16="http://schemas.microsoft.com/office/drawing/2014/main" id="{F2E644B1-8F72-4AC4-89F1-EB3A027341E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0" name="Freeform 6">
              <a:extLst>
                <a:ext uri="{FF2B5EF4-FFF2-40B4-BE49-F238E27FC236}">
                  <a16:creationId xmlns:a16="http://schemas.microsoft.com/office/drawing/2014/main" id="{1781B8E8-8A26-4FFB-BE0C-7C0C644F7C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7">
              <a:extLst>
                <a:ext uri="{FF2B5EF4-FFF2-40B4-BE49-F238E27FC236}">
                  <a16:creationId xmlns:a16="http://schemas.microsoft.com/office/drawing/2014/main" id="{4109D997-E9DF-4429-A643-3E691E2B70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Rectangle 61">
              <a:extLst>
                <a:ext uri="{FF2B5EF4-FFF2-40B4-BE49-F238E27FC236}">
                  <a16:creationId xmlns:a16="http://schemas.microsoft.com/office/drawing/2014/main" id="{B392695A-F131-4C51-B689-3F4D5B1A2F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3" name="Freeform 9">
              <a:extLst>
                <a:ext uri="{FF2B5EF4-FFF2-40B4-BE49-F238E27FC236}">
                  <a16:creationId xmlns:a16="http://schemas.microsoft.com/office/drawing/2014/main" id="{8218EC3E-07D0-417A-B0A8-057F825EF7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10">
              <a:extLst>
                <a:ext uri="{FF2B5EF4-FFF2-40B4-BE49-F238E27FC236}">
                  <a16:creationId xmlns:a16="http://schemas.microsoft.com/office/drawing/2014/main" id="{B036399E-7675-47B6-A645-242946879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11">
              <a:extLst>
                <a:ext uri="{FF2B5EF4-FFF2-40B4-BE49-F238E27FC236}">
                  <a16:creationId xmlns:a16="http://schemas.microsoft.com/office/drawing/2014/main" id="{C44A0438-B8A4-43B3-B17C-B919FCD92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12">
              <a:extLst>
                <a:ext uri="{FF2B5EF4-FFF2-40B4-BE49-F238E27FC236}">
                  <a16:creationId xmlns:a16="http://schemas.microsoft.com/office/drawing/2014/main" id="{ABC7257F-6F64-4B81-BDA7-7C232BCBA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13">
              <a:extLst>
                <a:ext uri="{FF2B5EF4-FFF2-40B4-BE49-F238E27FC236}">
                  <a16:creationId xmlns:a16="http://schemas.microsoft.com/office/drawing/2014/main" id="{72DD7E92-F033-480C-A220-63CE422C3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14">
              <a:extLst>
                <a:ext uri="{FF2B5EF4-FFF2-40B4-BE49-F238E27FC236}">
                  <a16:creationId xmlns:a16="http://schemas.microsoft.com/office/drawing/2014/main" id="{444A9AC9-463E-45E7-A818-13F664F7C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15">
              <a:extLst>
                <a:ext uri="{FF2B5EF4-FFF2-40B4-BE49-F238E27FC236}">
                  <a16:creationId xmlns:a16="http://schemas.microsoft.com/office/drawing/2014/main" id="{6CCE9BBE-5DE3-4991-80CA-DFEB928673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16">
              <a:extLst>
                <a:ext uri="{FF2B5EF4-FFF2-40B4-BE49-F238E27FC236}">
                  <a16:creationId xmlns:a16="http://schemas.microsoft.com/office/drawing/2014/main" id="{3180F6DF-A13F-491C-BF97-B206E3E7B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17">
              <a:extLst>
                <a:ext uri="{FF2B5EF4-FFF2-40B4-BE49-F238E27FC236}">
                  <a16:creationId xmlns:a16="http://schemas.microsoft.com/office/drawing/2014/main" id="{CAD0E44C-73C8-42BB-ADA8-2BA6B3082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18">
              <a:extLst>
                <a:ext uri="{FF2B5EF4-FFF2-40B4-BE49-F238E27FC236}">
                  <a16:creationId xmlns:a16="http://schemas.microsoft.com/office/drawing/2014/main" id="{436EC43E-A70D-4E5C-B275-35CA8E93C1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19">
              <a:extLst>
                <a:ext uri="{FF2B5EF4-FFF2-40B4-BE49-F238E27FC236}">
                  <a16:creationId xmlns:a16="http://schemas.microsoft.com/office/drawing/2014/main" id="{ADE7E5B6-2E2A-4F56-9E90-F8613E6D1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20">
              <a:extLst>
                <a:ext uri="{FF2B5EF4-FFF2-40B4-BE49-F238E27FC236}">
                  <a16:creationId xmlns:a16="http://schemas.microsoft.com/office/drawing/2014/main" id="{86B9E49B-AE8D-47E0-BACC-A6D0AC3AB2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21">
              <a:extLst>
                <a:ext uri="{FF2B5EF4-FFF2-40B4-BE49-F238E27FC236}">
                  <a16:creationId xmlns:a16="http://schemas.microsoft.com/office/drawing/2014/main" id="{2EB961AF-CD61-41BA-B0B2-0741A5ED6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22">
              <a:extLst>
                <a:ext uri="{FF2B5EF4-FFF2-40B4-BE49-F238E27FC236}">
                  <a16:creationId xmlns:a16="http://schemas.microsoft.com/office/drawing/2014/main" id="{DC42BDA1-810A-4135-B3B1-B3161D372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23">
              <a:extLst>
                <a:ext uri="{FF2B5EF4-FFF2-40B4-BE49-F238E27FC236}">
                  <a16:creationId xmlns:a16="http://schemas.microsoft.com/office/drawing/2014/main" id="{FA51FCA8-FCF4-4116-8CB2-5C539E37F4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24">
              <a:extLst>
                <a:ext uri="{FF2B5EF4-FFF2-40B4-BE49-F238E27FC236}">
                  <a16:creationId xmlns:a16="http://schemas.microsoft.com/office/drawing/2014/main" id="{F2850A10-CDBC-462A-8CB7-0258746834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25">
              <a:extLst>
                <a:ext uri="{FF2B5EF4-FFF2-40B4-BE49-F238E27FC236}">
                  <a16:creationId xmlns:a16="http://schemas.microsoft.com/office/drawing/2014/main" id="{738A37B9-77C2-4464-BF1F-2AF25A0D2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26">
              <a:extLst>
                <a:ext uri="{FF2B5EF4-FFF2-40B4-BE49-F238E27FC236}">
                  <a16:creationId xmlns:a16="http://schemas.microsoft.com/office/drawing/2014/main" id="{89026C8B-A162-4523-A51B-9F1200BC6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27">
              <a:extLst>
                <a:ext uri="{FF2B5EF4-FFF2-40B4-BE49-F238E27FC236}">
                  <a16:creationId xmlns:a16="http://schemas.microsoft.com/office/drawing/2014/main" id="{5B76BC40-1FA2-477D-B2C2-4763577DB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28">
              <a:extLst>
                <a:ext uri="{FF2B5EF4-FFF2-40B4-BE49-F238E27FC236}">
                  <a16:creationId xmlns:a16="http://schemas.microsoft.com/office/drawing/2014/main" id="{6BC68EAA-2809-4AE4-80C1-2555CEF73D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29">
              <a:extLst>
                <a:ext uri="{FF2B5EF4-FFF2-40B4-BE49-F238E27FC236}">
                  <a16:creationId xmlns:a16="http://schemas.microsoft.com/office/drawing/2014/main" id="{FE709D1B-0541-4414-9E87-CF7D6918C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30">
              <a:extLst>
                <a:ext uri="{FF2B5EF4-FFF2-40B4-BE49-F238E27FC236}">
                  <a16:creationId xmlns:a16="http://schemas.microsoft.com/office/drawing/2014/main" id="{33BCB888-11B8-4D01-BCDA-59BBA28DC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31">
              <a:extLst>
                <a:ext uri="{FF2B5EF4-FFF2-40B4-BE49-F238E27FC236}">
                  <a16:creationId xmlns:a16="http://schemas.microsoft.com/office/drawing/2014/main" id="{28E5CE3E-C11A-4CF7-82BF-37D1221D4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32">
              <a:extLst>
                <a:ext uri="{FF2B5EF4-FFF2-40B4-BE49-F238E27FC236}">
                  <a16:creationId xmlns:a16="http://schemas.microsoft.com/office/drawing/2014/main" id="{55284FC3-21FB-4FA7-B695-2D6A9CEF73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Rectangle 86">
              <a:extLst>
                <a:ext uri="{FF2B5EF4-FFF2-40B4-BE49-F238E27FC236}">
                  <a16:creationId xmlns:a16="http://schemas.microsoft.com/office/drawing/2014/main" id="{13DA6B78-00DE-4E55-9124-EFD72519BB9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8" name="Freeform 34">
              <a:extLst>
                <a:ext uri="{FF2B5EF4-FFF2-40B4-BE49-F238E27FC236}">
                  <a16:creationId xmlns:a16="http://schemas.microsoft.com/office/drawing/2014/main" id="{D4602B0F-2844-48BE-9B4A-0366AC904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35">
              <a:extLst>
                <a:ext uri="{FF2B5EF4-FFF2-40B4-BE49-F238E27FC236}">
                  <a16:creationId xmlns:a16="http://schemas.microsoft.com/office/drawing/2014/main" id="{E31E05BB-6004-474D-9900-D990378F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36">
              <a:extLst>
                <a:ext uri="{FF2B5EF4-FFF2-40B4-BE49-F238E27FC236}">
                  <a16:creationId xmlns:a16="http://schemas.microsoft.com/office/drawing/2014/main" id="{00BD01ED-F65D-4601-A77D-508E960E0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37">
              <a:extLst>
                <a:ext uri="{FF2B5EF4-FFF2-40B4-BE49-F238E27FC236}">
                  <a16:creationId xmlns:a16="http://schemas.microsoft.com/office/drawing/2014/main" id="{FD307CAE-789C-4E80-B6F1-9858A3ABA3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38">
              <a:extLst>
                <a:ext uri="{FF2B5EF4-FFF2-40B4-BE49-F238E27FC236}">
                  <a16:creationId xmlns:a16="http://schemas.microsoft.com/office/drawing/2014/main" id="{94B97B29-709E-4E24-B2FA-EF84AA12D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39">
              <a:extLst>
                <a:ext uri="{FF2B5EF4-FFF2-40B4-BE49-F238E27FC236}">
                  <a16:creationId xmlns:a16="http://schemas.microsoft.com/office/drawing/2014/main" id="{C05D52B9-1FA2-4E7C-8229-B09811A90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40">
              <a:extLst>
                <a:ext uri="{FF2B5EF4-FFF2-40B4-BE49-F238E27FC236}">
                  <a16:creationId xmlns:a16="http://schemas.microsoft.com/office/drawing/2014/main" id="{CC0A5575-2FB9-440F-B9A8-E0DDE1C37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41">
              <a:extLst>
                <a:ext uri="{FF2B5EF4-FFF2-40B4-BE49-F238E27FC236}">
                  <a16:creationId xmlns:a16="http://schemas.microsoft.com/office/drawing/2014/main" id="{AFFCC88F-01DF-4DE1-8CD5-88631E309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42">
              <a:extLst>
                <a:ext uri="{FF2B5EF4-FFF2-40B4-BE49-F238E27FC236}">
                  <a16:creationId xmlns:a16="http://schemas.microsoft.com/office/drawing/2014/main" id="{33EEC40B-E2CD-4BAC-94D6-85B7071422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43">
              <a:extLst>
                <a:ext uri="{FF2B5EF4-FFF2-40B4-BE49-F238E27FC236}">
                  <a16:creationId xmlns:a16="http://schemas.microsoft.com/office/drawing/2014/main" id="{3E0E9643-5C60-4933-BB1B-9A09057E7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44">
              <a:extLst>
                <a:ext uri="{FF2B5EF4-FFF2-40B4-BE49-F238E27FC236}">
                  <a16:creationId xmlns:a16="http://schemas.microsoft.com/office/drawing/2014/main" id="{94F86E92-9EC7-437C-946B-31E7C1C47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Rectangle 98">
              <a:extLst>
                <a:ext uri="{FF2B5EF4-FFF2-40B4-BE49-F238E27FC236}">
                  <a16:creationId xmlns:a16="http://schemas.microsoft.com/office/drawing/2014/main" id="{BE9A51BE-C514-46B5-ABA6-7E7C878F8E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0" name="Freeform 46">
              <a:extLst>
                <a:ext uri="{FF2B5EF4-FFF2-40B4-BE49-F238E27FC236}">
                  <a16:creationId xmlns:a16="http://schemas.microsoft.com/office/drawing/2014/main" id="{8B255447-F0E9-4D96-A4B0-F9EDDE58A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47">
              <a:extLst>
                <a:ext uri="{FF2B5EF4-FFF2-40B4-BE49-F238E27FC236}">
                  <a16:creationId xmlns:a16="http://schemas.microsoft.com/office/drawing/2014/main" id="{AFAC5F3A-3BE7-489E-A848-498B9995F1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48">
              <a:extLst>
                <a:ext uri="{FF2B5EF4-FFF2-40B4-BE49-F238E27FC236}">
                  <a16:creationId xmlns:a16="http://schemas.microsoft.com/office/drawing/2014/main" id="{A974E7AA-5EF3-4817-B0AE-4C1A784EE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49">
              <a:extLst>
                <a:ext uri="{FF2B5EF4-FFF2-40B4-BE49-F238E27FC236}">
                  <a16:creationId xmlns:a16="http://schemas.microsoft.com/office/drawing/2014/main" id="{8AA54AC1-3E87-49C0-A594-87829A2CFF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50">
              <a:extLst>
                <a:ext uri="{FF2B5EF4-FFF2-40B4-BE49-F238E27FC236}">
                  <a16:creationId xmlns:a16="http://schemas.microsoft.com/office/drawing/2014/main" id="{CC237789-73BC-4BD9-BFE8-1325FA4B52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51">
              <a:extLst>
                <a:ext uri="{FF2B5EF4-FFF2-40B4-BE49-F238E27FC236}">
                  <a16:creationId xmlns:a16="http://schemas.microsoft.com/office/drawing/2014/main" id="{DCF4052D-CF62-47DC-991E-49D0BA908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52">
              <a:extLst>
                <a:ext uri="{FF2B5EF4-FFF2-40B4-BE49-F238E27FC236}">
                  <a16:creationId xmlns:a16="http://schemas.microsoft.com/office/drawing/2014/main" id="{2ABD9104-C938-44F2-8622-8407A2593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53">
              <a:extLst>
                <a:ext uri="{FF2B5EF4-FFF2-40B4-BE49-F238E27FC236}">
                  <a16:creationId xmlns:a16="http://schemas.microsoft.com/office/drawing/2014/main" id="{4AA18F60-3E86-4A5A-B82E-A79183ED36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54">
              <a:extLst>
                <a:ext uri="{FF2B5EF4-FFF2-40B4-BE49-F238E27FC236}">
                  <a16:creationId xmlns:a16="http://schemas.microsoft.com/office/drawing/2014/main" id="{0F34C941-6196-4937-99E5-14AAD23F28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55">
              <a:extLst>
                <a:ext uri="{FF2B5EF4-FFF2-40B4-BE49-F238E27FC236}">
                  <a16:creationId xmlns:a16="http://schemas.microsoft.com/office/drawing/2014/main" id="{60DB8A6C-23D7-4A88-BDCE-8FEC86A12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56">
              <a:extLst>
                <a:ext uri="{FF2B5EF4-FFF2-40B4-BE49-F238E27FC236}">
                  <a16:creationId xmlns:a16="http://schemas.microsoft.com/office/drawing/2014/main" id="{29F5F702-AEE6-4633-BB20-7A15C3A31F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57">
              <a:extLst>
                <a:ext uri="{FF2B5EF4-FFF2-40B4-BE49-F238E27FC236}">
                  <a16:creationId xmlns:a16="http://schemas.microsoft.com/office/drawing/2014/main" id="{F30C7A45-6890-4EA5-9F6B-E2AB4D04C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58">
              <a:extLst>
                <a:ext uri="{FF2B5EF4-FFF2-40B4-BE49-F238E27FC236}">
                  <a16:creationId xmlns:a16="http://schemas.microsoft.com/office/drawing/2014/main" id="{F31A7373-F68A-485D-95DC-B53ACC7B5F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197267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44"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46" name="Group 145">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47"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48"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9"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0"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1"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2"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3"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4"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5"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6"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7"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8"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9"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0"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1"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2"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3"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4"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5"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6"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7"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8"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9"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0"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1"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2"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3"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4"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5"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76"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7"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8"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9"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0"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1"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2"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3"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4"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5"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6"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7"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8"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9"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0"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1"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2"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3"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4"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5"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6"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7"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8"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9"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0"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202" name="Group 201">
            <a:extLst>
              <a:ext uri="{FF2B5EF4-FFF2-40B4-BE49-F238E27FC236}">
                <a16:creationId xmlns:a16="http://schemas.microsoft.com/office/drawing/2014/main" id="{AC7171C6-EA46-47D6-AAE3-DD4CA0393C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03" name="Rectangle 202">
              <a:extLst>
                <a:ext uri="{FF2B5EF4-FFF2-40B4-BE49-F238E27FC236}">
                  <a16:creationId xmlns:a16="http://schemas.microsoft.com/office/drawing/2014/main" id="{56099417-50E6-4D31-B3BC-8ECCF737F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 name="Picture 2">
              <a:extLst>
                <a:ext uri="{FF2B5EF4-FFF2-40B4-BE49-F238E27FC236}">
                  <a16:creationId xmlns:a16="http://schemas.microsoft.com/office/drawing/2014/main" id="{5641C704-94B4-4083-8565-C79289F6FEF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4" name="Başlık 3">
            <a:extLst>
              <a:ext uri="{FF2B5EF4-FFF2-40B4-BE49-F238E27FC236}">
                <a16:creationId xmlns:a16="http://schemas.microsoft.com/office/drawing/2014/main" id="{0E72F424-98B7-498B-A79D-776B43055973}"/>
              </a:ext>
            </a:extLst>
          </p:cNvPr>
          <p:cNvSpPr>
            <a:spLocks noGrp="1"/>
          </p:cNvSpPr>
          <p:nvPr>
            <p:ph type="title"/>
          </p:nvPr>
        </p:nvSpPr>
        <p:spPr>
          <a:xfrm>
            <a:off x="1276350" y="1466850"/>
            <a:ext cx="3156229" cy="2387600"/>
          </a:xfrm>
        </p:spPr>
        <p:txBody>
          <a:bodyPr vert="horz" lIns="91440" tIns="45720" rIns="91440" bIns="45720" rtlCol="0" anchor="b">
            <a:normAutofit/>
          </a:bodyPr>
          <a:lstStyle/>
          <a:p>
            <a:r>
              <a:rPr lang="tr-TR" sz="3200" dirty="0"/>
              <a:t>CAMERA SPEED CHANGE</a:t>
            </a:r>
            <a:endParaRPr lang="en-US" sz="3200" dirty="0"/>
          </a:p>
        </p:txBody>
      </p:sp>
      <p:pic>
        <p:nvPicPr>
          <p:cNvPr id="10" name="Resim 9" descr="ekran görüntüsü içeren bir resim&#10;&#10;Açıklama otomatik olarak oluşturuldu">
            <a:extLst>
              <a:ext uri="{FF2B5EF4-FFF2-40B4-BE49-F238E27FC236}">
                <a16:creationId xmlns:a16="http://schemas.microsoft.com/office/drawing/2014/main" id="{A61F3C57-6033-466E-ABCD-047AC9F2F6D6}"/>
              </a:ext>
            </a:extLst>
          </p:cNvPr>
          <p:cNvPicPr>
            <a:picLocks noChangeAspect="1"/>
          </p:cNvPicPr>
          <p:nvPr/>
        </p:nvPicPr>
        <p:blipFill rotWithShape="1">
          <a:blip r:embed="rId4"/>
          <a:srcRect r="17613" b="-2"/>
          <a:stretch/>
        </p:blipFill>
        <p:spPr>
          <a:xfrm>
            <a:off x="4633459" y="10"/>
            <a:ext cx="7558541" cy="6857990"/>
          </a:xfrm>
          <a:prstGeom prst="rect">
            <a:avLst/>
          </a:prstGeom>
        </p:spPr>
      </p:pic>
      <p:grpSp>
        <p:nvGrpSpPr>
          <p:cNvPr id="206" name="Group 205">
            <a:extLst>
              <a:ext uri="{FF2B5EF4-FFF2-40B4-BE49-F238E27FC236}">
                <a16:creationId xmlns:a16="http://schemas.microsoft.com/office/drawing/2014/main" id="{1A7C43DF-6C62-45B8-95AA-FD5810A86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07" name="Rectangle 5">
              <a:extLst>
                <a:ext uri="{FF2B5EF4-FFF2-40B4-BE49-F238E27FC236}">
                  <a16:creationId xmlns:a16="http://schemas.microsoft.com/office/drawing/2014/main" id="{BDEB9B3F-C225-43E6-9726-04AF9C1A53C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08" name="Freeform 6">
              <a:extLst>
                <a:ext uri="{FF2B5EF4-FFF2-40B4-BE49-F238E27FC236}">
                  <a16:creationId xmlns:a16="http://schemas.microsoft.com/office/drawing/2014/main" id="{4E61800F-DF6F-43CD-8C12-45DB0ED56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9" name="Freeform 7">
              <a:extLst>
                <a:ext uri="{FF2B5EF4-FFF2-40B4-BE49-F238E27FC236}">
                  <a16:creationId xmlns:a16="http://schemas.microsoft.com/office/drawing/2014/main" id="{D183EED0-F5DA-44B0-9457-5D40010DA4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0" name="Rectangle 8">
              <a:extLst>
                <a:ext uri="{FF2B5EF4-FFF2-40B4-BE49-F238E27FC236}">
                  <a16:creationId xmlns:a16="http://schemas.microsoft.com/office/drawing/2014/main" id="{FDC5A0D4-B99A-485A-89FF-84497456833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11" name="Freeform 9">
              <a:extLst>
                <a:ext uri="{FF2B5EF4-FFF2-40B4-BE49-F238E27FC236}">
                  <a16:creationId xmlns:a16="http://schemas.microsoft.com/office/drawing/2014/main" id="{0FE319C8-F4B9-4442-BD90-0519E429A8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2" name="Freeform 10">
              <a:extLst>
                <a:ext uri="{FF2B5EF4-FFF2-40B4-BE49-F238E27FC236}">
                  <a16:creationId xmlns:a16="http://schemas.microsoft.com/office/drawing/2014/main" id="{3BB8B11B-3B31-4AFA-8E9F-1A34B6D09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3" name="Freeform 11">
              <a:extLst>
                <a:ext uri="{FF2B5EF4-FFF2-40B4-BE49-F238E27FC236}">
                  <a16:creationId xmlns:a16="http://schemas.microsoft.com/office/drawing/2014/main" id="{539DB9EB-8B31-4642-A442-7EDEF64FDC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4" name="Freeform 12">
              <a:extLst>
                <a:ext uri="{FF2B5EF4-FFF2-40B4-BE49-F238E27FC236}">
                  <a16:creationId xmlns:a16="http://schemas.microsoft.com/office/drawing/2014/main" id="{F39533B1-CCEC-4EF1-829E-718CC4E93E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5" name="Freeform 13">
              <a:extLst>
                <a:ext uri="{FF2B5EF4-FFF2-40B4-BE49-F238E27FC236}">
                  <a16:creationId xmlns:a16="http://schemas.microsoft.com/office/drawing/2014/main" id="{48712762-A8E5-45A2-B60F-3DA82DFC9B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6" name="Freeform 14">
              <a:extLst>
                <a:ext uri="{FF2B5EF4-FFF2-40B4-BE49-F238E27FC236}">
                  <a16:creationId xmlns:a16="http://schemas.microsoft.com/office/drawing/2014/main" id="{94B12164-83B1-49AC-9C1F-340008C18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7" name="Freeform 15">
              <a:extLst>
                <a:ext uri="{FF2B5EF4-FFF2-40B4-BE49-F238E27FC236}">
                  <a16:creationId xmlns:a16="http://schemas.microsoft.com/office/drawing/2014/main" id="{C7DFAE75-1B9F-4753-8FA6-2B5ABD5E9D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8" name="Freeform 16">
              <a:extLst>
                <a:ext uri="{FF2B5EF4-FFF2-40B4-BE49-F238E27FC236}">
                  <a16:creationId xmlns:a16="http://schemas.microsoft.com/office/drawing/2014/main" id="{49E7D20F-0504-4E85-8FD8-691101FDC6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9" name="Freeform 17">
              <a:extLst>
                <a:ext uri="{FF2B5EF4-FFF2-40B4-BE49-F238E27FC236}">
                  <a16:creationId xmlns:a16="http://schemas.microsoft.com/office/drawing/2014/main" id="{B14F755D-AF63-4D99-8291-03149E5FE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0" name="Freeform 18">
              <a:extLst>
                <a:ext uri="{FF2B5EF4-FFF2-40B4-BE49-F238E27FC236}">
                  <a16:creationId xmlns:a16="http://schemas.microsoft.com/office/drawing/2014/main" id="{33C0DFAF-5A4B-420B-95DE-0D2C04AA34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1" name="Freeform 19">
              <a:extLst>
                <a:ext uri="{FF2B5EF4-FFF2-40B4-BE49-F238E27FC236}">
                  <a16:creationId xmlns:a16="http://schemas.microsoft.com/office/drawing/2014/main" id="{96F54509-CFB7-4AF8-A899-904CC72CCE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2" name="Freeform 20">
              <a:extLst>
                <a:ext uri="{FF2B5EF4-FFF2-40B4-BE49-F238E27FC236}">
                  <a16:creationId xmlns:a16="http://schemas.microsoft.com/office/drawing/2014/main" id="{384A2F41-8978-49E0-A927-D58750662E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3" name="Freeform 21">
              <a:extLst>
                <a:ext uri="{FF2B5EF4-FFF2-40B4-BE49-F238E27FC236}">
                  <a16:creationId xmlns:a16="http://schemas.microsoft.com/office/drawing/2014/main" id="{07930ABC-E4F5-4079-A7FF-76DE9E787C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4" name="Freeform 22">
              <a:extLst>
                <a:ext uri="{FF2B5EF4-FFF2-40B4-BE49-F238E27FC236}">
                  <a16:creationId xmlns:a16="http://schemas.microsoft.com/office/drawing/2014/main" id="{FCD3C4A5-587C-432B-8F18-FA9EBEAF8A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5" name="Freeform 23">
              <a:extLst>
                <a:ext uri="{FF2B5EF4-FFF2-40B4-BE49-F238E27FC236}">
                  <a16:creationId xmlns:a16="http://schemas.microsoft.com/office/drawing/2014/main" id="{5F2BDFA3-A67E-4401-AA87-900456BFA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6" name="Freeform 24">
              <a:extLst>
                <a:ext uri="{FF2B5EF4-FFF2-40B4-BE49-F238E27FC236}">
                  <a16:creationId xmlns:a16="http://schemas.microsoft.com/office/drawing/2014/main" id="{DFC87E89-90EB-42B2-BA68-CFC0EDA9B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7" name="Freeform 25">
              <a:extLst>
                <a:ext uri="{FF2B5EF4-FFF2-40B4-BE49-F238E27FC236}">
                  <a16:creationId xmlns:a16="http://schemas.microsoft.com/office/drawing/2014/main" id="{826316A2-CD38-417D-9E5D-7E2C4E46E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8" name="Freeform 26">
              <a:extLst>
                <a:ext uri="{FF2B5EF4-FFF2-40B4-BE49-F238E27FC236}">
                  <a16:creationId xmlns:a16="http://schemas.microsoft.com/office/drawing/2014/main" id="{20EA31E1-79BA-4721-9993-BB4313D3DB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9" name="Freeform 27">
              <a:extLst>
                <a:ext uri="{FF2B5EF4-FFF2-40B4-BE49-F238E27FC236}">
                  <a16:creationId xmlns:a16="http://schemas.microsoft.com/office/drawing/2014/main" id="{33BAEAF8-89EF-47F7-9AF4-42BF388D5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0" name="Freeform 28">
              <a:extLst>
                <a:ext uri="{FF2B5EF4-FFF2-40B4-BE49-F238E27FC236}">
                  <a16:creationId xmlns:a16="http://schemas.microsoft.com/office/drawing/2014/main" id="{89190398-1BB4-4DF2-ACA4-34008058F9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1" name="Freeform 29">
              <a:extLst>
                <a:ext uri="{FF2B5EF4-FFF2-40B4-BE49-F238E27FC236}">
                  <a16:creationId xmlns:a16="http://schemas.microsoft.com/office/drawing/2014/main" id="{B6D40144-76DD-412F-87BD-7FB91D6F4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2" name="Freeform 30">
              <a:extLst>
                <a:ext uri="{FF2B5EF4-FFF2-40B4-BE49-F238E27FC236}">
                  <a16:creationId xmlns:a16="http://schemas.microsoft.com/office/drawing/2014/main" id="{F97B6EF2-BF6F-4EF1-8E14-6EFDDAF9DF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3" name="Freeform 31">
              <a:extLst>
                <a:ext uri="{FF2B5EF4-FFF2-40B4-BE49-F238E27FC236}">
                  <a16:creationId xmlns:a16="http://schemas.microsoft.com/office/drawing/2014/main" id="{0CEBC145-3BEC-40B8-9019-B499D5CA4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4" name="Freeform 32">
              <a:extLst>
                <a:ext uri="{FF2B5EF4-FFF2-40B4-BE49-F238E27FC236}">
                  <a16:creationId xmlns:a16="http://schemas.microsoft.com/office/drawing/2014/main" id="{C005CE09-5CB1-4149-930C-0D4EEA9A4B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5" name="Rectangle 33">
              <a:extLst>
                <a:ext uri="{FF2B5EF4-FFF2-40B4-BE49-F238E27FC236}">
                  <a16:creationId xmlns:a16="http://schemas.microsoft.com/office/drawing/2014/main" id="{F08D8FC9-82D6-4D11-AB57-BF732BA2E1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36" name="Freeform 34">
              <a:extLst>
                <a:ext uri="{FF2B5EF4-FFF2-40B4-BE49-F238E27FC236}">
                  <a16:creationId xmlns:a16="http://schemas.microsoft.com/office/drawing/2014/main" id="{D3850C8D-959A-46CA-9EDA-4950BAF2D6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7" name="Freeform 35">
              <a:extLst>
                <a:ext uri="{FF2B5EF4-FFF2-40B4-BE49-F238E27FC236}">
                  <a16:creationId xmlns:a16="http://schemas.microsoft.com/office/drawing/2014/main" id="{824AD5DC-310B-45F8-B702-5D73B04DC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8" name="Freeform 36">
              <a:extLst>
                <a:ext uri="{FF2B5EF4-FFF2-40B4-BE49-F238E27FC236}">
                  <a16:creationId xmlns:a16="http://schemas.microsoft.com/office/drawing/2014/main" id="{B03C1129-4F01-49CF-A5D4-DCFE93B8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9" name="Freeform 37">
              <a:extLst>
                <a:ext uri="{FF2B5EF4-FFF2-40B4-BE49-F238E27FC236}">
                  <a16:creationId xmlns:a16="http://schemas.microsoft.com/office/drawing/2014/main" id="{E6C5106F-7014-4FF8-B0FC-8DD63E2A57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0" name="Freeform 38">
              <a:extLst>
                <a:ext uri="{FF2B5EF4-FFF2-40B4-BE49-F238E27FC236}">
                  <a16:creationId xmlns:a16="http://schemas.microsoft.com/office/drawing/2014/main" id="{4BCE0F7C-0E64-458B-9353-848556B20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1" name="Freeform 39">
              <a:extLst>
                <a:ext uri="{FF2B5EF4-FFF2-40B4-BE49-F238E27FC236}">
                  <a16:creationId xmlns:a16="http://schemas.microsoft.com/office/drawing/2014/main" id="{58D5D6FC-E890-4423-BB31-81F3D444E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2" name="Freeform 40">
              <a:extLst>
                <a:ext uri="{FF2B5EF4-FFF2-40B4-BE49-F238E27FC236}">
                  <a16:creationId xmlns:a16="http://schemas.microsoft.com/office/drawing/2014/main" id="{347E3C13-5CA8-4EE5-BB16-81C50F72D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3" name="Freeform 41">
              <a:extLst>
                <a:ext uri="{FF2B5EF4-FFF2-40B4-BE49-F238E27FC236}">
                  <a16:creationId xmlns:a16="http://schemas.microsoft.com/office/drawing/2014/main" id="{9037BA39-8C16-4305-9205-874625968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4" name="Freeform 42">
              <a:extLst>
                <a:ext uri="{FF2B5EF4-FFF2-40B4-BE49-F238E27FC236}">
                  <a16:creationId xmlns:a16="http://schemas.microsoft.com/office/drawing/2014/main" id="{02601F0F-E0E0-4A6F-9487-9B5DC0FC60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5" name="Freeform 43">
              <a:extLst>
                <a:ext uri="{FF2B5EF4-FFF2-40B4-BE49-F238E27FC236}">
                  <a16:creationId xmlns:a16="http://schemas.microsoft.com/office/drawing/2014/main" id="{8F0015F8-47CE-4D19-8F29-525DE7CEC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6" name="Freeform 44">
              <a:extLst>
                <a:ext uri="{FF2B5EF4-FFF2-40B4-BE49-F238E27FC236}">
                  <a16:creationId xmlns:a16="http://schemas.microsoft.com/office/drawing/2014/main" id="{461CFAD1-B826-42C6-9A20-77DA27D04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7" name="Rectangle 45">
              <a:extLst>
                <a:ext uri="{FF2B5EF4-FFF2-40B4-BE49-F238E27FC236}">
                  <a16:creationId xmlns:a16="http://schemas.microsoft.com/office/drawing/2014/main" id="{5C0DBEF4-5974-4FF8-8043-517C2178F6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48" name="Freeform 46">
              <a:extLst>
                <a:ext uri="{FF2B5EF4-FFF2-40B4-BE49-F238E27FC236}">
                  <a16:creationId xmlns:a16="http://schemas.microsoft.com/office/drawing/2014/main" id="{C44AD8A0-5AAD-40E0-9382-4BB7CD3C5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9" name="Freeform 47">
              <a:extLst>
                <a:ext uri="{FF2B5EF4-FFF2-40B4-BE49-F238E27FC236}">
                  <a16:creationId xmlns:a16="http://schemas.microsoft.com/office/drawing/2014/main" id="{E69E7E91-7D80-4053-B776-390644F6A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0" name="Freeform 48">
              <a:extLst>
                <a:ext uri="{FF2B5EF4-FFF2-40B4-BE49-F238E27FC236}">
                  <a16:creationId xmlns:a16="http://schemas.microsoft.com/office/drawing/2014/main" id="{9DCDCA0D-7DF0-458A-9F44-E279F8E4D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1" name="Freeform 49">
              <a:extLst>
                <a:ext uri="{FF2B5EF4-FFF2-40B4-BE49-F238E27FC236}">
                  <a16:creationId xmlns:a16="http://schemas.microsoft.com/office/drawing/2014/main" id="{F5915D4C-1A03-4B6E-A0B7-F37365BDC5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2" name="Freeform 50">
              <a:extLst>
                <a:ext uri="{FF2B5EF4-FFF2-40B4-BE49-F238E27FC236}">
                  <a16:creationId xmlns:a16="http://schemas.microsoft.com/office/drawing/2014/main" id="{6014BA40-1928-40CA-9AF1-66DC3D8D4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3" name="Freeform 51">
              <a:extLst>
                <a:ext uri="{FF2B5EF4-FFF2-40B4-BE49-F238E27FC236}">
                  <a16:creationId xmlns:a16="http://schemas.microsoft.com/office/drawing/2014/main" id="{13C62284-3A4A-4D9B-A961-560CEEC69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4" name="Freeform 52">
              <a:extLst>
                <a:ext uri="{FF2B5EF4-FFF2-40B4-BE49-F238E27FC236}">
                  <a16:creationId xmlns:a16="http://schemas.microsoft.com/office/drawing/2014/main" id="{455348FF-DF1A-4EEC-ADF1-6902F64B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5" name="Freeform 53">
              <a:extLst>
                <a:ext uri="{FF2B5EF4-FFF2-40B4-BE49-F238E27FC236}">
                  <a16:creationId xmlns:a16="http://schemas.microsoft.com/office/drawing/2014/main" id="{4ABA1C18-42D0-449B-9906-A9CADF63B3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6" name="Freeform 54">
              <a:extLst>
                <a:ext uri="{FF2B5EF4-FFF2-40B4-BE49-F238E27FC236}">
                  <a16:creationId xmlns:a16="http://schemas.microsoft.com/office/drawing/2014/main" id="{96A7F1AE-6B77-4E76-96FB-0E77DD668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7" name="Freeform 55">
              <a:extLst>
                <a:ext uri="{FF2B5EF4-FFF2-40B4-BE49-F238E27FC236}">
                  <a16:creationId xmlns:a16="http://schemas.microsoft.com/office/drawing/2014/main" id="{88F9C65E-66A1-4E52-BB44-725429B73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8" name="Freeform 56">
              <a:extLst>
                <a:ext uri="{FF2B5EF4-FFF2-40B4-BE49-F238E27FC236}">
                  <a16:creationId xmlns:a16="http://schemas.microsoft.com/office/drawing/2014/main" id="{903B539B-47B8-404F-B2D8-440E7A63CE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9" name="Freeform 57">
              <a:extLst>
                <a:ext uri="{FF2B5EF4-FFF2-40B4-BE49-F238E27FC236}">
                  <a16:creationId xmlns:a16="http://schemas.microsoft.com/office/drawing/2014/main" id="{E307E88A-4532-4AF5-9DD7-AC651A023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0" name="Freeform 58">
              <a:extLst>
                <a:ext uri="{FF2B5EF4-FFF2-40B4-BE49-F238E27FC236}">
                  <a16:creationId xmlns:a16="http://schemas.microsoft.com/office/drawing/2014/main" id="{FBBB7833-3456-45AD-ADCE-FE8DA8773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262" name="Group 261">
            <a:extLst>
              <a:ext uri="{FF2B5EF4-FFF2-40B4-BE49-F238E27FC236}">
                <a16:creationId xmlns:a16="http://schemas.microsoft.com/office/drawing/2014/main" id="{D0D26923-EE65-4E57-B679-61B80FBCAA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63" name="Freeform 32">
              <a:extLst>
                <a:ext uri="{FF2B5EF4-FFF2-40B4-BE49-F238E27FC236}">
                  <a16:creationId xmlns:a16="http://schemas.microsoft.com/office/drawing/2014/main" id="{CCFEB195-EB36-44FF-8797-E3560DB15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4" name="Freeform 33">
              <a:extLst>
                <a:ext uri="{FF2B5EF4-FFF2-40B4-BE49-F238E27FC236}">
                  <a16:creationId xmlns:a16="http://schemas.microsoft.com/office/drawing/2014/main" id="{F9DFB3B4-CAB4-464D-B98E-B1D631F83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5" name="Freeform 34">
              <a:extLst>
                <a:ext uri="{FF2B5EF4-FFF2-40B4-BE49-F238E27FC236}">
                  <a16:creationId xmlns:a16="http://schemas.microsoft.com/office/drawing/2014/main" id="{AF9C413E-250B-480A-95EF-7530544E1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6" name="Freeform 35">
              <a:extLst>
                <a:ext uri="{FF2B5EF4-FFF2-40B4-BE49-F238E27FC236}">
                  <a16:creationId xmlns:a16="http://schemas.microsoft.com/office/drawing/2014/main" id="{835624A6-4E96-4687-BA1D-79877D44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7" name="Freeform 36">
              <a:extLst>
                <a:ext uri="{FF2B5EF4-FFF2-40B4-BE49-F238E27FC236}">
                  <a16:creationId xmlns:a16="http://schemas.microsoft.com/office/drawing/2014/main" id="{9FDC4B4C-B72D-4BF9-802F-8936D2BA3F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8" name="Freeform 37">
              <a:extLst>
                <a:ext uri="{FF2B5EF4-FFF2-40B4-BE49-F238E27FC236}">
                  <a16:creationId xmlns:a16="http://schemas.microsoft.com/office/drawing/2014/main" id="{EA39328B-6796-4B68-AC37-D15A58FD2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9" name="Freeform 38">
              <a:extLst>
                <a:ext uri="{FF2B5EF4-FFF2-40B4-BE49-F238E27FC236}">
                  <a16:creationId xmlns:a16="http://schemas.microsoft.com/office/drawing/2014/main" id="{E183C829-3FB7-4A3A-BA25-4808539953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0" name="Freeform 39">
              <a:extLst>
                <a:ext uri="{FF2B5EF4-FFF2-40B4-BE49-F238E27FC236}">
                  <a16:creationId xmlns:a16="http://schemas.microsoft.com/office/drawing/2014/main" id="{3432DC05-0F64-445E-9A04-28F38C318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1" name="Freeform 40">
              <a:extLst>
                <a:ext uri="{FF2B5EF4-FFF2-40B4-BE49-F238E27FC236}">
                  <a16:creationId xmlns:a16="http://schemas.microsoft.com/office/drawing/2014/main" id="{84B73A47-61BF-41AA-88B2-8E886FE76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2" name="Rectangle 41">
              <a:extLst>
                <a:ext uri="{FF2B5EF4-FFF2-40B4-BE49-F238E27FC236}">
                  <a16:creationId xmlns:a16="http://schemas.microsoft.com/office/drawing/2014/main" id="{1598D14B-84D4-4984-9F52-076847DF34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31288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5D51F4-4B2C-4E92-AD42-C0F8079BD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90ADF90-29DF-49C2-92C5-E75C306EDE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8D94EBD0-9E98-49B5-BCBB-C0E75E6599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D234D58E-884C-476F-9B2D-7E6C29BCD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6146033F-CB0A-44E4-A16A-95C026C90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22004D0A-5BA4-4D6F-AE5B-BCCF1CDBD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19D61DD8-7030-4EF7-974E-9F87E80553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79CE806A-0577-41E9-8F07-B6A7EFB4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6F58E8F2-EAC5-477C-93D6-1AC0E034F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E90C5478-265D-4D73-8259-A0369435CE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AB688B6B-CD3A-4D50-B661-3BFFEE2D3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222BB8A2-A9CF-40A0-92DC-F2456B8B7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E920BBCC-C237-4B3E-B2DA-B8172A392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8A6B29A0-A4F7-448E-88D5-26F690D81F1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B52A6476-E345-40C8-AE07-B93E8A7E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518D32FD-7EA1-4C43-AA4B-B9E10B684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4AA62115-722D-4045-AE1B-771314CA2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2C94E681-7784-4E31-B5B5-DDBF9C6143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9578B6A7-2499-4CFF-A6E5-0FDB1B8A274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16B8D001-28C9-49CB-9B96-4D67E218C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90576248-23CA-477D-A630-4EA4F06F8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29F00424-4DC1-4DD5-B429-EB428628A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4D03BC62-061A-46A3-AEB3-75C125F3A4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7C0B4D4C-7EC6-47E0-8F9C-E0C4BCCE1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346BF759-C964-4656-9724-9F6B9E75F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21A41F6C-9A3A-4A88-8369-173CEC967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C7719558-E4BA-41E1-AE9B-8B7C2826D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685AD44B-443D-473E-BBE4-6877C1AF7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59D25FFB-6A08-4A00-8BE1-8C987B3D9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2" name="Picture 2">
            <a:extLst>
              <a:ext uri="{FF2B5EF4-FFF2-40B4-BE49-F238E27FC236}">
                <a16:creationId xmlns:a16="http://schemas.microsoft.com/office/drawing/2014/main" id="{E642A42B-C95B-433E-9A81-2174F72875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4" name="Rectangle 43">
            <a:extLst>
              <a:ext uri="{FF2B5EF4-FFF2-40B4-BE49-F238E27FC236}">
                <a16:creationId xmlns:a16="http://schemas.microsoft.com/office/drawing/2014/main" id="{4C3D77CC-6916-4BF8-8CDF-71E4BF2E6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96E8897B-113F-4BE0-A8B0-6467E5A2E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7" name="Rectangle 5">
              <a:extLst>
                <a:ext uri="{FF2B5EF4-FFF2-40B4-BE49-F238E27FC236}">
                  <a16:creationId xmlns:a16="http://schemas.microsoft.com/office/drawing/2014/main" id="{8C790BB1-DB5D-4D11-ACA1-045F7B5DBE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8" name="Freeform 6">
              <a:extLst>
                <a:ext uri="{FF2B5EF4-FFF2-40B4-BE49-F238E27FC236}">
                  <a16:creationId xmlns:a16="http://schemas.microsoft.com/office/drawing/2014/main" id="{14E82C3E-2BBF-4E7A-A4F1-B092898AF9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9" name="Freeform 7">
              <a:extLst>
                <a:ext uri="{FF2B5EF4-FFF2-40B4-BE49-F238E27FC236}">
                  <a16:creationId xmlns:a16="http://schemas.microsoft.com/office/drawing/2014/main" id="{BBD9DCED-205F-40C0-A8F6-09CA8AC21E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8">
              <a:extLst>
                <a:ext uri="{FF2B5EF4-FFF2-40B4-BE49-F238E27FC236}">
                  <a16:creationId xmlns:a16="http://schemas.microsoft.com/office/drawing/2014/main" id="{3E6B6536-B16B-44C8-BF75-0B51F159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9">
              <a:extLst>
                <a:ext uri="{FF2B5EF4-FFF2-40B4-BE49-F238E27FC236}">
                  <a16:creationId xmlns:a16="http://schemas.microsoft.com/office/drawing/2014/main" id="{08673EBA-802C-469A-80AB-14A951A75A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10">
              <a:extLst>
                <a:ext uri="{FF2B5EF4-FFF2-40B4-BE49-F238E27FC236}">
                  <a16:creationId xmlns:a16="http://schemas.microsoft.com/office/drawing/2014/main" id="{75BB5611-2E78-4C27-8778-E8A39B157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1">
              <a:extLst>
                <a:ext uri="{FF2B5EF4-FFF2-40B4-BE49-F238E27FC236}">
                  <a16:creationId xmlns:a16="http://schemas.microsoft.com/office/drawing/2014/main" id="{DCA85219-9A72-4256-A50C-799C0D0AE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2">
              <a:extLst>
                <a:ext uri="{FF2B5EF4-FFF2-40B4-BE49-F238E27FC236}">
                  <a16:creationId xmlns:a16="http://schemas.microsoft.com/office/drawing/2014/main" id="{46E28662-9979-4ACD-9DB1-9E4B1814F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3">
              <a:extLst>
                <a:ext uri="{FF2B5EF4-FFF2-40B4-BE49-F238E27FC236}">
                  <a16:creationId xmlns:a16="http://schemas.microsoft.com/office/drawing/2014/main" id="{A057C9FB-3B25-4A5E-A20E-B7773732EF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4">
              <a:extLst>
                <a:ext uri="{FF2B5EF4-FFF2-40B4-BE49-F238E27FC236}">
                  <a16:creationId xmlns:a16="http://schemas.microsoft.com/office/drawing/2014/main" id="{596D5A52-895F-4C7B-BCEC-E4AB25C7E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5">
              <a:extLst>
                <a:ext uri="{FF2B5EF4-FFF2-40B4-BE49-F238E27FC236}">
                  <a16:creationId xmlns:a16="http://schemas.microsoft.com/office/drawing/2014/main" id="{A3BFF1E9-0954-48E0-A32B-0664144673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Line 16">
              <a:extLst>
                <a:ext uri="{FF2B5EF4-FFF2-40B4-BE49-F238E27FC236}">
                  <a16:creationId xmlns:a16="http://schemas.microsoft.com/office/drawing/2014/main" id="{40592818-8A9B-429B-8166-22A0893CB2E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9" name="Freeform 17">
              <a:extLst>
                <a:ext uri="{FF2B5EF4-FFF2-40B4-BE49-F238E27FC236}">
                  <a16:creationId xmlns:a16="http://schemas.microsoft.com/office/drawing/2014/main" id="{F52399E8-91EF-4363-81C4-4EBE3790A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0" name="Freeform 18">
              <a:extLst>
                <a:ext uri="{FF2B5EF4-FFF2-40B4-BE49-F238E27FC236}">
                  <a16:creationId xmlns:a16="http://schemas.microsoft.com/office/drawing/2014/main" id="{0DE18992-35FF-4D27-AAB7-88D9A7881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9">
              <a:extLst>
                <a:ext uri="{FF2B5EF4-FFF2-40B4-BE49-F238E27FC236}">
                  <a16:creationId xmlns:a16="http://schemas.microsoft.com/office/drawing/2014/main" id="{162D7313-86C3-45AF-AC7A-C5429A228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20">
              <a:extLst>
                <a:ext uri="{FF2B5EF4-FFF2-40B4-BE49-F238E27FC236}">
                  <a16:creationId xmlns:a16="http://schemas.microsoft.com/office/drawing/2014/main" id="{4033A1EE-166E-4246-AB00-AA91D7B800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Rectangle 21">
              <a:extLst>
                <a:ext uri="{FF2B5EF4-FFF2-40B4-BE49-F238E27FC236}">
                  <a16:creationId xmlns:a16="http://schemas.microsoft.com/office/drawing/2014/main" id="{9F5BA15F-D1CD-44A2-B643-2905763175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4" name="Freeform 22">
              <a:extLst>
                <a:ext uri="{FF2B5EF4-FFF2-40B4-BE49-F238E27FC236}">
                  <a16:creationId xmlns:a16="http://schemas.microsoft.com/office/drawing/2014/main" id="{673D8FDD-D165-4834-B9F4-E15C5EBD5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5" name="Freeform 23">
              <a:extLst>
                <a:ext uri="{FF2B5EF4-FFF2-40B4-BE49-F238E27FC236}">
                  <a16:creationId xmlns:a16="http://schemas.microsoft.com/office/drawing/2014/main" id="{314E2D52-365D-407E-A832-01E0F86049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4">
              <a:extLst>
                <a:ext uri="{FF2B5EF4-FFF2-40B4-BE49-F238E27FC236}">
                  <a16:creationId xmlns:a16="http://schemas.microsoft.com/office/drawing/2014/main" id="{299BE646-A2B8-42AB-8DE3-9E38BF21D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5">
              <a:extLst>
                <a:ext uri="{FF2B5EF4-FFF2-40B4-BE49-F238E27FC236}">
                  <a16:creationId xmlns:a16="http://schemas.microsoft.com/office/drawing/2014/main" id="{B6CBF7F9-54D6-418C-B679-4A03F1AF11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6">
              <a:extLst>
                <a:ext uri="{FF2B5EF4-FFF2-40B4-BE49-F238E27FC236}">
                  <a16:creationId xmlns:a16="http://schemas.microsoft.com/office/drawing/2014/main" id="{2B8FDD23-E511-4B50-8A45-E25C8EBFB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7">
              <a:extLst>
                <a:ext uri="{FF2B5EF4-FFF2-40B4-BE49-F238E27FC236}">
                  <a16:creationId xmlns:a16="http://schemas.microsoft.com/office/drawing/2014/main" id="{B04AC64C-ACEE-462D-95F2-3D82FF090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8">
              <a:extLst>
                <a:ext uri="{FF2B5EF4-FFF2-40B4-BE49-F238E27FC236}">
                  <a16:creationId xmlns:a16="http://schemas.microsoft.com/office/drawing/2014/main" id="{9E0086A8-06D1-484E-805F-460346EB5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9">
              <a:extLst>
                <a:ext uri="{FF2B5EF4-FFF2-40B4-BE49-F238E27FC236}">
                  <a16:creationId xmlns:a16="http://schemas.microsoft.com/office/drawing/2014/main" id="{1952C3C6-3706-447A-A721-81155E748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30">
              <a:extLst>
                <a:ext uri="{FF2B5EF4-FFF2-40B4-BE49-F238E27FC236}">
                  <a16:creationId xmlns:a16="http://schemas.microsoft.com/office/drawing/2014/main" id="{F264C83C-EFE0-4E45-A20F-4A437FC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31">
              <a:extLst>
                <a:ext uri="{FF2B5EF4-FFF2-40B4-BE49-F238E27FC236}">
                  <a16:creationId xmlns:a16="http://schemas.microsoft.com/office/drawing/2014/main" id="{7E1F77A7-8C12-430E-A0C7-386E9FECC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5" name="Picture 2">
            <a:extLst>
              <a:ext uri="{FF2B5EF4-FFF2-40B4-BE49-F238E27FC236}">
                <a16:creationId xmlns:a16="http://schemas.microsoft.com/office/drawing/2014/main" id="{B9535DE4-FAFA-446C-A46C-F06D18D30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3" name="Başlık 2">
            <a:extLst>
              <a:ext uri="{FF2B5EF4-FFF2-40B4-BE49-F238E27FC236}">
                <a16:creationId xmlns:a16="http://schemas.microsoft.com/office/drawing/2014/main" id="{D9B6B2EC-2C75-4AB9-BC5A-9E11F5EB8C83}"/>
              </a:ext>
            </a:extLst>
          </p:cNvPr>
          <p:cNvSpPr>
            <a:spLocks noGrp="1"/>
          </p:cNvSpPr>
          <p:nvPr>
            <p:ph type="title"/>
          </p:nvPr>
        </p:nvSpPr>
        <p:spPr>
          <a:xfrm>
            <a:off x="853330" y="1134683"/>
            <a:ext cx="2743310" cy="4255024"/>
          </a:xfrm>
        </p:spPr>
        <p:txBody>
          <a:bodyPr>
            <a:normAutofit/>
          </a:bodyPr>
          <a:lstStyle/>
          <a:p>
            <a:r>
              <a:rPr lang="tr-TR">
                <a:solidFill>
                  <a:srgbClr val="FFFFFF"/>
                </a:solidFill>
              </a:rPr>
              <a:t>Some extra features</a:t>
            </a:r>
          </a:p>
        </p:txBody>
      </p:sp>
      <p:graphicFrame>
        <p:nvGraphicFramePr>
          <p:cNvPr id="6" name="İçerik Yer Tutucusu 3">
            <a:extLst>
              <a:ext uri="{FF2B5EF4-FFF2-40B4-BE49-F238E27FC236}">
                <a16:creationId xmlns:a16="http://schemas.microsoft.com/office/drawing/2014/main" id="{06EB9A21-9143-42DF-B8D9-F8B6277AA965}"/>
              </a:ext>
            </a:extLst>
          </p:cNvPr>
          <p:cNvGraphicFramePr>
            <a:graphicFrameLocks noGrp="1"/>
          </p:cNvGraphicFramePr>
          <p:nvPr>
            <p:ph idx="1"/>
            <p:extLst>
              <p:ext uri="{D42A27DB-BD31-4B8C-83A1-F6EECF244321}">
                <p14:modId xmlns:p14="http://schemas.microsoft.com/office/powerpoint/2010/main" val="2863101543"/>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7393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85B1D8-AC67-41AA-8DAF-86D32C12D1D7}"/>
              </a:ext>
            </a:extLst>
          </p:cNvPr>
          <p:cNvSpPr>
            <a:spLocks noGrp="1"/>
          </p:cNvSpPr>
          <p:nvPr>
            <p:ph type="title"/>
          </p:nvPr>
        </p:nvSpPr>
        <p:spPr/>
        <p:txBody>
          <a:bodyPr/>
          <a:lstStyle/>
          <a:p>
            <a:r>
              <a:rPr lang="tr-TR" dirty="0"/>
              <a:t>REFERENCES AND LIBRARIES USED</a:t>
            </a:r>
          </a:p>
        </p:txBody>
      </p:sp>
      <p:sp>
        <p:nvSpPr>
          <p:cNvPr id="3" name="İçerik Yer Tutucusu 2">
            <a:extLst>
              <a:ext uri="{FF2B5EF4-FFF2-40B4-BE49-F238E27FC236}">
                <a16:creationId xmlns:a16="http://schemas.microsoft.com/office/drawing/2014/main" id="{A162E71E-1F35-4488-B779-103F3D9F6A8F}"/>
              </a:ext>
            </a:extLst>
          </p:cNvPr>
          <p:cNvSpPr>
            <a:spLocks noGrp="1"/>
          </p:cNvSpPr>
          <p:nvPr>
            <p:ph idx="1"/>
          </p:nvPr>
        </p:nvSpPr>
        <p:spPr/>
        <p:txBody>
          <a:bodyPr/>
          <a:lstStyle/>
          <a:p>
            <a:r>
              <a:rPr lang="tr-TR" dirty="0" err="1"/>
              <a:t>Jquery</a:t>
            </a:r>
            <a:r>
              <a:rPr lang="tr-TR" dirty="0"/>
              <a:t> </a:t>
            </a:r>
            <a:r>
              <a:rPr lang="tr-TR" dirty="0" err="1"/>
              <a:t>library</a:t>
            </a:r>
            <a:r>
              <a:rPr lang="tr-TR" dirty="0"/>
              <a:t> </a:t>
            </a:r>
            <a:r>
              <a:rPr lang="tr-TR" dirty="0" err="1"/>
              <a:t>for</a:t>
            </a:r>
            <a:r>
              <a:rPr lang="tr-TR" dirty="0"/>
              <a:t> </a:t>
            </a:r>
            <a:r>
              <a:rPr lang="tr-TR" dirty="0" err="1"/>
              <a:t>reading</a:t>
            </a:r>
            <a:r>
              <a:rPr lang="tr-TR" dirty="0"/>
              <a:t> </a:t>
            </a:r>
            <a:r>
              <a:rPr lang="tr-TR" dirty="0" err="1"/>
              <a:t>object</a:t>
            </a:r>
            <a:r>
              <a:rPr lang="tr-TR" dirty="0"/>
              <a:t> model </a:t>
            </a:r>
            <a:r>
              <a:rPr lang="tr-TR" dirty="0" err="1"/>
              <a:t>files</a:t>
            </a:r>
            <a:r>
              <a:rPr lang="tr-TR" dirty="0"/>
              <a:t>.</a:t>
            </a:r>
          </a:p>
          <a:p>
            <a:r>
              <a:rPr lang="tr-TR" dirty="0" err="1"/>
              <a:t>Angel’s</a:t>
            </a:r>
            <a:r>
              <a:rPr lang="tr-TR" dirty="0"/>
              <a:t> MV is </a:t>
            </a:r>
            <a:r>
              <a:rPr lang="tr-TR" dirty="0" err="1"/>
              <a:t>used</a:t>
            </a:r>
            <a:r>
              <a:rPr lang="tr-TR" dirty="0"/>
              <a:t> </a:t>
            </a:r>
            <a:r>
              <a:rPr lang="tr-TR" dirty="0" err="1"/>
              <a:t>to</a:t>
            </a:r>
            <a:r>
              <a:rPr lang="tr-TR" dirty="0"/>
              <a:t> </a:t>
            </a:r>
            <a:r>
              <a:rPr lang="tr-TR" dirty="0" err="1"/>
              <a:t>implement</a:t>
            </a:r>
            <a:r>
              <a:rPr lang="tr-TR" dirty="0"/>
              <a:t> </a:t>
            </a:r>
            <a:r>
              <a:rPr lang="tr-TR" dirty="0" err="1"/>
              <a:t>the</a:t>
            </a:r>
            <a:r>
              <a:rPr lang="tr-TR" dirty="0"/>
              <a:t> </a:t>
            </a:r>
            <a:r>
              <a:rPr lang="tr-TR" dirty="0" err="1"/>
              <a:t>camera</a:t>
            </a:r>
            <a:r>
              <a:rPr lang="tr-TR" dirty="0"/>
              <a:t>.</a:t>
            </a:r>
          </a:p>
          <a:p>
            <a:r>
              <a:rPr lang="tr-TR" dirty="0">
                <a:solidFill>
                  <a:schemeClr val="accent3">
                    <a:lumMod val="75000"/>
                  </a:schemeClr>
                </a:solidFill>
                <a:hlinkClick r:id="rId2">
                  <a:extLst>
                    <a:ext uri="{A12FA001-AC4F-418D-AE19-62706E023703}">
                      <ahyp:hlinkClr xmlns:ahyp="http://schemas.microsoft.com/office/drawing/2018/hyperlinkcolor" val="tx"/>
                    </a:ext>
                  </a:extLst>
                </a:hlinkClick>
              </a:rPr>
              <a:t>http://learnwebgl.brown37.net/07_cameras/camera_linear_motion.html</a:t>
            </a:r>
            <a:r>
              <a:rPr lang="tr-TR" dirty="0">
                <a:solidFill>
                  <a:schemeClr val="accent3">
                    <a:lumMod val="75000"/>
                  </a:schemeClr>
                </a:solidFill>
              </a:rPr>
              <a:t> </a:t>
            </a:r>
            <a:r>
              <a:rPr lang="tr-TR" dirty="0" err="1"/>
              <a:t>was</a:t>
            </a:r>
            <a:r>
              <a:rPr lang="tr-TR" dirty="0"/>
              <a:t> </a:t>
            </a:r>
            <a:r>
              <a:rPr lang="tr-TR" dirty="0" err="1"/>
              <a:t>used</a:t>
            </a:r>
            <a:r>
              <a:rPr lang="tr-TR" dirty="0"/>
              <a:t> </a:t>
            </a:r>
            <a:r>
              <a:rPr lang="tr-TR" dirty="0" err="1"/>
              <a:t>to</a:t>
            </a:r>
            <a:r>
              <a:rPr lang="tr-TR" dirty="0"/>
              <a:t> </a:t>
            </a:r>
            <a:r>
              <a:rPr lang="tr-TR" dirty="0" err="1"/>
              <a:t>help</a:t>
            </a:r>
            <a:r>
              <a:rPr lang="tr-TR" dirty="0"/>
              <a:t> </a:t>
            </a:r>
            <a:r>
              <a:rPr lang="tr-TR" dirty="0" err="1"/>
              <a:t>with</a:t>
            </a:r>
            <a:r>
              <a:rPr lang="tr-TR" dirty="0"/>
              <a:t> </a:t>
            </a:r>
            <a:r>
              <a:rPr lang="tr-TR" dirty="0" err="1"/>
              <a:t>the</a:t>
            </a:r>
            <a:r>
              <a:rPr lang="tr-TR" dirty="0"/>
              <a:t> </a:t>
            </a:r>
            <a:r>
              <a:rPr lang="tr-TR" dirty="0" err="1"/>
              <a:t>camera</a:t>
            </a:r>
            <a:r>
              <a:rPr lang="tr-TR" dirty="0"/>
              <a:t> </a:t>
            </a:r>
            <a:r>
              <a:rPr lang="tr-TR" dirty="0" err="1"/>
              <a:t>movement</a:t>
            </a:r>
            <a:r>
              <a:rPr lang="tr-TR" dirty="0"/>
              <a:t> as </a:t>
            </a:r>
            <a:r>
              <a:rPr lang="tr-TR" dirty="0" err="1"/>
              <a:t>well</a:t>
            </a:r>
            <a:r>
              <a:rPr lang="tr-TR" dirty="0"/>
              <a:t>.</a:t>
            </a:r>
          </a:p>
        </p:txBody>
      </p:sp>
    </p:spTree>
    <p:extLst>
      <p:ext uri="{BB962C8B-B14F-4D97-AF65-F5344CB8AC3E}">
        <p14:creationId xmlns:p14="http://schemas.microsoft.com/office/powerpoint/2010/main" val="111200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40000"/>
              </a:schemeClr>
            </a:gs>
            <a:gs pos="100000">
              <a:schemeClr val="bg2">
                <a:shade val="92000"/>
                <a:hueMod val="104000"/>
                <a:satMod val="140000"/>
                <a:lumMod val="48000"/>
              </a:schemeClr>
            </a:gs>
          </a:gsLst>
          <a:lin ang="5040000" scaled="0"/>
        </a:gra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DD276684-B387-4740-B467-9F85F45A3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68D1BBC-7961-4FFE-AC1F-F8F1E914CC5D}"/>
              </a:ext>
            </a:extLst>
          </p:cNvPr>
          <p:cNvSpPr>
            <a:spLocks noGrp="1"/>
          </p:cNvSpPr>
          <p:nvPr>
            <p:ph type="title"/>
          </p:nvPr>
        </p:nvSpPr>
        <p:spPr>
          <a:xfrm>
            <a:off x="1141413" y="618518"/>
            <a:ext cx="9905998" cy="1478570"/>
          </a:xfrm>
        </p:spPr>
        <p:txBody>
          <a:bodyPr>
            <a:normAutofit/>
          </a:bodyPr>
          <a:lstStyle/>
          <a:p>
            <a:r>
              <a:rPr lang="tr-TR" dirty="0"/>
              <a:t>WHAT IS 404 MEMORY NOT FOUND ?</a:t>
            </a:r>
          </a:p>
        </p:txBody>
      </p:sp>
      <p:graphicFrame>
        <p:nvGraphicFramePr>
          <p:cNvPr id="5" name="İçerik Yer Tutucusu 2">
            <a:extLst>
              <a:ext uri="{FF2B5EF4-FFF2-40B4-BE49-F238E27FC236}">
                <a16:creationId xmlns:a16="http://schemas.microsoft.com/office/drawing/2014/main" id="{2B7DD7BF-8789-40F1-BF9D-47C1A3C75CC1}"/>
              </a:ext>
            </a:extLst>
          </p:cNvPr>
          <p:cNvGraphicFramePr>
            <a:graphicFrameLocks noGrp="1"/>
          </p:cNvGraphicFramePr>
          <p:nvPr>
            <p:ph idx="1"/>
            <p:extLst>
              <p:ext uri="{D42A27DB-BD31-4B8C-83A1-F6EECF244321}">
                <p14:modId xmlns:p14="http://schemas.microsoft.com/office/powerpoint/2010/main" val="1654739815"/>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767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5D51F4-4B2C-4E92-AD42-C0F8079BD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90ADF90-29DF-49C2-92C5-E75C306EDE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8D94EBD0-9E98-49B5-BCBB-C0E75E6599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234D58E-884C-476F-9B2D-7E6C29BCD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6146033F-CB0A-44E4-A16A-95C026C90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22004D0A-5BA4-4D6F-AE5B-BCCF1CDBD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19D61DD8-7030-4EF7-974E-9F87E80553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79CE806A-0577-41E9-8F07-B6A7EFB4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6F58E8F2-EAC5-477C-93D6-1AC0E034F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E90C5478-265D-4D73-8259-A0369435CE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AB688B6B-CD3A-4D50-B661-3BFFEE2D3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222BB8A2-A9CF-40A0-92DC-F2456B8B7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E920BBCC-C237-4B3E-B2DA-B8172A392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8A6B29A0-A4F7-448E-88D5-26F690D81F1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B52A6476-E345-40C8-AE07-B93E8A7E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518D32FD-7EA1-4C43-AA4B-B9E10B684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4AA62115-722D-4045-AE1B-771314CA2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2C94E681-7784-4E31-B5B5-DDBF9C6143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9578B6A7-2499-4CFF-A6E5-0FDB1B8A274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16B8D001-28C9-49CB-9B96-4D67E218C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90576248-23CA-477D-A630-4EA4F06F8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29F00424-4DC1-4DD5-B429-EB428628A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4D03BC62-061A-46A3-AEB3-75C125F3A4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C0B4D4C-7EC6-47E0-8F9C-E0C4BCCE1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346BF759-C964-4656-9724-9F6B9E75F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1A41F6C-9A3A-4A88-8369-173CEC967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C7719558-E4BA-41E1-AE9B-8B7C2826D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685AD44B-443D-473E-BBE4-6877C1AF7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59D25FFB-6A08-4A00-8BE1-8C987B3D9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1" name="Picture 2">
            <a:extLst>
              <a:ext uri="{FF2B5EF4-FFF2-40B4-BE49-F238E27FC236}">
                <a16:creationId xmlns:a16="http://schemas.microsoft.com/office/drawing/2014/main" id="{E642A42B-C95B-433E-9A81-2174F72875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3" name="Rectangle 42">
            <a:extLst>
              <a:ext uri="{FF2B5EF4-FFF2-40B4-BE49-F238E27FC236}">
                <a16:creationId xmlns:a16="http://schemas.microsoft.com/office/drawing/2014/main" id="{4C3D77CC-6916-4BF8-8CDF-71E4BF2E6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96E8897B-113F-4BE0-A8B0-6467E5A2E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8C790BB1-DB5D-4D11-ACA1-045F7B5DBE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7" name="Freeform 6">
              <a:extLst>
                <a:ext uri="{FF2B5EF4-FFF2-40B4-BE49-F238E27FC236}">
                  <a16:creationId xmlns:a16="http://schemas.microsoft.com/office/drawing/2014/main" id="{14E82C3E-2BBF-4E7A-A4F1-B092898AF9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8" name="Freeform 7">
              <a:extLst>
                <a:ext uri="{FF2B5EF4-FFF2-40B4-BE49-F238E27FC236}">
                  <a16:creationId xmlns:a16="http://schemas.microsoft.com/office/drawing/2014/main" id="{BBD9DCED-205F-40C0-A8F6-09CA8AC21E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9" name="Freeform 8">
              <a:extLst>
                <a:ext uri="{FF2B5EF4-FFF2-40B4-BE49-F238E27FC236}">
                  <a16:creationId xmlns:a16="http://schemas.microsoft.com/office/drawing/2014/main" id="{3E6B6536-B16B-44C8-BF75-0B51F159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9">
              <a:extLst>
                <a:ext uri="{FF2B5EF4-FFF2-40B4-BE49-F238E27FC236}">
                  <a16:creationId xmlns:a16="http://schemas.microsoft.com/office/drawing/2014/main" id="{08673EBA-802C-469A-80AB-14A951A75A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10">
              <a:extLst>
                <a:ext uri="{FF2B5EF4-FFF2-40B4-BE49-F238E27FC236}">
                  <a16:creationId xmlns:a16="http://schemas.microsoft.com/office/drawing/2014/main" id="{75BB5611-2E78-4C27-8778-E8A39B157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11">
              <a:extLst>
                <a:ext uri="{FF2B5EF4-FFF2-40B4-BE49-F238E27FC236}">
                  <a16:creationId xmlns:a16="http://schemas.microsoft.com/office/drawing/2014/main" id="{DCA85219-9A72-4256-A50C-799C0D0AE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2">
              <a:extLst>
                <a:ext uri="{FF2B5EF4-FFF2-40B4-BE49-F238E27FC236}">
                  <a16:creationId xmlns:a16="http://schemas.microsoft.com/office/drawing/2014/main" id="{46E28662-9979-4ACD-9DB1-9E4B1814F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3">
              <a:extLst>
                <a:ext uri="{FF2B5EF4-FFF2-40B4-BE49-F238E27FC236}">
                  <a16:creationId xmlns:a16="http://schemas.microsoft.com/office/drawing/2014/main" id="{A057C9FB-3B25-4A5E-A20E-B7773732EF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4">
              <a:extLst>
                <a:ext uri="{FF2B5EF4-FFF2-40B4-BE49-F238E27FC236}">
                  <a16:creationId xmlns:a16="http://schemas.microsoft.com/office/drawing/2014/main" id="{596D5A52-895F-4C7B-BCEC-E4AB25C7E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5">
              <a:extLst>
                <a:ext uri="{FF2B5EF4-FFF2-40B4-BE49-F238E27FC236}">
                  <a16:creationId xmlns:a16="http://schemas.microsoft.com/office/drawing/2014/main" id="{A3BFF1E9-0954-48E0-A32B-0664144673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Line 16">
              <a:extLst>
                <a:ext uri="{FF2B5EF4-FFF2-40B4-BE49-F238E27FC236}">
                  <a16:creationId xmlns:a16="http://schemas.microsoft.com/office/drawing/2014/main" id="{40592818-8A9B-429B-8166-22A0893CB2E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F52399E8-91EF-4363-81C4-4EBE3790A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Freeform 18">
              <a:extLst>
                <a:ext uri="{FF2B5EF4-FFF2-40B4-BE49-F238E27FC236}">
                  <a16:creationId xmlns:a16="http://schemas.microsoft.com/office/drawing/2014/main" id="{0DE18992-35FF-4D27-AAB7-88D9A7881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0" name="Freeform 19">
              <a:extLst>
                <a:ext uri="{FF2B5EF4-FFF2-40B4-BE49-F238E27FC236}">
                  <a16:creationId xmlns:a16="http://schemas.microsoft.com/office/drawing/2014/main" id="{162D7313-86C3-45AF-AC7A-C5429A228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20">
              <a:extLst>
                <a:ext uri="{FF2B5EF4-FFF2-40B4-BE49-F238E27FC236}">
                  <a16:creationId xmlns:a16="http://schemas.microsoft.com/office/drawing/2014/main" id="{4033A1EE-166E-4246-AB00-AA91D7B800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Rectangle 21">
              <a:extLst>
                <a:ext uri="{FF2B5EF4-FFF2-40B4-BE49-F238E27FC236}">
                  <a16:creationId xmlns:a16="http://schemas.microsoft.com/office/drawing/2014/main" id="{9F5BA15F-D1CD-44A2-B643-2905763175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3" name="Freeform 22">
              <a:extLst>
                <a:ext uri="{FF2B5EF4-FFF2-40B4-BE49-F238E27FC236}">
                  <a16:creationId xmlns:a16="http://schemas.microsoft.com/office/drawing/2014/main" id="{673D8FDD-D165-4834-B9F4-E15C5EBD5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Freeform 23">
              <a:extLst>
                <a:ext uri="{FF2B5EF4-FFF2-40B4-BE49-F238E27FC236}">
                  <a16:creationId xmlns:a16="http://schemas.microsoft.com/office/drawing/2014/main" id="{314E2D52-365D-407E-A832-01E0F86049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5" name="Freeform 24">
              <a:extLst>
                <a:ext uri="{FF2B5EF4-FFF2-40B4-BE49-F238E27FC236}">
                  <a16:creationId xmlns:a16="http://schemas.microsoft.com/office/drawing/2014/main" id="{299BE646-A2B8-42AB-8DE3-9E38BF21D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5">
              <a:extLst>
                <a:ext uri="{FF2B5EF4-FFF2-40B4-BE49-F238E27FC236}">
                  <a16:creationId xmlns:a16="http://schemas.microsoft.com/office/drawing/2014/main" id="{B6CBF7F9-54D6-418C-B679-4A03F1AF11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6">
              <a:extLst>
                <a:ext uri="{FF2B5EF4-FFF2-40B4-BE49-F238E27FC236}">
                  <a16:creationId xmlns:a16="http://schemas.microsoft.com/office/drawing/2014/main" id="{2B8FDD23-E511-4B50-8A45-E25C8EBFB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7">
              <a:extLst>
                <a:ext uri="{FF2B5EF4-FFF2-40B4-BE49-F238E27FC236}">
                  <a16:creationId xmlns:a16="http://schemas.microsoft.com/office/drawing/2014/main" id="{B04AC64C-ACEE-462D-95F2-3D82FF090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8">
              <a:extLst>
                <a:ext uri="{FF2B5EF4-FFF2-40B4-BE49-F238E27FC236}">
                  <a16:creationId xmlns:a16="http://schemas.microsoft.com/office/drawing/2014/main" id="{9E0086A8-06D1-484E-805F-460346EB5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9">
              <a:extLst>
                <a:ext uri="{FF2B5EF4-FFF2-40B4-BE49-F238E27FC236}">
                  <a16:creationId xmlns:a16="http://schemas.microsoft.com/office/drawing/2014/main" id="{1952C3C6-3706-447A-A721-81155E748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30">
              <a:extLst>
                <a:ext uri="{FF2B5EF4-FFF2-40B4-BE49-F238E27FC236}">
                  <a16:creationId xmlns:a16="http://schemas.microsoft.com/office/drawing/2014/main" id="{F264C83C-EFE0-4E45-A20F-4A437FC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31">
              <a:extLst>
                <a:ext uri="{FF2B5EF4-FFF2-40B4-BE49-F238E27FC236}">
                  <a16:creationId xmlns:a16="http://schemas.microsoft.com/office/drawing/2014/main" id="{7E1F77A7-8C12-430E-A0C7-386E9FECC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4" name="Picture 2">
            <a:extLst>
              <a:ext uri="{FF2B5EF4-FFF2-40B4-BE49-F238E27FC236}">
                <a16:creationId xmlns:a16="http://schemas.microsoft.com/office/drawing/2014/main" id="{B9535DE4-FAFA-446C-A46C-F06D18D30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Başlık 1">
            <a:extLst>
              <a:ext uri="{FF2B5EF4-FFF2-40B4-BE49-F238E27FC236}">
                <a16:creationId xmlns:a16="http://schemas.microsoft.com/office/drawing/2014/main" id="{561E59BA-416B-4907-9C00-152C18E393B6}"/>
              </a:ext>
            </a:extLst>
          </p:cNvPr>
          <p:cNvSpPr>
            <a:spLocks noGrp="1"/>
          </p:cNvSpPr>
          <p:nvPr>
            <p:ph type="title"/>
          </p:nvPr>
        </p:nvSpPr>
        <p:spPr>
          <a:xfrm>
            <a:off x="853330" y="1134683"/>
            <a:ext cx="2743310" cy="4255024"/>
          </a:xfrm>
        </p:spPr>
        <p:txBody>
          <a:bodyPr>
            <a:normAutofit/>
          </a:bodyPr>
          <a:lstStyle/>
          <a:p>
            <a:r>
              <a:rPr lang="tr-TR">
                <a:solidFill>
                  <a:srgbClr val="FFFFFF"/>
                </a:solidFill>
              </a:rPr>
              <a:t>STORY OF THE GAME</a:t>
            </a:r>
          </a:p>
        </p:txBody>
      </p:sp>
      <p:graphicFrame>
        <p:nvGraphicFramePr>
          <p:cNvPr id="5" name="İçerik Yer Tutucusu 2">
            <a:extLst>
              <a:ext uri="{FF2B5EF4-FFF2-40B4-BE49-F238E27FC236}">
                <a16:creationId xmlns:a16="http://schemas.microsoft.com/office/drawing/2014/main" id="{41998DCF-0E0E-45C0-8A05-C23B52BEBBBB}"/>
              </a:ext>
            </a:extLst>
          </p:cNvPr>
          <p:cNvGraphicFramePr>
            <a:graphicFrameLocks noGrp="1"/>
          </p:cNvGraphicFramePr>
          <p:nvPr>
            <p:ph idx="1"/>
            <p:extLst>
              <p:ext uri="{D42A27DB-BD31-4B8C-83A1-F6EECF244321}">
                <p14:modId xmlns:p14="http://schemas.microsoft.com/office/powerpoint/2010/main" val="2165090239"/>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11168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5D51F4-4B2C-4E92-AD42-C0F8079BD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90ADF90-29DF-49C2-92C5-E75C306EDE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8D94EBD0-9E98-49B5-BCBB-C0E75E6599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234D58E-884C-476F-9B2D-7E6C29BCD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6146033F-CB0A-44E4-A16A-95C026C90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22004D0A-5BA4-4D6F-AE5B-BCCF1CDBD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19D61DD8-7030-4EF7-974E-9F87E80553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79CE806A-0577-41E9-8F07-B6A7EFB4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6F58E8F2-EAC5-477C-93D6-1AC0E034F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E90C5478-265D-4D73-8259-A0369435CE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AB688B6B-CD3A-4D50-B661-3BFFEE2D3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222BB8A2-A9CF-40A0-92DC-F2456B8B7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E920BBCC-C237-4B3E-B2DA-B8172A392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8A6B29A0-A4F7-448E-88D5-26F690D81F1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B52A6476-E345-40C8-AE07-B93E8A7E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518D32FD-7EA1-4C43-AA4B-B9E10B684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4AA62115-722D-4045-AE1B-771314CA2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2C94E681-7784-4E31-B5B5-DDBF9C6143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9578B6A7-2499-4CFF-A6E5-0FDB1B8A274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16B8D001-28C9-49CB-9B96-4D67E218C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90576248-23CA-477D-A630-4EA4F06F8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29F00424-4DC1-4DD5-B429-EB428628A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4D03BC62-061A-46A3-AEB3-75C125F3A4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C0B4D4C-7EC6-47E0-8F9C-E0C4BCCE1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346BF759-C964-4656-9724-9F6B9E75F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1A41F6C-9A3A-4A88-8369-173CEC967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C7719558-E4BA-41E1-AE9B-8B7C2826D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685AD44B-443D-473E-BBE4-6877C1AF7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59D25FFB-6A08-4A00-8BE1-8C987B3D9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1" name="Picture 2">
            <a:extLst>
              <a:ext uri="{FF2B5EF4-FFF2-40B4-BE49-F238E27FC236}">
                <a16:creationId xmlns:a16="http://schemas.microsoft.com/office/drawing/2014/main" id="{E642A42B-C95B-433E-9A81-2174F72875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3" name="Rectangle 42">
            <a:extLst>
              <a:ext uri="{FF2B5EF4-FFF2-40B4-BE49-F238E27FC236}">
                <a16:creationId xmlns:a16="http://schemas.microsoft.com/office/drawing/2014/main" id="{4C3D77CC-6916-4BF8-8CDF-71E4BF2E6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96E8897B-113F-4BE0-A8B0-6467E5A2E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8C790BB1-DB5D-4D11-ACA1-045F7B5DBE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7" name="Freeform 6">
              <a:extLst>
                <a:ext uri="{FF2B5EF4-FFF2-40B4-BE49-F238E27FC236}">
                  <a16:creationId xmlns:a16="http://schemas.microsoft.com/office/drawing/2014/main" id="{14E82C3E-2BBF-4E7A-A4F1-B092898AF9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8" name="Freeform 7">
              <a:extLst>
                <a:ext uri="{FF2B5EF4-FFF2-40B4-BE49-F238E27FC236}">
                  <a16:creationId xmlns:a16="http://schemas.microsoft.com/office/drawing/2014/main" id="{BBD9DCED-205F-40C0-A8F6-09CA8AC21E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9" name="Freeform 8">
              <a:extLst>
                <a:ext uri="{FF2B5EF4-FFF2-40B4-BE49-F238E27FC236}">
                  <a16:creationId xmlns:a16="http://schemas.microsoft.com/office/drawing/2014/main" id="{3E6B6536-B16B-44C8-BF75-0B51F159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9">
              <a:extLst>
                <a:ext uri="{FF2B5EF4-FFF2-40B4-BE49-F238E27FC236}">
                  <a16:creationId xmlns:a16="http://schemas.microsoft.com/office/drawing/2014/main" id="{08673EBA-802C-469A-80AB-14A951A75A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10">
              <a:extLst>
                <a:ext uri="{FF2B5EF4-FFF2-40B4-BE49-F238E27FC236}">
                  <a16:creationId xmlns:a16="http://schemas.microsoft.com/office/drawing/2014/main" id="{75BB5611-2E78-4C27-8778-E8A39B157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11">
              <a:extLst>
                <a:ext uri="{FF2B5EF4-FFF2-40B4-BE49-F238E27FC236}">
                  <a16:creationId xmlns:a16="http://schemas.microsoft.com/office/drawing/2014/main" id="{DCA85219-9A72-4256-A50C-799C0D0AE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2">
              <a:extLst>
                <a:ext uri="{FF2B5EF4-FFF2-40B4-BE49-F238E27FC236}">
                  <a16:creationId xmlns:a16="http://schemas.microsoft.com/office/drawing/2014/main" id="{46E28662-9979-4ACD-9DB1-9E4B1814F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3">
              <a:extLst>
                <a:ext uri="{FF2B5EF4-FFF2-40B4-BE49-F238E27FC236}">
                  <a16:creationId xmlns:a16="http://schemas.microsoft.com/office/drawing/2014/main" id="{A057C9FB-3B25-4A5E-A20E-B7773732EF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4">
              <a:extLst>
                <a:ext uri="{FF2B5EF4-FFF2-40B4-BE49-F238E27FC236}">
                  <a16:creationId xmlns:a16="http://schemas.microsoft.com/office/drawing/2014/main" id="{596D5A52-895F-4C7B-BCEC-E4AB25C7E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5">
              <a:extLst>
                <a:ext uri="{FF2B5EF4-FFF2-40B4-BE49-F238E27FC236}">
                  <a16:creationId xmlns:a16="http://schemas.microsoft.com/office/drawing/2014/main" id="{A3BFF1E9-0954-48E0-A32B-0664144673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Line 16">
              <a:extLst>
                <a:ext uri="{FF2B5EF4-FFF2-40B4-BE49-F238E27FC236}">
                  <a16:creationId xmlns:a16="http://schemas.microsoft.com/office/drawing/2014/main" id="{40592818-8A9B-429B-8166-22A0893CB2E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F52399E8-91EF-4363-81C4-4EBE3790A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Freeform 18">
              <a:extLst>
                <a:ext uri="{FF2B5EF4-FFF2-40B4-BE49-F238E27FC236}">
                  <a16:creationId xmlns:a16="http://schemas.microsoft.com/office/drawing/2014/main" id="{0DE18992-35FF-4D27-AAB7-88D9A7881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0" name="Freeform 19">
              <a:extLst>
                <a:ext uri="{FF2B5EF4-FFF2-40B4-BE49-F238E27FC236}">
                  <a16:creationId xmlns:a16="http://schemas.microsoft.com/office/drawing/2014/main" id="{162D7313-86C3-45AF-AC7A-C5429A228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20">
              <a:extLst>
                <a:ext uri="{FF2B5EF4-FFF2-40B4-BE49-F238E27FC236}">
                  <a16:creationId xmlns:a16="http://schemas.microsoft.com/office/drawing/2014/main" id="{4033A1EE-166E-4246-AB00-AA91D7B800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Rectangle 21">
              <a:extLst>
                <a:ext uri="{FF2B5EF4-FFF2-40B4-BE49-F238E27FC236}">
                  <a16:creationId xmlns:a16="http://schemas.microsoft.com/office/drawing/2014/main" id="{9F5BA15F-D1CD-44A2-B643-2905763175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3" name="Freeform 22">
              <a:extLst>
                <a:ext uri="{FF2B5EF4-FFF2-40B4-BE49-F238E27FC236}">
                  <a16:creationId xmlns:a16="http://schemas.microsoft.com/office/drawing/2014/main" id="{673D8FDD-D165-4834-B9F4-E15C5EBD5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Freeform 23">
              <a:extLst>
                <a:ext uri="{FF2B5EF4-FFF2-40B4-BE49-F238E27FC236}">
                  <a16:creationId xmlns:a16="http://schemas.microsoft.com/office/drawing/2014/main" id="{314E2D52-365D-407E-A832-01E0F86049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5" name="Freeform 24">
              <a:extLst>
                <a:ext uri="{FF2B5EF4-FFF2-40B4-BE49-F238E27FC236}">
                  <a16:creationId xmlns:a16="http://schemas.microsoft.com/office/drawing/2014/main" id="{299BE646-A2B8-42AB-8DE3-9E38BF21D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5">
              <a:extLst>
                <a:ext uri="{FF2B5EF4-FFF2-40B4-BE49-F238E27FC236}">
                  <a16:creationId xmlns:a16="http://schemas.microsoft.com/office/drawing/2014/main" id="{B6CBF7F9-54D6-418C-B679-4A03F1AF11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6">
              <a:extLst>
                <a:ext uri="{FF2B5EF4-FFF2-40B4-BE49-F238E27FC236}">
                  <a16:creationId xmlns:a16="http://schemas.microsoft.com/office/drawing/2014/main" id="{2B8FDD23-E511-4B50-8A45-E25C8EBFB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7">
              <a:extLst>
                <a:ext uri="{FF2B5EF4-FFF2-40B4-BE49-F238E27FC236}">
                  <a16:creationId xmlns:a16="http://schemas.microsoft.com/office/drawing/2014/main" id="{B04AC64C-ACEE-462D-95F2-3D82FF090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8">
              <a:extLst>
                <a:ext uri="{FF2B5EF4-FFF2-40B4-BE49-F238E27FC236}">
                  <a16:creationId xmlns:a16="http://schemas.microsoft.com/office/drawing/2014/main" id="{9E0086A8-06D1-484E-805F-460346EB5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9">
              <a:extLst>
                <a:ext uri="{FF2B5EF4-FFF2-40B4-BE49-F238E27FC236}">
                  <a16:creationId xmlns:a16="http://schemas.microsoft.com/office/drawing/2014/main" id="{1952C3C6-3706-447A-A721-81155E748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30">
              <a:extLst>
                <a:ext uri="{FF2B5EF4-FFF2-40B4-BE49-F238E27FC236}">
                  <a16:creationId xmlns:a16="http://schemas.microsoft.com/office/drawing/2014/main" id="{F264C83C-EFE0-4E45-A20F-4A437FC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31">
              <a:extLst>
                <a:ext uri="{FF2B5EF4-FFF2-40B4-BE49-F238E27FC236}">
                  <a16:creationId xmlns:a16="http://schemas.microsoft.com/office/drawing/2014/main" id="{7E1F77A7-8C12-430E-A0C7-386E9FECC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4" name="Picture 2">
            <a:extLst>
              <a:ext uri="{FF2B5EF4-FFF2-40B4-BE49-F238E27FC236}">
                <a16:creationId xmlns:a16="http://schemas.microsoft.com/office/drawing/2014/main" id="{B9535DE4-FAFA-446C-A46C-F06D18D30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graphicFrame>
        <p:nvGraphicFramePr>
          <p:cNvPr id="5" name="İçerik Yer Tutucusu 2">
            <a:extLst>
              <a:ext uri="{FF2B5EF4-FFF2-40B4-BE49-F238E27FC236}">
                <a16:creationId xmlns:a16="http://schemas.microsoft.com/office/drawing/2014/main" id="{EB2FF591-6306-4326-B84A-CE5A038C74B5}"/>
              </a:ext>
            </a:extLst>
          </p:cNvPr>
          <p:cNvGraphicFramePr>
            <a:graphicFrameLocks noGrp="1"/>
          </p:cNvGraphicFramePr>
          <p:nvPr>
            <p:ph idx="1"/>
            <p:extLst>
              <p:ext uri="{D42A27DB-BD31-4B8C-83A1-F6EECF244321}">
                <p14:modId xmlns:p14="http://schemas.microsoft.com/office/powerpoint/2010/main" val="1974136025"/>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32714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5D51F4-4B2C-4E92-AD42-C0F8079BD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90ADF90-29DF-49C2-92C5-E75C306EDE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8D94EBD0-9E98-49B5-BCBB-C0E75E6599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234D58E-884C-476F-9B2D-7E6C29BCD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6146033F-CB0A-44E4-A16A-95C026C90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22004D0A-5BA4-4D6F-AE5B-BCCF1CDBD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19D61DD8-7030-4EF7-974E-9F87E80553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79CE806A-0577-41E9-8F07-B6A7EFB4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6F58E8F2-EAC5-477C-93D6-1AC0E034F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E90C5478-265D-4D73-8259-A0369435CE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AB688B6B-CD3A-4D50-B661-3BFFEE2D3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222BB8A2-A9CF-40A0-92DC-F2456B8B7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E920BBCC-C237-4B3E-B2DA-B8172A392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8A6B29A0-A4F7-448E-88D5-26F690D81F1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B52A6476-E345-40C8-AE07-B93E8A7E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518D32FD-7EA1-4C43-AA4B-B9E10B684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4AA62115-722D-4045-AE1B-771314CA2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2C94E681-7784-4E31-B5B5-DDBF9C6143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9578B6A7-2499-4CFF-A6E5-0FDB1B8A274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16B8D001-28C9-49CB-9B96-4D67E218C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90576248-23CA-477D-A630-4EA4F06F8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29F00424-4DC1-4DD5-B429-EB428628A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4D03BC62-061A-46A3-AEB3-75C125F3A4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C0B4D4C-7EC6-47E0-8F9C-E0C4BCCE1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346BF759-C964-4656-9724-9F6B9E75F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1A41F6C-9A3A-4A88-8369-173CEC967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C7719558-E4BA-41E1-AE9B-8B7C2826D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685AD44B-443D-473E-BBE4-6877C1AF7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59D25FFB-6A08-4A00-8BE1-8C987B3D9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1" name="Picture 2">
            <a:extLst>
              <a:ext uri="{FF2B5EF4-FFF2-40B4-BE49-F238E27FC236}">
                <a16:creationId xmlns:a16="http://schemas.microsoft.com/office/drawing/2014/main" id="{E642A42B-C95B-433E-9A81-2174F72875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4C3D77CC-6916-4BF8-8CDF-71E4BF2E6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96E8897B-113F-4BE0-A8B0-6467E5A2E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8C790BB1-DB5D-4D11-ACA1-045F7B5DBE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a16="http://schemas.microsoft.com/office/drawing/2014/main" id="{14E82C3E-2BBF-4E7A-A4F1-B092898AF9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7">
              <a:extLst>
                <a:ext uri="{FF2B5EF4-FFF2-40B4-BE49-F238E27FC236}">
                  <a16:creationId xmlns:a16="http://schemas.microsoft.com/office/drawing/2014/main" id="{BBD9DCED-205F-40C0-A8F6-09CA8AC21E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8">
              <a:extLst>
                <a:ext uri="{FF2B5EF4-FFF2-40B4-BE49-F238E27FC236}">
                  <a16:creationId xmlns:a16="http://schemas.microsoft.com/office/drawing/2014/main" id="{3E6B6536-B16B-44C8-BF75-0B51F159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9">
              <a:extLst>
                <a:ext uri="{FF2B5EF4-FFF2-40B4-BE49-F238E27FC236}">
                  <a16:creationId xmlns:a16="http://schemas.microsoft.com/office/drawing/2014/main" id="{08673EBA-802C-469A-80AB-14A951A75A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10">
              <a:extLst>
                <a:ext uri="{FF2B5EF4-FFF2-40B4-BE49-F238E27FC236}">
                  <a16:creationId xmlns:a16="http://schemas.microsoft.com/office/drawing/2014/main" id="{75BB5611-2E78-4C27-8778-E8A39B157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DCA85219-9A72-4256-A50C-799C0D0AE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46E28662-9979-4ACD-9DB1-9E4B1814F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A057C9FB-3B25-4A5E-A20E-B7773732EF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596D5A52-895F-4C7B-BCEC-E4AB25C7E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A3BFF1E9-0954-48E0-A32B-0664144673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40592818-8A9B-429B-8166-22A0893CB2E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F52399E8-91EF-4363-81C4-4EBE3790A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0DE18992-35FF-4D27-AAB7-88D9A7881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162D7313-86C3-45AF-AC7A-C5429A228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4033A1EE-166E-4246-AB00-AA91D7B800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9F5BA15F-D1CD-44A2-B643-2905763175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673D8FDD-D165-4834-B9F4-E15C5EBD5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314E2D52-365D-407E-A832-01E0F86049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299BE646-A2B8-42AB-8DE3-9E38BF21D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B6CBF7F9-54D6-418C-B679-4A03F1AF11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2B8FDD23-E511-4B50-8A45-E25C8EBFB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B04AC64C-ACEE-462D-95F2-3D82FF090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9E0086A8-06D1-484E-805F-460346EB5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1952C3C6-3706-447A-A721-81155E748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F264C83C-EFE0-4E45-A20F-4A437FC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7E1F77A7-8C12-430E-A0C7-386E9FECC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4" name="Picture 2">
            <a:extLst>
              <a:ext uri="{FF2B5EF4-FFF2-40B4-BE49-F238E27FC236}">
                <a16:creationId xmlns:a16="http://schemas.microsoft.com/office/drawing/2014/main" id="{B9535DE4-FAFA-446C-A46C-F06D18D30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A56EBC11-8883-4C3F-8D6F-36B2749BB30D}"/>
              </a:ext>
            </a:extLst>
          </p:cNvPr>
          <p:cNvSpPr>
            <a:spLocks noGrp="1"/>
          </p:cNvSpPr>
          <p:nvPr>
            <p:ph type="title"/>
          </p:nvPr>
        </p:nvSpPr>
        <p:spPr>
          <a:xfrm>
            <a:off x="853330" y="1134683"/>
            <a:ext cx="2743310" cy="4255024"/>
          </a:xfrm>
        </p:spPr>
        <p:txBody>
          <a:bodyPr>
            <a:normAutofit/>
          </a:bodyPr>
          <a:lstStyle/>
          <a:p>
            <a:r>
              <a:rPr lang="tr-TR">
                <a:solidFill>
                  <a:srgbClr val="FFFFFF"/>
                </a:solidFill>
              </a:rPr>
              <a:t>MAP AND OBJECTS</a:t>
            </a:r>
          </a:p>
        </p:txBody>
      </p:sp>
      <p:graphicFrame>
        <p:nvGraphicFramePr>
          <p:cNvPr id="5" name="İçerik Yer Tutucusu 2">
            <a:extLst>
              <a:ext uri="{FF2B5EF4-FFF2-40B4-BE49-F238E27FC236}">
                <a16:creationId xmlns:a16="http://schemas.microsoft.com/office/drawing/2014/main" id="{4584F74A-0685-45E4-B845-4A26911087AB}"/>
              </a:ext>
            </a:extLst>
          </p:cNvPr>
          <p:cNvGraphicFramePr>
            <a:graphicFrameLocks noGrp="1"/>
          </p:cNvGraphicFramePr>
          <p:nvPr>
            <p:ph idx="1"/>
            <p:extLst>
              <p:ext uri="{D42A27DB-BD31-4B8C-83A1-F6EECF244321}">
                <p14:modId xmlns:p14="http://schemas.microsoft.com/office/powerpoint/2010/main" val="2247564922"/>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47065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43BCD4D4-0FCB-418E-9D58-033B2DB415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useBgFill="1">
        <p:nvSpPr>
          <p:cNvPr id="14" name="Rectangle 13">
            <a:extLst>
              <a:ext uri="{FF2B5EF4-FFF2-40B4-BE49-F238E27FC236}">
                <a16:creationId xmlns:a16="http://schemas.microsoft.com/office/drawing/2014/main" id="{BC3E363D-4793-4E9B-88F5-58007346C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A3F2319-3466-4D84-ABE4-77BC773F35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pic>
        <p:nvPicPr>
          <p:cNvPr id="7" name="Resim 6" descr="iç mekan, siyah, oturma, beyaz içeren bir resim&#10;&#10;Açıklama otomatik olarak oluşturuldu">
            <a:extLst>
              <a:ext uri="{FF2B5EF4-FFF2-40B4-BE49-F238E27FC236}">
                <a16:creationId xmlns:a16="http://schemas.microsoft.com/office/drawing/2014/main" id="{A510C82C-E2CF-4309-A390-E9CFE966F334}"/>
              </a:ext>
            </a:extLst>
          </p:cNvPr>
          <p:cNvPicPr>
            <a:picLocks noChangeAspect="1"/>
          </p:cNvPicPr>
          <p:nvPr/>
        </p:nvPicPr>
        <p:blipFill>
          <a:blip r:embed="rId4"/>
          <a:stretch>
            <a:fillRect/>
          </a:stretch>
        </p:blipFill>
        <p:spPr>
          <a:xfrm>
            <a:off x="1380594" y="965201"/>
            <a:ext cx="9430811" cy="4927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54885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43BCD4D4-0FCB-418E-9D58-033B2DB415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useBgFill="1">
        <p:nvSpPr>
          <p:cNvPr id="12" name="Rectangle 11">
            <a:extLst>
              <a:ext uri="{FF2B5EF4-FFF2-40B4-BE49-F238E27FC236}">
                <a16:creationId xmlns:a16="http://schemas.microsoft.com/office/drawing/2014/main" id="{BC3E363D-4793-4E9B-88F5-58007346C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AA3F2319-3466-4D84-ABE4-77BC773F35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pic>
        <p:nvPicPr>
          <p:cNvPr id="5" name="İçerik Yer Tutucusu 4" descr="oyuncu, top, işaret, geniş içeren bir resim&#10;&#10;Açıklama otomatik olarak oluşturuldu">
            <a:extLst>
              <a:ext uri="{FF2B5EF4-FFF2-40B4-BE49-F238E27FC236}">
                <a16:creationId xmlns:a16="http://schemas.microsoft.com/office/drawing/2014/main" id="{BB6030B9-0AAD-4F69-9A1E-5FC23836BB87}"/>
              </a:ext>
            </a:extLst>
          </p:cNvPr>
          <p:cNvPicPr>
            <a:picLocks noGrp="1" noChangeAspect="1"/>
          </p:cNvPicPr>
          <p:nvPr>
            <p:ph idx="4294967295"/>
          </p:nvPr>
        </p:nvPicPr>
        <p:blipFill>
          <a:blip r:embed="rId4"/>
          <a:stretch>
            <a:fillRect/>
          </a:stretch>
        </p:blipFill>
        <p:spPr>
          <a:xfrm>
            <a:off x="1554433" y="965201"/>
            <a:ext cx="9083134" cy="4927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255499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19" name="Picture 2">
            <a:extLst>
              <a:ext uri="{FF2B5EF4-FFF2-40B4-BE49-F238E27FC236}">
                <a16:creationId xmlns:a16="http://schemas.microsoft.com/office/drawing/2014/main" id="{AC61633D-9A06-4EE6-8CCA-125E665DAA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1" name="Group 120">
            <a:extLst>
              <a:ext uri="{FF2B5EF4-FFF2-40B4-BE49-F238E27FC236}">
                <a16:creationId xmlns:a16="http://schemas.microsoft.com/office/drawing/2014/main" id="{77A852C8-BC01-40BA-9756-A40AB1DD1E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2" name="Rectangle 5">
              <a:extLst>
                <a:ext uri="{FF2B5EF4-FFF2-40B4-BE49-F238E27FC236}">
                  <a16:creationId xmlns:a16="http://schemas.microsoft.com/office/drawing/2014/main" id="{5E833F64-1EC5-48F9-9629-15731363C3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3" name="Freeform 6">
              <a:extLst>
                <a:ext uri="{FF2B5EF4-FFF2-40B4-BE49-F238E27FC236}">
                  <a16:creationId xmlns:a16="http://schemas.microsoft.com/office/drawing/2014/main" id="{49625B00-F175-4AF2-A4A8-DD4C7C29C8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7">
              <a:extLst>
                <a:ext uri="{FF2B5EF4-FFF2-40B4-BE49-F238E27FC236}">
                  <a16:creationId xmlns:a16="http://schemas.microsoft.com/office/drawing/2014/main" id="{B8548D69-F7A8-408F-B36A-CE536F9EA1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Rectangle 8">
              <a:extLst>
                <a:ext uri="{FF2B5EF4-FFF2-40B4-BE49-F238E27FC236}">
                  <a16:creationId xmlns:a16="http://schemas.microsoft.com/office/drawing/2014/main" id="{E86213A7-EC0E-4C43-A8BB-903154E812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6" name="Freeform 9">
              <a:extLst>
                <a:ext uri="{FF2B5EF4-FFF2-40B4-BE49-F238E27FC236}">
                  <a16:creationId xmlns:a16="http://schemas.microsoft.com/office/drawing/2014/main" id="{B31A9BC9-306F-4756-AC1D-CBEFF5003F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10">
              <a:extLst>
                <a:ext uri="{FF2B5EF4-FFF2-40B4-BE49-F238E27FC236}">
                  <a16:creationId xmlns:a16="http://schemas.microsoft.com/office/drawing/2014/main" id="{5DDF1C95-CE0A-4A54-A208-58B5171B3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11">
              <a:extLst>
                <a:ext uri="{FF2B5EF4-FFF2-40B4-BE49-F238E27FC236}">
                  <a16:creationId xmlns:a16="http://schemas.microsoft.com/office/drawing/2014/main" id="{9B523C42-9B96-471D-8841-372C3784C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12">
              <a:extLst>
                <a:ext uri="{FF2B5EF4-FFF2-40B4-BE49-F238E27FC236}">
                  <a16:creationId xmlns:a16="http://schemas.microsoft.com/office/drawing/2014/main" id="{02E84A0F-4A41-4C49-BAA2-F633853175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13">
              <a:extLst>
                <a:ext uri="{FF2B5EF4-FFF2-40B4-BE49-F238E27FC236}">
                  <a16:creationId xmlns:a16="http://schemas.microsoft.com/office/drawing/2014/main" id="{33776A90-2B6D-42E7-BC25-CC6F0DBF1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14">
              <a:extLst>
                <a:ext uri="{FF2B5EF4-FFF2-40B4-BE49-F238E27FC236}">
                  <a16:creationId xmlns:a16="http://schemas.microsoft.com/office/drawing/2014/main" id="{D9F3E5CC-7FEE-4BC8-8249-08FDFB17E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15">
              <a:extLst>
                <a:ext uri="{FF2B5EF4-FFF2-40B4-BE49-F238E27FC236}">
                  <a16:creationId xmlns:a16="http://schemas.microsoft.com/office/drawing/2014/main" id="{850AA1E1-9C1E-404A-954C-D97E0BE34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16">
              <a:extLst>
                <a:ext uri="{FF2B5EF4-FFF2-40B4-BE49-F238E27FC236}">
                  <a16:creationId xmlns:a16="http://schemas.microsoft.com/office/drawing/2014/main" id="{36D9AD7E-773D-4BB1-ACEE-00563B5167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17">
              <a:extLst>
                <a:ext uri="{FF2B5EF4-FFF2-40B4-BE49-F238E27FC236}">
                  <a16:creationId xmlns:a16="http://schemas.microsoft.com/office/drawing/2014/main" id="{6033B781-6231-425F-8304-A961AA806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18">
              <a:extLst>
                <a:ext uri="{FF2B5EF4-FFF2-40B4-BE49-F238E27FC236}">
                  <a16:creationId xmlns:a16="http://schemas.microsoft.com/office/drawing/2014/main" id="{1786E3D0-D76C-4472-A088-5B8E00593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19">
              <a:extLst>
                <a:ext uri="{FF2B5EF4-FFF2-40B4-BE49-F238E27FC236}">
                  <a16:creationId xmlns:a16="http://schemas.microsoft.com/office/drawing/2014/main" id="{5CF52AD3-8E5C-4910-9B62-C81C650AF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20">
              <a:extLst>
                <a:ext uri="{FF2B5EF4-FFF2-40B4-BE49-F238E27FC236}">
                  <a16:creationId xmlns:a16="http://schemas.microsoft.com/office/drawing/2014/main" id="{A35A36B6-0527-42BB-BD6E-7250464193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21">
              <a:extLst>
                <a:ext uri="{FF2B5EF4-FFF2-40B4-BE49-F238E27FC236}">
                  <a16:creationId xmlns:a16="http://schemas.microsoft.com/office/drawing/2014/main" id="{C82CDD5E-E7AC-4F4C-B545-9A12B252AD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Freeform 22">
              <a:extLst>
                <a:ext uri="{FF2B5EF4-FFF2-40B4-BE49-F238E27FC236}">
                  <a16:creationId xmlns:a16="http://schemas.microsoft.com/office/drawing/2014/main" id="{87444BF1-FAA9-41E0-A061-952B58449A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23">
              <a:extLst>
                <a:ext uri="{FF2B5EF4-FFF2-40B4-BE49-F238E27FC236}">
                  <a16:creationId xmlns:a16="http://schemas.microsoft.com/office/drawing/2014/main" id="{6A23B4B8-AE8E-44C4-8051-88AC38B84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24">
              <a:extLst>
                <a:ext uri="{FF2B5EF4-FFF2-40B4-BE49-F238E27FC236}">
                  <a16:creationId xmlns:a16="http://schemas.microsoft.com/office/drawing/2014/main" id="{3CACE757-BB92-474C-9756-5DA2C4B3B3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25">
              <a:extLst>
                <a:ext uri="{FF2B5EF4-FFF2-40B4-BE49-F238E27FC236}">
                  <a16:creationId xmlns:a16="http://schemas.microsoft.com/office/drawing/2014/main" id="{5345926B-3BE3-47B0-B9D0-247EF3D98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26">
              <a:extLst>
                <a:ext uri="{FF2B5EF4-FFF2-40B4-BE49-F238E27FC236}">
                  <a16:creationId xmlns:a16="http://schemas.microsoft.com/office/drawing/2014/main" id="{62927A9D-539B-4F60-BDDC-A703ED10E0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27">
              <a:extLst>
                <a:ext uri="{FF2B5EF4-FFF2-40B4-BE49-F238E27FC236}">
                  <a16:creationId xmlns:a16="http://schemas.microsoft.com/office/drawing/2014/main" id="{B957EE2B-5833-4676-9CC0-33FFEF49A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28">
              <a:extLst>
                <a:ext uri="{FF2B5EF4-FFF2-40B4-BE49-F238E27FC236}">
                  <a16:creationId xmlns:a16="http://schemas.microsoft.com/office/drawing/2014/main" id="{38E9BBD8-44F9-4A62-9F47-F1E82E0D90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29">
              <a:extLst>
                <a:ext uri="{FF2B5EF4-FFF2-40B4-BE49-F238E27FC236}">
                  <a16:creationId xmlns:a16="http://schemas.microsoft.com/office/drawing/2014/main" id="{C3D95AFA-85F3-4317-A9F1-D5E4FF5F08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30">
              <a:extLst>
                <a:ext uri="{FF2B5EF4-FFF2-40B4-BE49-F238E27FC236}">
                  <a16:creationId xmlns:a16="http://schemas.microsoft.com/office/drawing/2014/main" id="{F0DC07E6-3215-437A-B116-01F998C684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31">
              <a:extLst>
                <a:ext uri="{FF2B5EF4-FFF2-40B4-BE49-F238E27FC236}">
                  <a16:creationId xmlns:a16="http://schemas.microsoft.com/office/drawing/2014/main" id="{B4FA4AF6-2538-4681-BEC4-DDF0730337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32">
              <a:extLst>
                <a:ext uri="{FF2B5EF4-FFF2-40B4-BE49-F238E27FC236}">
                  <a16:creationId xmlns:a16="http://schemas.microsoft.com/office/drawing/2014/main" id="{55CCC77A-701C-4973-BE7C-634F37B8E1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Rectangle 33">
              <a:extLst>
                <a:ext uri="{FF2B5EF4-FFF2-40B4-BE49-F238E27FC236}">
                  <a16:creationId xmlns:a16="http://schemas.microsoft.com/office/drawing/2014/main" id="{79D82C9F-B52F-425F-AFAF-E87DBB17C10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1" name="Freeform 34">
              <a:extLst>
                <a:ext uri="{FF2B5EF4-FFF2-40B4-BE49-F238E27FC236}">
                  <a16:creationId xmlns:a16="http://schemas.microsoft.com/office/drawing/2014/main" id="{E902D233-A16F-4F21-8040-1C41D7F5B7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35">
              <a:extLst>
                <a:ext uri="{FF2B5EF4-FFF2-40B4-BE49-F238E27FC236}">
                  <a16:creationId xmlns:a16="http://schemas.microsoft.com/office/drawing/2014/main" id="{AB396242-AE99-4E2E-B64C-42D232A1E7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36">
              <a:extLst>
                <a:ext uri="{FF2B5EF4-FFF2-40B4-BE49-F238E27FC236}">
                  <a16:creationId xmlns:a16="http://schemas.microsoft.com/office/drawing/2014/main" id="{B0061D7A-10B2-4AD4-AF05-091631E7C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37">
              <a:extLst>
                <a:ext uri="{FF2B5EF4-FFF2-40B4-BE49-F238E27FC236}">
                  <a16:creationId xmlns:a16="http://schemas.microsoft.com/office/drawing/2014/main" id="{3C06240B-3EE1-410C-BD54-FA63E3DE49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38">
              <a:extLst>
                <a:ext uri="{FF2B5EF4-FFF2-40B4-BE49-F238E27FC236}">
                  <a16:creationId xmlns:a16="http://schemas.microsoft.com/office/drawing/2014/main" id="{BAFA4C69-36C1-4AEE-921A-2EECACCB6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39">
              <a:extLst>
                <a:ext uri="{FF2B5EF4-FFF2-40B4-BE49-F238E27FC236}">
                  <a16:creationId xmlns:a16="http://schemas.microsoft.com/office/drawing/2014/main" id="{B8785337-6476-4F9E-9CB3-8BEE64B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40">
              <a:extLst>
                <a:ext uri="{FF2B5EF4-FFF2-40B4-BE49-F238E27FC236}">
                  <a16:creationId xmlns:a16="http://schemas.microsoft.com/office/drawing/2014/main" id="{53AE4527-A215-441E-AE41-B8B301DD05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41">
              <a:extLst>
                <a:ext uri="{FF2B5EF4-FFF2-40B4-BE49-F238E27FC236}">
                  <a16:creationId xmlns:a16="http://schemas.microsoft.com/office/drawing/2014/main" id="{4CCB478F-211A-4766-8821-D3DDCC2F1A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42">
              <a:extLst>
                <a:ext uri="{FF2B5EF4-FFF2-40B4-BE49-F238E27FC236}">
                  <a16:creationId xmlns:a16="http://schemas.microsoft.com/office/drawing/2014/main" id="{44A17BB7-BD39-48EF-999D-7D5C9D02A1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43">
              <a:extLst>
                <a:ext uri="{FF2B5EF4-FFF2-40B4-BE49-F238E27FC236}">
                  <a16:creationId xmlns:a16="http://schemas.microsoft.com/office/drawing/2014/main" id="{5B9CE92D-8011-4CF3-80C3-6883EC8B1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44">
              <a:extLst>
                <a:ext uri="{FF2B5EF4-FFF2-40B4-BE49-F238E27FC236}">
                  <a16:creationId xmlns:a16="http://schemas.microsoft.com/office/drawing/2014/main" id="{5ED1CF5D-1E66-4AEC-99B3-B3D4E26C90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Rectangle 45">
              <a:extLst>
                <a:ext uri="{FF2B5EF4-FFF2-40B4-BE49-F238E27FC236}">
                  <a16:creationId xmlns:a16="http://schemas.microsoft.com/office/drawing/2014/main" id="{C72C583E-A8EA-4A45-8FA0-6560160EB3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3" name="Freeform 46">
              <a:extLst>
                <a:ext uri="{FF2B5EF4-FFF2-40B4-BE49-F238E27FC236}">
                  <a16:creationId xmlns:a16="http://schemas.microsoft.com/office/drawing/2014/main" id="{08D37DE4-6C04-47AA-9D00-48A55BE93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47">
              <a:extLst>
                <a:ext uri="{FF2B5EF4-FFF2-40B4-BE49-F238E27FC236}">
                  <a16:creationId xmlns:a16="http://schemas.microsoft.com/office/drawing/2014/main" id="{64B2D388-168A-4F79-861B-27362D67B3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48">
              <a:extLst>
                <a:ext uri="{FF2B5EF4-FFF2-40B4-BE49-F238E27FC236}">
                  <a16:creationId xmlns:a16="http://schemas.microsoft.com/office/drawing/2014/main" id="{21D2A117-6B87-47F5-B5BE-DCE83B227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Freeform 49">
              <a:extLst>
                <a:ext uri="{FF2B5EF4-FFF2-40B4-BE49-F238E27FC236}">
                  <a16:creationId xmlns:a16="http://schemas.microsoft.com/office/drawing/2014/main" id="{70840464-B6A0-40E5-BA4A-1B99F6AD58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7" name="Freeform 50">
              <a:extLst>
                <a:ext uri="{FF2B5EF4-FFF2-40B4-BE49-F238E27FC236}">
                  <a16:creationId xmlns:a16="http://schemas.microsoft.com/office/drawing/2014/main" id="{A9D20A15-4967-4B13-B558-E81C4EDCFA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51">
              <a:extLst>
                <a:ext uri="{FF2B5EF4-FFF2-40B4-BE49-F238E27FC236}">
                  <a16:creationId xmlns:a16="http://schemas.microsoft.com/office/drawing/2014/main" id="{6934E340-6667-466E-A5B7-B0167DC9C3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52">
              <a:extLst>
                <a:ext uri="{FF2B5EF4-FFF2-40B4-BE49-F238E27FC236}">
                  <a16:creationId xmlns:a16="http://schemas.microsoft.com/office/drawing/2014/main" id="{4D349E6E-F4FB-43B7-86D6-C90C28801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53">
              <a:extLst>
                <a:ext uri="{FF2B5EF4-FFF2-40B4-BE49-F238E27FC236}">
                  <a16:creationId xmlns:a16="http://schemas.microsoft.com/office/drawing/2014/main" id="{23D5ABA0-3217-4485-BCAE-779BD7E1B7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54">
              <a:extLst>
                <a:ext uri="{FF2B5EF4-FFF2-40B4-BE49-F238E27FC236}">
                  <a16:creationId xmlns:a16="http://schemas.microsoft.com/office/drawing/2014/main" id="{45CF2BCB-E4BA-403E-905C-0254C5E24F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55">
              <a:extLst>
                <a:ext uri="{FF2B5EF4-FFF2-40B4-BE49-F238E27FC236}">
                  <a16:creationId xmlns:a16="http://schemas.microsoft.com/office/drawing/2014/main" id="{F12E1D2C-E1C8-455C-B173-30AB0D5101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56">
              <a:extLst>
                <a:ext uri="{FF2B5EF4-FFF2-40B4-BE49-F238E27FC236}">
                  <a16:creationId xmlns:a16="http://schemas.microsoft.com/office/drawing/2014/main" id="{A58BEE69-0D65-4014-93A8-414056A27F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57">
              <a:extLst>
                <a:ext uri="{FF2B5EF4-FFF2-40B4-BE49-F238E27FC236}">
                  <a16:creationId xmlns:a16="http://schemas.microsoft.com/office/drawing/2014/main" id="{9C0C17B2-6B3A-47BF-A16C-2E7D52374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58">
              <a:extLst>
                <a:ext uri="{FF2B5EF4-FFF2-40B4-BE49-F238E27FC236}">
                  <a16:creationId xmlns:a16="http://schemas.microsoft.com/office/drawing/2014/main" id="{D71D7359-60C1-4277-8402-6C40DAF104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77" name="Group 176">
            <a:extLst>
              <a:ext uri="{FF2B5EF4-FFF2-40B4-BE49-F238E27FC236}">
                <a16:creationId xmlns:a16="http://schemas.microsoft.com/office/drawing/2014/main" id="{654E1FCF-A7F4-4093-B5BB-57A010B068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78" name="Rectangle 177">
              <a:extLst>
                <a:ext uri="{FF2B5EF4-FFF2-40B4-BE49-F238E27FC236}">
                  <a16:creationId xmlns:a16="http://schemas.microsoft.com/office/drawing/2014/main" id="{480FFF98-8D30-41CF-9577-5548BDA55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9" name="Picture 2">
              <a:extLst>
                <a:ext uri="{FF2B5EF4-FFF2-40B4-BE49-F238E27FC236}">
                  <a16:creationId xmlns:a16="http://schemas.microsoft.com/office/drawing/2014/main" id="{F15D5DBD-BBB6-45CF-A156-7920402B701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8" name="Başlık 7">
            <a:extLst>
              <a:ext uri="{FF2B5EF4-FFF2-40B4-BE49-F238E27FC236}">
                <a16:creationId xmlns:a16="http://schemas.microsoft.com/office/drawing/2014/main" id="{13A292FA-DF80-453F-A41F-87B01EBC1D6D}"/>
              </a:ext>
            </a:extLst>
          </p:cNvPr>
          <p:cNvSpPr>
            <a:spLocks noGrp="1"/>
          </p:cNvSpPr>
          <p:nvPr>
            <p:ph type="title"/>
          </p:nvPr>
        </p:nvSpPr>
        <p:spPr>
          <a:xfrm>
            <a:off x="925512" y="798512"/>
            <a:ext cx="8830733" cy="936096"/>
          </a:xfrm>
        </p:spPr>
        <p:txBody>
          <a:bodyPr vert="horz" lIns="91440" tIns="45720" rIns="91440" bIns="45720" rtlCol="0" anchor="b">
            <a:normAutofit/>
          </a:bodyPr>
          <a:lstStyle/>
          <a:p>
            <a:r>
              <a:rPr lang="tr-TR" dirty="0" err="1"/>
              <a:t>Movable</a:t>
            </a:r>
            <a:r>
              <a:rPr lang="tr-TR" dirty="0"/>
              <a:t> </a:t>
            </a:r>
            <a:r>
              <a:rPr lang="tr-TR" dirty="0" err="1"/>
              <a:t>objects</a:t>
            </a:r>
            <a:endParaRPr lang="en-US" dirty="0"/>
          </a:p>
        </p:txBody>
      </p:sp>
      <p:grpSp>
        <p:nvGrpSpPr>
          <p:cNvPr id="181" name="Group 180">
            <a:extLst>
              <a:ext uri="{FF2B5EF4-FFF2-40B4-BE49-F238E27FC236}">
                <a16:creationId xmlns:a16="http://schemas.microsoft.com/office/drawing/2014/main" id="{155DB736-08D2-4E69-8EE3-78B846E993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2" name="Rectangle 5">
              <a:extLst>
                <a:ext uri="{FF2B5EF4-FFF2-40B4-BE49-F238E27FC236}">
                  <a16:creationId xmlns:a16="http://schemas.microsoft.com/office/drawing/2014/main" id="{C88DB1C1-08C4-4B34-B60D-5C786CDD2E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3" name="Freeform 6">
              <a:extLst>
                <a:ext uri="{FF2B5EF4-FFF2-40B4-BE49-F238E27FC236}">
                  <a16:creationId xmlns:a16="http://schemas.microsoft.com/office/drawing/2014/main" id="{F152C3FC-FF94-4D84-9DC7-1CB1CA2DAC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Freeform 7">
              <a:extLst>
                <a:ext uri="{FF2B5EF4-FFF2-40B4-BE49-F238E27FC236}">
                  <a16:creationId xmlns:a16="http://schemas.microsoft.com/office/drawing/2014/main" id="{5B47C196-5968-4FE7-A0DB-84C8E070E9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5" name="Freeform 8">
              <a:extLst>
                <a:ext uri="{FF2B5EF4-FFF2-40B4-BE49-F238E27FC236}">
                  <a16:creationId xmlns:a16="http://schemas.microsoft.com/office/drawing/2014/main" id="{E7FB1C4F-E86A-492B-8916-337C5BB1E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9">
              <a:extLst>
                <a:ext uri="{FF2B5EF4-FFF2-40B4-BE49-F238E27FC236}">
                  <a16:creationId xmlns:a16="http://schemas.microsoft.com/office/drawing/2014/main" id="{406AD412-783F-4D7C-A663-80E6EF970A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10">
              <a:extLst>
                <a:ext uri="{FF2B5EF4-FFF2-40B4-BE49-F238E27FC236}">
                  <a16:creationId xmlns:a16="http://schemas.microsoft.com/office/drawing/2014/main" id="{F0B9206E-CED0-4F36-877E-D6915F760F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11">
              <a:extLst>
                <a:ext uri="{FF2B5EF4-FFF2-40B4-BE49-F238E27FC236}">
                  <a16:creationId xmlns:a16="http://schemas.microsoft.com/office/drawing/2014/main" id="{64178703-2CBD-4C5A-B310-AF6293D0EC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12">
              <a:extLst>
                <a:ext uri="{FF2B5EF4-FFF2-40B4-BE49-F238E27FC236}">
                  <a16:creationId xmlns:a16="http://schemas.microsoft.com/office/drawing/2014/main" id="{F7FF33B6-ACCD-492F-8ED1-8A49B7B894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13">
              <a:extLst>
                <a:ext uri="{FF2B5EF4-FFF2-40B4-BE49-F238E27FC236}">
                  <a16:creationId xmlns:a16="http://schemas.microsoft.com/office/drawing/2014/main" id="{2E9E8488-6461-42BF-A5B0-CE540E8E91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Freeform 14">
              <a:extLst>
                <a:ext uri="{FF2B5EF4-FFF2-40B4-BE49-F238E27FC236}">
                  <a16:creationId xmlns:a16="http://schemas.microsoft.com/office/drawing/2014/main" id="{93C76817-E797-4C83-BEAD-B1227C2A3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15">
              <a:extLst>
                <a:ext uri="{FF2B5EF4-FFF2-40B4-BE49-F238E27FC236}">
                  <a16:creationId xmlns:a16="http://schemas.microsoft.com/office/drawing/2014/main" id="{995A1630-8834-4D97-892C-3B7C96FF34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Line 16">
              <a:extLst>
                <a:ext uri="{FF2B5EF4-FFF2-40B4-BE49-F238E27FC236}">
                  <a16:creationId xmlns:a16="http://schemas.microsoft.com/office/drawing/2014/main" id="{A66DE897-2E14-4999-9321-DB96DE65E3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94" name="Freeform 17">
              <a:extLst>
                <a:ext uri="{FF2B5EF4-FFF2-40B4-BE49-F238E27FC236}">
                  <a16:creationId xmlns:a16="http://schemas.microsoft.com/office/drawing/2014/main" id="{C1DD9CBA-740A-4077-B02A-449F0C5DF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5" name="Freeform 18">
              <a:extLst>
                <a:ext uri="{FF2B5EF4-FFF2-40B4-BE49-F238E27FC236}">
                  <a16:creationId xmlns:a16="http://schemas.microsoft.com/office/drawing/2014/main" id="{76F09DCE-D40A-48E5-A51A-DEF028B95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6" name="Freeform 19">
              <a:extLst>
                <a:ext uri="{FF2B5EF4-FFF2-40B4-BE49-F238E27FC236}">
                  <a16:creationId xmlns:a16="http://schemas.microsoft.com/office/drawing/2014/main" id="{0D86CBE4-FF61-4F61-8452-EC9690D4C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20">
              <a:extLst>
                <a:ext uri="{FF2B5EF4-FFF2-40B4-BE49-F238E27FC236}">
                  <a16:creationId xmlns:a16="http://schemas.microsoft.com/office/drawing/2014/main" id="{745E0CC2-9950-4B3C-A0F7-A3AFDA8503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Rectangle 21">
              <a:extLst>
                <a:ext uri="{FF2B5EF4-FFF2-40B4-BE49-F238E27FC236}">
                  <a16:creationId xmlns:a16="http://schemas.microsoft.com/office/drawing/2014/main" id="{6CD743BF-6B26-4DB1-9275-415755CF6E0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9" name="Freeform 22">
              <a:extLst>
                <a:ext uri="{FF2B5EF4-FFF2-40B4-BE49-F238E27FC236}">
                  <a16:creationId xmlns:a16="http://schemas.microsoft.com/office/drawing/2014/main" id="{908B5973-402D-4F32-877E-E714DE8A81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23">
              <a:extLst>
                <a:ext uri="{FF2B5EF4-FFF2-40B4-BE49-F238E27FC236}">
                  <a16:creationId xmlns:a16="http://schemas.microsoft.com/office/drawing/2014/main" id="{AFF535C2-96AD-4038-9E25-08178E7A6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24">
              <a:extLst>
                <a:ext uri="{FF2B5EF4-FFF2-40B4-BE49-F238E27FC236}">
                  <a16:creationId xmlns:a16="http://schemas.microsoft.com/office/drawing/2014/main" id="{D0020962-8322-4C8C-85DF-4B9A99899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25">
              <a:extLst>
                <a:ext uri="{FF2B5EF4-FFF2-40B4-BE49-F238E27FC236}">
                  <a16:creationId xmlns:a16="http://schemas.microsoft.com/office/drawing/2014/main" id="{BA1EEDAC-36D1-47D2-9F2C-20DEA716D3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26">
              <a:extLst>
                <a:ext uri="{FF2B5EF4-FFF2-40B4-BE49-F238E27FC236}">
                  <a16:creationId xmlns:a16="http://schemas.microsoft.com/office/drawing/2014/main" id="{7206A54E-63AC-4ADD-B698-12666D271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27">
              <a:extLst>
                <a:ext uri="{FF2B5EF4-FFF2-40B4-BE49-F238E27FC236}">
                  <a16:creationId xmlns:a16="http://schemas.microsoft.com/office/drawing/2014/main" id="{DE522E0A-8F97-4498-AD5B-81CFD4DF2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Freeform 28">
              <a:extLst>
                <a:ext uri="{FF2B5EF4-FFF2-40B4-BE49-F238E27FC236}">
                  <a16:creationId xmlns:a16="http://schemas.microsoft.com/office/drawing/2014/main" id="{E15910A4-E019-410A-84BE-789AC617C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 name="Freeform 29">
              <a:extLst>
                <a:ext uri="{FF2B5EF4-FFF2-40B4-BE49-F238E27FC236}">
                  <a16:creationId xmlns:a16="http://schemas.microsoft.com/office/drawing/2014/main" id="{C9C1FD91-B3C9-4D72-80EA-63204E69E2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 name="Freeform 30">
              <a:extLst>
                <a:ext uri="{FF2B5EF4-FFF2-40B4-BE49-F238E27FC236}">
                  <a16:creationId xmlns:a16="http://schemas.microsoft.com/office/drawing/2014/main" id="{A01F1DA6-B5F8-4F49-9175-5691EBFBA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31">
              <a:extLst>
                <a:ext uri="{FF2B5EF4-FFF2-40B4-BE49-F238E27FC236}">
                  <a16:creationId xmlns:a16="http://schemas.microsoft.com/office/drawing/2014/main" id="{572A6519-6568-4FF9-96AD-329F0E30FD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Resim 4" descr="oturma, küçük, siyah, tablo içeren bir resim&#10;&#10;Açıklama otomatik olarak oluşturuldu">
            <a:extLst>
              <a:ext uri="{FF2B5EF4-FFF2-40B4-BE49-F238E27FC236}">
                <a16:creationId xmlns:a16="http://schemas.microsoft.com/office/drawing/2014/main" id="{164CCD4E-E399-4BAE-8C64-02B4CCD08EE1}"/>
              </a:ext>
            </a:extLst>
          </p:cNvPr>
          <p:cNvPicPr>
            <a:picLocks noChangeAspect="1"/>
          </p:cNvPicPr>
          <p:nvPr/>
        </p:nvPicPr>
        <p:blipFill rotWithShape="1">
          <a:blip r:embed="rId4"/>
          <a:srcRect t="7263" r="-4" b="953"/>
          <a:stretch/>
        </p:blipFill>
        <p:spPr>
          <a:xfrm>
            <a:off x="731417" y="2123525"/>
            <a:ext cx="5175777" cy="3503369"/>
          </a:xfrm>
          <a:custGeom>
            <a:avLst/>
            <a:gdLst>
              <a:gd name="connsiteX0" fmla="*/ 160369 w 4874998"/>
              <a:gd name="connsiteY0" fmla="*/ 0 h 3299778"/>
              <a:gd name="connsiteX1" fmla="*/ 4874998 w 4874998"/>
              <a:gd name="connsiteY1" fmla="*/ 0 h 3299778"/>
              <a:gd name="connsiteX2" fmla="*/ 4874998 w 4874998"/>
              <a:gd name="connsiteY2" fmla="*/ 3299778 h 3299778"/>
              <a:gd name="connsiteX3" fmla="*/ 0 w 4874998"/>
              <a:gd name="connsiteY3" fmla="*/ 3299778 h 3299778"/>
              <a:gd name="connsiteX4" fmla="*/ 0 w 4874998"/>
              <a:gd name="connsiteY4" fmla="*/ 160369 h 3299778"/>
              <a:gd name="connsiteX5" fmla="*/ 160369 w 4874998"/>
              <a:gd name="connsiteY5" fmla="*/ 0 h 329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4998" h="3299778">
                <a:moveTo>
                  <a:pt x="160369" y="0"/>
                </a:moveTo>
                <a:lnTo>
                  <a:pt x="4874998" y="0"/>
                </a:lnTo>
                <a:lnTo>
                  <a:pt x="4874998" y="3299778"/>
                </a:lnTo>
                <a:lnTo>
                  <a:pt x="0" y="3299778"/>
                </a:lnTo>
                <a:lnTo>
                  <a:pt x="0" y="160369"/>
                </a:lnTo>
                <a:cubicBezTo>
                  <a:pt x="0" y="71800"/>
                  <a:pt x="71800" y="0"/>
                  <a:pt x="160369" y="0"/>
                </a:cubicBez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Resim 6" descr="oturma, küçük, bilgisayar, uçurtma içeren bir resim&#10;&#10;Açıklama otomatik olarak oluşturuldu">
            <a:extLst>
              <a:ext uri="{FF2B5EF4-FFF2-40B4-BE49-F238E27FC236}">
                <a16:creationId xmlns:a16="http://schemas.microsoft.com/office/drawing/2014/main" id="{987F6436-0083-4C83-80DB-7E5AC31B7B7D}"/>
              </a:ext>
            </a:extLst>
          </p:cNvPr>
          <p:cNvPicPr>
            <a:picLocks noChangeAspect="1"/>
          </p:cNvPicPr>
          <p:nvPr/>
        </p:nvPicPr>
        <p:blipFill rotWithShape="1">
          <a:blip r:embed="rId5"/>
          <a:srcRect l="2890" r="3" b="3"/>
          <a:stretch/>
        </p:blipFill>
        <p:spPr>
          <a:xfrm>
            <a:off x="6102457" y="2121694"/>
            <a:ext cx="5167205" cy="3498549"/>
          </a:xfrm>
          <a:custGeom>
            <a:avLst/>
            <a:gdLst>
              <a:gd name="connsiteX0" fmla="*/ 0 w 4873629"/>
              <a:gd name="connsiteY0" fmla="*/ 0 h 3299778"/>
              <a:gd name="connsiteX1" fmla="*/ 4873629 w 4873629"/>
              <a:gd name="connsiteY1" fmla="*/ 0 h 3299778"/>
              <a:gd name="connsiteX2" fmla="*/ 4873629 w 4873629"/>
              <a:gd name="connsiteY2" fmla="*/ 3139409 h 3299778"/>
              <a:gd name="connsiteX3" fmla="*/ 4713260 w 4873629"/>
              <a:gd name="connsiteY3" fmla="*/ 3299778 h 3299778"/>
              <a:gd name="connsiteX4" fmla="*/ 0 w 4873629"/>
              <a:gd name="connsiteY4" fmla="*/ 3299778 h 3299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3629" h="3299778">
                <a:moveTo>
                  <a:pt x="0" y="0"/>
                </a:moveTo>
                <a:lnTo>
                  <a:pt x="4873629" y="0"/>
                </a:lnTo>
                <a:lnTo>
                  <a:pt x="4873629" y="3139409"/>
                </a:lnTo>
                <a:cubicBezTo>
                  <a:pt x="4873629" y="3227978"/>
                  <a:pt x="4801829" y="3299778"/>
                  <a:pt x="4713260" y="3299778"/>
                </a:cubicBezTo>
                <a:lnTo>
                  <a:pt x="0" y="3299778"/>
                </a:ln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210" name="Group 209">
            <a:extLst>
              <a:ext uri="{FF2B5EF4-FFF2-40B4-BE49-F238E27FC236}">
                <a16:creationId xmlns:a16="http://schemas.microsoft.com/office/drawing/2014/main" id="{D69B83E7-F7F0-46E0-9E35-30DDB4652A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1" name="Freeform 32">
              <a:extLst>
                <a:ext uri="{FF2B5EF4-FFF2-40B4-BE49-F238E27FC236}">
                  <a16:creationId xmlns:a16="http://schemas.microsoft.com/office/drawing/2014/main" id="{17DFCFAA-2EE6-440C-AEF4-7179FF582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33">
              <a:extLst>
                <a:ext uri="{FF2B5EF4-FFF2-40B4-BE49-F238E27FC236}">
                  <a16:creationId xmlns:a16="http://schemas.microsoft.com/office/drawing/2014/main" id="{F54111FE-04C5-47D9-BD1D-847CD9BAA1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34">
              <a:extLst>
                <a:ext uri="{FF2B5EF4-FFF2-40B4-BE49-F238E27FC236}">
                  <a16:creationId xmlns:a16="http://schemas.microsoft.com/office/drawing/2014/main" id="{60C0B3C5-34BD-4189-89AC-9A236D349B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35">
              <a:extLst>
                <a:ext uri="{FF2B5EF4-FFF2-40B4-BE49-F238E27FC236}">
                  <a16:creationId xmlns:a16="http://schemas.microsoft.com/office/drawing/2014/main" id="{0A2FCD62-5A25-4CBA-94B2-8DAE16C63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36">
              <a:extLst>
                <a:ext uri="{FF2B5EF4-FFF2-40B4-BE49-F238E27FC236}">
                  <a16:creationId xmlns:a16="http://schemas.microsoft.com/office/drawing/2014/main" id="{9ADA44A2-ECAE-4D0D-98EA-C7E23D938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37">
              <a:extLst>
                <a:ext uri="{FF2B5EF4-FFF2-40B4-BE49-F238E27FC236}">
                  <a16:creationId xmlns:a16="http://schemas.microsoft.com/office/drawing/2014/main" id="{350C453D-DE79-44B2-A2FF-B68218929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Freeform 38">
              <a:extLst>
                <a:ext uri="{FF2B5EF4-FFF2-40B4-BE49-F238E27FC236}">
                  <a16:creationId xmlns:a16="http://schemas.microsoft.com/office/drawing/2014/main" id="{B9CC0F87-FE95-480A-BB09-8C0F45D074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 name="Freeform 39">
              <a:extLst>
                <a:ext uri="{FF2B5EF4-FFF2-40B4-BE49-F238E27FC236}">
                  <a16:creationId xmlns:a16="http://schemas.microsoft.com/office/drawing/2014/main" id="{69975127-CBE3-482A-AC23-6897CE596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40">
              <a:extLst>
                <a:ext uri="{FF2B5EF4-FFF2-40B4-BE49-F238E27FC236}">
                  <a16:creationId xmlns:a16="http://schemas.microsoft.com/office/drawing/2014/main" id="{7AB463BB-2FE2-4EE4-ABA1-5CADAB121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Rectangle 41">
              <a:extLst>
                <a:ext uri="{FF2B5EF4-FFF2-40B4-BE49-F238E27FC236}">
                  <a16:creationId xmlns:a16="http://schemas.microsoft.com/office/drawing/2014/main" id="{BE9B5EC4-29CE-4A0D-84FE-E47718CE4A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24880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Resim 2" descr="metin, dizüstü, bilgisayar, tablo içeren bir resim&#10;&#10;Açıklama otomatik olarak oluşturuldu">
            <a:extLst>
              <a:ext uri="{FF2B5EF4-FFF2-40B4-BE49-F238E27FC236}">
                <a16:creationId xmlns:a16="http://schemas.microsoft.com/office/drawing/2014/main" id="{1005A740-119B-4888-B999-F8FEF0632DB9}"/>
              </a:ext>
            </a:extLst>
          </p:cNvPr>
          <p:cNvPicPr>
            <a:picLocks noChangeAspect="1"/>
          </p:cNvPicPr>
          <p:nvPr/>
        </p:nvPicPr>
        <p:blipFill rotWithShape="1">
          <a:blip r:embed="rId2"/>
          <a:srcRect t="10652" r="-3" b="13905"/>
          <a:stretch/>
        </p:blipFill>
        <p:spPr>
          <a:xfrm>
            <a:off x="321730" y="321732"/>
            <a:ext cx="5728548" cy="3079194"/>
          </a:xfrm>
          <a:prstGeom prst="rect">
            <a:avLst/>
          </a:prstGeom>
        </p:spPr>
      </p:pic>
      <p:pic>
        <p:nvPicPr>
          <p:cNvPr id="5" name="Resim 4" descr="bilgisayar, dizüstü, oturma, siyah içeren bir resim&#10;&#10;Açıklama otomatik olarak oluşturuldu">
            <a:extLst>
              <a:ext uri="{FF2B5EF4-FFF2-40B4-BE49-F238E27FC236}">
                <a16:creationId xmlns:a16="http://schemas.microsoft.com/office/drawing/2014/main" id="{839CDE07-A773-4CB2-888E-8AF617DF2728}"/>
              </a:ext>
            </a:extLst>
          </p:cNvPr>
          <p:cNvPicPr>
            <a:picLocks noChangeAspect="1"/>
          </p:cNvPicPr>
          <p:nvPr/>
        </p:nvPicPr>
        <p:blipFill rotWithShape="1">
          <a:blip r:embed="rId3"/>
          <a:srcRect r="4" b="23368"/>
          <a:stretch/>
        </p:blipFill>
        <p:spPr>
          <a:xfrm>
            <a:off x="321730" y="3489158"/>
            <a:ext cx="5728548" cy="3047107"/>
          </a:xfrm>
          <a:prstGeom prst="rect">
            <a:avLst/>
          </a:prstGeom>
        </p:spPr>
      </p:pic>
      <p:pic>
        <p:nvPicPr>
          <p:cNvPr id="16" name="Resim 15" descr="bilgisayar, dizüstü, ışık, oturma içeren bir resim&#10;&#10;Açıklama otomatik olarak oluşturuldu">
            <a:extLst>
              <a:ext uri="{FF2B5EF4-FFF2-40B4-BE49-F238E27FC236}">
                <a16:creationId xmlns:a16="http://schemas.microsoft.com/office/drawing/2014/main" id="{036AB8BD-BF76-455E-8713-050571380E2F}"/>
              </a:ext>
            </a:extLst>
          </p:cNvPr>
          <p:cNvPicPr>
            <a:picLocks noChangeAspect="1"/>
          </p:cNvPicPr>
          <p:nvPr/>
        </p:nvPicPr>
        <p:blipFill rotWithShape="1">
          <a:blip r:embed="rId4"/>
          <a:srcRect l="18799" r="19670" b="-2"/>
          <a:stretch/>
        </p:blipFill>
        <p:spPr>
          <a:xfrm>
            <a:off x="6141723" y="321732"/>
            <a:ext cx="5728547" cy="6214533"/>
          </a:xfrm>
          <a:prstGeom prst="rect">
            <a:avLst/>
          </a:prstGeom>
        </p:spPr>
      </p:pic>
    </p:spTree>
    <p:extLst>
      <p:ext uri="{BB962C8B-B14F-4D97-AF65-F5344CB8AC3E}">
        <p14:creationId xmlns:p14="http://schemas.microsoft.com/office/powerpoint/2010/main" val="50557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Mavi Yeşi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43</TotalTime>
  <Words>440</Words>
  <Application>Microsoft Office PowerPoint</Application>
  <PresentationFormat>Geniş ekran</PresentationFormat>
  <Paragraphs>47</Paragraphs>
  <Slides>19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19</vt:i4>
      </vt:variant>
    </vt:vector>
  </HeadingPairs>
  <TitlesOfParts>
    <vt:vector size="23" baseType="lpstr">
      <vt:lpstr>Arial</vt:lpstr>
      <vt:lpstr>Bahnschrift SemiCondensed</vt:lpstr>
      <vt:lpstr>Tw Cen MT</vt:lpstr>
      <vt:lpstr>Devre</vt:lpstr>
      <vt:lpstr>404 MEMORY NOT FOUND</vt:lpstr>
      <vt:lpstr>WHAT IS 404 MEMORY NOT FOUND ?</vt:lpstr>
      <vt:lpstr>STORY OF THE GAME</vt:lpstr>
      <vt:lpstr>PowerPoint Sunusu</vt:lpstr>
      <vt:lpstr>MAP AND OBJECTS</vt:lpstr>
      <vt:lpstr>PowerPoint Sunusu</vt:lpstr>
      <vt:lpstr>PowerPoint Sunusu</vt:lpstr>
      <vt:lpstr>Movable objects</vt:lpstr>
      <vt:lpstr>PowerPoint Sunusu</vt:lpstr>
      <vt:lpstr>Collectıble ıtems</vt:lpstr>
      <vt:lpstr>PowerPoint Sunusu</vt:lpstr>
      <vt:lpstr>GAME MECHANISM</vt:lpstr>
      <vt:lpstr>CAMERA</vt:lpstr>
      <vt:lpstr>LIGHT</vt:lpstr>
      <vt:lpstr>OBJECT INTERACTIONS</vt:lpstr>
      <vt:lpstr>OBJECT PICKING</vt:lpstr>
      <vt:lpstr>CAMERA SPEED CHANGE</vt:lpstr>
      <vt:lpstr>Some extra features</vt:lpstr>
      <vt:lpstr>REFERENCES AND LIBRARIES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404 MEMORY NOT FOUND</dc:title>
  <dc:creator>deniz aktaş</dc:creator>
  <cp:lastModifiedBy>deniz aktaş</cp:lastModifiedBy>
  <cp:revision>5</cp:revision>
  <dcterms:created xsi:type="dcterms:W3CDTF">2020-01-28T10:50:34Z</dcterms:created>
  <dcterms:modified xsi:type="dcterms:W3CDTF">2020-01-28T17:04:34Z</dcterms:modified>
</cp:coreProperties>
</file>