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5533E-7C2F-4B7D-93ED-44A6B2C21C1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26A62-88E6-4AAA-A816-88A488E5DC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6A62-88E6-4AAA-A816-88A488E5DC5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1785926"/>
            <a:ext cx="7643866" cy="292895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/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PROJECT PRESENTATION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/>
            </a:r>
            <a:b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en-US" sz="32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</a:rPr>
              <a:t>group 1</a:t>
            </a:r>
            <a:br>
              <a:rPr lang="en-US" sz="32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</a:rPr>
            </a:br>
            <a:endParaRPr lang="en-US" sz="4800" b="0" i="1" dirty="0">
              <a:solidFill>
                <a:schemeClr val="tx1">
                  <a:lumMod val="65000"/>
                  <a:lumOff val="3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14612" y="5000636"/>
            <a:ext cx="6172200" cy="800096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latin typeface="Bookman Old Style" pitchFamily="18" charset="0"/>
              </a:rPr>
              <a:t>Mentor: Jan </a:t>
            </a:r>
            <a:r>
              <a:rPr lang="en-US" sz="2400" dirty="0" err="1" smtClean="0">
                <a:latin typeface="Bookman Old Style" pitchFamily="18" charset="0"/>
              </a:rPr>
              <a:t>Paredis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3306" y="500042"/>
            <a:ext cx="1640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</a:rPr>
              <a:t>Block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</a:rPr>
              <a:t>1.3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7281890" cy="989034"/>
          </a:xfrm>
        </p:spPr>
        <p:txBody>
          <a:bodyPr/>
          <a:lstStyle/>
          <a:p>
            <a:pPr algn="just"/>
            <a:r>
              <a:rPr lang="en-US" dirty="0" smtClean="0">
                <a:latin typeface="Bookman Old Style" pitchFamily="18" charset="0"/>
              </a:rPr>
              <a:t>References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endParaRPr lang="en-US" sz="2800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>
                <a:latin typeface="Bookman Old Style" pitchFamily="18" charset="0"/>
              </a:rPr>
              <a:t>List of references used in the study – the sources we worked with.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Overview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Bookman Old Style" pitchFamily="18" charset="0"/>
              </a:rPr>
              <a:t>The title of the report is</a:t>
            </a:r>
            <a:r>
              <a:rPr lang="ru-RU" dirty="0" smtClean="0">
                <a:latin typeface="Bookman Old Style" pitchFamily="18" charset="0"/>
              </a:rPr>
              <a:t> «</a:t>
            </a:r>
            <a:r>
              <a:rPr lang="en-US" i="1" dirty="0" smtClean="0">
                <a:latin typeface="Bookman Old Style" pitchFamily="18" charset="0"/>
              </a:rPr>
              <a:t>Lower bound, upper bound and chromatic number computation based on graph properties </a:t>
            </a:r>
            <a:r>
              <a:rPr lang="ru-RU" dirty="0" smtClean="0">
                <a:latin typeface="Bookman Old Style" pitchFamily="18" charset="0"/>
              </a:rPr>
              <a:t>»</a:t>
            </a:r>
            <a:r>
              <a:rPr lang="en-US" dirty="0" smtClean="0">
                <a:latin typeface="Bookman Old Style" pitchFamily="18" charset="0"/>
              </a:rPr>
              <a:t> . 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Bookman Old Style" pitchFamily="18" charset="0"/>
              </a:rPr>
              <a:t>It has a Summary, 5 chapters and Reference. 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7253286" cy="100013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Summary</a:t>
            </a: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29576" cy="4873752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latin typeface="Bookman Old Style" pitchFamily="18" charset="0"/>
            </a:endParaRPr>
          </a:p>
          <a:p>
            <a:pPr algn="just"/>
            <a:r>
              <a:rPr lang="en-US" sz="2800" dirty="0" smtClean="0">
                <a:latin typeface="Bookman Old Style" pitchFamily="18" charset="0"/>
              </a:rPr>
              <a:t>T</a:t>
            </a:r>
            <a:r>
              <a:rPr lang="en-US" sz="2800" dirty="0" smtClean="0">
                <a:latin typeface="Bookman Old Style" pitchFamily="18" charset="0"/>
              </a:rPr>
              <a:t>he summary briefly mentions the aim of the report, the methods used for research and the main findings.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7467600" cy="84615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Chapter 1</a:t>
            </a: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873752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Bookman Old Style" pitchFamily="18" charset="0"/>
              </a:rPr>
              <a:t>   Chapter 1 represents the </a:t>
            </a:r>
            <a:r>
              <a:rPr lang="en-US" i="1" u="sng" dirty="0" smtClean="0">
                <a:latin typeface="Bookman Old Style" pitchFamily="18" charset="0"/>
              </a:rPr>
              <a:t>Introduction</a:t>
            </a:r>
            <a:r>
              <a:rPr lang="en-US" dirty="0" smtClean="0">
                <a:latin typeface="Bookman Old Style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ookman Old Style" pitchFamily="18" charset="0"/>
              </a:rPr>
              <a:t>1.1 </a:t>
            </a:r>
            <a:r>
              <a:rPr lang="en-US" i="1" dirty="0" smtClean="0">
                <a:latin typeface="Bookman Old Style" pitchFamily="18" charset="0"/>
              </a:rPr>
              <a:t>Background</a:t>
            </a:r>
            <a:r>
              <a:rPr lang="en-US" dirty="0" smtClean="0">
                <a:latin typeface="Bookman Old Style" pitchFamily="18" charset="0"/>
              </a:rPr>
              <a:t> – description of the research question;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ookman Old Style" pitchFamily="18" charset="0"/>
              </a:rPr>
              <a:t>1.2 </a:t>
            </a:r>
            <a:r>
              <a:rPr lang="en-US" i="1" dirty="0" smtClean="0">
                <a:latin typeface="Bookman Old Style" pitchFamily="18" charset="0"/>
              </a:rPr>
              <a:t>Objectives </a:t>
            </a:r>
            <a:r>
              <a:rPr lang="en-US" dirty="0" smtClean="0">
                <a:latin typeface="Bookman Old Style" pitchFamily="18" charset="0"/>
              </a:rPr>
              <a:t>– our main goals;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ookman Old Style" pitchFamily="18" charset="0"/>
              </a:rPr>
              <a:t>1.3 </a:t>
            </a:r>
            <a:r>
              <a:rPr lang="en-US" i="1" dirty="0" smtClean="0">
                <a:latin typeface="Bookman Old Style" pitchFamily="18" charset="0"/>
              </a:rPr>
              <a:t>Main results </a:t>
            </a:r>
            <a:r>
              <a:rPr lang="en-US" dirty="0" smtClean="0">
                <a:latin typeface="Bookman Old Style" pitchFamily="18" charset="0"/>
              </a:rPr>
              <a:t>– some of the results  achieved so far.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1060472"/>
          </a:xfrm>
        </p:spPr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Chapter 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Bookman Old Style" pitchFamily="18" charset="0"/>
              </a:rPr>
              <a:t>   Chapter 2 specifies the </a:t>
            </a:r>
            <a:r>
              <a:rPr lang="en-US" i="1" u="sng" dirty="0" smtClean="0">
                <a:latin typeface="Bookman Old Style" pitchFamily="18" charset="0"/>
              </a:rPr>
              <a:t>Methods</a:t>
            </a:r>
            <a:r>
              <a:rPr lang="en-US" dirty="0" smtClean="0">
                <a:latin typeface="Bookman Old Style" pitchFamily="18" charset="0"/>
              </a:rPr>
              <a:t> used to carry out the project step by step and a short description of each of them.</a:t>
            </a:r>
          </a:p>
          <a:p>
            <a:pPr algn="just"/>
            <a:endParaRPr lang="en-US" dirty="0" smtClean="0">
              <a:latin typeface="Bookman Old Style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Bookman Old Style" pitchFamily="18" charset="0"/>
              </a:rPr>
              <a:t>   Sections of Chapter 2:</a:t>
            </a:r>
          </a:p>
          <a:p>
            <a:pPr algn="just">
              <a:buNone/>
            </a:pP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</a:rPr>
              <a:t>2.1 Backtracking for the Chromatic Number;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</a:rPr>
              <a:t>2.2 Backtracking for the Lower Bound;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</a:rPr>
              <a:t>2.3 Welsh-Powell Algorithm;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</a:rPr>
              <a:t>2.4 Recursive Largest First Algorithm (RLF);</a:t>
            </a:r>
          </a:p>
          <a:p>
            <a:pPr algn="just">
              <a:buNone/>
            </a:pPr>
            <a:endParaRPr lang="en-US" dirty="0" smtClean="0">
              <a:latin typeface="Bookman Old Style" pitchFamily="18" charset="0"/>
            </a:endParaRPr>
          </a:p>
          <a:p>
            <a:pPr algn="just"/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901014" cy="604534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</a:rPr>
              <a:t>2.5 Special graph properties and their uses:</a:t>
            </a:r>
          </a:p>
          <a:p>
            <a:pPr algn="just">
              <a:buNone/>
            </a:pPr>
            <a:endParaRPr lang="en-US" dirty="0" smtClean="0">
              <a:latin typeface="Bookman Old Style" pitchFamily="18" charset="0"/>
            </a:endParaRPr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2.5.1 Bipartite graphs;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>
                <a:latin typeface="Bookman Old Style" pitchFamily="18" charset="0"/>
              </a:rPr>
              <a:t> 2.5.2 Perfect graph and </a:t>
            </a:r>
            <a:r>
              <a:rPr lang="en-US" sz="2400" dirty="0" err="1" smtClean="0">
                <a:latin typeface="Bookman Old Style" pitchFamily="18" charset="0"/>
              </a:rPr>
              <a:t>Cordal</a:t>
            </a:r>
            <a:r>
              <a:rPr lang="en-US" sz="2400" dirty="0" smtClean="0">
                <a:latin typeface="Bookman Old Style" pitchFamily="18" charset="0"/>
              </a:rPr>
              <a:t> graph;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2.5.3 </a:t>
            </a:r>
            <a:r>
              <a:rPr lang="en-US" sz="2400" dirty="0" smtClean="0">
                <a:latin typeface="Bookman Old Style" pitchFamily="18" charset="0"/>
              </a:rPr>
              <a:t>Connected components, </a:t>
            </a:r>
            <a:r>
              <a:rPr lang="en-US" sz="2400" dirty="0" err="1" smtClean="0">
                <a:latin typeface="Bookman Old Style" pitchFamily="18" charset="0"/>
              </a:rPr>
              <a:t>biconnected</a:t>
            </a:r>
            <a:r>
              <a:rPr lang="en-US" sz="2400" dirty="0" smtClean="0">
                <a:latin typeface="Bookman Old Style" pitchFamily="18" charset="0"/>
              </a:rPr>
              <a:t> components, and the divide-and-conquer </a:t>
            </a:r>
            <a:r>
              <a:rPr lang="en-US" sz="2400" dirty="0" smtClean="0">
                <a:latin typeface="Bookman Old Style" pitchFamily="18" charset="0"/>
              </a:rPr>
              <a:t>strategy;</a:t>
            </a:r>
          </a:p>
          <a:p>
            <a:pPr algn="just">
              <a:buNone/>
            </a:pP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latin typeface="Bookman Old Style" pitchFamily="18" charset="0"/>
              </a:rPr>
              <a:t>2.6 Our Method.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989034"/>
          </a:xfrm>
        </p:spPr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Chapter 3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Bookman Old Style" pitchFamily="18" charset="0"/>
              </a:rPr>
              <a:t>   Chapter 3 describes the </a:t>
            </a:r>
            <a:r>
              <a:rPr lang="en-US" i="1" u="sng" dirty="0" smtClean="0">
                <a:latin typeface="Bookman Old Style" pitchFamily="18" charset="0"/>
              </a:rPr>
              <a:t>Experiments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and tests we performed in order to compare algorithm performance.</a:t>
            </a:r>
          </a:p>
          <a:p>
            <a:pPr algn="just"/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Bookman Old Style" pitchFamily="18" charset="0"/>
              </a:rPr>
              <a:t>1. Running the algorithms before applying any graph property test;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Bookman Old Style" pitchFamily="18" charset="0"/>
              </a:rPr>
              <a:t>2. Running the algorithms after applying all the graph property tests.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917596"/>
          </a:xfrm>
        </p:spPr>
        <p:txBody>
          <a:bodyPr/>
          <a:lstStyle/>
          <a:p>
            <a:pPr algn="just"/>
            <a:r>
              <a:rPr lang="en-US" dirty="0" smtClean="0">
                <a:latin typeface="Bookman Old Style" pitchFamily="18" charset="0"/>
              </a:rPr>
              <a:t>Chapter 4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latin typeface="Bookman Old Style" pitchFamily="18" charset="0"/>
            </a:endParaRPr>
          </a:p>
          <a:p>
            <a:pPr algn="just"/>
            <a:r>
              <a:rPr lang="en-US" sz="2800" dirty="0" smtClean="0">
                <a:latin typeface="Bookman Old Style" pitchFamily="18" charset="0"/>
              </a:rPr>
              <a:t>Chapter 4 involves the </a:t>
            </a:r>
            <a:r>
              <a:rPr lang="en-US" sz="2800" i="1" u="sng" dirty="0" smtClean="0">
                <a:latin typeface="Bookman Old Style" pitchFamily="18" charset="0"/>
              </a:rPr>
              <a:t>Results</a:t>
            </a:r>
            <a:r>
              <a:rPr lang="en-US" sz="2800" dirty="0" smtClean="0">
                <a:latin typeface="Bookman Old Style" pitchFamily="18" charset="0"/>
              </a:rPr>
              <a:t> of all the experiments described in Chapter 3.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7281890" cy="989034"/>
          </a:xfrm>
        </p:spPr>
        <p:txBody>
          <a:bodyPr/>
          <a:lstStyle/>
          <a:p>
            <a:pPr algn="just"/>
            <a:r>
              <a:rPr lang="en-US" dirty="0" smtClean="0">
                <a:latin typeface="Bookman Old Style" pitchFamily="18" charset="0"/>
              </a:rPr>
              <a:t>Chapter 5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>
            <a:normAutofit/>
          </a:bodyPr>
          <a:lstStyle/>
          <a:p>
            <a:pPr algn="just">
              <a:buFont typeface="Courier New" pitchFamily="49" charset="0"/>
              <a:buChar char="o"/>
            </a:pPr>
            <a:endParaRPr lang="en-US" sz="2800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latin typeface="Bookman Old Style" pitchFamily="18" charset="0"/>
              </a:rPr>
              <a:t>Chapter 5 provides the </a:t>
            </a:r>
            <a:r>
              <a:rPr lang="en-US" sz="2800" i="1" u="sng" dirty="0" smtClean="0">
                <a:latin typeface="Bookman Old Style" pitchFamily="18" charset="0"/>
              </a:rPr>
              <a:t>Conclusions</a:t>
            </a:r>
            <a:r>
              <a:rPr lang="en-US" sz="2800" dirty="0" smtClean="0">
                <a:latin typeface="Bookman Old Style" pitchFamily="18" charset="0"/>
              </a:rPr>
              <a:t> and a summary of our study.</a:t>
            </a:r>
            <a:endParaRPr lang="en-US" sz="2800" u="sng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</TotalTime>
  <Words>283</Words>
  <PresentationFormat>Экран (4:3)</PresentationFormat>
  <Paragraphs>50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Эркер</vt:lpstr>
      <vt:lpstr> PROJECT PRESENTATION group 1 </vt:lpstr>
      <vt:lpstr>Overview</vt:lpstr>
      <vt:lpstr>Summary</vt:lpstr>
      <vt:lpstr>Chapter 1</vt:lpstr>
      <vt:lpstr>Chapter 2</vt:lpstr>
      <vt:lpstr>Слайд 6</vt:lpstr>
      <vt:lpstr>Chapter 3</vt:lpstr>
      <vt:lpstr>Chapter 4</vt:lpstr>
      <vt:lpstr>Chapter 5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PRESENTATION group 1 </dc:title>
  <dc:creator>Paula</dc:creator>
  <cp:lastModifiedBy>Acer</cp:lastModifiedBy>
  <cp:revision>11</cp:revision>
  <dcterms:created xsi:type="dcterms:W3CDTF">2019-01-16T10:50:40Z</dcterms:created>
  <dcterms:modified xsi:type="dcterms:W3CDTF">2019-01-16T12:09:35Z</dcterms:modified>
</cp:coreProperties>
</file>