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  <p:sldId id="266" r:id="rId6"/>
    <p:sldId id="265" r:id="rId7"/>
    <p:sldId id="267" r:id="rId8"/>
    <p:sldId id="272" r:id="rId9"/>
    <p:sldId id="268" r:id="rId10"/>
    <p:sldId id="273" r:id="rId11"/>
    <p:sldId id="269" r:id="rId12"/>
    <p:sldId id="274" r:id="rId13"/>
    <p:sldId id="271" r:id="rId14"/>
    <p:sldId id="275" r:id="rId15"/>
    <p:sldId id="277" r:id="rId16"/>
    <p:sldId id="278" r:id="rId17"/>
    <p:sldId id="27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8" autoAdjust="0"/>
    <p:restoredTop sz="94660"/>
  </p:normalViewPr>
  <p:slideViewPr>
    <p:cSldViewPr snapToGrid="0">
      <p:cViewPr varScale="1">
        <p:scale>
          <a:sx n="58" d="100"/>
          <a:sy n="58" d="100"/>
        </p:scale>
        <p:origin x="82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24F2-34B1-4C3C-9D89-28552FE57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FB374-2B7E-4F1A-9A41-02E6B4B53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44D7-210A-443A-A2D9-1DD551FF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87737-E42F-4D08-8130-E373E345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CE6B-45B5-4E1C-BE76-62E92502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625B-680B-415B-A807-32DD3BBC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1209-92C8-4B47-9EFD-FEE08EF83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9D43-68EB-4C05-8BD6-A1F540CE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0203-E5C8-4A47-B486-C7788DFA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3F86-7423-463C-A29B-F19B9102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1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E6CBE-3CF3-4127-859A-8A226F994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283A2-3D1A-4825-80E7-D9BD082D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BEDA-0D17-4F53-8A4E-2BDAF513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72D1-2FAF-4F12-88CB-E43F8DAD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45AEC-8411-4B8C-8BDC-DD705F84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FCB1-0485-4B60-9ED5-675339F1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22D1-32EF-4982-B803-2BBA42DF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988A-93EA-4C1E-B9CE-534DCAA8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CB83-F8BD-4728-809A-E00D68DE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1EA3-4535-4D19-B2EF-90C8716D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3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A279-AF7F-483B-B859-CBF707CF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0C4B7-74D3-420B-8C02-15CE05A0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1AFB-C278-4BD9-9737-A6B3C1CD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7DC60-974D-440D-8FF6-6A2702E6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B2E9-DD19-437B-909D-30C25EA7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1F7C-346B-4EAA-9CCB-F92828F0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B92-FF9B-4261-AE82-768AB5FEA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862A-9D21-468B-9439-45BEF4D0B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0C1B7-7947-4DC2-84DC-DFF12E62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5C6E-4027-424D-A130-5405BE7B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79E9-4388-4BB1-AF09-57812B99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28E8-6653-4F24-8487-9F7238AF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A73A5-FC2F-4CB6-BEF6-B007ED37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4EFE0-2636-4CFE-B2C3-D7B0EE82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AF9F0-DE77-4580-A783-F2C244AAF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A240-3413-4D04-99FE-3C60451EA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A0325-C8A4-4A1C-935E-EBF1732F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ABBD6-EF23-4B15-8D66-1FFCD1AF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A845B-780E-422F-8DBF-345B54A9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3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00F8-B9AE-4BDF-B995-ED055C4D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9BFB4-113F-4B3F-B8D5-076E9AAA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4C280-6673-4232-8D3B-F60BCD28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02329-0171-4287-9F50-84C62CE8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B105A-B425-481F-8469-3528582D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13E2F-EBB3-40CF-9E20-1EA73564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E17CD-238E-4AE4-9419-02F674EE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466A-A72D-4149-B75D-3C0922CF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D27B-C717-4A71-9822-0E858325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E5201-F8E8-4828-8A3E-F20F09744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232CE-2265-43F8-9336-592831AB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25C27-3CB2-4F3B-8485-B26CF67F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2465-6B0D-4984-BB45-86EDB4D7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694D-99F3-4C33-A995-2EBE907D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DADBA-8246-4DD6-AD33-669456153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7FF89-D2B3-4A74-BA49-C2087C2E6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D6AA-8993-46A4-90B6-27AED096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35B67-7F64-44C6-8A6A-3B04273A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AE488-03E9-42B1-A3AC-5C5C47AE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3E340-1062-4FB3-AB44-6B3C52A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C5A79-F46F-4835-8BE8-6513A2BEE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67FC-7AC0-4854-86FE-1E9EE9664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FF0DE-54EA-482D-B473-5EA5EE61A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BDDD1-8BD1-4BB1-9D67-7BB7213FD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4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AD00-7D76-4C28-A4DF-35B4F1BE1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June 14</a:t>
            </a:r>
            <a:r>
              <a:rPr lang="en-US" baseline="30000" dirty="0"/>
              <a:t>th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8F223-B7CE-4A69-873E-9F34A50BF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8F3-99D9-4E4F-AF07-F3FE28AE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en-US" dirty="0"/>
              <a:t>CH2CHWRT – SVM error reported</a:t>
            </a:r>
          </a:p>
        </p:txBody>
      </p:sp>
      <p:pic>
        <p:nvPicPr>
          <p:cNvPr id="5" name="Picture 4" descr="A screenshot of a computer screen&#10;&#10;Description generated with high confidence">
            <a:extLst>
              <a:ext uri="{FF2B5EF4-FFF2-40B4-BE49-F238E27FC236}">
                <a16:creationId xmlns:a16="http://schemas.microsoft.com/office/drawing/2014/main" id="{DE69B1FC-AA60-4E83-858B-0FA7A7BE6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70" y="885737"/>
            <a:ext cx="6721813" cy="2382056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A3B644-D46F-426F-A15F-7F971CE0A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70" y="3190282"/>
            <a:ext cx="6922007" cy="36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2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8F3-99D9-4E4F-AF07-F3FE28AE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en-US" dirty="0"/>
              <a:t>CH1CHWST – SVM error reported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0871C-A40B-4449-983B-9146AF89E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61" y="873262"/>
            <a:ext cx="6731541" cy="2385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C1136-ED16-4786-84A4-536461BF1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02" y="3258766"/>
            <a:ext cx="6810145" cy="35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4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8F3-99D9-4E4F-AF07-F3FE28AE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en-US" dirty="0"/>
              <a:t>CH2CHWST – SVM error reported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9483B8-FB41-422F-B240-98D46617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40" y="864239"/>
            <a:ext cx="7237379" cy="2564761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B7BB02-EBB2-4D23-B9B7-F54EC511B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74" y="3346405"/>
            <a:ext cx="6627358" cy="351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8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8F3-99D9-4E4F-AF07-F3FE28AE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en-US" dirty="0"/>
              <a:t>CH1kW – SVM error reported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A59DCE4-6D1A-4460-9098-D75DB1CD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223" y="924130"/>
            <a:ext cx="6671553" cy="2364245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AA4026-BE98-4F44-A73E-F9B12163D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75" y="3200153"/>
            <a:ext cx="6671553" cy="35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8F3-99D9-4E4F-AF07-F3FE28AE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en-US" dirty="0"/>
              <a:t>CH2kW – SVM error reported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39FDD80-EFE6-4530-87EC-9B206623A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39" y="864417"/>
            <a:ext cx="6360228" cy="2253919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0399AF-B078-4ED1-9795-C7A733BAE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40" y="3118336"/>
            <a:ext cx="7093919" cy="373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9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AA25-B798-4785-B81F-538EC225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36" y="0"/>
            <a:ext cx="10515600" cy="1325563"/>
          </a:xfrm>
        </p:spPr>
        <p:txBody>
          <a:bodyPr/>
          <a:lstStyle/>
          <a:p>
            <a:r>
              <a:rPr lang="en-US" dirty="0"/>
              <a:t>Initial Attempt on Plant 2 – CH1kW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794B2F-8059-4BDA-BBB7-62D9AADFF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04" y="3340137"/>
            <a:ext cx="6673176" cy="3517863"/>
          </a:xfrm>
          <a:prstGeom prst="rect">
            <a:avLst/>
          </a:prstGeom>
        </p:spPr>
      </p:pic>
      <p:pic>
        <p:nvPicPr>
          <p:cNvPr id="7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18B885F4-B1BD-4860-AF3B-67EF0A91A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04" y="1150361"/>
            <a:ext cx="6429984" cy="227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4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FD89-0789-4B7B-8F9D-A3BE2F07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Initial Attempt on Plant 3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3E21C80-91A3-4AF6-8B36-9B16C6583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70" y="855210"/>
            <a:ext cx="5924704" cy="2099579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5601D3-D3FA-4235-A208-D84D6CE26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40" y="2954789"/>
            <a:ext cx="7256537" cy="38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DF66-AB1B-40AE-8814-0BF1AB82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A061-F726-4716-BE03-6CB14BF3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Poster presentation next week </a:t>
            </a:r>
          </a:p>
          <a:p>
            <a:r>
              <a:rPr lang="en-US" dirty="0"/>
              <a:t>Optimize the code</a:t>
            </a:r>
          </a:p>
          <a:p>
            <a:r>
              <a:rPr lang="en-US" dirty="0"/>
              <a:t>Package code nicely </a:t>
            </a:r>
          </a:p>
        </p:txBody>
      </p:sp>
    </p:spTree>
    <p:extLst>
      <p:ext uri="{BB962C8B-B14F-4D97-AF65-F5344CB8AC3E}">
        <p14:creationId xmlns:p14="http://schemas.microsoft.com/office/powerpoint/2010/main" val="247704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849E-370D-4A05-991B-0EDE3835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Limiting Number of Allowed Features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003713C6-F419-4F6A-9EF2-6C8192CD5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86" y="891060"/>
            <a:ext cx="6179628" cy="2189918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C10AF1-7DD7-49A7-8AAD-1A24F9F28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45" y="3080978"/>
            <a:ext cx="7164786" cy="37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5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4C19-6E6B-48BA-A3FF-18F7239E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BEF07-4978-4E6F-A422-A1A83F62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looking good with other sensors (CHWFLO, </a:t>
            </a:r>
            <a:r>
              <a:rPr lang="en-US" dirty="0" err="1"/>
              <a:t>CHkW</a:t>
            </a:r>
            <a:r>
              <a:rPr lang="en-US" dirty="0"/>
              <a:t>, CHCHWRT, CHCHWST)</a:t>
            </a:r>
          </a:p>
          <a:p>
            <a:r>
              <a:rPr lang="en-US" dirty="0"/>
              <a:t>SVM without LASSO overfits</a:t>
            </a:r>
          </a:p>
          <a:p>
            <a:r>
              <a:rPr lang="en-US" dirty="0"/>
              <a:t>Revised error at alphas to reflect SVM error (instead of LASSO error)</a:t>
            </a:r>
          </a:p>
          <a:p>
            <a:r>
              <a:rPr lang="en-US" dirty="0"/>
              <a:t>Open question of how to avoid building “too good” of a model </a:t>
            </a:r>
          </a:p>
          <a:p>
            <a:pPr lvl="1"/>
            <a:r>
              <a:rPr lang="en-US" dirty="0"/>
              <a:t>One solution is to limit the number of features allowed (8?)</a:t>
            </a:r>
          </a:p>
          <a:p>
            <a:r>
              <a:rPr lang="en-US" dirty="0"/>
              <a:t>Incorporated retraining model to simulate real-time use </a:t>
            </a:r>
          </a:p>
        </p:txBody>
      </p:sp>
    </p:spTree>
    <p:extLst>
      <p:ext uri="{BB962C8B-B14F-4D97-AF65-F5344CB8AC3E}">
        <p14:creationId xmlns:p14="http://schemas.microsoft.com/office/powerpoint/2010/main" val="20597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6493-A518-4EC3-89DA-A3F1B66A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without LASSO overfits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E34F7F-4604-4823-ADBA-3DE1D56A6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40" y="1453805"/>
            <a:ext cx="9615616" cy="50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9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8B14-25A5-4AD2-B188-7D4E5727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C916-EF07-4F38-B85B-8EBBD255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FF4A0B-4AF0-49ED-B1D6-A1F422511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8" y="1625076"/>
            <a:ext cx="9985532" cy="52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9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82C3-9D90-4DBB-A9F2-9021BDA8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LASSO – difficult to identify best alpha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8F293B-6074-4F88-87EF-186007C65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39" y="1418252"/>
            <a:ext cx="5947322" cy="2091748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14C85B-61B4-4F39-84BC-D17778D88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39" y="3510000"/>
            <a:ext cx="6119655" cy="32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0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CFFB-276C-48B7-A5BF-0937672A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selection based on SVM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81C8-9DE5-4884-B309-29ED56E2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errors from SVM (instead of LASSO’s linear function)</a:t>
            </a:r>
          </a:p>
          <a:p>
            <a:r>
              <a:rPr lang="en-US" dirty="0"/>
              <a:t>Error is now based on the validation set (before it was a 20/80 test train split in the training set)</a:t>
            </a:r>
          </a:p>
          <a:p>
            <a:r>
              <a:rPr lang="en-US" dirty="0"/>
              <a:t>Much slower- at each alpha (30 total alphas): </a:t>
            </a:r>
          </a:p>
          <a:p>
            <a:pPr lvl="1"/>
            <a:r>
              <a:rPr lang="en-US" dirty="0"/>
              <a:t>Performs lasso to get features</a:t>
            </a:r>
          </a:p>
          <a:p>
            <a:pPr lvl="1"/>
            <a:r>
              <a:rPr lang="en-US" dirty="0"/>
              <a:t>Feeds those features into SVM, builds + gets error</a:t>
            </a:r>
          </a:p>
          <a:p>
            <a:pPr lvl="1"/>
            <a:r>
              <a:rPr lang="en-US" dirty="0"/>
              <a:t>Repeats 20 times (same features, new SVM model, new error)</a:t>
            </a:r>
          </a:p>
          <a:p>
            <a:pPr lvl="1"/>
            <a:r>
              <a:rPr lang="en-US" dirty="0"/>
              <a:t>takes the average of  those 20 SVM models for each alpha to get the 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191297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8F3-99D9-4E4F-AF07-F3FE28AE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en-US" dirty="0"/>
              <a:t>CH1CDWFLO – SVM error reported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961D8-C7C0-4FFA-A72A-D2969870A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74" y="1154365"/>
            <a:ext cx="6797539" cy="2408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53119D-90B7-423A-BE77-7E85429DA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74" y="3295746"/>
            <a:ext cx="6797539" cy="35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3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8F3-99D9-4E4F-AF07-F3FE28AE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en-US" dirty="0"/>
              <a:t>CH2CDWFLO – SVM error reported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D6D2E350-A6A4-46E3-8F0F-EF556A27E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63" y="924129"/>
            <a:ext cx="6762375" cy="2378412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BC4A21-5586-4F24-AFEC-BF4F561C0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62" y="3302541"/>
            <a:ext cx="654326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4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8F3-99D9-4E4F-AF07-F3FE28AE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en-US" dirty="0"/>
              <a:t>CH1CHWRT – SVM error reported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746AA4-F388-4B14-9199-691A26350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19" y="918181"/>
            <a:ext cx="7085163" cy="2510819"/>
          </a:xfr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E688C0-0887-4D59-9337-9CAB9F7E3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74" y="3415369"/>
            <a:ext cx="6497203" cy="344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253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June 14th Meeting</vt:lpstr>
      <vt:lpstr>Overview</vt:lpstr>
      <vt:lpstr>SVM without LASSO overfits</vt:lpstr>
      <vt:lpstr>SVM with LASSO</vt:lpstr>
      <vt:lpstr>With LASSO – difficult to identify best alpha</vt:lpstr>
      <vt:lpstr>Alpha selection based on SVM error</vt:lpstr>
      <vt:lpstr>CH1CDWFLO – SVM error reported</vt:lpstr>
      <vt:lpstr>CH2CDWFLO – SVM error reported</vt:lpstr>
      <vt:lpstr>CH1CHWRT – SVM error reported</vt:lpstr>
      <vt:lpstr>CH2CHWRT – SVM error reported</vt:lpstr>
      <vt:lpstr>CH1CHWST – SVM error reported</vt:lpstr>
      <vt:lpstr>CH2CHWST – SVM error reported</vt:lpstr>
      <vt:lpstr>CH1kW – SVM error reported</vt:lpstr>
      <vt:lpstr>CH2kW – SVM error reported</vt:lpstr>
      <vt:lpstr>Initial Attempt on Plant 2 – CH1kW</vt:lpstr>
      <vt:lpstr>Initial Attempt on Plant 3</vt:lpstr>
      <vt:lpstr>Next steps</vt:lpstr>
      <vt:lpstr>Example of Limiting Number of Allowed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Thompson</dc:creator>
  <cp:lastModifiedBy>Nicole Thompson</cp:lastModifiedBy>
  <cp:revision>19</cp:revision>
  <dcterms:created xsi:type="dcterms:W3CDTF">2018-06-12T22:30:42Z</dcterms:created>
  <dcterms:modified xsi:type="dcterms:W3CDTF">2018-06-15T01:49:11Z</dcterms:modified>
</cp:coreProperties>
</file>