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A9B79E-B186-4827-8255-8787FA40FB48}">
  <a:tblStyle styleId="{80A9B79E-B186-4827-8255-8787FA40F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3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evidence that we need to take into account other sensors drift….. either keeping it as a manual check with validation sets or write in an auto removal of features that have been recorded as out of calibration during the training set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1 Meeting</a:t>
            </a:r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Summary of Models (MLR, SVM, DTrees)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accuracy + speed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Train/Validation/Test of each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Dealing with features that are out of calibration themselves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Sensors besides CH1CDWFLO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838200" y="239800"/>
            <a:ext cx="10515600" cy="14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 - 1 month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CDWP1SPD', 'CDWP1kW', 'CH1FLA'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Mean Absolute Error in Validation Set: 11.7 gpm</a:t>
            </a:r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 l="6431" t="5857" r="6422" b="3183"/>
          <a:stretch/>
        </p:blipFill>
        <p:spPr>
          <a:xfrm>
            <a:off x="1310850" y="1891075"/>
            <a:ext cx="9319850" cy="47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 - 12 months with LASSO features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'CH2CDWFLO', 'CDWP1SPD', 'CDWP1kW', 'CH1DPLift'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Mean Absolute Error in Validation Set: 316gpm</a:t>
            </a:r>
            <a:endParaRPr sz="2400"/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3">
            <a:alphaModFix/>
          </a:blip>
          <a:srcRect l="7207" t="6143" r="7700" b="3774"/>
          <a:stretch/>
        </p:blipFill>
        <p:spPr>
          <a:xfrm>
            <a:off x="1863174" y="1828125"/>
            <a:ext cx="9183150" cy="479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SVM - 12 months without CH2CDWFLO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'CDWP1SPD', 'CDWP1kW', 'CH1DPLift'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Mean Absolute Error in Validation Set: 30.9 gpm</a:t>
            </a:r>
            <a:endParaRPr/>
          </a:p>
        </p:txBody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2" name="Shape 482"/>
          <p:cNvPicPr preferRelativeResize="0"/>
          <p:nvPr/>
        </p:nvPicPr>
        <p:blipFill rotWithShape="1">
          <a:blip r:embed="rId3">
            <a:alphaModFix/>
          </a:blip>
          <a:srcRect l="6874" t="6253" r="6874" b="4285"/>
          <a:stretch/>
        </p:blipFill>
        <p:spPr>
          <a:xfrm>
            <a:off x="1710475" y="1825625"/>
            <a:ext cx="9215350" cy="47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00075"/>
            <a:ext cx="10326975" cy="50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Ch2 with SVM</a:t>
            </a:r>
            <a:endParaRPr sz="3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features = 'CDWP2SPD', 'CT1kW', 'CH2PCTLoad', 'CDWP2kW', 'CH2FLA', 'CDWP2Hz'</a:t>
            </a:r>
            <a:br>
              <a:rPr lang="en-US" sz="3000"/>
            </a:br>
            <a:r>
              <a:rPr lang="en-US" sz="2400"/>
              <a:t>mean absolute error = 138 gpm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Package model into more usable form 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Unit tests</a:t>
            </a:r>
            <a:endParaRPr/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Figure out how to deal with out of calibration features - or just leave up to the user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Models</a:t>
            </a:r>
            <a:endParaRPr/>
          </a:p>
        </p:txBody>
      </p:sp>
      <p:graphicFrame>
        <p:nvGraphicFramePr>
          <p:cNvPr id="415" name="Shape 415"/>
          <p:cNvGraphicFramePr/>
          <p:nvPr/>
        </p:nvGraphicFramePr>
        <p:xfrm>
          <a:off x="646363" y="2170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{80A9B79E-B186-4827-8255-8787FA40FB48}</a:tableStyleId>
              </a:tblPr>
              <a:tblGrid>
                <a:gridCol w="158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59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Mean Absolute Error using varying amounts of training data on CH1CDWFLO (gpm)</a:t>
                      </a:r>
                      <a:endParaRPr sz="1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Time (1mo train)</a:t>
                      </a:r>
                      <a:endParaRPr sz="1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Model</a:t>
                      </a:r>
                      <a:endParaRPr sz="1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 month</a:t>
                      </a:r>
                      <a:endParaRPr sz="1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3 months</a:t>
                      </a:r>
                      <a:endParaRPr sz="1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6 months</a:t>
                      </a:r>
                      <a:endParaRPr sz="1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12 months</a:t>
                      </a:r>
                      <a:endParaRPr sz="1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MLR 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10.27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54.46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110.77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130.55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 ms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SVM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11.70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24.01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24.6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30.88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 ms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Decision Trees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14.79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42.75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51.93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61.1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~300 ms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4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LASSO Features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CDWP1SPD', 'CDWP1kW', 'CH1FLA'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‘CH1S', 'CDWP1SPD'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'CDWP1SPD', 'CDWP1kW', 'CH1DPLift'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CDWP1SPD', 'CDWP1kW', 'CH1DPLift'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1.6 s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5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MLR - 1 month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CDWP1SPD', 'CDWP1kW', 'CH1FLA'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Mean Absolute Error in Validation Set: 10.3 gpm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1" name="Shape 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50" y="1558275"/>
            <a:ext cx="8837147" cy="521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6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MLR - 12 months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CDWP1SPD', 'CDWP1kW', 'CH1FLA'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Mean Absolute Error in Validation Set: 130.6 gpm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550" y="1577300"/>
            <a:ext cx="8956875" cy="528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Trees - Picking Tree Depths</a:t>
            </a:r>
            <a:endParaRPr/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535" y="1600575"/>
            <a:ext cx="4688550" cy="47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426" y="1931407"/>
            <a:ext cx="5227700" cy="4078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Trees - 1 Month (Tree Depth = 7)</a:t>
            </a:r>
            <a:endParaRPr/>
          </a:p>
        </p:txBody>
      </p:sp>
      <p:pic>
        <p:nvPicPr>
          <p:cNvPr id="440" name="Shape 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475" y="1572525"/>
            <a:ext cx="9176877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 txBox="1"/>
          <p:nvPr/>
        </p:nvSpPr>
        <p:spPr>
          <a:xfrm>
            <a:off x="6641400" y="4253150"/>
            <a:ext cx="36636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Average Abs Error for Training (Sept 2016) = 14.79 GPM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Trees - 3 Month (Tree Depth = 6)</a:t>
            </a:r>
            <a:endParaRPr/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525" y="1608600"/>
            <a:ext cx="9176877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/>
        </p:nvSpPr>
        <p:spPr>
          <a:xfrm>
            <a:off x="6641400" y="4253150"/>
            <a:ext cx="36636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Average Abs Error for Training (Sept 2016) = 42.75 GPM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800" y="1528024"/>
            <a:ext cx="9514399" cy="50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Trees - 6 Month (Tree Depth = 8)</a:t>
            </a:r>
            <a:endParaRPr/>
          </a:p>
        </p:txBody>
      </p:sp>
      <p:sp>
        <p:nvSpPr>
          <p:cNvPr id="455" name="Shape 455"/>
          <p:cNvSpPr txBox="1"/>
          <p:nvPr/>
        </p:nvSpPr>
        <p:spPr>
          <a:xfrm>
            <a:off x="6641400" y="4253150"/>
            <a:ext cx="36636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Average Abs Error for Training (Sept 2016) = 51.93 GPM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Trees - 12 Month (Tree Depth = 9)</a:t>
            </a:r>
            <a:endParaRPr/>
          </a:p>
        </p:txBody>
      </p:sp>
      <p:pic>
        <p:nvPicPr>
          <p:cNvPr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838" y="1447800"/>
            <a:ext cx="9586325" cy="507932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6641400" y="4253150"/>
            <a:ext cx="36636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Average Abs Error for Training (Sept 2016) = 61.1 GPM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Widescreen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June 1 Meeting</vt:lpstr>
      <vt:lpstr>Summary of Models</vt:lpstr>
      <vt:lpstr>MLR - 1 month CDWP1SPD', 'CDWP1kW', 'CH1FLA' Mean Absolute Error in Validation Set: 10.3 gpm </vt:lpstr>
      <vt:lpstr>MLR - 12 months CDWP1SPD', 'CDWP1kW', 'CH1FLA' Mean Absolute Error in Validation Set: 130.6 gpm </vt:lpstr>
      <vt:lpstr>Decision Trees - Picking Tree Depths</vt:lpstr>
      <vt:lpstr>Decision Trees - 1 Month (Tree Depth = 7)</vt:lpstr>
      <vt:lpstr>Decision Trees - 3 Month (Tree Depth = 6)</vt:lpstr>
      <vt:lpstr>Decision Trees - 6 Month (Tree Depth = 8)</vt:lpstr>
      <vt:lpstr>Decision Trees - 12 Month (Tree Depth = 9)</vt:lpstr>
      <vt:lpstr>SVM - 1 month CDWP1SPD', 'CDWP1kW', 'CH1FLA' Mean Absolute Error in Validation Set: 11.7 gpm</vt:lpstr>
      <vt:lpstr>SVM - 12 months with LASSO features 'CH2CDWFLO', 'CDWP1SPD', 'CDWP1kW', 'CH1DPLift' Mean Absolute Error in Validation Set: 316gpm</vt:lpstr>
      <vt:lpstr>SVM - 12 months without CH2CDWFLO 'CDWP1SPD', 'CDWP1kW', 'CH1DPLift' Mean Absolute Error in Validation Set: 30.9 gpm</vt:lpstr>
      <vt:lpstr>Ch2 with SVM features = 'CDWP2SPD', 'CT1kW', 'CH2PCTLoad', 'CDWP2kW', 'CH2FLA', 'CDWP2Hz' mean absolute error = 138 gpm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 1 Meeting</dc:title>
  <dc:creator>Nicole</dc:creator>
  <cp:lastModifiedBy>Nicole Thompson</cp:lastModifiedBy>
  <cp:revision>1</cp:revision>
  <dcterms:modified xsi:type="dcterms:W3CDTF">2018-06-01T22:53:14Z</dcterms:modified>
</cp:coreProperties>
</file>