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62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24F2-34B1-4C3C-9D89-28552FE57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FB374-2B7E-4F1A-9A41-02E6B4B53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044D7-210A-443A-A2D9-1DD551FF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D99C-738A-4734-8DF6-0B9C34BD583E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87737-E42F-4D08-8130-E373E345F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ECE6B-45B5-4E1C-BE76-62E92502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D41-690B-4E88-8159-35C3BB0E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5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625B-680B-415B-A807-32DD3BBC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E1209-92C8-4B47-9EFD-FEE08EF83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A9D43-68EB-4C05-8BD6-A1F540CE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D99C-738A-4734-8DF6-0B9C34BD583E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C0203-E5C8-4A47-B486-C7788DFA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13F86-7423-463C-A29B-F19B9102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D41-690B-4E88-8159-35C3BB0E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1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E6CBE-3CF3-4127-859A-8A226F994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283A2-3D1A-4825-80E7-D9BD082DA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BBEDA-0D17-4F53-8A4E-2BDAF5138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D99C-738A-4734-8DF6-0B9C34BD583E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072D1-2FAF-4F12-88CB-E43F8DAD3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45AEC-8411-4B8C-8BDC-DD705F84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D41-690B-4E88-8159-35C3BB0E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8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FCB1-0485-4B60-9ED5-675339F19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22D1-32EF-4982-B803-2BBA42DF7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9988A-93EA-4C1E-B9CE-534DCAA8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D99C-738A-4734-8DF6-0B9C34BD583E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6CB83-F8BD-4728-809A-E00D68DE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11EA3-4535-4D19-B2EF-90C8716D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D41-690B-4E88-8159-35C3BB0E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3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A279-AF7F-483B-B859-CBF707CF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0C4B7-74D3-420B-8C02-15CE05A03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C1AFB-C278-4BD9-9737-A6B3C1CD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D99C-738A-4734-8DF6-0B9C34BD583E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7DC60-974D-440D-8FF6-6A2702E6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6B2E9-DD19-437B-909D-30C25EA7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D41-690B-4E88-8159-35C3BB0E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2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61F7C-346B-4EAA-9CCB-F92828F08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BBB92-FF9B-4261-AE82-768AB5FEA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862A-9D21-468B-9439-45BEF4D0B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0C1B7-7947-4DC2-84DC-DFF12E62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D99C-738A-4734-8DF6-0B9C34BD583E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95C6E-4027-424D-A130-5405BE7B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279E9-4388-4BB1-AF09-57812B99A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D41-690B-4E88-8159-35C3BB0E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628E8-6653-4F24-8487-9F7238AF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A73A5-FC2F-4CB6-BEF6-B007ED372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4EFE0-2636-4CFE-B2C3-D7B0EE82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AF9F0-DE77-4580-A783-F2C244AAF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AA240-3413-4D04-99FE-3C60451EA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5A0325-C8A4-4A1C-935E-EBF1732FC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D99C-738A-4734-8DF6-0B9C34BD583E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ABBD6-EF23-4B15-8D66-1FFCD1AF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CA845B-780E-422F-8DBF-345B54A9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D41-690B-4E88-8159-35C3BB0E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3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00F8-B9AE-4BDF-B995-ED055C4D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C9BFB4-113F-4B3F-B8D5-076E9AAA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D99C-738A-4734-8DF6-0B9C34BD583E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4C280-6673-4232-8D3B-F60BCD288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02329-0171-4287-9F50-84C62CE8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D41-690B-4E88-8159-35C3BB0E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7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EB105A-B425-481F-8469-3528582D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D99C-738A-4734-8DF6-0B9C34BD583E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13E2F-EBB3-40CF-9E20-1EA735640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E17CD-238E-4AE4-9419-02F674EE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D41-690B-4E88-8159-35C3BB0E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2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466A-A72D-4149-B75D-3C0922CF2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AD27B-C717-4A71-9822-0E8583258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E5201-F8E8-4828-8A3E-F20F09744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232CE-2265-43F8-9336-592831AB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D99C-738A-4734-8DF6-0B9C34BD583E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25C27-3CB2-4F3B-8485-B26CF67FA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02465-6B0D-4984-BB45-86EDB4D7F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D41-690B-4E88-8159-35C3BB0E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0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694D-99F3-4C33-A995-2EBE907DB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DADBA-8246-4DD6-AD33-669456153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7FF89-D2B3-4A74-BA49-C2087C2E6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DD6AA-8993-46A4-90B6-27AED096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D99C-738A-4734-8DF6-0B9C34BD583E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35B67-7F64-44C6-8A6A-3B04273A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AE488-03E9-42B1-A3AC-5C5C47AE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D41-690B-4E88-8159-35C3BB0E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7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3E340-1062-4FB3-AB44-6B3C52A4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C5A79-F46F-4835-8BE8-6513A2BEE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D67FC-7AC0-4854-86FE-1E9EE9664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9D99C-738A-4734-8DF6-0B9C34BD583E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FF0DE-54EA-482D-B473-5EA5EE61A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BDDD1-8BD1-4BB1-9D67-7BB7213FD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42D41-690B-4E88-8159-35C3BB0E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4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AD00-7D76-4C28-A4DF-35B4F1BE1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Trying to fix feature selection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8F223-B7CE-4A69-873E-9F34A50BF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8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6493-A518-4EC3-89DA-A3F1B66A0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without LASSO overfits</a:t>
            </a:r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1E34F7F-4604-4823-ADBA-3DE1D56A6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140" y="1453805"/>
            <a:ext cx="9615616" cy="503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39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8B14-25A5-4AD2-B188-7D4E5727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with 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EC916-EF07-4F38-B85B-8EBBD2555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2FF4A0B-4AF0-49ED-B1D6-A1F422511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68" y="1625076"/>
            <a:ext cx="9985532" cy="523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9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97E4-49CE-4C43-B4F8-1869A903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363"/>
            <a:ext cx="10515600" cy="1325563"/>
          </a:xfrm>
        </p:spPr>
        <p:txBody>
          <a:bodyPr/>
          <a:lstStyle/>
          <a:p>
            <a:r>
              <a:rPr lang="en-US" dirty="0"/>
              <a:t>SVM without 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F89B8-8221-4BEC-8EB4-404E16B8F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C0C7BCD-BB15-47A7-97E5-16D7E7568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19" y="1565307"/>
            <a:ext cx="9609528" cy="503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41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148DA-D218-4173-BD9B-06E38A9B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with 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1C0DA-0B79-4B4D-BD46-525BA71EB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7CDAB4-B439-404F-A34A-E025B06ED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35" y="1690688"/>
            <a:ext cx="986033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55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B0A6C-16F2-4892-9286-C97AA039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without 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10DC3-F948-4C30-9D86-098807A9B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E6D8A9D-E4BA-4AF3-AFC4-77F09C71D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32" y="1295272"/>
            <a:ext cx="10250622" cy="539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9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3406F-A2E2-4CF1-8ACD-08B15FF7C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with 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61AD-ADFF-41FE-8865-12F2D2BC4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7C1F3DA-0028-4A54-9966-140B2FD9B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9903"/>
            <a:ext cx="9847727" cy="519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75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24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Trying to fix feature selection </vt:lpstr>
      <vt:lpstr>SVM without LASSO overfits</vt:lpstr>
      <vt:lpstr>SVM with LASSO</vt:lpstr>
      <vt:lpstr>SVM without LASSO</vt:lpstr>
      <vt:lpstr>SVM with LASSO</vt:lpstr>
      <vt:lpstr>SVM without LASSO</vt:lpstr>
      <vt:lpstr>SVM with LASSO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Thompson</dc:creator>
  <cp:lastModifiedBy>Nicole Thompson</cp:lastModifiedBy>
  <cp:revision>3</cp:revision>
  <dcterms:created xsi:type="dcterms:W3CDTF">2018-06-12T22:30:42Z</dcterms:created>
  <dcterms:modified xsi:type="dcterms:W3CDTF">2018-06-14T17:42:36Z</dcterms:modified>
</cp:coreProperties>
</file>