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D36F-43F5-CB38-3597-671AB0E3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5CCBD-7291-6309-59A9-65A72ACCC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63629-B391-451C-A1A9-92D1428D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BDD79-06A6-E05B-0DBD-931D3200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44A4-81A5-B2D6-703A-22F6F8B3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262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4ED6-3411-1AB8-4CF4-23E9B306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9E7FC-C703-409E-3610-188AAA950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12C1-2A76-081D-8DCB-212667D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9833F-AA5D-F453-7213-341AF76D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4CD0-8BD8-F3FC-1C08-F9F7DE4E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32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CF4F0-A4E0-30BF-A4D6-15E2B491C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A6064-7F2A-7D4E-F56E-E67580772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77EE-83D4-6B78-F621-77E6EFB7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24277-285B-F434-2A5F-2B45835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52C4D-B4A8-07A1-1BCF-ACEE3ADA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83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1D6C-EC4B-8861-860B-3B2C0E0C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CB7BC-D0CE-8C8B-D476-D094E07C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11DA-E73B-7860-39C0-DB9E9747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F47A3-557F-3667-5405-1C033400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2CF8-21A8-775A-7885-26CA25C2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89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C521-B1E6-F62C-08AF-AD9086B7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B203-B6AF-8DC6-8674-B85F7A29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7641-A2BA-BB7E-2F8F-0038D476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75A55-3AE9-745D-1DBB-21268BCC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B7A15-5E44-38E6-234E-777B78C6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13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BF5D-8CE0-7112-308A-FAA7E38F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FBF0-C978-467F-EC50-6C4387036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2CAC5-E7C0-8A97-5C25-7195B56D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137B9-097B-F1E2-7710-5BA769F1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F5FCF-8E4C-C734-0F51-60E47FCC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84D24-1420-A9B3-F44C-46D86D35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569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72EB5-6FB8-623A-F99D-CBAFDE3E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270CA-6D3C-E0A0-F08F-00D1F58F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73B0C-DF65-D059-0ED7-F80C78FE6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BA3AD-1111-E8FD-A4D0-F3CDEAC60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2733C-C0BF-8A4C-1651-21ACC9C10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9CA8E-5A1F-A2D4-F0DC-4102A9B0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6E4BA-0D89-44AD-24CF-C94FDEF6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A7360-F895-3269-9199-46DE2BF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048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D4EB-4B54-D97B-ED63-18387994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4327D-65F6-71AF-2169-CE19EF2D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D2710-8A69-8177-54AA-BE9C6BD6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79093-513D-AE5A-B35F-34192F4F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071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D2E89-BF14-1FFC-78CA-E79A956D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2AA4-A490-9AC9-9239-6A542E81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6C6E-A3ED-527D-FF8A-23AFFF70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996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0E20-4A3B-501D-D947-C5162279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ACC7B-6DCA-AE36-59F5-64F49E2CC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700D-186A-0E16-20CF-E88D63FB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892D4-54CE-98E8-0C68-F2873F721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485BE-3FF3-D36F-4873-35E8FC42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3ABF7-540E-B4F9-74A3-59D586A6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0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0008-CB46-3100-7015-F0498EDA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027919-56A7-B549-8542-EF970581F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8F985-A794-1342-349F-6D709B37A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220E6-5DC8-E6F7-F53B-1E56505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104D6-F4C4-B8EA-33F0-5F22A08D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B6A7B-F9E6-282C-6AA9-9A26AF3B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191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DA54E-08CB-F845-ABF4-42E7AAB2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DA424-239B-54B9-6A38-4CF0607CD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518A-90D9-9EF6-5DC6-EEEFDDDF3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55A77-5D96-4FA9-9B74-6BE043B1E3A6}" type="datetimeFigureOut">
              <a:rPr lang="en-ID" smtClean="0"/>
              <a:t>30/03/2025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45D8-26F7-3D87-36C7-D0AE7790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F3DF-884E-B269-C834-A84755B85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3AD3F-C2AC-4367-8423-9895D6DBCB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336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6F54-C897-A2A2-723F-713D28DC7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BEC94-1ABB-F594-2CEE-D2E5583B4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04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Khisanul Fakhrudin</dc:creator>
  <cp:lastModifiedBy>Khisanul Fakhrudin</cp:lastModifiedBy>
  <cp:revision>1</cp:revision>
  <dcterms:created xsi:type="dcterms:W3CDTF">2025-03-30T11:58:56Z</dcterms:created>
  <dcterms:modified xsi:type="dcterms:W3CDTF">2025-03-30T11:59:58Z</dcterms:modified>
</cp:coreProperties>
</file>