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399" r:id="rId5"/>
    <p:sldId id="417" r:id="rId6"/>
    <p:sldId id="410" r:id="rId7"/>
    <p:sldId id="400" r:id="rId8"/>
    <p:sldId id="414" r:id="rId9"/>
    <p:sldId id="412" r:id="rId10"/>
    <p:sldId id="404" r:id="rId11"/>
    <p:sldId id="415" r:id="rId12"/>
    <p:sldId id="416" r:id="rId13"/>
    <p:sldId id="41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3C"/>
    <a:srgbClr val="002E45"/>
    <a:srgbClr val="384051"/>
    <a:srgbClr val="00CEE5"/>
    <a:srgbClr val="FFD74E"/>
    <a:srgbClr val="D1DEEC"/>
    <a:srgbClr val="B4C2D1"/>
    <a:srgbClr val="4CBBC9"/>
    <a:srgbClr val="E68141"/>
    <a:srgbClr val="A87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3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E6579-2D93-8240-B5B9-04B457F30570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7662-5951-D64E-9170-BBDD05D100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4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5D5B257-C98E-B0DA-9E3F-C9309303B85D}"/>
              </a:ext>
            </a:extLst>
          </p:cNvPr>
          <p:cNvSpPr/>
          <p:nvPr userDrawn="1"/>
        </p:nvSpPr>
        <p:spPr>
          <a:xfrm>
            <a:off x="9554940" y="2134282"/>
            <a:ext cx="2354071" cy="2273886"/>
          </a:xfrm>
          <a:custGeom>
            <a:avLst/>
            <a:gdLst>
              <a:gd name="connsiteX0" fmla="*/ 1234735 w 2354071"/>
              <a:gd name="connsiteY0" fmla="*/ 614 h 2273886"/>
              <a:gd name="connsiteX1" fmla="*/ 2282741 w 2354071"/>
              <a:gd name="connsiteY1" fmla="*/ 333960 h 2273886"/>
              <a:gd name="connsiteX2" fmla="*/ 1552501 w 2354071"/>
              <a:gd name="connsiteY2" fmla="*/ 2246018 h 2273886"/>
              <a:gd name="connsiteX3" fmla="*/ 73179 w 2354071"/>
              <a:gd name="connsiteY3" fmla="*/ 789465 h 2273886"/>
              <a:gd name="connsiteX4" fmla="*/ 1234735 w 2354071"/>
              <a:gd name="connsiteY4" fmla="*/ 614 h 227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4071" h="2273886">
                <a:moveTo>
                  <a:pt x="1234735" y="614"/>
                </a:moveTo>
                <a:cubicBezTo>
                  <a:pt x="1706563" y="13081"/>
                  <a:pt x="2159465" y="212581"/>
                  <a:pt x="2282741" y="333960"/>
                </a:cubicBezTo>
                <a:cubicBezTo>
                  <a:pt x="2529295" y="576719"/>
                  <a:pt x="2100380" y="2110538"/>
                  <a:pt x="1552501" y="2246018"/>
                </a:cubicBezTo>
                <a:cubicBezTo>
                  <a:pt x="1004623" y="2381498"/>
                  <a:pt x="-324776" y="2042968"/>
                  <a:pt x="73179" y="789465"/>
                </a:cubicBezTo>
                <a:cubicBezTo>
                  <a:pt x="272156" y="162713"/>
                  <a:pt x="762908" y="-11852"/>
                  <a:pt x="1234735" y="614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F3B831-39D2-F3BA-A6AA-9E6F43CE56B3}"/>
              </a:ext>
            </a:extLst>
          </p:cNvPr>
          <p:cNvSpPr/>
          <p:nvPr userDrawn="1"/>
        </p:nvSpPr>
        <p:spPr>
          <a:xfrm>
            <a:off x="7174107" y="555951"/>
            <a:ext cx="4115992" cy="3687882"/>
          </a:xfrm>
          <a:custGeom>
            <a:avLst/>
            <a:gdLst>
              <a:gd name="connsiteX0" fmla="*/ 2095480 w 4115992"/>
              <a:gd name="connsiteY0" fmla="*/ 1594 h 3687882"/>
              <a:gd name="connsiteX1" fmla="*/ 3212545 w 4115992"/>
              <a:gd name="connsiteY1" fmla="*/ 237897 h 3687882"/>
              <a:gd name="connsiteX2" fmla="*/ 3613312 w 4115992"/>
              <a:gd name="connsiteY2" fmla="*/ 3637982 h 3687882"/>
              <a:gd name="connsiteX3" fmla="*/ 13818 w 4115992"/>
              <a:gd name="connsiteY3" fmla="*/ 1294433 h 3687882"/>
              <a:gd name="connsiteX4" fmla="*/ 2095480 w 4115992"/>
              <a:gd name="connsiteY4" fmla="*/ 1594 h 368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5992" h="3687882">
                <a:moveTo>
                  <a:pt x="2095480" y="1594"/>
                </a:moveTo>
                <a:cubicBezTo>
                  <a:pt x="2558738" y="-12214"/>
                  <a:pt x="2980502" y="63487"/>
                  <a:pt x="3212545" y="237897"/>
                </a:cubicBezTo>
                <a:cubicBezTo>
                  <a:pt x="3955083" y="796011"/>
                  <a:pt x="4599491" y="3291774"/>
                  <a:pt x="3613312" y="3637982"/>
                </a:cubicBezTo>
                <a:cubicBezTo>
                  <a:pt x="2627132" y="3984191"/>
                  <a:pt x="242913" y="2456409"/>
                  <a:pt x="13818" y="1294433"/>
                </a:cubicBezTo>
                <a:cubicBezTo>
                  <a:pt x="-143685" y="495575"/>
                  <a:pt x="1076313" y="31973"/>
                  <a:pt x="2095480" y="15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72116D-6F86-BD64-4466-FC5B3E593B08}"/>
              </a:ext>
            </a:extLst>
          </p:cNvPr>
          <p:cNvSpPr/>
          <p:nvPr userDrawn="1"/>
        </p:nvSpPr>
        <p:spPr>
          <a:xfrm>
            <a:off x="7143263" y="4108165"/>
            <a:ext cx="1880411" cy="1898594"/>
          </a:xfrm>
          <a:custGeom>
            <a:avLst/>
            <a:gdLst>
              <a:gd name="connsiteX0" fmla="*/ 831964 w 1880411"/>
              <a:gd name="connsiteY0" fmla="*/ 1 h 1898594"/>
              <a:gd name="connsiteX1" fmla="*/ 1624530 w 1880411"/>
              <a:gd name="connsiteY1" fmla="*/ 228196 h 1898594"/>
              <a:gd name="connsiteX2" fmla="*/ 1527767 w 1880411"/>
              <a:gd name="connsiteY2" fmla="*/ 1893513 h 1898594"/>
              <a:gd name="connsiteX3" fmla="*/ 70 w 1880411"/>
              <a:gd name="connsiteY3" fmla="*/ 463167 h 1898594"/>
              <a:gd name="connsiteX4" fmla="*/ 831964 w 1880411"/>
              <a:gd name="connsiteY4" fmla="*/ 1 h 189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411" h="1898594">
                <a:moveTo>
                  <a:pt x="831964" y="1"/>
                </a:moveTo>
                <a:cubicBezTo>
                  <a:pt x="1159479" y="-120"/>
                  <a:pt x="1489430" y="83433"/>
                  <a:pt x="1624530" y="228196"/>
                </a:cubicBezTo>
                <a:cubicBezTo>
                  <a:pt x="1933330" y="559082"/>
                  <a:pt x="2030335" y="1811248"/>
                  <a:pt x="1527767" y="1893513"/>
                </a:cubicBezTo>
                <a:cubicBezTo>
                  <a:pt x="1025200" y="1975779"/>
                  <a:pt x="11204" y="1040120"/>
                  <a:pt x="70" y="463167"/>
                </a:cubicBezTo>
                <a:cubicBezTo>
                  <a:pt x="-6193" y="138631"/>
                  <a:pt x="410873" y="157"/>
                  <a:pt x="831964" y="1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4" y="1774335"/>
            <a:ext cx="6016752" cy="1883664"/>
          </a:xfrm>
        </p:spPr>
        <p:txBody>
          <a:bodyPr lIns="91440" tIns="45720" rIns="91440" bIns="45720" anchor="b">
            <a:no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4" y="4133668"/>
            <a:ext cx="6016752" cy="466344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2690B4-57BF-C0BE-FA3C-73FE216F0B82}"/>
              </a:ext>
            </a:extLst>
          </p:cNvPr>
          <p:cNvGrpSpPr/>
          <p:nvPr userDrawn="1"/>
        </p:nvGrpSpPr>
        <p:grpSpPr>
          <a:xfrm>
            <a:off x="855739" y="3736017"/>
            <a:ext cx="4949109" cy="147360"/>
            <a:chOff x="3862913" y="5584851"/>
            <a:chExt cx="3422601" cy="1473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83EB04-C33A-D643-DD44-2E8C3C612F33}"/>
                </a:ext>
              </a:extLst>
            </p:cNvPr>
            <p:cNvSpPr/>
            <p:nvPr/>
          </p:nvSpPr>
          <p:spPr>
            <a:xfrm>
              <a:off x="3897354" y="5609493"/>
              <a:ext cx="661045" cy="1078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EC4960-3667-21EF-9D96-D0357F9D5B70}"/>
                </a:ext>
              </a:extLst>
            </p:cNvPr>
            <p:cNvSpPr/>
            <p:nvPr/>
          </p:nvSpPr>
          <p:spPr>
            <a:xfrm>
              <a:off x="5222038" y="5613190"/>
              <a:ext cx="661045" cy="107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AA39EB-8982-D84E-84D7-9AC369FCB451}"/>
                </a:ext>
              </a:extLst>
            </p:cNvPr>
            <p:cNvSpPr/>
            <p:nvPr/>
          </p:nvSpPr>
          <p:spPr>
            <a:xfrm>
              <a:off x="6544127" y="5604473"/>
              <a:ext cx="661045" cy="1078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064C83F-E8F6-A0DF-E60F-A0AF0B0C72B7}"/>
                </a:ext>
              </a:extLst>
            </p:cNvPr>
            <p:cNvSpPr/>
            <p:nvPr/>
          </p:nvSpPr>
          <p:spPr>
            <a:xfrm>
              <a:off x="5883081" y="5602319"/>
              <a:ext cx="661045" cy="107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E9D1C1-CC9B-F1C1-7498-F913E559E119}"/>
                </a:ext>
              </a:extLst>
            </p:cNvPr>
            <p:cNvSpPr/>
            <p:nvPr/>
          </p:nvSpPr>
          <p:spPr>
            <a:xfrm>
              <a:off x="4559264" y="5609493"/>
              <a:ext cx="661045" cy="1078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F4EF94-285C-826B-4425-3849E693C587}"/>
                </a:ext>
              </a:extLst>
            </p:cNvPr>
            <p:cNvSpPr/>
            <p:nvPr/>
          </p:nvSpPr>
          <p:spPr>
            <a:xfrm>
              <a:off x="3862913" y="5584851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C3254F-05F6-4396-9DC0-8191AAC00760}"/>
                </a:ext>
              </a:extLst>
            </p:cNvPr>
            <p:cNvSpPr/>
            <p:nvPr/>
          </p:nvSpPr>
          <p:spPr>
            <a:xfrm>
              <a:off x="3864554" y="5677949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87B9F6A-0CB7-4B45-9ADB-F3C42D9441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1154" y="1065229"/>
            <a:ext cx="4838886" cy="4396060"/>
          </a:xfrm>
          <a:custGeom>
            <a:avLst/>
            <a:gdLst>
              <a:gd name="connsiteX0" fmla="*/ 2849362 w 4838886"/>
              <a:gd name="connsiteY0" fmla="*/ 329 h 4396060"/>
              <a:gd name="connsiteX1" fmla="*/ 3053469 w 4838886"/>
              <a:gd name="connsiteY1" fmla="*/ 32123 h 4396060"/>
              <a:gd name="connsiteX2" fmla="*/ 4034466 w 4838886"/>
              <a:gd name="connsiteY2" fmla="*/ 3833389 h 4396060"/>
              <a:gd name="connsiteX3" fmla="*/ 8680 w 4838886"/>
              <a:gd name="connsiteY3" fmla="*/ 2421584 h 4396060"/>
              <a:gd name="connsiteX4" fmla="*/ 2849362 w 4838886"/>
              <a:gd name="connsiteY4" fmla="*/ 329 h 439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886" h="4396060">
                <a:moveTo>
                  <a:pt x="2849362" y="329"/>
                </a:moveTo>
                <a:cubicBezTo>
                  <a:pt x="2921387" y="2240"/>
                  <a:pt x="2989709" y="12527"/>
                  <a:pt x="3053469" y="32123"/>
                </a:cubicBezTo>
                <a:cubicBezTo>
                  <a:pt x="4073625" y="345656"/>
                  <a:pt x="5899598" y="2188300"/>
                  <a:pt x="4034466" y="3833389"/>
                </a:cubicBezTo>
                <a:cubicBezTo>
                  <a:pt x="2169335" y="5478478"/>
                  <a:pt x="172179" y="3055128"/>
                  <a:pt x="8680" y="2421584"/>
                </a:cubicBezTo>
                <a:cubicBezTo>
                  <a:pt x="-144600" y="1827637"/>
                  <a:pt x="1768983" y="-28337"/>
                  <a:pt x="2849362" y="3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39">
            <a:extLst>
              <a:ext uri="{FF2B5EF4-FFF2-40B4-BE49-F238E27FC236}">
                <a16:creationId xmlns:a16="http://schemas.microsoft.com/office/drawing/2014/main" id="{F3C46320-935E-5B4D-560B-5D1677F21D4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6383" y="4505372"/>
            <a:ext cx="6016751" cy="44805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5B64416-8A49-6E46-BB33-2F2110AF7A58}"/>
              </a:ext>
            </a:extLst>
          </p:cNvPr>
          <p:cNvSpPr/>
          <p:nvPr userDrawn="1"/>
        </p:nvSpPr>
        <p:spPr>
          <a:xfrm>
            <a:off x="1789369" y="210606"/>
            <a:ext cx="4014822" cy="2831433"/>
          </a:xfrm>
          <a:custGeom>
            <a:avLst/>
            <a:gdLst>
              <a:gd name="connsiteX0" fmla="*/ 2158295 w 4014822"/>
              <a:gd name="connsiteY0" fmla="*/ 28 h 2831433"/>
              <a:gd name="connsiteX1" fmla="*/ 3821927 w 4014822"/>
              <a:gd name="connsiteY1" fmla="*/ 451707 h 2831433"/>
              <a:gd name="connsiteX2" fmla="*/ 2116392 w 4014822"/>
              <a:gd name="connsiteY2" fmla="*/ 2831372 h 2831433"/>
              <a:gd name="connsiteX3" fmla="*/ 94181 w 4014822"/>
              <a:gd name="connsiteY3" fmla="*/ 648689 h 2831433"/>
              <a:gd name="connsiteX4" fmla="*/ 2158295 w 4014822"/>
              <a:gd name="connsiteY4" fmla="*/ 28 h 283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4822" h="2831433">
                <a:moveTo>
                  <a:pt x="2158295" y="28"/>
                </a:moveTo>
                <a:cubicBezTo>
                  <a:pt x="2835060" y="2310"/>
                  <a:pt x="3491267" y="145999"/>
                  <a:pt x="3821927" y="451707"/>
                </a:cubicBezTo>
                <a:cubicBezTo>
                  <a:pt x="4577720" y="1150467"/>
                  <a:pt x="2923612" y="2843173"/>
                  <a:pt x="2116392" y="2831372"/>
                </a:cubicBezTo>
                <a:cubicBezTo>
                  <a:pt x="1309172" y="2819570"/>
                  <a:pt x="-421159" y="1396727"/>
                  <a:pt x="94181" y="648689"/>
                </a:cubicBezTo>
                <a:cubicBezTo>
                  <a:pt x="384060" y="227917"/>
                  <a:pt x="1288169" y="-2905"/>
                  <a:pt x="2158295" y="28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01AB8A-21AD-B0F6-6FF0-D9EAE5D057D2}"/>
              </a:ext>
            </a:extLst>
          </p:cNvPr>
          <p:cNvSpPr/>
          <p:nvPr userDrawn="1"/>
        </p:nvSpPr>
        <p:spPr>
          <a:xfrm>
            <a:off x="3317065" y="327525"/>
            <a:ext cx="4310951" cy="2435326"/>
          </a:xfrm>
          <a:custGeom>
            <a:avLst/>
            <a:gdLst>
              <a:gd name="connsiteX0" fmla="*/ 495174 w 4310951"/>
              <a:gd name="connsiteY0" fmla="*/ 362 h 2435326"/>
              <a:gd name="connsiteX1" fmla="*/ 920158 w 4310951"/>
              <a:gd name="connsiteY1" fmla="*/ 105891 h 2435326"/>
              <a:gd name="connsiteX2" fmla="*/ 4180406 w 4310951"/>
              <a:gd name="connsiteY2" fmla="*/ 480943 h 2435326"/>
              <a:gd name="connsiteX3" fmla="*/ 2495563 w 4310951"/>
              <a:gd name="connsiteY3" fmla="*/ 2419118 h 2435326"/>
              <a:gd name="connsiteX4" fmla="*/ 495174 w 4310951"/>
              <a:gd name="connsiteY4" fmla="*/ 362 h 243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0951" h="2435326">
                <a:moveTo>
                  <a:pt x="495174" y="362"/>
                </a:moveTo>
                <a:cubicBezTo>
                  <a:pt x="614244" y="4112"/>
                  <a:pt x="755611" y="37187"/>
                  <a:pt x="920158" y="105891"/>
                </a:cubicBezTo>
                <a:cubicBezTo>
                  <a:pt x="2675326" y="838735"/>
                  <a:pt x="3610717" y="-408443"/>
                  <a:pt x="4180406" y="480943"/>
                </a:cubicBezTo>
                <a:cubicBezTo>
                  <a:pt x="4750095" y="1370329"/>
                  <a:pt x="3320003" y="2351857"/>
                  <a:pt x="2495563" y="2419118"/>
                </a:cubicBezTo>
                <a:cubicBezTo>
                  <a:pt x="276728" y="2668175"/>
                  <a:pt x="-655832" y="-35888"/>
                  <a:pt x="495174" y="3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287F595-3431-850B-1A46-68302973CC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1" cy="2655151"/>
          </a:xfrm>
          <a:custGeom>
            <a:avLst/>
            <a:gdLst>
              <a:gd name="connsiteX0" fmla="*/ 0 w 12192001"/>
              <a:gd name="connsiteY0" fmla="*/ 0 h 2655151"/>
              <a:gd name="connsiteX1" fmla="*/ 3 w 12192001"/>
              <a:gd name="connsiteY1" fmla="*/ 0 h 2655151"/>
              <a:gd name="connsiteX2" fmla="*/ 3 w 12192001"/>
              <a:gd name="connsiteY2" fmla="*/ 684 h 2655151"/>
              <a:gd name="connsiteX3" fmla="*/ 12192001 w 12192001"/>
              <a:gd name="connsiteY3" fmla="*/ 684 h 2655151"/>
              <a:gd name="connsiteX4" fmla="*/ 12192001 w 12192001"/>
              <a:gd name="connsiteY4" fmla="*/ 2407911 h 2655151"/>
              <a:gd name="connsiteX5" fmla="*/ 12191530 w 12192001"/>
              <a:gd name="connsiteY5" fmla="*/ 2407919 h 2655151"/>
              <a:gd name="connsiteX6" fmla="*/ 11594288 w 12192001"/>
              <a:gd name="connsiteY6" fmla="*/ 2482798 h 2655151"/>
              <a:gd name="connsiteX7" fmla="*/ 8040907 w 12192001"/>
              <a:gd name="connsiteY7" fmla="*/ 2486905 h 2655151"/>
              <a:gd name="connsiteX8" fmla="*/ 7786272 w 12192001"/>
              <a:gd name="connsiteY8" fmla="*/ 2448495 h 2655151"/>
              <a:gd name="connsiteX9" fmla="*/ 7777580 w 12192001"/>
              <a:gd name="connsiteY9" fmla="*/ 2445658 h 2655151"/>
              <a:gd name="connsiteX10" fmla="*/ 6489657 w 12192001"/>
              <a:gd name="connsiteY10" fmla="*/ 2249648 h 2655151"/>
              <a:gd name="connsiteX11" fmla="*/ 5190288 w 12192001"/>
              <a:gd name="connsiteY11" fmla="*/ 2280694 h 2655151"/>
              <a:gd name="connsiteX12" fmla="*/ 4860723 w 12192001"/>
              <a:gd name="connsiteY12" fmla="*/ 2317751 h 2655151"/>
              <a:gd name="connsiteX13" fmla="*/ 4637970 w 12192001"/>
              <a:gd name="connsiteY13" fmla="*/ 2355635 h 2655151"/>
              <a:gd name="connsiteX14" fmla="*/ 4481399 w 12192001"/>
              <a:gd name="connsiteY14" fmla="*/ 2371393 h 2655151"/>
              <a:gd name="connsiteX15" fmla="*/ 4194516 w 12192001"/>
              <a:gd name="connsiteY15" fmla="*/ 2417596 h 2655151"/>
              <a:gd name="connsiteX16" fmla="*/ 49281 w 12192001"/>
              <a:gd name="connsiteY16" fmla="*/ 2332426 h 2655151"/>
              <a:gd name="connsiteX17" fmla="*/ 0 w 12192001"/>
              <a:gd name="connsiteY17" fmla="*/ 2327645 h 26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1" h="2655151">
                <a:moveTo>
                  <a:pt x="0" y="0"/>
                </a:moveTo>
                <a:lnTo>
                  <a:pt x="3" y="0"/>
                </a:lnTo>
                <a:lnTo>
                  <a:pt x="3" y="684"/>
                </a:lnTo>
                <a:lnTo>
                  <a:pt x="12192001" y="684"/>
                </a:lnTo>
                <a:lnTo>
                  <a:pt x="12192001" y="2407911"/>
                </a:lnTo>
                <a:lnTo>
                  <a:pt x="12191530" y="2407919"/>
                </a:lnTo>
                <a:cubicBezTo>
                  <a:pt x="12021090" y="2415907"/>
                  <a:pt x="11822558" y="2440015"/>
                  <a:pt x="11594288" y="2482798"/>
                </a:cubicBezTo>
                <a:cubicBezTo>
                  <a:pt x="9971023" y="2787039"/>
                  <a:pt x="8884607" y="2623170"/>
                  <a:pt x="8040907" y="2486905"/>
                </a:cubicBezTo>
                <a:lnTo>
                  <a:pt x="7786272" y="2448495"/>
                </a:lnTo>
                <a:lnTo>
                  <a:pt x="7777580" y="2445658"/>
                </a:lnTo>
                <a:cubicBezTo>
                  <a:pt x="7400112" y="2345342"/>
                  <a:pt x="6970600" y="2275839"/>
                  <a:pt x="6489657" y="2249648"/>
                </a:cubicBezTo>
                <a:cubicBezTo>
                  <a:pt x="6091638" y="2227973"/>
                  <a:pt x="5658398" y="2235960"/>
                  <a:pt x="5190288" y="2280694"/>
                </a:cubicBezTo>
                <a:cubicBezTo>
                  <a:pt x="5085558" y="2288947"/>
                  <a:pt x="4975260" y="2301404"/>
                  <a:pt x="4860723" y="2317751"/>
                </a:cubicBezTo>
                <a:lnTo>
                  <a:pt x="4637970" y="2355635"/>
                </a:lnTo>
                <a:lnTo>
                  <a:pt x="4481399" y="2371393"/>
                </a:lnTo>
                <a:cubicBezTo>
                  <a:pt x="4391550" y="2383254"/>
                  <a:pt x="4295971" y="2398581"/>
                  <a:pt x="4194516" y="2417596"/>
                </a:cubicBezTo>
                <a:cubicBezTo>
                  <a:pt x="2165435" y="2797896"/>
                  <a:pt x="975184" y="2446774"/>
                  <a:pt x="49281" y="2332426"/>
                </a:cubicBezTo>
                <a:lnTo>
                  <a:pt x="0" y="23276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1051560"/>
            <a:ext cx="8101584" cy="1325563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528" y="3364992"/>
            <a:ext cx="4736592" cy="466344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528" y="3877056"/>
            <a:ext cx="4736592" cy="190195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2824" y="3364992"/>
            <a:ext cx="4736592" cy="466344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92824" y="3877056"/>
            <a:ext cx="4736592" cy="190195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7D252A-6B69-E514-26A6-1C3086E2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732" y="6231541"/>
            <a:ext cx="377576" cy="346860"/>
          </a:xfrm>
          <a:custGeom>
            <a:avLst/>
            <a:gdLst>
              <a:gd name="connsiteX0" fmla="*/ 207164 w 377576"/>
              <a:gd name="connsiteY0" fmla="*/ 451 h 346860"/>
              <a:gd name="connsiteX1" fmla="*/ 333607 w 377576"/>
              <a:gd name="connsiteY1" fmla="*/ 282909 h 346860"/>
              <a:gd name="connsiteX2" fmla="*/ 2098 w 377576"/>
              <a:gd name="connsiteY2" fmla="*/ 226361 h 346860"/>
              <a:gd name="connsiteX3" fmla="*/ 207164 w 377576"/>
              <a:gd name="connsiteY3" fmla="*/ 451 h 3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76" h="346860">
                <a:moveTo>
                  <a:pt x="207164" y="451"/>
                </a:moveTo>
                <a:cubicBezTo>
                  <a:pt x="290586" y="11344"/>
                  <a:pt x="456827" y="130428"/>
                  <a:pt x="333607" y="282909"/>
                </a:cubicBezTo>
                <a:cubicBezTo>
                  <a:pt x="210386" y="435390"/>
                  <a:pt x="23172" y="273437"/>
                  <a:pt x="2098" y="226361"/>
                </a:cubicBezTo>
                <a:cubicBezTo>
                  <a:pt x="-18976" y="179285"/>
                  <a:pt x="123742" y="-10441"/>
                  <a:pt x="207164" y="451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0138E35-2473-A805-FD57-ACB7C55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C66C81F-38A6-E13C-358A-CF2B70477129}"/>
              </a:ext>
            </a:extLst>
          </p:cNvPr>
          <p:cNvSpPr/>
          <p:nvPr userDrawn="1"/>
        </p:nvSpPr>
        <p:spPr>
          <a:xfrm>
            <a:off x="892936" y="2088672"/>
            <a:ext cx="1920247" cy="1937932"/>
          </a:xfrm>
          <a:custGeom>
            <a:avLst/>
            <a:gdLst>
              <a:gd name="connsiteX0" fmla="*/ 952167 w 1920247"/>
              <a:gd name="connsiteY0" fmla="*/ 2069 h 1937932"/>
              <a:gd name="connsiteX1" fmla="*/ 1146020 w 1920247"/>
              <a:gd name="connsiteY1" fmla="*/ 28022 h 1937932"/>
              <a:gd name="connsiteX2" fmla="*/ 1729489 w 1920247"/>
              <a:gd name="connsiteY2" fmla="*/ 1846370 h 1937932"/>
              <a:gd name="connsiteX3" fmla="*/ 54139 w 1920247"/>
              <a:gd name="connsiteY3" fmla="*/ 1404954 h 1937932"/>
              <a:gd name="connsiteX4" fmla="*/ 952167 w 1920247"/>
              <a:gd name="connsiteY4" fmla="*/ 2069 h 193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0247" h="1937932">
                <a:moveTo>
                  <a:pt x="952167" y="2069"/>
                </a:moveTo>
                <a:cubicBezTo>
                  <a:pt x="1013263" y="5702"/>
                  <a:pt x="1077832" y="14185"/>
                  <a:pt x="1146020" y="28022"/>
                </a:cubicBezTo>
                <a:cubicBezTo>
                  <a:pt x="2237027" y="249423"/>
                  <a:pt x="1911469" y="1616882"/>
                  <a:pt x="1729489" y="1846370"/>
                </a:cubicBezTo>
                <a:cubicBezTo>
                  <a:pt x="1547508" y="2075859"/>
                  <a:pt x="217779" y="1853787"/>
                  <a:pt x="54139" y="1404954"/>
                </a:cubicBezTo>
                <a:cubicBezTo>
                  <a:pt x="-99274" y="984173"/>
                  <a:pt x="35730" y="-52428"/>
                  <a:pt x="952167" y="206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3563E9-0102-A23C-8C56-17D20889363C}"/>
              </a:ext>
            </a:extLst>
          </p:cNvPr>
          <p:cNvSpPr/>
          <p:nvPr userDrawn="1"/>
        </p:nvSpPr>
        <p:spPr>
          <a:xfrm>
            <a:off x="3897600" y="2226588"/>
            <a:ext cx="1919274" cy="1896766"/>
          </a:xfrm>
          <a:custGeom>
            <a:avLst/>
            <a:gdLst>
              <a:gd name="connsiteX0" fmla="*/ 950195 w 1919274"/>
              <a:gd name="connsiteY0" fmla="*/ 709 h 1896766"/>
              <a:gd name="connsiteX1" fmla="*/ 1832169 w 1919274"/>
              <a:gd name="connsiteY1" fmla="*/ 1069588 h 1896766"/>
              <a:gd name="connsiteX2" fmla="*/ 124282 w 1919274"/>
              <a:gd name="connsiteY2" fmla="*/ 1639242 h 1896766"/>
              <a:gd name="connsiteX3" fmla="*/ 764475 w 1919274"/>
              <a:gd name="connsiteY3" fmla="*/ 8116 h 1896766"/>
              <a:gd name="connsiteX4" fmla="*/ 950195 w 1919274"/>
              <a:gd name="connsiteY4" fmla="*/ 709 h 18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274" h="1896766">
                <a:moveTo>
                  <a:pt x="950195" y="709"/>
                </a:moveTo>
                <a:cubicBezTo>
                  <a:pt x="1430402" y="15667"/>
                  <a:pt x="2174361" y="270758"/>
                  <a:pt x="1832169" y="1069588"/>
                </a:cubicBezTo>
                <a:cubicBezTo>
                  <a:pt x="1441093" y="1982536"/>
                  <a:pt x="509480" y="2087618"/>
                  <a:pt x="124282" y="1639242"/>
                </a:cubicBezTo>
                <a:cubicBezTo>
                  <a:pt x="-260916" y="1190866"/>
                  <a:pt x="333275" y="62351"/>
                  <a:pt x="764475" y="8116"/>
                </a:cubicBezTo>
                <a:cubicBezTo>
                  <a:pt x="818375" y="1336"/>
                  <a:pt x="881594" y="-1428"/>
                  <a:pt x="950195" y="70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834079-129A-663C-2867-3DC3792C59A0}"/>
              </a:ext>
            </a:extLst>
          </p:cNvPr>
          <p:cNvSpPr/>
          <p:nvPr userDrawn="1"/>
        </p:nvSpPr>
        <p:spPr>
          <a:xfrm>
            <a:off x="6467965" y="2074736"/>
            <a:ext cx="1934216" cy="2008138"/>
          </a:xfrm>
          <a:custGeom>
            <a:avLst/>
            <a:gdLst>
              <a:gd name="connsiteX0" fmla="*/ 1176955 w 1934216"/>
              <a:gd name="connsiteY0" fmla="*/ 963 h 2008138"/>
              <a:gd name="connsiteX1" fmla="*/ 1467457 w 1934216"/>
              <a:gd name="connsiteY1" fmla="*/ 78222 h 2008138"/>
              <a:gd name="connsiteX2" fmla="*/ 1799669 w 1934216"/>
              <a:gd name="connsiteY2" fmla="*/ 1496056 h 2008138"/>
              <a:gd name="connsiteX3" fmla="*/ 471237 w 1934216"/>
              <a:gd name="connsiteY3" fmla="*/ 1889092 h 2008138"/>
              <a:gd name="connsiteX4" fmla="*/ 78202 w 1934216"/>
              <a:gd name="connsiteY4" fmla="*/ 560659 h 2008138"/>
              <a:gd name="connsiteX5" fmla="*/ 1176955 w 1934216"/>
              <a:gd name="connsiteY5" fmla="*/ 963 h 200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216" h="2008138">
                <a:moveTo>
                  <a:pt x="1176955" y="963"/>
                </a:moveTo>
                <a:cubicBezTo>
                  <a:pt x="1279614" y="5871"/>
                  <a:pt x="1378325" y="29790"/>
                  <a:pt x="1467457" y="78222"/>
                </a:cubicBezTo>
                <a:cubicBezTo>
                  <a:pt x="1942827" y="336525"/>
                  <a:pt x="2057971" y="1020686"/>
                  <a:pt x="1799669" y="1496056"/>
                </a:cubicBezTo>
                <a:cubicBezTo>
                  <a:pt x="1541366" y="1971426"/>
                  <a:pt x="946607" y="2147394"/>
                  <a:pt x="471237" y="1889092"/>
                </a:cubicBezTo>
                <a:cubicBezTo>
                  <a:pt x="-4133" y="1630789"/>
                  <a:pt x="-87835" y="862471"/>
                  <a:pt x="78202" y="560659"/>
                </a:cubicBezTo>
                <a:cubicBezTo>
                  <a:pt x="213106" y="315438"/>
                  <a:pt x="732098" y="-20303"/>
                  <a:pt x="1176955" y="9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0E1CC6-A15E-1B79-5BB9-92C764498AC6}"/>
              </a:ext>
            </a:extLst>
          </p:cNvPr>
          <p:cNvSpPr/>
          <p:nvPr userDrawn="1"/>
        </p:nvSpPr>
        <p:spPr>
          <a:xfrm>
            <a:off x="9350343" y="2088796"/>
            <a:ext cx="1940255" cy="1874587"/>
          </a:xfrm>
          <a:custGeom>
            <a:avLst/>
            <a:gdLst>
              <a:gd name="connsiteX0" fmla="*/ 769429 w 1940255"/>
              <a:gd name="connsiteY0" fmla="*/ 1 h 1874587"/>
              <a:gd name="connsiteX1" fmla="*/ 1809595 w 1940255"/>
              <a:gd name="connsiteY1" fmla="*/ 336815 h 1874587"/>
              <a:gd name="connsiteX2" fmla="*/ 957221 w 1940255"/>
              <a:gd name="connsiteY2" fmla="*/ 1873566 h 1874587"/>
              <a:gd name="connsiteX3" fmla="*/ 84652 w 1940255"/>
              <a:gd name="connsiteY3" fmla="*/ 174906 h 1874587"/>
              <a:gd name="connsiteX4" fmla="*/ 769429 w 1940255"/>
              <a:gd name="connsiteY4" fmla="*/ 1 h 187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255" h="1874587">
                <a:moveTo>
                  <a:pt x="769429" y="1"/>
                </a:moveTo>
                <a:cubicBezTo>
                  <a:pt x="1193227" y="-246"/>
                  <a:pt x="1677555" y="102767"/>
                  <a:pt x="1809595" y="336815"/>
                </a:cubicBezTo>
                <a:cubicBezTo>
                  <a:pt x="2044333" y="752901"/>
                  <a:pt x="2069738" y="1913836"/>
                  <a:pt x="957221" y="1873566"/>
                </a:cubicBezTo>
                <a:cubicBezTo>
                  <a:pt x="-155296" y="1833297"/>
                  <a:pt x="-57411" y="431031"/>
                  <a:pt x="84652" y="174906"/>
                </a:cubicBezTo>
                <a:cubicBezTo>
                  <a:pt x="146804" y="62851"/>
                  <a:pt x="439808" y="193"/>
                  <a:pt x="7694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8EE5-3D2D-AD91-3E4D-4F853F8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EB68C9D-2145-4CC0-9F00-198AA56E38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054" y="2205433"/>
            <a:ext cx="1920240" cy="2028271"/>
          </a:xfrm>
          <a:custGeom>
            <a:avLst/>
            <a:gdLst>
              <a:gd name="connsiteX0" fmla="*/ 998505 w 1920240"/>
              <a:gd name="connsiteY0" fmla="*/ 0 h 2028271"/>
              <a:gd name="connsiteX1" fmla="*/ 1920240 w 1920240"/>
              <a:gd name="connsiteY1" fmla="*/ 1014136 h 2028271"/>
              <a:gd name="connsiteX2" fmla="*/ 998505 w 1920240"/>
              <a:gd name="connsiteY2" fmla="*/ 2028271 h 2028271"/>
              <a:gd name="connsiteX3" fmla="*/ 0 w 1920240"/>
              <a:gd name="connsiteY3" fmla="*/ 1014136 h 2028271"/>
              <a:gd name="connsiteX4" fmla="*/ 998505 w 1920240"/>
              <a:gd name="connsiteY4" fmla="*/ 0 h 202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0240" h="2028271">
                <a:moveTo>
                  <a:pt x="998505" y="0"/>
                </a:moveTo>
                <a:cubicBezTo>
                  <a:pt x="1318545" y="0"/>
                  <a:pt x="1920240" y="454044"/>
                  <a:pt x="1920240" y="1014136"/>
                </a:cubicBezTo>
                <a:cubicBezTo>
                  <a:pt x="1920240" y="1574227"/>
                  <a:pt x="1318545" y="2028271"/>
                  <a:pt x="998505" y="2028271"/>
                </a:cubicBezTo>
                <a:cubicBezTo>
                  <a:pt x="678465" y="2028271"/>
                  <a:pt x="0" y="1719031"/>
                  <a:pt x="0" y="1014136"/>
                </a:cubicBezTo>
                <a:cubicBezTo>
                  <a:pt x="0" y="309240"/>
                  <a:pt x="678465" y="0"/>
                  <a:pt x="99850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974C254A-D1C1-7C23-7A97-D08B5EF74F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6324" y="2178388"/>
            <a:ext cx="2019168" cy="1860145"/>
          </a:xfrm>
          <a:custGeom>
            <a:avLst/>
            <a:gdLst>
              <a:gd name="connsiteX0" fmla="*/ 1075463 w 2019168"/>
              <a:gd name="connsiteY0" fmla="*/ 1079 h 1860145"/>
              <a:gd name="connsiteX1" fmla="*/ 1370094 w 2019168"/>
              <a:gd name="connsiteY1" fmla="*/ 51869 h 1860145"/>
              <a:gd name="connsiteX2" fmla="*/ 1707509 w 2019168"/>
              <a:gd name="connsiteY2" fmla="*/ 1715406 h 1860145"/>
              <a:gd name="connsiteX3" fmla="*/ 2089 w 2019168"/>
              <a:gd name="connsiteY3" fmla="*/ 1133186 h 1860145"/>
              <a:gd name="connsiteX4" fmla="*/ 1075463 w 2019168"/>
              <a:gd name="connsiteY4" fmla="*/ 1079 h 186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9168" h="1860145">
                <a:moveTo>
                  <a:pt x="1075463" y="1079"/>
                </a:moveTo>
                <a:cubicBezTo>
                  <a:pt x="1169679" y="5250"/>
                  <a:pt x="1268160" y="21623"/>
                  <a:pt x="1370094" y="51869"/>
                </a:cubicBezTo>
                <a:cubicBezTo>
                  <a:pt x="2028402" y="250981"/>
                  <a:pt x="2264123" y="1392311"/>
                  <a:pt x="1707509" y="1715406"/>
                </a:cubicBezTo>
                <a:cubicBezTo>
                  <a:pt x="1150895" y="2038501"/>
                  <a:pt x="44037" y="1810492"/>
                  <a:pt x="2089" y="1133186"/>
                </a:cubicBezTo>
                <a:cubicBezTo>
                  <a:pt x="-34615" y="540543"/>
                  <a:pt x="415947" y="-28120"/>
                  <a:pt x="1075463" y="107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D22F399-84EB-DA43-D72E-972541FA68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8875" y="2140559"/>
            <a:ext cx="1959193" cy="2066782"/>
          </a:xfrm>
          <a:custGeom>
            <a:avLst/>
            <a:gdLst>
              <a:gd name="connsiteX0" fmla="*/ 990359 w 1959193"/>
              <a:gd name="connsiteY0" fmla="*/ 0 h 2066782"/>
              <a:gd name="connsiteX1" fmla="*/ 1959193 w 1959193"/>
              <a:gd name="connsiteY1" fmla="*/ 1087188 h 2066782"/>
              <a:gd name="connsiteX2" fmla="*/ 979599 w 1959193"/>
              <a:gd name="connsiteY2" fmla="*/ 2066782 h 2066782"/>
              <a:gd name="connsiteX3" fmla="*/ 6 w 1959193"/>
              <a:gd name="connsiteY3" fmla="*/ 1087188 h 2066782"/>
              <a:gd name="connsiteX4" fmla="*/ 990359 w 1959193"/>
              <a:gd name="connsiteY4" fmla="*/ 0 h 206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193" h="2066782">
                <a:moveTo>
                  <a:pt x="990359" y="0"/>
                </a:moveTo>
                <a:cubicBezTo>
                  <a:pt x="1531373" y="0"/>
                  <a:pt x="1959193" y="546173"/>
                  <a:pt x="1959193" y="1087188"/>
                </a:cubicBezTo>
                <a:cubicBezTo>
                  <a:pt x="1959193" y="1628203"/>
                  <a:pt x="1520614" y="2066782"/>
                  <a:pt x="979599" y="2066782"/>
                </a:cubicBezTo>
                <a:cubicBezTo>
                  <a:pt x="438585" y="2066782"/>
                  <a:pt x="-1787" y="1431651"/>
                  <a:pt x="6" y="1087188"/>
                </a:cubicBezTo>
                <a:cubicBezTo>
                  <a:pt x="1798" y="742725"/>
                  <a:pt x="449344" y="0"/>
                  <a:pt x="99035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293D7505-3D5F-5EC7-DA15-D6C2DF6E28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20110" y="2140558"/>
            <a:ext cx="2163666" cy="2014651"/>
          </a:xfrm>
          <a:custGeom>
            <a:avLst/>
            <a:gdLst>
              <a:gd name="connsiteX0" fmla="*/ 1273408 w 2163666"/>
              <a:gd name="connsiteY0" fmla="*/ 2029 h 2014651"/>
              <a:gd name="connsiteX1" fmla="*/ 1364459 w 2163666"/>
              <a:gd name="connsiteY1" fmla="*/ 19243 h 2014651"/>
              <a:gd name="connsiteX2" fmla="*/ 1803584 w 2163666"/>
              <a:gd name="connsiteY2" fmla="*/ 1720806 h 2014651"/>
              <a:gd name="connsiteX3" fmla="*/ 1517 w 2163666"/>
              <a:gd name="connsiteY3" fmla="*/ 1088839 h 2014651"/>
              <a:gd name="connsiteX4" fmla="*/ 1273408 w 2163666"/>
              <a:gd name="connsiteY4" fmla="*/ 2029 h 201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666" h="2014651">
                <a:moveTo>
                  <a:pt x="1273408" y="2029"/>
                </a:moveTo>
                <a:cubicBezTo>
                  <a:pt x="1305447" y="4806"/>
                  <a:pt x="1335918" y="10472"/>
                  <a:pt x="1364459" y="19243"/>
                </a:cubicBezTo>
                <a:cubicBezTo>
                  <a:pt x="1821112" y="159590"/>
                  <a:pt x="2638474" y="984414"/>
                  <a:pt x="1803584" y="1720806"/>
                </a:cubicBezTo>
                <a:cubicBezTo>
                  <a:pt x="968693" y="2457198"/>
                  <a:pt x="46130" y="1643895"/>
                  <a:pt x="1517" y="1088839"/>
                </a:cubicBezTo>
                <a:cubicBezTo>
                  <a:pt x="-40307" y="568475"/>
                  <a:pt x="792832" y="-39632"/>
                  <a:pt x="1273408" y="202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D410CB-8838-F5FE-B127-40EB466A16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734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4AB9408A-B6CD-B62B-A40C-113C980EF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51468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61463C70-6782-0D6E-7762-61E5677626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4031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E4A9BFDF-CD6B-DB2B-93AB-335CC2AE45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67503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D4374427-D19A-E579-3D78-7A08CED4EE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734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F400EB7-1FDE-3683-C9B4-63413EE5EA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51468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5D8F7F98-168C-5B0E-F2F8-A4AD7BA597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64031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C5A299EB-BF79-F241-A67B-AD318037BB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67503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6BC38C4-7EDF-0398-884C-F604FCF7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Footer Placeholder 5">
            <a:extLst>
              <a:ext uri="{FF2B5EF4-FFF2-40B4-BE49-F238E27FC236}">
                <a16:creationId xmlns:a16="http://schemas.microsoft.com/office/drawing/2014/main" id="{3324246F-F0D6-1940-4C2D-1B0A3C16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</p:spTree>
    <p:extLst>
      <p:ext uri="{BB962C8B-B14F-4D97-AF65-F5344CB8AC3E}">
        <p14:creationId xmlns:p14="http://schemas.microsoft.com/office/powerpoint/2010/main" val="71516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0ACB28-E48A-5740-A6D3-E094D17FB09B}"/>
              </a:ext>
            </a:extLst>
          </p:cNvPr>
          <p:cNvSpPr/>
          <p:nvPr userDrawn="1"/>
        </p:nvSpPr>
        <p:spPr>
          <a:xfrm>
            <a:off x="9552576" y="1533655"/>
            <a:ext cx="1394660" cy="1251173"/>
          </a:xfrm>
          <a:custGeom>
            <a:avLst/>
            <a:gdLst>
              <a:gd name="connsiteX0" fmla="*/ 1065214 w 1394660"/>
              <a:gd name="connsiteY0" fmla="*/ 1006 h 1251173"/>
              <a:gd name="connsiteX1" fmla="*/ 1144180 w 1394660"/>
              <a:gd name="connsiteY1" fmla="*/ 2923 h 1251173"/>
              <a:gd name="connsiteX2" fmla="*/ 1143883 w 1394660"/>
              <a:gd name="connsiteY2" fmla="*/ 1151759 h 1251173"/>
              <a:gd name="connsiteX3" fmla="*/ 43 w 1394660"/>
              <a:gd name="connsiteY3" fmla="*/ 917572 h 1251173"/>
              <a:gd name="connsiteX4" fmla="*/ 1065214 w 1394660"/>
              <a:gd name="connsiteY4" fmla="*/ 1006 h 125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4660" h="1251173">
                <a:moveTo>
                  <a:pt x="1065214" y="1006"/>
                </a:moveTo>
                <a:cubicBezTo>
                  <a:pt x="1092720" y="-779"/>
                  <a:pt x="1119132" y="-215"/>
                  <a:pt x="1144180" y="2923"/>
                </a:cubicBezTo>
                <a:cubicBezTo>
                  <a:pt x="1544949" y="53123"/>
                  <a:pt x="1404083" y="971069"/>
                  <a:pt x="1143883" y="1151759"/>
                </a:cubicBezTo>
                <a:cubicBezTo>
                  <a:pt x="883684" y="1332450"/>
                  <a:pt x="6581" y="1273955"/>
                  <a:pt x="43" y="917572"/>
                </a:cubicBezTo>
                <a:cubicBezTo>
                  <a:pt x="-6086" y="583464"/>
                  <a:pt x="652628" y="27796"/>
                  <a:pt x="1065214" y="1006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36AFF8-9C8F-34D5-490C-107E9F54DA96}"/>
              </a:ext>
            </a:extLst>
          </p:cNvPr>
          <p:cNvSpPr/>
          <p:nvPr userDrawn="1"/>
        </p:nvSpPr>
        <p:spPr>
          <a:xfrm>
            <a:off x="1095157" y="1662388"/>
            <a:ext cx="1311040" cy="1332925"/>
          </a:xfrm>
          <a:custGeom>
            <a:avLst/>
            <a:gdLst>
              <a:gd name="connsiteX0" fmla="*/ 760032 w 1311040"/>
              <a:gd name="connsiteY0" fmla="*/ 1872 h 1332925"/>
              <a:gd name="connsiteX1" fmla="*/ 1114773 w 1311040"/>
              <a:gd name="connsiteY1" fmla="*/ 68853 h 1332925"/>
              <a:gd name="connsiteX2" fmla="*/ 1166213 w 1311040"/>
              <a:gd name="connsiteY2" fmla="*/ 1125308 h 1332925"/>
              <a:gd name="connsiteX3" fmla="*/ 150887 w 1311040"/>
              <a:gd name="connsiteY3" fmla="*/ 1201691 h 1332925"/>
              <a:gd name="connsiteX4" fmla="*/ 105320 w 1311040"/>
              <a:gd name="connsiteY4" fmla="*/ 223299 h 1332925"/>
              <a:gd name="connsiteX5" fmla="*/ 760032 w 1311040"/>
              <a:gd name="connsiteY5" fmla="*/ 1872 h 13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040" h="1332925">
                <a:moveTo>
                  <a:pt x="760032" y="1872"/>
                </a:moveTo>
                <a:cubicBezTo>
                  <a:pt x="912528" y="-6449"/>
                  <a:pt x="1048468" y="12477"/>
                  <a:pt x="1114773" y="68853"/>
                </a:cubicBezTo>
                <a:cubicBezTo>
                  <a:pt x="1291589" y="219188"/>
                  <a:pt x="1425495" y="823841"/>
                  <a:pt x="1166213" y="1125308"/>
                </a:cubicBezTo>
                <a:cubicBezTo>
                  <a:pt x="906931" y="1426775"/>
                  <a:pt x="327702" y="1352026"/>
                  <a:pt x="150887" y="1201691"/>
                </a:cubicBezTo>
                <a:cubicBezTo>
                  <a:pt x="-25929" y="1051356"/>
                  <a:pt x="-55328" y="412105"/>
                  <a:pt x="105320" y="223299"/>
                </a:cubicBezTo>
                <a:cubicBezTo>
                  <a:pt x="205725" y="105295"/>
                  <a:pt x="505873" y="15741"/>
                  <a:pt x="760032" y="1872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F8C201A-0786-FC68-D542-22B4C6AA1894}"/>
              </a:ext>
            </a:extLst>
          </p:cNvPr>
          <p:cNvSpPr/>
          <p:nvPr userDrawn="1"/>
        </p:nvSpPr>
        <p:spPr>
          <a:xfrm>
            <a:off x="3823043" y="1597010"/>
            <a:ext cx="1287665" cy="1468816"/>
          </a:xfrm>
          <a:custGeom>
            <a:avLst/>
            <a:gdLst>
              <a:gd name="connsiteX0" fmla="*/ 819156 w 1287665"/>
              <a:gd name="connsiteY0" fmla="*/ 237 h 1468816"/>
              <a:gd name="connsiteX1" fmla="*/ 1073512 w 1287665"/>
              <a:gd name="connsiteY1" fmla="*/ 75586 h 1468816"/>
              <a:gd name="connsiteX2" fmla="*/ 1009218 w 1287665"/>
              <a:gd name="connsiteY2" fmla="*/ 1454079 h 1468816"/>
              <a:gd name="connsiteX3" fmla="*/ 975 w 1287665"/>
              <a:gd name="connsiteY3" fmla="*/ 735510 h 1468816"/>
              <a:gd name="connsiteX4" fmla="*/ 819156 w 1287665"/>
              <a:gd name="connsiteY4" fmla="*/ 237 h 146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665" h="1468816">
                <a:moveTo>
                  <a:pt x="819156" y="237"/>
                </a:moveTo>
                <a:cubicBezTo>
                  <a:pt x="907123" y="-2584"/>
                  <a:pt x="993588" y="19619"/>
                  <a:pt x="1073512" y="75586"/>
                </a:cubicBezTo>
                <a:cubicBezTo>
                  <a:pt x="1499773" y="374078"/>
                  <a:pt x="1187974" y="1344092"/>
                  <a:pt x="1009218" y="1454079"/>
                </a:cubicBezTo>
                <a:cubicBezTo>
                  <a:pt x="830462" y="1564066"/>
                  <a:pt x="-32980" y="1032017"/>
                  <a:pt x="975" y="735510"/>
                </a:cubicBezTo>
                <a:cubicBezTo>
                  <a:pt x="28563" y="494599"/>
                  <a:pt x="437964" y="12464"/>
                  <a:pt x="819156" y="237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77F062-A889-08D4-9EFF-C8F31CE14470}"/>
              </a:ext>
            </a:extLst>
          </p:cNvPr>
          <p:cNvSpPr/>
          <p:nvPr userDrawn="1"/>
        </p:nvSpPr>
        <p:spPr>
          <a:xfrm>
            <a:off x="7229441" y="1717547"/>
            <a:ext cx="1212876" cy="1277484"/>
          </a:xfrm>
          <a:custGeom>
            <a:avLst/>
            <a:gdLst>
              <a:gd name="connsiteX0" fmla="*/ 661792 w 1212876"/>
              <a:gd name="connsiteY0" fmla="*/ 2751 h 1277484"/>
              <a:gd name="connsiteX1" fmla="*/ 1021677 w 1212876"/>
              <a:gd name="connsiteY1" fmla="*/ 95771 h 1277484"/>
              <a:gd name="connsiteX2" fmla="*/ 1087176 w 1212876"/>
              <a:gd name="connsiteY2" fmla="*/ 947071 h 1277484"/>
              <a:gd name="connsiteX3" fmla="*/ 189382 w 1212876"/>
              <a:gd name="connsiteY3" fmla="*/ 1190864 h 1277484"/>
              <a:gd name="connsiteX4" fmla="*/ 162703 w 1212876"/>
              <a:gd name="connsiteY4" fmla="*/ 253352 h 1277484"/>
              <a:gd name="connsiteX5" fmla="*/ 661792 w 1212876"/>
              <a:gd name="connsiteY5" fmla="*/ 2751 h 127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2876" h="1277484">
                <a:moveTo>
                  <a:pt x="661792" y="2751"/>
                </a:moveTo>
                <a:cubicBezTo>
                  <a:pt x="787404" y="-8808"/>
                  <a:pt x="915287" y="14913"/>
                  <a:pt x="1021677" y="95771"/>
                </a:cubicBezTo>
                <a:cubicBezTo>
                  <a:pt x="1305381" y="311393"/>
                  <a:pt x="1225891" y="764555"/>
                  <a:pt x="1087176" y="947071"/>
                </a:cubicBezTo>
                <a:cubicBezTo>
                  <a:pt x="948460" y="1129586"/>
                  <a:pt x="511372" y="1425199"/>
                  <a:pt x="189382" y="1190864"/>
                </a:cubicBezTo>
                <a:cubicBezTo>
                  <a:pt x="-132607" y="956530"/>
                  <a:pt x="23987" y="435868"/>
                  <a:pt x="162703" y="253352"/>
                </a:cubicBezTo>
                <a:cubicBezTo>
                  <a:pt x="249400" y="139280"/>
                  <a:pt x="452440" y="22016"/>
                  <a:pt x="661792" y="2751"/>
                </a:cubicBez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8EE5-3D2D-AD91-3E4D-4F853F8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1DE3BF4-0CFD-6567-DCCE-2B743C0407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0725" y="1733011"/>
            <a:ext cx="1368219" cy="1360576"/>
          </a:xfrm>
          <a:custGeom>
            <a:avLst/>
            <a:gdLst>
              <a:gd name="connsiteX0" fmla="*/ 711460 w 1368219"/>
              <a:gd name="connsiteY0" fmla="*/ 896 h 1360576"/>
              <a:gd name="connsiteX1" fmla="*/ 1368219 w 1368219"/>
              <a:gd name="connsiteY1" fmla="*/ 723493 h 1360576"/>
              <a:gd name="connsiteX2" fmla="*/ 711460 w 1368219"/>
              <a:gd name="connsiteY2" fmla="*/ 1360365 h 1360576"/>
              <a:gd name="connsiteX3" fmla="*/ 0 w 1368219"/>
              <a:gd name="connsiteY3" fmla="*/ 723493 h 1360576"/>
              <a:gd name="connsiteX4" fmla="*/ 711460 w 1368219"/>
              <a:gd name="connsiteY4" fmla="*/ 896 h 13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219" h="1360576">
                <a:moveTo>
                  <a:pt x="711460" y="896"/>
                </a:moveTo>
                <a:cubicBezTo>
                  <a:pt x="1227364" y="26296"/>
                  <a:pt x="1368219" y="324414"/>
                  <a:pt x="1368219" y="723493"/>
                </a:cubicBezTo>
                <a:cubicBezTo>
                  <a:pt x="1368219" y="1122573"/>
                  <a:pt x="1345896" y="1368831"/>
                  <a:pt x="711460" y="1360365"/>
                </a:cubicBezTo>
                <a:cubicBezTo>
                  <a:pt x="77023" y="1351900"/>
                  <a:pt x="0" y="950072"/>
                  <a:pt x="0" y="723493"/>
                </a:cubicBezTo>
                <a:cubicBezTo>
                  <a:pt x="0" y="496915"/>
                  <a:pt x="195556" y="-24503"/>
                  <a:pt x="711460" y="89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F44C3697-BAFA-28BA-4921-270D6CABCC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42147" y="1658531"/>
            <a:ext cx="1438709" cy="1325401"/>
          </a:xfrm>
          <a:custGeom>
            <a:avLst/>
            <a:gdLst>
              <a:gd name="connsiteX0" fmla="*/ 766295 w 1438709"/>
              <a:gd name="connsiteY0" fmla="*/ 769 h 1325401"/>
              <a:gd name="connsiteX1" fmla="*/ 976227 w 1438709"/>
              <a:gd name="connsiteY1" fmla="*/ 36958 h 1325401"/>
              <a:gd name="connsiteX2" fmla="*/ 1216644 w 1438709"/>
              <a:gd name="connsiteY2" fmla="*/ 1222270 h 1325401"/>
              <a:gd name="connsiteX3" fmla="*/ 1489 w 1438709"/>
              <a:gd name="connsiteY3" fmla="*/ 807424 h 1325401"/>
              <a:gd name="connsiteX4" fmla="*/ 766295 w 1438709"/>
              <a:gd name="connsiteY4" fmla="*/ 769 h 132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709" h="1325401">
                <a:moveTo>
                  <a:pt x="766295" y="769"/>
                </a:moveTo>
                <a:cubicBezTo>
                  <a:pt x="833426" y="3741"/>
                  <a:pt x="903596" y="15407"/>
                  <a:pt x="976227" y="36958"/>
                </a:cubicBezTo>
                <a:cubicBezTo>
                  <a:pt x="1445288" y="178830"/>
                  <a:pt x="1613245" y="992057"/>
                  <a:pt x="1216644" y="1222270"/>
                </a:cubicBezTo>
                <a:cubicBezTo>
                  <a:pt x="820042" y="1452484"/>
                  <a:pt x="31377" y="1290022"/>
                  <a:pt x="1489" y="807424"/>
                </a:cubicBezTo>
                <a:cubicBezTo>
                  <a:pt x="-24664" y="385151"/>
                  <a:pt x="296373" y="-20036"/>
                  <a:pt x="766295" y="76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B982DD40-45F4-A734-10A7-250086C271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78827" y="1680105"/>
            <a:ext cx="1395974" cy="1472634"/>
          </a:xfrm>
          <a:custGeom>
            <a:avLst/>
            <a:gdLst>
              <a:gd name="connsiteX0" fmla="*/ 705655 w 1395974"/>
              <a:gd name="connsiteY0" fmla="*/ 0 h 1472634"/>
              <a:gd name="connsiteX1" fmla="*/ 1395974 w 1395974"/>
              <a:gd name="connsiteY1" fmla="*/ 774649 h 1472634"/>
              <a:gd name="connsiteX2" fmla="*/ 697989 w 1395974"/>
              <a:gd name="connsiteY2" fmla="*/ 1472634 h 1472634"/>
              <a:gd name="connsiteX3" fmla="*/ 4 w 1395974"/>
              <a:gd name="connsiteY3" fmla="*/ 774649 h 1472634"/>
              <a:gd name="connsiteX4" fmla="*/ 705655 w 1395974"/>
              <a:gd name="connsiteY4" fmla="*/ 0 h 147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974" h="1472634">
                <a:moveTo>
                  <a:pt x="705655" y="0"/>
                </a:moveTo>
                <a:cubicBezTo>
                  <a:pt x="1091142" y="0"/>
                  <a:pt x="1395974" y="389162"/>
                  <a:pt x="1395974" y="774649"/>
                </a:cubicBezTo>
                <a:cubicBezTo>
                  <a:pt x="1395974" y="1160135"/>
                  <a:pt x="1083476" y="1472634"/>
                  <a:pt x="697989" y="1472634"/>
                </a:cubicBezTo>
                <a:cubicBezTo>
                  <a:pt x="312503" y="1472634"/>
                  <a:pt x="-1273" y="1020088"/>
                  <a:pt x="4" y="774649"/>
                </a:cubicBezTo>
                <a:cubicBezTo>
                  <a:pt x="1281" y="529210"/>
                  <a:pt x="320169" y="0"/>
                  <a:pt x="7056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EFB9CCB0-3B43-F6EB-605C-68FC6DAC41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2075" y="1631918"/>
            <a:ext cx="1541667" cy="1435490"/>
          </a:xfrm>
          <a:custGeom>
            <a:avLst/>
            <a:gdLst>
              <a:gd name="connsiteX0" fmla="*/ 907336 w 1541667"/>
              <a:gd name="connsiteY0" fmla="*/ 1446 h 1435490"/>
              <a:gd name="connsiteX1" fmla="*/ 972212 w 1541667"/>
              <a:gd name="connsiteY1" fmla="*/ 13712 h 1435490"/>
              <a:gd name="connsiteX2" fmla="*/ 1285099 w 1541667"/>
              <a:gd name="connsiteY2" fmla="*/ 1226118 h 1435490"/>
              <a:gd name="connsiteX3" fmla="*/ 1081 w 1541667"/>
              <a:gd name="connsiteY3" fmla="*/ 775826 h 1435490"/>
              <a:gd name="connsiteX4" fmla="*/ 907336 w 1541667"/>
              <a:gd name="connsiteY4" fmla="*/ 1446 h 143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67" h="1435490">
                <a:moveTo>
                  <a:pt x="907336" y="1446"/>
                </a:moveTo>
                <a:cubicBezTo>
                  <a:pt x="930164" y="3425"/>
                  <a:pt x="951876" y="7462"/>
                  <a:pt x="972212" y="13712"/>
                </a:cubicBezTo>
                <a:cubicBezTo>
                  <a:pt x="1297588" y="113712"/>
                  <a:pt x="1879980" y="701420"/>
                  <a:pt x="1285099" y="1226118"/>
                </a:cubicBezTo>
                <a:cubicBezTo>
                  <a:pt x="690218" y="1750816"/>
                  <a:pt x="32869" y="1171317"/>
                  <a:pt x="1081" y="775826"/>
                </a:cubicBezTo>
                <a:cubicBezTo>
                  <a:pt x="-28719" y="405053"/>
                  <a:pt x="564913" y="-28239"/>
                  <a:pt x="907336" y="14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D410CB-8838-F5FE-B127-40EB466A16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6237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4AB9408A-B6CD-B62B-A40C-113C980EF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2788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61463C70-6782-0D6E-7762-61E5677626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0628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E4A9BFDF-CD6B-DB2B-93AB-335CC2AE45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48468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D4374427-D19A-E579-3D78-7A08CED4EE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237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F400EB7-1FDE-3683-C9B4-63413EE5EA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32788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5D8F7F98-168C-5B0E-F2F8-A4AD7BA597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40628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C5A299EB-BF79-F241-A67B-AD318037BB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48468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6BC38C4-7EDF-0398-884C-F604FCF7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Footer Placeholder 5">
            <a:extLst>
              <a:ext uri="{FF2B5EF4-FFF2-40B4-BE49-F238E27FC236}">
                <a16:creationId xmlns:a16="http://schemas.microsoft.com/office/drawing/2014/main" id="{3324246F-F0D6-1940-4C2D-1B0A3C16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4" name="Triangle 2">
            <a:extLst>
              <a:ext uri="{FF2B5EF4-FFF2-40B4-BE49-F238E27FC236}">
                <a16:creationId xmlns:a16="http://schemas.microsoft.com/office/drawing/2014/main" id="{E9D746EE-2CD1-8E5F-21D1-717095C13A21}"/>
              </a:ext>
            </a:extLst>
          </p:cNvPr>
          <p:cNvSpPr/>
          <p:nvPr userDrawn="1"/>
        </p:nvSpPr>
        <p:spPr>
          <a:xfrm rot="21394394">
            <a:off x="9892066" y="3963991"/>
            <a:ext cx="1475500" cy="1314452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33816 w 5047402"/>
              <a:gd name="connsiteY0" fmla="*/ 3234353 h 4544470"/>
              <a:gd name="connsiteX1" fmla="*/ 2953052 w 5047402"/>
              <a:gd name="connsiteY1" fmla="*/ 25473 h 4544470"/>
              <a:gd name="connsiteX2" fmla="*/ 4949909 w 5047402"/>
              <a:gd name="connsiteY2" fmla="*/ 4389385 h 4544470"/>
              <a:gd name="connsiteX3" fmla="*/ 33816 w 5047402"/>
              <a:gd name="connsiteY3" fmla="*/ 3234353 h 4544470"/>
              <a:gd name="connsiteX0" fmla="*/ 51952 w 5065538"/>
              <a:gd name="connsiteY0" fmla="*/ 3240171 h 4628936"/>
              <a:gd name="connsiteX1" fmla="*/ 2971188 w 5065538"/>
              <a:gd name="connsiteY1" fmla="*/ 31291 h 4628936"/>
              <a:gd name="connsiteX2" fmla="*/ 4968045 w 5065538"/>
              <a:gd name="connsiteY2" fmla="*/ 4395203 h 4628936"/>
              <a:gd name="connsiteX3" fmla="*/ 51952 w 5065538"/>
              <a:gd name="connsiteY3" fmla="*/ 3240171 h 4628936"/>
              <a:gd name="connsiteX0" fmla="*/ 51952 w 5393218"/>
              <a:gd name="connsiteY0" fmla="*/ 3240171 h 5081380"/>
              <a:gd name="connsiteX1" fmla="*/ 2971188 w 5393218"/>
              <a:gd name="connsiteY1" fmla="*/ 31291 h 5081380"/>
              <a:gd name="connsiteX2" fmla="*/ 4968045 w 5393218"/>
              <a:gd name="connsiteY2" fmla="*/ 4395203 h 5081380"/>
              <a:gd name="connsiteX3" fmla="*/ 51952 w 5393218"/>
              <a:gd name="connsiteY3" fmla="*/ 3240171 h 5081380"/>
              <a:gd name="connsiteX0" fmla="*/ 21176 w 5076250"/>
              <a:gd name="connsiteY0" fmla="*/ 3171600 h 4476643"/>
              <a:gd name="connsiteX1" fmla="*/ 3281878 w 5076250"/>
              <a:gd name="connsiteY1" fmla="*/ 25924 h 4476643"/>
              <a:gd name="connsiteX2" fmla="*/ 4937269 w 5076250"/>
              <a:gd name="connsiteY2" fmla="*/ 4326632 h 4476643"/>
              <a:gd name="connsiteX3" fmla="*/ 21176 w 5076250"/>
              <a:gd name="connsiteY3" fmla="*/ 3171600 h 4476643"/>
              <a:gd name="connsiteX0" fmla="*/ 21176 w 5399462"/>
              <a:gd name="connsiteY0" fmla="*/ 3171600 h 4810123"/>
              <a:gd name="connsiteX1" fmla="*/ 3281878 w 5399462"/>
              <a:gd name="connsiteY1" fmla="*/ 25924 h 4810123"/>
              <a:gd name="connsiteX2" fmla="*/ 4937269 w 5399462"/>
              <a:gd name="connsiteY2" fmla="*/ 4326632 h 4810123"/>
              <a:gd name="connsiteX3" fmla="*/ 21176 w 5399462"/>
              <a:gd name="connsiteY3" fmla="*/ 3171600 h 481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62" h="4810123">
                <a:moveTo>
                  <a:pt x="21176" y="3171600"/>
                </a:moveTo>
                <a:cubicBezTo>
                  <a:pt x="-254722" y="2454815"/>
                  <a:pt x="2237939" y="-294918"/>
                  <a:pt x="3281878" y="25924"/>
                </a:cubicBezTo>
                <a:cubicBezTo>
                  <a:pt x="4325817" y="346766"/>
                  <a:pt x="6296743" y="2993163"/>
                  <a:pt x="4937269" y="4326632"/>
                </a:cubicBezTo>
                <a:cubicBezTo>
                  <a:pt x="3577795" y="5660101"/>
                  <a:pt x="297074" y="3888385"/>
                  <a:pt x="21176" y="317160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riangle 2">
            <a:extLst>
              <a:ext uri="{FF2B5EF4-FFF2-40B4-BE49-F238E27FC236}">
                <a16:creationId xmlns:a16="http://schemas.microsoft.com/office/drawing/2014/main" id="{899BE460-409B-EAFF-B70B-23B36E66364A}"/>
              </a:ext>
            </a:extLst>
          </p:cNvPr>
          <p:cNvSpPr/>
          <p:nvPr userDrawn="1"/>
        </p:nvSpPr>
        <p:spPr>
          <a:xfrm rot="7688314">
            <a:off x="4057001" y="4019714"/>
            <a:ext cx="1540625" cy="1331572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374" h="3961862">
                <a:moveTo>
                  <a:pt x="116397" y="2487445"/>
                </a:moveTo>
                <a:cubicBezTo>
                  <a:pt x="-600751" y="1293854"/>
                  <a:pt x="2188231" y="-278564"/>
                  <a:pt x="3232170" y="42278"/>
                </a:cubicBezTo>
                <a:cubicBezTo>
                  <a:pt x="4276109" y="363120"/>
                  <a:pt x="5984922" y="2865980"/>
                  <a:pt x="5032490" y="3642477"/>
                </a:cubicBezTo>
                <a:cubicBezTo>
                  <a:pt x="4080058" y="4418974"/>
                  <a:pt x="833545" y="3681036"/>
                  <a:pt x="116397" y="2487445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3035E686-44F8-5A97-3FA3-FB72E8A42E52}"/>
              </a:ext>
            </a:extLst>
          </p:cNvPr>
          <p:cNvSpPr/>
          <p:nvPr userDrawn="1"/>
        </p:nvSpPr>
        <p:spPr>
          <a:xfrm rot="18434137">
            <a:off x="831871" y="4047987"/>
            <a:ext cx="1375578" cy="1155788"/>
          </a:xfrm>
          <a:custGeom>
            <a:avLst/>
            <a:gdLst>
              <a:gd name="connsiteX0" fmla="*/ 0 w 1850045"/>
              <a:gd name="connsiteY0" fmla="*/ 925023 h 1850045"/>
              <a:gd name="connsiteX1" fmla="*/ 925023 w 1850045"/>
              <a:gd name="connsiteY1" fmla="*/ 0 h 1850045"/>
              <a:gd name="connsiteX2" fmla="*/ 1850046 w 1850045"/>
              <a:gd name="connsiteY2" fmla="*/ 925023 h 1850045"/>
              <a:gd name="connsiteX3" fmla="*/ 925023 w 1850045"/>
              <a:gd name="connsiteY3" fmla="*/ 1850046 h 1850045"/>
              <a:gd name="connsiteX4" fmla="*/ 0 w 1850045"/>
              <a:gd name="connsiteY4" fmla="*/ 925023 h 1850045"/>
              <a:gd name="connsiteX0" fmla="*/ 0 w 1850046"/>
              <a:gd name="connsiteY0" fmla="*/ 843743 h 1768766"/>
              <a:gd name="connsiteX1" fmla="*/ 925023 w 1850046"/>
              <a:gd name="connsiteY1" fmla="*/ 0 h 1768766"/>
              <a:gd name="connsiteX2" fmla="*/ 1850046 w 1850046"/>
              <a:gd name="connsiteY2" fmla="*/ 843743 h 1768766"/>
              <a:gd name="connsiteX3" fmla="*/ 925023 w 1850046"/>
              <a:gd name="connsiteY3" fmla="*/ 1768766 h 1768766"/>
              <a:gd name="connsiteX4" fmla="*/ 0 w 1850046"/>
              <a:gd name="connsiteY4" fmla="*/ 843743 h 1768766"/>
              <a:gd name="connsiteX0" fmla="*/ 5 w 1850051"/>
              <a:gd name="connsiteY0" fmla="*/ 843743 h 1657006"/>
              <a:gd name="connsiteX1" fmla="*/ 925028 w 1850051"/>
              <a:gd name="connsiteY1" fmla="*/ 0 h 1657006"/>
              <a:gd name="connsiteX2" fmla="*/ 1850051 w 1850051"/>
              <a:gd name="connsiteY2" fmla="*/ 843743 h 1657006"/>
              <a:gd name="connsiteX3" fmla="*/ 935188 w 1850051"/>
              <a:gd name="connsiteY3" fmla="*/ 1657006 h 1657006"/>
              <a:gd name="connsiteX4" fmla="*/ 5 w 1850051"/>
              <a:gd name="connsiteY4" fmla="*/ 843743 h 1657006"/>
              <a:gd name="connsiteX0" fmla="*/ 2 w 1971968"/>
              <a:gd name="connsiteY0" fmla="*/ 843743 h 1657006"/>
              <a:gd name="connsiteX1" fmla="*/ 1046945 w 1971968"/>
              <a:gd name="connsiteY1" fmla="*/ 0 h 1657006"/>
              <a:gd name="connsiteX2" fmla="*/ 1971968 w 1971968"/>
              <a:gd name="connsiteY2" fmla="*/ 843743 h 1657006"/>
              <a:gd name="connsiteX3" fmla="*/ 1057105 w 1971968"/>
              <a:gd name="connsiteY3" fmla="*/ 1657006 h 1657006"/>
              <a:gd name="connsiteX4" fmla="*/ 2 w 1971968"/>
              <a:gd name="connsiteY4" fmla="*/ 843743 h 1657006"/>
              <a:gd name="connsiteX0" fmla="*/ 142 w 1972108"/>
              <a:gd name="connsiteY0" fmla="*/ 843743 h 1657006"/>
              <a:gd name="connsiteX1" fmla="*/ 1047085 w 1972108"/>
              <a:gd name="connsiteY1" fmla="*/ 0 h 1657006"/>
              <a:gd name="connsiteX2" fmla="*/ 1972108 w 1972108"/>
              <a:gd name="connsiteY2" fmla="*/ 843743 h 1657006"/>
              <a:gd name="connsiteX3" fmla="*/ 1057245 w 1972108"/>
              <a:gd name="connsiteY3" fmla="*/ 1657006 h 1657006"/>
              <a:gd name="connsiteX4" fmla="*/ 142 w 1972108"/>
              <a:gd name="connsiteY4" fmla="*/ 843743 h 165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08" h="1657006">
                <a:moveTo>
                  <a:pt x="142" y="843743"/>
                </a:moveTo>
                <a:cubicBezTo>
                  <a:pt x="-11711" y="272935"/>
                  <a:pt x="718424" y="0"/>
                  <a:pt x="1047085" y="0"/>
                </a:cubicBezTo>
                <a:cubicBezTo>
                  <a:pt x="1375746" y="0"/>
                  <a:pt x="1972108" y="332867"/>
                  <a:pt x="1972108" y="843743"/>
                </a:cubicBezTo>
                <a:cubicBezTo>
                  <a:pt x="1972108" y="1354619"/>
                  <a:pt x="1385906" y="1657006"/>
                  <a:pt x="1057245" y="1657006"/>
                </a:cubicBezTo>
                <a:cubicBezTo>
                  <a:pt x="728584" y="1657006"/>
                  <a:pt x="11995" y="1414551"/>
                  <a:pt x="142" y="843743"/>
                </a:cubicBez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Oval 17">
            <a:extLst>
              <a:ext uri="{FF2B5EF4-FFF2-40B4-BE49-F238E27FC236}">
                <a16:creationId xmlns:a16="http://schemas.microsoft.com/office/drawing/2014/main" id="{D127E5D0-1987-2A45-7EB8-D0449FBDBB48}"/>
              </a:ext>
            </a:extLst>
          </p:cNvPr>
          <p:cNvSpPr/>
          <p:nvPr userDrawn="1"/>
        </p:nvSpPr>
        <p:spPr>
          <a:xfrm rot="2441864">
            <a:off x="6735824" y="3720682"/>
            <a:ext cx="1392502" cy="1487398"/>
          </a:xfrm>
          <a:custGeom>
            <a:avLst/>
            <a:gdLst>
              <a:gd name="connsiteX0" fmla="*/ 0 w 1850045"/>
              <a:gd name="connsiteY0" fmla="*/ 925023 h 1850045"/>
              <a:gd name="connsiteX1" fmla="*/ 925023 w 1850045"/>
              <a:gd name="connsiteY1" fmla="*/ 0 h 1850045"/>
              <a:gd name="connsiteX2" fmla="*/ 1850046 w 1850045"/>
              <a:gd name="connsiteY2" fmla="*/ 925023 h 1850045"/>
              <a:gd name="connsiteX3" fmla="*/ 925023 w 1850045"/>
              <a:gd name="connsiteY3" fmla="*/ 1850046 h 1850045"/>
              <a:gd name="connsiteX4" fmla="*/ 0 w 1850045"/>
              <a:gd name="connsiteY4" fmla="*/ 925023 h 1850045"/>
              <a:gd name="connsiteX0" fmla="*/ 5 w 1850051"/>
              <a:gd name="connsiteY0" fmla="*/ 985983 h 1911006"/>
              <a:gd name="connsiteX1" fmla="*/ 914868 w 1850051"/>
              <a:gd name="connsiteY1" fmla="*/ 0 h 1911006"/>
              <a:gd name="connsiteX2" fmla="*/ 1850051 w 1850051"/>
              <a:gd name="connsiteY2" fmla="*/ 985983 h 1911006"/>
              <a:gd name="connsiteX3" fmla="*/ 925028 w 1850051"/>
              <a:gd name="connsiteY3" fmla="*/ 1911006 h 1911006"/>
              <a:gd name="connsiteX4" fmla="*/ 5 w 1850051"/>
              <a:gd name="connsiteY4" fmla="*/ 985983 h 1911006"/>
              <a:gd name="connsiteX0" fmla="*/ 4 w 1789090"/>
              <a:gd name="connsiteY0" fmla="*/ 996147 h 1911013"/>
              <a:gd name="connsiteX1" fmla="*/ 853907 w 1789090"/>
              <a:gd name="connsiteY1" fmla="*/ 4 h 1911013"/>
              <a:gd name="connsiteX2" fmla="*/ 1789090 w 1789090"/>
              <a:gd name="connsiteY2" fmla="*/ 985987 h 1911013"/>
              <a:gd name="connsiteX3" fmla="*/ 864067 w 1789090"/>
              <a:gd name="connsiteY3" fmla="*/ 1911010 h 1911013"/>
              <a:gd name="connsiteX4" fmla="*/ 4 w 1789090"/>
              <a:gd name="connsiteY4" fmla="*/ 996147 h 191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90" h="1911013">
                <a:moveTo>
                  <a:pt x="4" y="996147"/>
                </a:moveTo>
                <a:cubicBezTo>
                  <a:pt x="-1689" y="677646"/>
                  <a:pt x="555726" y="1697"/>
                  <a:pt x="853907" y="4"/>
                </a:cubicBezTo>
                <a:cubicBezTo>
                  <a:pt x="1152088" y="-1689"/>
                  <a:pt x="1789090" y="475111"/>
                  <a:pt x="1789090" y="985987"/>
                </a:cubicBezTo>
                <a:cubicBezTo>
                  <a:pt x="1789090" y="1496863"/>
                  <a:pt x="1162248" y="1909317"/>
                  <a:pt x="864067" y="1911010"/>
                </a:cubicBezTo>
                <a:cubicBezTo>
                  <a:pt x="565886" y="1912703"/>
                  <a:pt x="1697" y="1314648"/>
                  <a:pt x="4" y="996147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Text Placeholder 39">
            <a:extLst>
              <a:ext uri="{FF2B5EF4-FFF2-40B4-BE49-F238E27FC236}">
                <a16:creationId xmlns:a16="http://schemas.microsoft.com/office/drawing/2014/main" id="{4C8D3C29-A697-666D-CCB1-4A2885EA03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6237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9">
            <a:extLst>
              <a:ext uri="{FF2B5EF4-FFF2-40B4-BE49-F238E27FC236}">
                <a16:creationId xmlns:a16="http://schemas.microsoft.com/office/drawing/2014/main" id="{95EFF18A-456F-0200-6F0B-FFE00AABB35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32788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D97A0A6E-7520-5FDB-915E-DA998056CA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40628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C37FCE37-F31D-5F55-D8F0-24FE150D19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48468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39">
            <a:extLst>
              <a:ext uri="{FF2B5EF4-FFF2-40B4-BE49-F238E27FC236}">
                <a16:creationId xmlns:a16="http://schemas.microsoft.com/office/drawing/2014/main" id="{7B61BDA2-E2F8-1D34-2D71-2C1EE07F82B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237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C5F4B246-3602-89ED-3E0A-8662A66D241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32788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39">
            <a:extLst>
              <a:ext uri="{FF2B5EF4-FFF2-40B4-BE49-F238E27FC236}">
                <a16:creationId xmlns:a16="http://schemas.microsoft.com/office/drawing/2014/main" id="{B6972967-A0A0-D74B-DB32-270A049FA89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40628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39">
            <a:extLst>
              <a:ext uri="{FF2B5EF4-FFF2-40B4-BE49-F238E27FC236}">
                <a16:creationId xmlns:a16="http://schemas.microsoft.com/office/drawing/2014/main" id="{68A46AB3-440A-EDBD-9522-2CEFD92EAF0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248468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Picture Placeholder 72">
            <a:extLst>
              <a:ext uri="{FF2B5EF4-FFF2-40B4-BE49-F238E27FC236}">
                <a16:creationId xmlns:a16="http://schemas.microsoft.com/office/drawing/2014/main" id="{2A73FB58-C106-4E93-CD24-68783A8D835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90182" y="3883007"/>
            <a:ext cx="1419663" cy="1476420"/>
          </a:xfrm>
          <a:custGeom>
            <a:avLst/>
            <a:gdLst>
              <a:gd name="connsiteX0" fmla="*/ 738210 w 1419663"/>
              <a:gd name="connsiteY0" fmla="*/ 0 h 1476420"/>
              <a:gd name="connsiteX1" fmla="*/ 1419663 w 1419663"/>
              <a:gd name="connsiteY1" fmla="*/ 738210 h 1476420"/>
              <a:gd name="connsiteX2" fmla="*/ 738210 w 1419663"/>
              <a:gd name="connsiteY2" fmla="*/ 1476420 h 1476420"/>
              <a:gd name="connsiteX3" fmla="*/ 0 w 1419663"/>
              <a:gd name="connsiteY3" fmla="*/ 738210 h 1476420"/>
              <a:gd name="connsiteX4" fmla="*/ 738210 w 1419663"/>
              <a:gd name="connsiteY4" fmla="*/ 0 h 147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663" h="1476420">
                <a:moveTo>
                  <a:pt x="738210" y="0"/>
                </a:moveTo>
                <a:cubicBezTo>
                  <a:pt x="974821" y="0"/>
                  <a:pt x="1419663" y="330508"/>
                  <a:pt x="1419663" y="738210"/>
                </a:cubicBezTo>
                <a:cubicBezTo>
                  <a:pt x="1419663" y="1145912"/>
                  <a:pt x="974821" y="1476420"/>
                  <a:pt x="738210" y="1476420"/>
                </a:cubicBezTo>
                <a:cubicBezTo>
                  <a:pt x="501599" y="1476420"/>
                  <a:pt x="0" y="1251318"/>
                  <a:pt x="0" y="738210"/>
                </a:cubicBezTo>
                <a:cubicBezTo>
                  <a:pt x="0" y="225102"/>
                  <a:pt x="501599" y="0"/>
                  <a:pt x="7382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64E38C68-4983-2DA4-C8FB-6C65022B3B1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879187" y="3832085"/>
            <a:ext cx="1547941" cy="1505232"/>
          </a:xfrm>
          <a:custGeom>
            <a:avLst/>
            <a:gdLst>
              <a:gd name="connsiteX0" fmla="*/ 732258 w 1547941"/>
              <a:gd name="connsiteY0" fmla="*/ 972 h 1505232"/>
              <a:gd name="connsiteX1" fmla="*/ 1547941 w 1547941"/>
              <a:gd name="connsiteY1" fmla="*/ 725968 h 1505232"/>
              <a:gd name="connsiteX2" fmla="*/ 843665 w 1547941"/>
              <a:gd name="connsiteY2" fmla="*/ 1504111 h 1505232"/>
              <a:gd name="connsiteX3" fmla="*/ 50 w 1547941"/>
              <a:gd name="connsiteY3" fmla="*/ 855091 h 1505232"/>
              <a:gd name="connsiteX4" fmla="*/ 732258 w 1547941"/>
              <a:gd name="connsiteY4" fmla="*/ 972 h 150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7941" h="1505232">
                <a:moveTo>
                  <a:pt x="732258" y="972"/>
                </a:moveTo>
                <a:cubicBezTo>
                  <a:pt x="990240" y="-20549"/>
                  <a:pt x="1547941" y="318266"/>
                  <a:pt x="1547941" y="725968"/>
                </a:cubicBezTo>
                <a:cubicBezTo>
                  <a:pt x="1547941" y="1133669"/>
                  <a:pt x="1101647" y="1482590"/>
                  <a:pt x="843665" y="1504111"/>
                </a:cubicBezTo>
                <a:cubicBezTo>
                  <a:pt x="585683" y="1525632"/>
                  <a:pt x="5705" y="1234737"/>
                  <a:pt x="50" y="855091"/>
                </a:cubicBezTo>
                <a:cubicBezTo>
                  <a:pt x="-5605" y="475445"/>
                  <a:pt x="474276" y="22493"/>
                  <a:pt x="732258" y="9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276FDBD4-A02F-F910-0D70-4B9FD348C21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817377" y="3869851"/>
            <a:ext cx="1515383" cy="1469701"/>
          </a:xfrm>
          <a:custGeom>
            <a:avLst/>
            <a:gdLst>
              <a:gd name="connsiteX0" fmla="*/ 733407 w 1515383"/>
              <a:gd name="connsiteY0" fmla="*/ 800 h 1469701"/>
              <a:gd name="connsiteX1" fmla="*/ 1515157 w 1515383"/>
              <a:gd name="connsiteY1" fmla="*/ 871740 h 1469701"/>
              <a:gd name="connsiteX2" fmla="*/ 738211 w 1515383"/>
              <a:gd name="connsiteY2" fmla="*/ 1467914 h 1469701"/>
              <a:gd name="connsiteX3" fmla="*/ 1 w 1515383"/>
              <a:gd name="connsiteY3" fmla="*/ 729705 h 1469701"/>
              <a:gd name="connsiteX4" fmla="*/ 733407 w 1515383"/>
              <a:gd name="connsiteY4" fmla="*/ 800 h 146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5383" h="1469701">
                <a:moveTo>
                  <a:pt x="733407" y="800"/>
                </a:moveTo>
                <a:cubicBezTo>
                  <a:pt x="985933" y="24472"/>
                  <a:pt x="1528070" y="360740"/>
                  <a:pt x="1515157" y="871740"/>
                </a:cubicBezTo>
                <a:cubicBezTo>
                  <a:pt x="1515157" y="1279442"/>
                  <a:pt x="990737" y="1491587"/>
                  <a:pt x="738211" y="1467914"/>
                </a:cubicBezTo>
                <a:cubicBezTo>
                  <a:pt x="485684" y="1444242"/>
                  <a:pt x="801" y="974224"/>
                  <a:pt x="1" y="729705"/>
                </a:cubicBezTo>
                <a:cubicBezTo>
                  <a:pt x="-800" y="485186"/>
                  <a:pt x="480881" y="-22872"/>
                  <a:pt x="733407" y="8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C0B524AD-3692-546D-2E77-0595EE431F1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9741490" y="3869781"/>
            <a:ext cx="1489057" cy="1385672"/>
          </a:xfrm>
          <a:custGeom>
            <a:avLst/>
            <a:gdLst>
              <a:gd name="connsiteX0" fmla="*/ 817905 w 1489057"/>
              <a:gd name="connsiteY0" fmla="*/ 2143 h 1385672"/>
              <a:gd name="connsiteX1" fmla="*/ 1488854 w 1489057"/>
              <a:gd name="connsiteY1" fmla="*/ 751460 h 1385672"/>
              <a:gd name="connsiteX2" fmla="*/ 750644 w 1489057"/>
              <a:gd name="connsiteY2" fmla="*/ 1385649 h 1385672"/>
              <a:gd name="connsiteX3" fmla="*/ 9433 w 1489057"/>
              <a:gd name="connsiteY3" fmla="*/ 772473 h 1385672"/>
              <a:gd name="connsiteX4" fmla="*/ 484288 w 1489057"/>
              <a:gd name="connsiteY4" fmla="*/ 29858 h 1385672"/>
              <a:gd name="connsiteX5" fmla="*/ 817905 w 1489057"/>
              <a:gd name="connsiteY5" fmla="*/ 2143 h 138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9057" h="1385672">
                <a:moveTo>
                  <a:pt x="817905" y="2143"/>
                </a:moveTo>
                <a:cubicBezTo>
                  <a:pt x="1161745" y="23797"/>
                  <a:pt x="1498537" y="213560"/>
                  <a:pt x="1488854" y="751460"/>
                </a:cubicBezTo>
                <a:cubicBezTo>
                  <a:pt x="1488854" y="1158764"/>
                  <a:pt x="997214" y="1382147"/>
                  <a:pt x="750644" y="1385649"/>
                </a:cubicBezTo>
                <a:cubicBezTo>
                  <a:pt x="504073" y="1389151"/>
                  <a:pt x="53826" y="998438"/>
                  <a:pt x="9433" y="772473"/>
                </a:cubicBezTo>
                <a:cubicBezTo>
                  <a:pt x="-34960" y="546507"/>
                  <a:pt x="69857" y="123746"/>
                  <a:pt x="484288" y="29858"/>
                </a:cubicBezTo>
                <a:cubicBezTo>
                  <a:pt x="587896" y="6386"/>
                  <a:pt x="703292" y="-5075"/>
                  <a:pt x="817905" y="21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20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3D154EC-0314-0992-0ED9-81621D110F21}"/>
              </a:ext>
            </a:extLst>
          </p:cNvPr>
          <p:cNvSpPr/>
          <p:nvPr userDrawn="1"/>
        </p:nvSpPr>
        <p:spPr>
          <a:xfrm>
            <a:off x="8066913" y="4245962"/>
            <a:ext cx="3505366" cy="2197229"/>
          </a:xfrm>
          <a:custGeom>
            <a:avLst/>
            <a:gdLst>
              <a:gd name="connsiteX0" fmla="*/ 1591689 w 3505366"/>
              <a:gd name="connsiteY0" fmla="*/ 10 h 2197229"/>
              <a:gd name="connsiteX1" fmla="*/ 3436943 w 3505366"/>
              <a:gd name="connsiteY1" fmla="*/ 1794512 h 2197229"/>
              <a:gd name="connsiteX2" fmla="*/ 370414 w 3505366"/>
              <a:gd name="connsiteY2" fmla="*/ 1398378 h 2197229"/>
              <a:gd name="connsiteX3" fmla="*/ 1591689 w 3505366"/>
              <a:gd name="connsiteY3" fmla="*/ 10 h 219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366" h="2197229">
                <a:moveTo>
                  <a:pt x="1591689" y="10"/>
                </a:moveTo>
                <a:cubicBezTo>
                  <a:pt x="2321943" y="-3999"/>
                  <a:pt x="3845438" y="1214051"/>
                  <a:pt x="3436943" y="1794512"/>
                </a:cubicBezTo>
                <a:cubicBezTo>
                  <a:pt x="3028448" y="2374973"/>
                  <a:pt x="1456663" y="2397679"/>
                  <a:pt x="370414" y="1398378"/>
                </a:cubicBezTo>
                <a:cubicBezTo>
                  <a:pt x="-715835" y="399077"/>
                  <a:pt x="861435" y="4020"/>
                  <a:pt x="1591689" y="1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1984248"/>
            <a:ext cx="3035808" cy="36576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404872"/>
            <a:ext cx="3035808" cy="150876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98264" y="1984248"/>
            <a:ext cx="3035808" cy="36576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8264" y="2404872"/>
            <a:ext cx="3035808" cy="150876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7AC51FC-0DE6-2ADC-D0A4-102FD261F26C}"/>
              </a:ext>
            </a:extLst>
          </p:cNvPr>
          <p:cNvSpPr/>
          <p:nvPr userDrawn="1"/>
        </p:nvSpPr>
        <p:spPr>
          <a:xfrm>
            <a:off x="4050995" y="4110165"/>
            <a:ext cx="4598216" cy="2448196"/>
          </a:xfrm>
          <a:custGeom>
            <a:avLst/>
            <a:gdLst>
              <a:gd name="connsiteX0" fmla="*/ 3235960 w 4598216"/>
              <a:gd name="connsiteY0" fmla="*/ 177 h 2448196"/>
              <a:gd name="connsiteX1" fmla="*/ 4077195 w 4598216"/>
              <a:gd name="connsiteY1" fmla="*/ 1276885 h 2448196"/>
              <a:gd name="connsiteX2" fmla="*/ 1841733 w 4598216"/>
              <a:gd name="connsiteY2" fmla="*/ 2309986 h 2448196"/>
              <a:gd name="connsiteX3" fmla="*/ 1787563 w 4598216"/>
              <a:gd name="connsiteY3" fmla="*/ 2285143 h 2448196"/>
              <a:gd name="connsiteX4" fmla="*/ 1661679 w 4598216"/>
              <a:gd name="connsiteY4" fmla="*/ 2342188 h 2448196"/>
              <a:gd name="connsiteX5" fmla="*/ 1522393 w 4598216"/>
              <a:gd name="connsiteY5" fmla="*/ 2391140 h 2448196"/>
              <a:gd name="connsiteX6" fmla="*/ 7966 w 4598216"/>
              <a:gd name="connsiteY6" fmla="*/ 1670966 h 2448196"/>
              <a:gd name="connsiteX7" fmla="*/ 1872108 w 4598216"/>
              <a:gd name="connsiteY7" fmla="*/ 603993 h 2448196"/>
              <a:gd name="connsiteX8" fmla="*/ 1951708 w 4598216"/>
              <a:gd name="connsiteY8" fmla="*/ 529390 h 2448196"/>
              <a:gd name="connsiteX9" fmla="*/ 1998957 w 4598216"/>
              <a:gd name="connsiteY9" fmla="*/ 493844 h 2448196"/>
              <a:gd name="connsiteX10" fmla="*/ 2059956 w 4598216"/>
              <a:gd name="connsiteY10" fmla="*/ 434818 h 2448196"/>
              <a:gd name="connsiteX11" fmla="*/ 2157847 w 4598216"/>
              <a:gd name="connsiteY11" fmla="*/ 357872 h 2448196"/>
              <a:gd name="connsiteX12" fmla="*/ 2590118 w 4598216"/>
              <a:gd name="connsiteY12" fmla="*/ 117396 h 2448196"/>
              <a:gd name="connsiteX13" fmla="*/ 3235960 w 4598216"/>
              <a:gd name="connsiteY13" fmla="*/ 177 h 244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98216" h="2448196">
                <a:moveTo>
                  <a:pt x="3235960" y="177"/>
                </a:moveTo>
                <a:cubicBezTo>
                  <a:pt x="4360185" y="16307"/>
                  <a:pt x="5178101" y="1131245"/>
                  <a:pt x="4077195" y="1276885"/>
                </a:cubicBezTo>
                <a:cubicBezTo>
                  <a:pt x="2682433" y="1461398"/>
                  <a:pt x="2500936" y="2574399"/>
                  <a:pt x="1841733" y="2309986"/>
                </a:cubicBezTo>
                <a:lnTo>
                  <a:pt x="1787563" y="2285143"/>
                </a:lnTo>
                <a:lnTo>
                  <a:pt x="1661679" y="2342188"/>
                </a:lnTo>
                <a:cubicBezTo>
                  <a:pt x="1617052" y="2360105"/>
                  <a:pt x="1570636" y="2376472"/>
                  <a:pt x="1522393" y="2391140"/>
                </a:cubicBezTo>
                <a:cubicBezTo>
                  <a:pt x="1009096" y="2564271"/>
                  <a:pt x="-104824" y="2348770"/>
                  <a:pt x="7966" y="1670966"/>
                </a:cubicBezTo>
                <a:cubicBezTo>
                  <a:pt x="120757" y="993164"/>
                  <a:pt x="1005773" y="1495062"/>
                  <a:pt x="1872108" y="603993"/>
                </a:cubicBezTo>
                <a:cubicBezTo>
                  <a:pt x="1899181" y="576148"/>
                  <a:pt x="1925728" y="551328"/>
                  <a:pt x="1951708" y="529390"/>
                </a:cubicBezTo>
                <a:lnTo>
                  <a:pt x="1998957" y="493844"/>
                </a:lnTo>
                <a:lnTo>
                  <a:pt x="2059956" y="434818"/>
                </a:lnTo>
                <a:cubicBezTo>
                  <a:pt x="2092581" y="406180"/>
                  <a:pt x="2125321" y="380398"/>
                  <a:pt x="2157847" y="357872"/>
                </a:cubicBezTo>
                <a:cubicBezTo>
                  <a:pt x="2300072" y="252898"/>
                  <a:pt x="2445153" y="174010"/>
                  <a:pt x="2590118" y="117396"/>
                </a:cubicBezTo>
                <a:cubicBezTo>
                  <a:pt x="2809076" y="31885"/>
                  <a:pt x="3027770" y="-2810"/>
                  <a:pt x="3235960" y="1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E718E1-168B-58C6-1B6F-42DC26709517}"/>
              </a:ext>
            </a:extLst>
          </p:cNvPr>
          <p:cNvSpPr/>
          <p:nvPr userDrawn="1"/>
        </p:nvSpPr>
        <p:spPr>
          <a:xfrm>
            <a:off x="7614215" y="3847573"/>
            <a:ext cx="3361382" cy="2796865"/>
          </a:xfrm>
          <a:custGeom>
            <a:avLst/>
            <a:gdLst>
              <a:gd name="connsiteX0" fmla="*/ 1379177 w 3361382"/>
              <a:gd name="connsiteY0" fmla="*/ 673 h 2796865"/>
              <a:gd name="connsiteX1" fmla="*/ 3226456 w 3361382"/>
              <a:gd name="connsiteY1" fmla="*/ 698468 h 2796865"/>
              <a:gd name="connsiteX2" fmla="*/ 1654520 w 3361382"/>
              <a:gd name="connsiteY2" fmla="*/ 2790226 h 2796865"/>
              <a:gd name="connsiteX3" fmla="*/ 99339 w 3361382"/>
              <a:gd name="connsiteY3" fmla="*/ 407389 h 2796865"/>
              <a:gd name="connsiteX4" fmla="*/ 1379177 w 3361382"/>
              <a:gd name="connsiteY4" fmla="*/ 673 h 279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1382" h="2796865">
                <a:moveTo>
                  <a:pt x="1379177" y="673"/>
                </a:moveTo>
                <a:cubicBezTo>
                  <a:pt x="2098234" y="15104"/>
                  <a:pt x="2895448" y="261479"/>
                  <a:pt x="3226456" y="698468"/>
                </a:cubicBezTo>
                <a:cubicBezTo>
                  <a:pt x="3814916" y="1475338"/>
                  <a:pt x="2328320" y="2906177"/>
                  <a:pt x="1654520" y="2790226"/>
                </a:cubicBezTo>
                <a:cubicBezTo>
                  <a:pt x="980720" y="2674275"/>
                  <a:pt x="-377423" y="1067616"/>
                  <a:pt x="99339" y="407389"/>
                </a:cubicBezTo>
                <a:cubicBezTo>
                  <a:pt x="307922" y="118539"/>
                  <a:pt x="819909" y="-10550"/>
                  <a:pt x="1379177" y="673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0A6ED0-15C9-368F-1AAA-EBC99B7AD5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402857"/>
            <a:ext cx="12192001" cy="2455143"/>
          </a:xfrm>
          <a:custGeom>
            <a:avLst/>
            <a:gdLst>
              <a:gd name="connsiteX0" fmla="*/ 0 w 12192001"/>
              <a:gd name="connsiteY0" fmla="*/ 0 h 2455143"/>
              <a:gd name="connsiteX1" fmla="*/ 206003 w 12192001"/>
              <a:gd name="connsiteY1" fmla="*/ 1109 h 2455143"/>
              <a:gd name="connsiteX2" fmla="*/ 2427782 w 12192001"/>
              <a:gd name="connsiteY2" fmla="*/ 201823 h 2455143"/>
              <a:gd name="connsiteX3" fmla="*/ 2758383 w 12192001"/>
              <a:gd name="connsiteY3" fmla="*/ 246086 h 2455143"/>
              <a:gd name="connsiteX4" fmla="*/ 2769563 w 12192001"/>
              <a:gd name="connsiteY4" fmla="*/ 249232 h 2455143"/>
              <a:gd name="connsiteX5" fmla="*/ 4441595 w 12192001"/>
              <a:gd name="connsiteY5" fmla="*/ 474966 h 2455143"/>
              <a:gd name="connsiteX6" fmla="*/ 6144331 w 12192001"/>
              <a:gd name="connsiteY6" fmla="*/ 457476 h 2455143"/>
              <a:gd name="connsiteX7" fmla="*/ 6578223 w 12192001"/>
              <a:gd name="connsiteY7" fmla="*/ 421761 h 2455143"/>
              <a:gd name="connsiteX8" fmla="*/ 6872381 w 12192001"/>
              <a:gd name="connsiteY8" fmla="*/ 383863 h 2455143"/>
              <a:gd name="connsiteX9" fmla="*/ 7078387 w 12192001"/>
              <a:gd name="connsiteY9" fmla="*/ 368875 h 2455143"/>
              <a:gd name="connsiteX10" fmla="*/ 7457053 w 12192001"/>
              <a:gd name="connsiteY10" fmla="*/ 322840 h 2455143"/>
              <a:gd name="connsiteX11" fmla="*/ 12107915 w 12192001"/>
              <a:gd name="connsiteY11" fmla="*/ 361608 h 2455143"/>
              <a:gd name="connsiteX12" fmla="*/ 12192001 w 12192001"/>
              <a:gd name="connsiteY12" fmla="*/ 373495 h 2455143"/>
              <a:gd name="connsiteX13" fmla="*/ 12192001 w 12192001"/>
              <a:gd name="connsiteY13" fmla="*/ 2455143 h 2455143"/>
              <a:gd name="connsiteX14" fmla="*/ 0 w 12192001"/>
              <a:gd name="connsiteY14" fmla="*/ 2455143 h 24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1" h="2455143">
                <a:moveTo>
                  <a:pt x="0" y="0"/>
                </a:moveTo>
                <a:lnTo>
                  <a:pt x="206003" y="1109"/>
                </a:lnTo>
                <a:cubicBezTo>
                  <a:pt x="1096250" y="15691"/>
                  <a:pt x="1811969" y="113904"/>
                  <a:pt x="2427782" y="201823"/>
                </a:cubicBezTo>
                <a:lnTo>
                  <a:pt x="2758383" y="246086"/>
                </a:lnTo>
                <a:lnTo>
                  <a:pt x="2769563" y="249232"/>
                </a:lnTo>
                <a:cubicBezTo>
                  <a:pt x="3256639" y="361338"/>
                  <a:pt x="3813963" y="441051"/>
                  <a:pt x="4441595" y="474966"/>
                </a:cubicBezTo>
                <a:cubicBezTo>
                  <a:pt x="4961013" y="503034"/>
                  <a:pt x="5528581" y="499736"/>
                  <a:pt x="6144331" y="457476"/>
                </a:cubicBezTo>
                <a:cubicBezTo>
                  <a:pt x="6281970" y="449903"/>
                  <a:pt x="6427188" y="437891"/>
                  <a:pt x="6578223" y="421761"/>
                </a:cubicBezTo>
                <a:lnTo>
                  <a:pt x="6872381" y="383863"/>
                </a:lnTo>
                <a:lnTo>
                  <a:pt x="7078387" y="368875"/>
                </a:lnTo>
                <a:cubicBezTo>
                  <a:pt x="7196800" y="357254"/>
                  <a:pt x="7322954" y="341987"/>
                  <a:pt x="7457053" y="322840"/>
                </a:cubicBezTo>
                <a:cubicBezTo>
                  <a:pt x="9602611" y="16470"/>
                  <a:pt x="11013138" y="205308"/>
                  <a:pt x="12107915" y="361608"/>
                </a:cubicBezTo>
                <a:lnTo>
                  <a:pt x="12192001" y="373495"/>
                </a:lnTo>
                <a:lnTo>
                  <a:pt x="12192001" y="2455143"/>
                </a:lnTo>
                <a:lnTo>
                  <a:pt x="0" y="24551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98063778-4F66-6E8B-E737-450DC310DF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00" y="1984248"/>
            <a:ext cx="3035808" cy="36576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D8C1FD49-DAC8-6015-C51D-AACE51DB285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1000" y="2404872"/>
            <a:ext cx="3035808" cy="150876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CF88AF8B-BD4E-27EF-1C36-53FEBC1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5613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A35C1D-604B-3721-C6C0-3943E22ED61F}"/>
              </a:ext>
            </a:extLst>
          </p:cNvPr>
          <p:cNvSpPr/>
          <p:nvPr userDrawn="1"/>
        </p:nvSpPr>
        <p:spPr>
          <a:xfrm>
            <a:off x="2371564" y="3978509"/>
            <a:ext cx="2833489" cy="1977740"/>
          </a:xfrm>
          <a:custGeom>
            <a:avLst/>
            <a:gdLst>
              <a:gd name="connsiteX0" fmla="*/ 2330242 w 2833489"/>
              <a:gd name="connsiteY0" fmla="*/ 1 h 1977740"/>
              <a:gd name="connsiteX1" fmla="*/ 2498982 w 2833489"/>
              <a:gd name="connsiteY1" fmla="*/ 44466 h 1977740"/>
              <a:gd name="connsiteX2" fmla="*/ 2606536 w 2833489"/>
              <a:gd name="connsiteY2" fmla="*/ 1232877 h 1977740"/>
              <a:gd name="connsiteX3" fmla="*/ 2311327 w 2833489"/>
              <a:gd name="connsiteY3" fmla="*/ 1576745 h 1977740"/>
              <a:gd name="connsiteX4" fmla="*/ 383794 w 2833489"/>
              <a:gd name="connsiteY4" fmla="*/ 752097 h 1977740"/>
              <a:gd name="connsiteX5" fmla="*/ 2330242 w 2833489"/>
              <a:gd name="connsiteY5" fmla="*/ 1 h 197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3489" h="1977740">
                <a:moveTo>
                  <a:pt x="2330242" y="1"/>
                </a:moveTo>
                <a:cubicBezTo>
                  <a:pt x="2383155" y="-127"/>
                  <a:pt x="2438275" y="13463"/>
                  <a:pt x="2498982" y="44466"/>
                </a:cubicBezTo>
                <a:cubicBezTo>
                  <a:pt x="2971547" y="300675"/>
                  <a:pt x="2882471" y="765287"/>
                  <a:pt x="2606536" y="1232877"/>
                </a:cubicBezTo>
                <a:cubicBezTo>
                  <a:pt x="2606503" y="1241273"/>
                  <a:pt x="2424583" y="1476594"/>
                  <a:pt x="2311327" y="1576745"/>
                </a:cubicBezTo>
                <a:cubicBezTo>
                  <a:pt x="1017130" y="2721187"/>
                  <a:pt x="-800765" y="1086278"/>
                  <a:pt x="383794" y="752097"/>
                </a:cubicBezTo>
                <a:cubicBezTo>
                  <a:pt x="1697583" y="673980"/>
                  <a:pt x="1959850" y="896"/>
                  <a:pt x="233024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5A2EDE1-A310-C335-F6C8-E2A57A5DCD24}"/>
              </a:ext>
            </a:extLst>
          </p:cNvPr>
          <p:cNvSpPr/>
          <p:nvPr userDrawn="1"/>
        </p:nvSpPr>
        <p:spPr>
          <a:xfrm>
            <a:off x="2663717" y="895957"/>
            <a:ext cx="3353592" cy="3394580"/>
          </a:xfrm>
          <a:custGeom>
            <a:avLst/>
            <a:gdLst>
              <a:gd name="connsiteX0" fmla="*/ 1117000 w 3353592"/>
              <a:gd name="connsiteY0" fmla="*/ 212 h 3394580"/>
              <a:gd name="connsiteX1" fmla="*/ 3339471 w 3353592"/>
              <a:gd name="connsiteY1" fmla="*/ 1353770 h 3394580"/>
              <a:gd name="connsiteX2" fmla="*/ 1460830 w 3353592"/>
              <a:gd name="connsiteY2" fmla="*/ 3239951 h 3394580"/>
              <a:gd name="connsiteX3" fmla="*/ 456338 w 3353592"/>
              <a:gd name="connsiteY3" fmla="*/ 219125 h 3394580"/>
              <a:gd name="connsiteX4" fmla="*/ 1117000 w 3353592"/>
              <a:gd name="connsiteY4" fmla="*/ 212 h 33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3592" h="3394580">
                <a:moveTo>
                  <a:pt x="1117000" y="212"/>
                </a:moveTo>
                <a:cubicBezTo>
                  <a:pt x="2031490" y="-14669"/>
                  <a:pt x="3265097" y="758034"/>
                  <a:pt x="3339471" y="1353770"/>
                </a:cubicBezTo>
                <a:cubicBezTo>
                  <a:pt x="3434671" y="2116311"/>
                  <a:pt x="3074478" y="3932938"/>
                  <a:pt x="1460830" y="3239951"/>
                </a:cubicBezTo>
                <a:cubicBezTo>
                  <a:pt x="-152818" y="2546964"/>
                  <a:pt x="-337111" y="899506"/>
                  <a:pt x="456338" y="219125"/>
                </a:cubicBezTo>
                <a:cubicBezTo>
                  <a:pt x="629905" y="70291"/>
                  <a:pt x="860943" y="4378"/>
                  <a:pt x="1117000" y="212"/>
                </a:cubicBezTo>
                <a:close/>
              </a:path>
            </a:pathLst>
          </a:cu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FA232B-B094-6E9C-1F6E-B431526CF5CF}"/>
              </a:ext>
            </a:extLst>
          </p:cNvPr>
          <p:cNvSpPr/>
          <p:nvPr userDrawn="1"/>
        </p:nvSpPr>
        <p:spPr>
          <a:xfrm>
            <a:off x="695424" y="703594"/>
            <a:ext cx="3679069" cy="3508957"/>
          </a:xfrm>
          <a:custGeom>
            <a:avLst/>
            <a:gdLst>
              <a:gd name="connsiteX0" fmla="*/ 2214144 w 3679069"/>
              <a:gd name="connsiteY0" fmla="*/ 1127 h 3508957"/>
              <a:gd name="connsiteX1" fmla="*/ 3169400 w 3679069"/>
              <a:gd name="connsiteY1" fmla="*/ 1345851 h 3508957"/>
              <a:gd name="connsiteX2" fmla="*/ 717301 w 3679069"/>
              <a:gd name="connsiteY2" fmla="*/ 3495393 h 3508957"/>
              <a:gd name="connsiteX3" fmla="*/ 431011 w 3679069"/>
              <a:gd name="connsiteY3" fmla="*/ 965650 h 3508957"/>
              <a:gd name="connsiteX4" fmla="*/ 2214144 w 3679069"/>
              <a:gd name="connsiteY4" fmla="*/ 1127 h 350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9069" h="3508957">
                <a:moveTo>
                  <a:pt x="2214144" y="1127"/>
                </a:moveTo>
                <a:cubicBezTo>
                  <a:pt x="3378638" y="-35267"/>
                  <a:pt x="4289597" y="818314"/>
                  <a:pt x="3169400" y="1345851"/>
                </a:cubicBezTo>
                <a:cubicBezTo>
                  <a:pt x="1462434" y="2149717"/>
                  <a:pt x="1746081" y="3668078"/>
                  <a:pt x="717301" y="3495393"/>
                </a:cubicBezTo>
                <a:cubicBezTo>
                  <a:pt x="-311478" y="3322707"/>
                  <a:pt x="-70949" y="1617102"/>
                  <a:pt x="431011" y="965650"/>
                </a:cubicBezTo>
                <a:cubicBezTo>
                  <a:pt x="924632" y="283443"/>
                  <a:pt x="1604170" y="20191"/>
                  <a:pt x="2214144" y="1127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042416"/>
            <a:ext cx="4535424" cy="1325880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2824" y="2295144"/>
            <a:ext cx="4535424" cy="2542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46E31B-BAE1-A01A-8FEA-C80E382B38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8086" y="785580"/>
            <a:ext cx="4537760" cy="4719174"/>
          </a:xfrm>
          <a:custGeom>
            <a:avLst/>
            <a:gdLst>
              <a:gd name="connsiteX0" fmla="*/ 2178172 w 4537760"/>
              <a:gd name="connsiteY0" fmla="*/ 0 h 4719174"/>
              <a:gd name="connsiteX1" fmla="*/ 4537760 w 4537760"/>
              <a:gd name="connsiteY1" fmla="*/ 2359587 h 4719174"/>
              <a:gd name="connsiteX2" fmla="*/ 2178172 w 4537760"/>
              <a:gd name="connsiteY2" fmla="*/ 4719174 h 4719174"/>
              <a:gd name="connsiteX3" fmla="*/ 0 w 4537760"/>
              <a:gd name="connsiteY3" fmla="*/ 2359587 h 4719174"/>
              <a:gd name="connsiteX4" fmla="*/ 2178172 w 4537760"/>
              <a:gd name="connsiteY4" fmla="*/ 0 h 471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7760" h="4719174">
                <a:moveTo>
                  <a:pt x="2178172" y="0"/>
                </a:moveTo>
                <a:cubicBezTo>
                  <a:pt x="2934466" y="0"/>
                  <a:pt x="4537760" y="719508"/>
                  <a:pt x="4537760" y="2359587"/>
                </a:cubicBezTo>
                <a:cubicBezTo>
                  <a:pt x="4537760" y="3999666"/>
                  <a:pt x="2934466" y="4719174"/>
                  <a:pt x="2178172" y="4719174"/>
                </a:cubicBezTo>
                <a:cubicBezTo>
                  <a:pt x="1421878" y="4719174"/>
                  <a:pt x="0" y="3662751"/>
                  <a:pt x="0" y="2359587"/>
                </a:cubicBezTo>
                <a:cubicBezTo>
                  <a:pt x="0" y="1056424"/>
                  <a:pt x="1421878" y="0"/>
                  <a:pt x="21781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44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E4850B3-36D8-8C1A-F5EF-A5999BB7B1C2}"/>
              </a:ext>
            </a:extLst>
          </p:cNvPr>
          <p:cNvSpPr/>
          <p:nvPr userDrawn="1"/>
        </p:nvSpPr>
        <p:spPr>
          <a:xfrm>
            <a:off x="9507158" y="4178543"/>
            <a:ext cx="1587071" cy="1617884"/>
          </a:xfrm>
          <a:custGeom>
            <a:avLst/>
            <a:gdLst>
              <a:gd name="connsiteX0" fmla="*/ 1080694 w 1587071"/>
              <a:gd name="connsiteY0" fmla="*/ 2111 h 1617884"/>
              <a:gd name="connsiteX1" fmla="*/ 1335962 w 1587071"/>
              <a:gd name="connsiteY1" fmla="*/ 77069 h 1617884"/>
              <a:gd name="connsiteX2" fmla="*/ 1421958 w 1587071"/>
              <a:gd name="connsiteY2" fmla="*/ 1354298 h 1617884"/>
              <a:gd name="connsiteX3" fmla="*/ 195058 w 1587071"/>
              <a:gd name="connsiteY3" fmla="*/ 1469552 h 1617884"/>
              <a:gd name="connsiteX4" fmla="*/ 117924 w 1587071"/>
              <a:gd name="connsiteY4" fmla="*/ 286653 h 1617884"/>
              <a:gd name="connsiteX5" fmla="*/ 1080694 w 1587071"/>
              <a:gd name="connsiteY5" fmla="*/ 2111 h 161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7071" h="1617884">
                <a:moveTo>
                  <a:pt x="1080694" y="2111"/>
                </a:moveTo>
                <a:cubicBezTo>
                  <a:pt x="1190217" y="8935"/>
                  <a:pt x="1281627" y="32584"/>
                  <a:pt x="1335962" y="77069"/>
                </a:cubicBezTo>
                <a:cubicBezTo>
                  <a:pt x="1553301" y="255010"/>
                  <a:pt x="1728930" y="983673"/>
                  <a:pt x="1421958" y="1354298"/>
                </a:cubicBezTo>
                <a:cubicBezTo>
                  <a:pt x="1114985" y="1724924"/>
                  <a:pt x="412396" y="1647494"/>
                  <a:pt x="195058" y="1469552"/>
                </a:cubicBezTo>
                <a:cubicBezTo>
                  <a:pt x="-22281" y="1291611"/>
                  <a:pt x="-72227" y="518733"/>
                  <a:pt x="117924" y="286653"/>
                </a:cubicBezTo>
                <a:cubicBezTo>
                  <a:pt x="260537" y="112592"/>
                  <a:pt x="752124" y="-18360"/>
                  <a:pt x="1080694" y="2111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1D1FD9E-7F46-9CC5-FD0E-CFE3F35E0B93}"/>
              </a:ext>
            </a:extLst>
          </p:cNvPr>
          <p:cNvSpPr/>
          <p:nvPr userDrawn="1"/>
        </p:nvSpPr>
        <p:spPr>
          <a:xfrm>
            <a:off x="6603630" y="744767"/>
            <a:ext cx="4296779" cy="3871820"/>
          </a:xfrm>
          <a:custGeom>
            <a:avLst/>
            <a:gdLst>
              <a:gd name="connsiteX0" fmla="*/ 2760477 w 4296779"/>
              <a:gd name="connsiteY0" fmla="*/ 2182 h 3871820"/>
              <a:gd name="connsiteX1" fmla="*/ 4142305 w 4296779"/>
              <a:gd name="connsiteY1" fmla="*/ 239653 h 3871820"/>
              <a:gd name="connsiteX2" fmla="*/ 2987255 w 4296779"/>
              <a:gd name="connsiteY2" fmla="*/ 3853879 h 3871820"/>
              <a:gd name="connsiteX3" fmla="*/ 58868 w 4296779"/>
              <a:gd name="connsiteY3" fmla="*/ 1340210 h 3871820"/>
              <a:gd name="connsiteX4" fmla="*/ 2760477 w 4296779"/>
              <a:gd name="connsiteY4" fmla="*/ 2182 h 387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6779" h="3871820">
                <a:moveTo>
                  <a:pt x="2760477" y="2182"/>
                </a:moveTo>
                <a:cubicBezTo>
                  <a:pt x="3405787" y="-16142"/>
                  <a:pt x="3959281" y="82548"/>
                  <a:pt x="4142305" y="239653"/>
                </a:cubicBezTo>
                <a:cubicBezTo>
                  <a:pt x="4630369" y="658598"/>
                  <a:pt x="3884388" y="3675893"/>
                  <a:pt x="2987255" y="3853879"/>
                </a:cubicBezTo>
                <a:cubicBezTo>
                  <a:pt x="2090123" y="4031864"/>
                  <a:pt x="-413986" y="2863263"/>
                  <a:pt x="58868" y="1340210"/>
                </a:cubicBezTo>
                <a:cubicBezTo>
                  <a:pt x="354402" y="388301"/>
                  <a:pt x="1684961" y="32723"/>
                  <a:pt x="2760477" y="2182"/>
                </a:cubicBezTo>
                <a:close/>
              </a:path>
            </a:pathLst>
          </a:cu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2D6A4FE-F065-45CD-09BA-E482AC8332CA}"/>
              </a:ext>
            </a:extLst>
          </p:cNvPr>
          <p:cNvSpPr/>
          <p:nvPr userDrawn="1"/>
        </p:nvSpPr>
        <p:spPr>
          <a:xfrm>
            <a:off x="5806176" y="896186"/>
            <a:ext cx="3189244" cy="3351598"/>
          </a:xfrm>
          <a:custGeom>
            <a:avLst/>
            <a:gdLst>
              <a:gd name="connsiteX0" fmla="*/ 2071935 w 3189244"/>
              <a:gd name="connsiteY0" fmla="*/ 14 h 3351598"/>
              <a:gd name="connsiteX1" fmla="*/ 2783364 w 3189244"/>
              <a:gd name="connsiteY1" fmla="*/ 1143621 h 3351598"/>
              <a:gd name="connsiteX2" fmla="*/ 780797 w 3189244"/>
              <a:gd name="connsiteY2" fmla="*/ 3350261 h 3351598"/>
              <a:gd name="connsiteX3" fmla="*/ 257684 w 3189244"/>
              <a:gd name="connsiteY3" fmla="*/ 1083349 h 3351598"/>
              <a:gd name="connsiteX4" fmla="*/ 2071935 w 3189244"/>
              <a:gd name="connsiteY4" fmla="*/ 14 h 335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244" h="3351598">
                <a:moveTo>
                  <a:pt x="2071935" y="14"/>
                </a:moveTo>
                <a:cubicBezTo>
                  <a:pt x="2987047" y="-3248"/>
                  <a:pt x="3653851" y="604848"/>
                  <a:pt x="2783364" y="1143621"/>
                </a:cubicBezTo>
                <a:cubicBezTo>
                  <a:pt x="1317282" y="2051027"/>
                  <a:pt x="1732770" y="3400004"/>
                  <a:pt x="780797" y="3350261"/>
                </a:cubicBezTo>
                <a:cubicBezTo>
                  <a:pt x="-171177" y="3300518"/>
                  <a:pt x="-130257" y="1727012"/>
                  <a:pt x="257684" y="1083349"/>
                </a:cubicBezTo>
                <a:cubicBezTo>
                  <a:pt x="703431" y="290682"/>
                  <a:pt x="1445805" y="2246"/>
                  <a:pt x="2071935" y="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2057400"/>
            <a:ext cx="5111496" cy="768096"/>
          </a:xfrm>
        </p:spPr>
        <p:txBody>
          <a:bodyPr anchor="t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90065D6-5C4A-C957-7A05-08EC8C71BA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56185" y="1043831"/>
            <a:ext cx="5477098" cy="4220903"/>
          </a:xfrm>
          <a:custGeom>
            <a:avLst/>
            <a:gdLst>
              <a:gd name="connsiteX0" fmla="*/ 2987265 w 5477098"/>
              <a:gd name="connsiteY0" fmla="*/ 96 h 4220903"/>
              <a:gd name="connsiteX1" fmla="*/ 3333020 w 5477098"/>
              <a:gd name="connsiteY1" fmla="*/ 45043 h 4220903"/>
              <a:gd name="connsiteX2" fmla="*/ 5189513 w 5477098"/>
              <a:gd name="connsiteY2" fmla="*/ 3880636 h 4220903"/>
              <a:gd name="connsiteX3" fmla="*/ 120030 w 5477098"/>
              <a:gd name="connsiteY3" fmla="*/ 2650084 h 4220903"/>
              <a:gd name="connsiteX4" fmla="*/ 2987265 w 5477098"/>
              <a:gd name="connsiteY4" fmla="*/ 96 h 422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7098" h="4220903">
                <a:moveTo>
                  <a:pt x="2987265" y="96"/>
                </a:moveTo>
                <a:cubicBezTo>
                  <a:pt x="3115358" y="-1320"/>
                  <a:pt x="3232097" y="12998"/>
                  <a:pt x="3333020" y="45043"/>
                </a:cubicBezTo>
                <a:cubicBezTo>
                  <a:pt x="4409531" y="386863"/>
                  <a:pt x="6171661" y="3053369"/>
                  <a:pt x="5189513" y="3880636"/>
                </a:cubicBezTo>
                <a:cubicBezTo>
                  <a:pt x="4207363" y="4707903"/>
                  <a:pt x="859554" y="3921716"/>
                  <a:pt x="120030" y="2650084"/>
                </a:cubicBezTo>
                <a:cubicBezTo>
                  <a:pt x="-550164" y="1497667"/>
                  <a:pt x="1749035" y="13782"/>
                  <a:pt x="2987265" y="9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75C2DE-6A22-DAE2-6B10-2ECB862D6BF5}"/>
              </a:ext>
            </a:extLst>
          </p:cNvPr>
          <p:cNvGrpSpPr/>
          <p:nvPr userDrawn="1"/>
        </p:nvGrpSpPr>
        <p:grpSpPr>
          <a:xfrm>
            <a:off x="817336" y="3049989"/>
            <a:ext cx="3422601" cy="147360"/>
            <a:chOff x="3862913" y="5584851"/>
            <a:chExt cx="3422601" cy="1473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2770E3-337E-E3A7-C172-8E8E3DC3D324}"/>
                </a:ext>
              </a:extLst>
            </p:cNvPr>
            <p:cNvSpPr/>
            <p:nvPr/>
          </p:nvSpPr>
          <p:spPr>
            <a:xfrm>
              <a:off x="3908929" y="5609493"/>
              <a:ext cx="661045" cy="1078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20BA79-4710-0264-8610-CC116C1F2A03}"/>
                </a:ext>
              </a:extLst>
            </p:cNvPr>
            <p:cNvSpPr/>
            <p:nvPr/>
          </p:nvSpPr>
          <p:spPr>
            <a:xfrm>
              <a:off x="5222038" y="5613190"/>
              <a:ext cx="661045" cy="107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72681-5FD2-21B1-3188-87FCA580741D}"/>
                </a:ext>
              </a:extLst>
            </p:cNvPr>
            <p:cNvSpPr/>
            <p:nvPr/>
          </p:nvSpPr>
          <p:spPr>
            <a:xfrm>
              <a:off x="6544127" y="5604473"/>
              <a:ext cx="661045" cy="1078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DB5786-6B26-6BC9-4ADD-42F03E363CB8}"/>
                </a:ext>
              </a:extLst>
            </p:cNvPr>
            <p:cNvSpPr/>
            <p:nvPr/>
          </p:nvSpPr>
          <p:spPr>
            <a:xfrm>
              <a:off x="5883081" y="5602319"/>
              <a:ext cx="661045" cy="107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191DA6-D02E-05FC-D21D-9E50A9AA77F3}"/>
                </a:ext>
              </a:extLst>
            </p:cNvPr>
            <p:cNvSpPr/>
            <p:nvPr/>
          </p:nvSpPr>
          <p:spPr>
            <a:xfrm>
              <a:off x="4559264" y="5609493"/>
              <a:ext cx="661045" cy="1078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4B7F32-377B-3B1F-E2EB-B0A8227587BD}"/>
                </a:ext>
              </a:extLst>
            </p:cNvPr>
            <p:cNvSpPr/>
            <p:nvPr/>
          </p:nvSpPr>
          <p:spPr>
            <a:xfrm>
              <a:off x="3862913" y="5584851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6FFC8C-1329-3F27-6A03-3C373937C167}"/>
                </a:ext>
              </a:extLst>
            </p:cNvPr>
            <p:cNvSpPr/>
            <p:nvPr/>
          </p:nvSpPr>
          <p:spPr>
            <a:xfrm>
              <a:off x="3864554" y="5677949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26AF4-A700-7031-C1D2-542D050DE9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338" y="3438144"/>
            <a:ext cx="5111750" cy="20240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lnSpc>
                <a:spcPct val="100000"/>
              </a:lnSpc>
              <a:buNone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2078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Contoso grand opening event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39E44-C8F5-4FD0-8345-FA295CEA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Contoso grand opening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43841-AE0F-41C9-97CC-D11B0249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Contoso grand opening event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928" y="1124712"/>
            <a:ext cx="5532120" cy="960120"/>
          </a:xfrm>
        </p:spPr>
        <p:txBody>
          <a:bodyPr anchor="b">
            <a:noAutofit/>
          </a:bodyPr>
          <a:lstStyle>
            <a:lvl1pPr>
              <a:lnSpc>
                <a:spcPct val="170000"/>
              </a:lnSpc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08" y="2286000"/>
            <a:ext cx="5532121" cy="3831328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buClr>
                <a:schemeClr val="accent4"/>
              </a:buClr>
              <a:defRPr sz="2400"/>
            </a:lvl1pPr>
            <a:lvl2pPr>
              <a:buClr>
                <a:schemeClr val="accent4"/>
              </a:buClr>
              <a:defRPr sz="2000"/>
            </a:lvl2pPr>
            <a:lvl3pPr>
              <a:buClr>
                <a:schemeClr val="accent4"/>
              </a:buClr>
              <a:defRPr sz="1800"/>
            </a:lvl3pPr>
            <a:lvl4pPr>
              <a:buClr>
                <a:schemeClr val="accent4"/>
              </a:buClr>
              <a:defRPr sz="1600"/>
            </a:lvl4pPr>
            <a:lvl5pPr>
              <a:buClr>
                <a:schemeClr val="accent4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1C49F2B-58AF-8122-F863-F0AF6DD2628F}"/>
              </a:ext>
            </a:extLst>
          </p:cNvPr>
          <p:cNvSpPr/>
          <p:nvPr userDrawn="1"/>
        </p:nvSpPr>
        <p:spPr>
          <a:xfrm>
            <a:off x="2874900" y="3317773"/>
            <a:ext cx="1864449" cy="3255643"/>
          </a:xfrm>
          <a:custGeom>
            <a:avLst/>
            <a:gdLst>
              <a:gd name="connsiteX0" fmla="*/ 1303919 w 1864449"/>
              <a:gd name="connsiteY0" fmla="*/ 859 h 3255643"/>
              <a:gd name="connsiteX1" fmla="*/ 1598851 w 1864449"/>
              <a:gd name="connsiteY1" fmla="*/ 645726 h 3255643"/>
              <a:gd name="connsiteX2" fmla="*/ 1674028 w 1864449"/>
              <a:gd name="connsiteY2" fmla="*/ 3108073 h 3255643"/>
              <a:gd name="connsiteX3" fmla="*/ 210888 w 1864449"/>
              <a:gd name="connsiteY3" fmla="*/ 2425563 h 3255643"/>
              <a:gd name="connsiteX4" fmla="*/ 61577 w 1864449"/>
              <a:gd name="connsiteY4" fmla="*/ 2059622 h 3255643"/>
              <a:gd name="connsiteX5" fmla="*/ 1303919 w 1864449"/>
              <a:gd name="connsiteY5" fmla="*/ 859 h 325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4449" h="3255643">
                <a:moveTo>
                  <a:pt x="1303919" y="859"/>
                </a:moveTo>
                <a:cubicBezTo>
                  <a:pt x="1554097" y="15355"/>
                  <a:pt x="1708665" y="214035"/>
                  <a:pt x="1598851" y="645726"/>
                </a:cubicBezTo>
                <a:cubicBezTo>
                  <a:pt x="1247448" y="2027136"/>
                  <a:pt x="2268967" y="2591231"/>
                  <a:pt x="1674028" y="3108073"/>
                </a:cubicBezTo>
                <a:cubicBezTo>
                  <a:pt x="1190641" y="3528009"/>
                  <a:pt x="519823" y="2973220"/>
                  <a:pt x="210888" y="2425563"/>
                </a:cubicBezTo>
                <a:cubicBezTo>
                  <a:pt x="139596" y="2299180"/>
                  <a:pt x="87575" y="2173178"/>
                  <a:pt x="61577" y="2059622"/>
                </a:cubicBezTo>
                <a:cubicBezTo>
                  <a:pt x="-259613" y="828525"/>
                  <a:pt x="753529" y="-31033"/>
                  <a:pt x="1303919" y="8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6357F9-711C-8255-E4CF-B983AEC33772}"/>
              </a:ext>
            </a:extLst>
          </p:cNvPr>
          <p:cNvSpPr/>
          <p:nvPr userDrawn="1"/>
        </p:nvSpPr>
        <p:spPr>
          <a:xfrm>
            <a:off x="1727390" y="314278"/>
            <a:ext cx="3559966" cy="4772583"/>
          </a:xfrm>
          <a:custGeom>
            <a:avLst/>
            <a:gdLst>
              <a:gd name="connsiteX0" fmla="*/ 2629170 w 3559966"/>
              <a:gd name="connsiteY0" fmla="*/ 961 h 4772583"/>
              <a:gd name="connsiteX1" fmla="*/ 3272980 w 3559966"/>
              <a:gd name="connsiteY1" fmla="*/ 250595 h 4772583"/>
              <a:gd name="connsiteX2" fmla="*/ 2235116 w 3559966"/>
              <a:gd name="connsiteY2" fmla="*/ 4667993 h 4772583"/>
              <a:gd name="connsiteX3" fmla="*/ 37990 w 3559966"/>
              <a:gd name="connsiteY3" fmla="*/ 1868288 h 4772583"/>
              <a:gd name="connsiteX4" fmla="*/ 2629170 w 3559966"/>
              <a:gd name="connsiteY4" fmla="*/ 961 h 477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9966" h="4772583">
                <a:moveTo>
                  <a:pt x="2629170" y="961"/>
                </a:moveTo>
                <a:cubicBezTo>
                  <a:pt x="2893495" y="-9398"/>
                  <a:pt x="3120352" y="63385"/>
                  <a:pt x="3272980" y="250595"/>
                </a:cubicBezTo>
                <a:cubicBezTo>
                  <a:pt x="3970708" y="1106411"/>
                  <a:pt x="3307628" y="4023593"/>
                  <a:pt x="2235116" y="4667993"/>
                </a:cubicBezTo>
                <a:cubicBezTo>
                  <a:pt x="1162605" y="5312392"/>
                  <a:pt x="-250305" y="2806328"/>
                  <a:pt x="37990" y="1868288"/>
                </a:cubicBezTo>
                <a:cubicBezTo>
                  <a:pt x="263221" y="1135444"/>
                  <a:pt x="1685151" y="37958"/>
                  <a:pt x="2629170" y="961"/>
                </a:cubicBezTo>
                <a:close/>
              </a:path>
            </a:pathLst>
          </a:cu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26E0AB1-EC74-5A50-028C-28AE4D2F619A}"/>
              </a:ext>
            </a:extLst>
          </p:cNvPr>
          <p:cNvSpPr/>
          <p:nvPr userDrawn="1"/>
        </p:nvSpPr>
        <p:spPr>
          <a:xfrm>
            <a:off x="3567607" y="1990454"/>
            <a:ext cx="1865518" cy="2564608"/>
          </a:xfrm>
          <a:custGeom>
            <a:avLst/>
            <a:gdLst>
              <a:gd name="connsiteX0" fmla="*/ 797111 w 1865518"/>
              <a:gd name="connsiteY0" fmla="*/ 25 h 2564608"/>
              <a:gd name="connsiteX1" fmla="*/ 1854618 w 1865518"/>
              <a:gd name="connsiteY1" fmla="*/ 1470433 h 2564608"/>
              <a:gd name="connsiteX2" fmla="*/ 201733 w 1865518"/>
              <a:gd name="connsiteY2" fmla="*/ 2453129 h 2564608"/>
              <a:gd name="connsiteX3" fmla="*/ 581487 w 1865518"/>
              <a:gd name="connsiteY3" fmla="*/ 70732 h 2564608"/>
              <a:gd name="connsiteX4" fmla="*/ 797111 w 1865518"/>
              <a:gd name="connsiteY4" fmla="*/ 25 h 256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5518" h="2564608">
                <a:moveTo>
                  <a:pt x="797111" y="25"/>
                </a:moveTo>
                <a:cubicBezTo>
                  <a:pt x="1321752" y="-5769"/>
                  <a:pt x="1956684" y="1025472"/>
                  <a:pt x="1854618" y="1470433"/>
                </a:cubicBezTo>
                <a:cubicBezTo>
                  <a:pt x="1737971" y="1978960"/>
                  <a:pt x="604749" y="2879982"/>
                  <a:pt x="201733" y="2453129"/>
                </a:cubicBezTo>
                <a:cubicBezTo>
                  <a:pt x="-201282" y="2026275"/>
                  <a:pt x="37672" y="453838"/>
                  <a:pt x="581487" y="70732"/>
                </a:cubicBezTo>
                <a:cubicBezTo>
                  <a:pt x="649464" y="22844"/>
                  <a:pt x="722162" y="852"/>
                  <a:pt x="797111" y="25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254B4BD-F773-23A7-8749-ADF77306DF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824092" cy="6858000"/>
          </a:xfrm>
          <a:custGeom>
            <a:avLst/>
            <a:gdLst>
              <a:gd name="connsiteX0" fmla="*/ 0 w 4824092"/>
              <a:gd name="connsiteY0" fmla="*/ 0 h 6858000"/>
              <a:gd name="connsiteX1" fmla="*/ 4803723 w 4824092"/>
              <a:gd name="connsiteY1" fmla="*/ 0 h 6858000"/>
              <a:gd name="connsiteX2" fmla="*/ 4809757 w 4824092"/>
              <a:gd name="connsiteY2" fmla="*/ 55240 h 6858000"/>
              <a:gd name="connsiteX3" fmla="*/ 4340558 w 4824092"/>
              <a:gd name="connsiteY3" fmla="*/ 2357355 h 6858000"/>
              <a:gd name="connsiteX4" fmla="*/ 4257693 w 4824092"/>
              <a:gd name="connsiteY4" fmla="*/ 2555609 h 6858000"/>
              <a:gd name="connsiteX5" fmla="*/ 4252750 w 4824092"/>
              <a:gd name="connsiteY5" fmla="*/ 2562419 h 6858000"/>
              <a:gd name="connsiteX6" fmla="*/ 3831222 w 4824092"/>
              <a:gd name="connsiteY6" fmla="*/ 3565223 h 6858000"/>
              <a:gd name="connsiteX7" fmla="*/ 3722847 w 4824092"/>
              <a:gd name="connsiteY7" fmla="*/ 4570758 h 6858000"/>
              <a:gd name="connsiteX8" fmla="*/ 3735780 w 4824092"/>
              <a:gd name="connsiteY8" fmla="*/ 4825008 h 6858000"/>
              <a:gd name="connsiteX9" fmla="*/ 3752253 w 4824092"/>
              <a:gd name="connsiteY9" fmla="*/ 4971340 h 6858000"/>
              <a:gd name="connsiteX10" fmla="*/ 3765887 w 4824092"/>
              <a:gd name="connsiteY10" fmla="*/ 5117348 h 6858000"/>
              <a:gd name="connsiteX11" fmla="*/ 3796459 w 4824092"/>
              <a:gd name="connsiteY11" fmla="*/ 5338295 h 6858000"/>
              <a:gd name="connsiteX12" fmla="*/ 3819568 w 4824092"/>
              <a:gd name="connsiteY12" fmla="*/ 6764086 h 6858000"/>
              <a:gd name="connsiteX13" fmla="*/ 3801837 w 4824092"/>
              <a:gd name="connsiteY13" fmla="*/ 6858000 h 6858000"/>
              <a:gd name="connsiteX14" fmla="*/ 0 w 4824092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24092" h="6858000">
                <a:moveTo>
                  <a:pt x="0" y="0"/>
                </a:moveTo>
                <a:lnTo>
                  <a:pt x="4803723" y="0"/>
                </a:lnTo>
                <a:lnTo>
                  <a:pt x="4809757" y="55240"/>
                </a:lnTo>
                <a:cubicBezTo>
                  <a:pt x="4893777" y="1062871"/>
                  <a:pt x="4591706" y="1782362"/>
                  <a:pt x="4340558" y="2357355"/>
                </a:cubicBezTo>
                <a:lnTo>
                  <a:pt x="4257693" y="2555609"/>
                </a:lnTo>
                <a:lnTo>
                  <a:pt x="4252750" y="2562419"/>
                </a:lnTo>
                <a:cubicBezTo>
                  <a:pt x="4069830" y="2857481"/>
                  <a:pt x="3923527" y="3192021"/>
                  <a:pt x="3831222" y="3565223"/>
                </a:cubicBezTo>
                <a:cubicBezTo>
                  <a:pt x="3754831" y="3874077"/>
                  <a:pt x="3715422" y="4209410"/>
                  <a:pt x="3722847" y="4570758"/>
                </a:cubicBezTo>
                <a:cubicBezTo>
                  <a:pt x="3722077" y="4651649"/>
                  <a:pt x="3726482" y="4736740"/>
                  <a:pt x="3735780" y="4825008"/>
                </a:cubicBezTo>
                <a:cubicBezTo>
                  <a:pt x="3744620" y="4882175"/>
                  <a:pt x="3743413" y="4914172"/>
                  <a:pt x="3752253" y="4971340"/>
                </a:cubicBezTo>
                <a:lnTo>
                  <a:pt x="3765887" y="5117348"/>
                </a:lnTo>
                <a:cubicBezTo>
                  <a:pt x="3771847" y="5186617"/>
                  <a:pt x="3781942" y="5260230"/>
                  <a:pt x="3796459" y="5338295"/>
                </a:cubicBezTo>
                <a:cubicBezTo>
                  <a:pt x="3898083" y="5884739"/>
                  <a:pt x="3887578" y="6354017"/>
                  <a:pt x="3819568" y="6764086"/>
                </a:cubicBezTo>
                <a:lnTo>
                  <a:pt x="380183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97FE33-C46B-7B45-E4FB-3DEA16B54A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1480" y="1692737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A459E6E-97FC-1074-4C06-9CD71EC9BE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81480" y="2285390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E9F63E-C450-8098-3C4A-434344351A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1480" y="2878043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368112B-632E-7F30-A801-131F91B561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81480" y="3470696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07528E-155F-E875-8178-E3AEBAD024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1480" y="4063349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DB8B3E-9007-385B-8177-800AD9427E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1480" y="4656002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EF9D4FF-13A3-F309-0814-2187BA685B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81480" y="5248656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4383E88-836C-CD34-5C4B-3F0AAF118A6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20440" y="1636776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53CC4C9F-F232-4415-9118-28602D1280E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20440" y="2231136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D8B209B-4BCE-6BD8-63D1-CC7CE0AA80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20440" y="2825496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5FCA2773-BB1C-BDED-1C57-09A106D0AF0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20440" y="3419856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38CB0D3-C990-7F5C-A633-AA9302BB35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20440" y="4014216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FCB50D60-CB07-EDD6-072A-081F90BC31A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20440" y="4608576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90BCFF5-443F-8135-EAA8-9824F88360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20440" y="5202936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Slide Number Placeholder 47">
            <a:extLst>
              <a:ext uri="{FF2B5EF4-FFF2-40B4-BE49-F238E27FC236}">
                <a16:creationId xmlns:a16="http://schemas.microsoft.com/office/drawing/2014/main" id="{3D6EB8CA-3E97-2203-B243-CF8914F5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53128DA0-531E-7131-B5DA-D9EC1CEA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3" name="Text Placeholder 87">
            <a:extLst>
              <a:ext uri="{FF2B5EF4-FFF2-40B4-BE49-F238E27FC236}">
                <a16:creationId xmlns:a16="http://schemas.microsoft.com/office/drawing/2014/main" id="{EEA784EF-3E6A-9E38-B8AC-FDA8B693DC4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54680" y="1817973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Text Placeholder 87">
            <a:extLst>
              <a:ext uri="{FF2B5EF4-FFF2-40B4-BE49-F238E27FC236}">
                <a16:creationId xmlns:a16="http://schemas.microsoft.com/office/drawing/2014/main" id="{5277C7B0-2FFF-0B06-E9B0-6BD8E0CA261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54680" y="2407602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Text Placeholder 87">
            <a:extLst>
              <a:ext uri="{FF2B5EF4-FFF2-40B4-BE49-F238E27FC236}">
                <a16:creationId xmlns:a16="http://schemas.microsoft.com/office/drawing/2014/main" id="{149A2160-9598-9848-9211-C37363680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4680" y="3006693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ext Placeholder 87">
            <a:extLst>
              <a:ext uri="{FF2B5EF4-FFF2-40B4-BE49-F238E27FC236}">
                <a16:creationId xmlns:a16="http://schemas.microsoft.com/office/drawing/2014/main" id="{91EBF4BF-F08B-2CEA-0D2E-98E7E79E58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4680" y="3602736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Text Placeholder 87">
            <a:extLst>
              <a:ext uri="{FF2B5EF4-FFF2-40B4-BE49-F238E27FC236}">
                <a16:creationId xmlns:a16="http://schemas.microsoft.com/office/drawing/2014/main" id="{4E881374-20C5-943C-FBFF-01633C0C5A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54680" y="4184774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" name="Text Placeholder 87">
            <a:extLst>
              <a:ext uri="{FF2B5EF4-FFF2-40B4-BE49-F238E27FC236}">
                <a16:creationId xmlns:a16="http://schemas.microsoft.com/office/drawing/2014/main" id="{CE37C895-FC39-62C3-6D17-38E9E86C29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54680" y="4777427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87">
            <a:extLst>
              <a:ext uri="{FF2B5EF4-FFF2-40B4-BE49-F238E27FC236}">
                <a16:creationId xmlns:a16="http://schemas.microsoft.com/office/drawing/2014/main" id="{097C8867-E297-05B1-44D3-06B4565506B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54680" y="5385816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328E5A9-3E96-A456-5CB0-A372980ABD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7611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53128DA0-531E-7131-B5DA-D9EC1CEA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04936C-01DF-E460-1652-953D803A56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249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EECA5FF-4198-40C6-E409-683E3CFE4D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8858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A25738D-5FC9-11BE-6A39-BCC099F5E3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9337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00068B6-2B22-347E-06EB-68CB7507C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105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D62E108-D9EF-788B-DB44-CA3DF01BC2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50425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E5D52B6-2309-1A15-4155-7DAF8355AA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1352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84CC2A1-BD79-0EBA-018E-9C3FB7EFC5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11513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402FD16F-52D5-C9B6-8A87-9377789853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3C91DD1-C82F-9A24-2D28-0423C62D6B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72600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2E75FE04-F1AE-7E14-6CE0-BE887CC0B70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33223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Picture Placeholder 41">
            <a:extLst>
              <a:ext uri="{FF2B5EF4-FFF2-40B4-BE49-F238E27FC236}">
                <a16:creationId xmlns:a16="http://schemas.microsoft.com/office/drawing/2014/main" id="{618F3EEF-DED6-D6EE-33B9-E400C17395D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594470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1">
            <a:extLst>
              <a:ext uri="{FF2B5EF4-FFF2-40B4-BE49-F238E27FC236}">
                <a16:creationId xmlns:a16="http://schemas.microsoft.com/office/drawing/2014/main" id="{FAF43AFC-F356-7C77-42ED-D04C1DCB140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16964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41">
            <a:extLst>
              <a:ext uri="{FF2B5EF4-FFF2-40B4-BE49-F238E27FC236}">
                <a16:creationId xmlns:a16="http://schemas.microsoft.com/office/drawing/2014/main" id="{B055C43A-5F91-E3E1-824B-3D9DBC46C99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078212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1">
            <a:extLst>
              <a:ext uri="{FF2B5EF4-FFF2-40B4-BE49-F238E27FC236}">
                <a16:creationId xmlns:a16="http://schemas.microsoft.com/office/drawing/2014/main" id="{E5865370-14B5-B57B-793F-0939E43C797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794056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04BCDD-1238-6F57-82E1-0907C9B0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732" y="6231541"/>
            <a:ext cx="377576" cy="346860"/>
          </a:xfrm>
          <a:custGeom>
            <a:avLst/>
            <a:gdLst>
              <a:gd name="connsiteX0" fmla="*/ 207164 w 377576"/>
              <a:gd name="connsiteY0" fmla="*/ 451 h 346860"/>
              <a:gd name="connsiteX1" fmla="*/ 333607 w 377576"/>
              <a:gd name="connsiteY1" fmla="*/ 282909 h 346860"/>
              <a:gd name="connsiteX2" fmla="*/ 2098 w 377576"/>
              <a:gd name="connsiteY2" fmla="*/ 226361 h 346860"/>
              <a:gd name="connsiteX3" fmla="*/ 207164 w 377576"/>
              <a:gd name="connsiteY3" fmla="*/ 451 h 3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76" h="346860">
                <a:moveTo>
                  <a:pt x="207164" y="451"/>
                </a:moveTo>
                <a:cubicBezTo>
                  <a:pt x="290586" y="11344"/>
                  <a:pt x="456827" y="130428"/>
                  <a:pt x="333607" y="282909"/>
                </a:cubicBezTo>
                <a:cubicBezTo>
                  <a:pt x="210386" y="435390"/>
                  <a:pt x="23172" y="273437"/>
                  <a:pt x="2098" y="226361"/>
                </a:cubicBezTo>
                <a:cubicBezTo>
                  <a:pt x="-18976" y="179285"/>
                  <a:pt x="123742" y="-10441"/>
                  <a:pt x="207164" y="451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5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0" y="1883664"/>
            <a:ext cx="5230368" cy="1773936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680" y="4059936"/>
            <a:ext cx="5230368" cy="152704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riangle 2">
            <a:extLst>
              <a:ext uri="{FF2B5EF4-FFF2-40B4-BE49-F238E27FC236}">
                <a16:creationId xmlns:a16="http://schemas.microsoft.com/office/drawing/2014/main" id="{A706176C-DE3B-34E7-E308-E5516DCAE9DF}"/>
              </a:ext>
            </a:extLst>
          </p:cNvPr>
          <p:cNvSpPr/>
          <p:nvPr userDrawn="1"/>
        </p:nvSpPr>
        <p:spPr>
          <a:xfrm rot="2731129" flipH="1">
            <a:off x="3381079" y="1810544"/>
            <a:ext cx="2398338" cy="2070985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24802 w 5064988"/>
              <a:gd name="connsiteY0" fmla="*/ 3102785 h 4402324"/>
              <a:gd name="connsiteX1" fmla="*/ 3175317 w 5064988"/>
              <a:gd name="connsiteY1" fmla="*/ 26435 h 4402324"/>
              <a:gd name="connsiteX2" fmla="*/ 4940895 w 5064988"/>
              <a:gd name="connsiteY2" fmla="*/ 4257817 h 4402324"/>
              <a:gd name="connsiteX3" fmla="*/ 24802 w 5064988"/>
              <a:gd name="connsiteY3" fmla="*/ 3102785 h 4402324"/>
              <a:gd name="connsiteX0" fmla="*/ 176394 w 5216580"/>
              <a:gd name="connsiteY0" fmla="*/ 3115981 h 4583471"/>
              <a:gd name="connsiteX1" fmla="*/ 3326909 w 5216580"/>
              <a:gd name="connsiteY1" fmla="*/ 39631 h 4583471"/>
              <a:gd name="connsiteX2" fmla="*/ 5092487 w 5216580"/>
              <a:gd name="connsiteY2" fmla="*/ 4271013 h 4583471"/>
              <a:gd name="connsiteX3" fmla="*/ 176394 w 5216580"/>
              <a:gd name="connsiteY3" fmla="*/ 3115981 h 4583471"/>
              <a:gd name="connsiteX0" fmla="*/ 15210 w 4678213"/>
              <a:gd name="connsiteY0" fmla="*/ 3101798 h 3799725"/>
              <a:gd name="connsiteX1" fmla="*/ 3165725 w 4678213"/>
              <a:gd name="connsiteY1" fmla="*/ 25448 h 3799725"/>
              <a:gd name="connsiteX2" fmla="*/ 4516292 w 4678213"/>
              <a:gd name="connsiteY2" fmla="*/ 3559583 h 3799725"/>
              <a:gd name="connsiteX3" fmla="*/ 15210 w 4678213"/>
              <a:gd name="connsiteY3" fmla="*/ 3101798 h 3799725"/>
              <a:gd name="connsiteX0" fmla="*/ 15210 w 5235277"/>
              <a:gd name="connsiteY0" fmla="*/ 3101798 h 4322047"/>
              <a:gd name="connsiteX1" fmla="*/ 3165725 w 5235277"/>
              <a:gd name="connsiteY1" fmla="*/ 25448 h 4322047"/>
              <a:gd name="connsiteX2" fmla="*/ 4516292 w 5235277"/>
              <a:gd name="connsiteY2" fmla="*/ 3559583 h 4322047"/>
              <a:gd name="connsiteX3" fmla="*/ 15210 w 5235277"/>
              <a:gd name="connsiteY3" fmla="*/ 3101798 h 4322047"/>
              <a:gd name="connsiteX0" fmla="*/ 26802 w 5246869"/>
              <a:gd name="connsiteY0" fmla="*/ 3104602 h 4397353"/>
              <a:gd name="connsiteX1" fmla="*/ 3177317 w 5246869"/>
              <a:gd name="connsiteY1" fmla="*/ 28252 h 4397353"/>
              <a:gd name="connsiteX2" fmla="*/ 4527884 w 5246869"/>
              <a:gd name="connsiteY2" fmla="*/ 3562387 h 4397353"/>
              <a:gd name="connsiteX3" fmla="*/ 26802 w 5246869"/>
              <a:gd name="connsiteY3" fmla="*/ 3104602 h 4397353"/>
              <a:gd name="connsiteX0" fmla="*/ 46594 w 5266661"/>
              <a:gd name="connsiteY0" fmla="*/ 3111058 h 4547804"/>
              <a:gd name="connsiteX1" fmla="*/ 3197109 w 5266661"/>
              <a:gd name="connsiteY1" fmla="*/ 34708 h 4547804"/>
              <a:gd name="connsiteX2" fmla="*/ 4547676 w 5266661"/>
              <a:gd name="connsiteY2" fmla="*/ 3568843 h 4547804"/>
              <a:gd name="connsiteX3" fmla="*/ 46594 w 5266661"/>
              <a:gd name="connsiteY3" fmla="*/ 3111058 h 454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6661" h="4547804">
                <a:moveTo>
                  <a:pt x="46594" y="3111058"/>
                </a:moveTo>
                <a:cubicBezTo>
                  <a:pt x="-373125" y="1686135"/>
                  <a:pt x="2153170" y="-286134"/>
                  <a:pt x="3197109" y="34708"/>
                </a:cubicBezTo>
                <a:cubicBezTo>
                  <a:pt x="4241048" y="355550"/>
                  <a:pt x="6386084" y="1880811"/>
                  <a:pt x="4547676" y="3568843"/>
                </a:cubicBezTo>
                <a:cubicBezTo>
                  <a:pt x="2709268" y="5256875"/>
                  <a:pt x="466313" y="4535981"/>
                  <a:pt x="46594" y="31110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riangle 2">
            <a:extLst>
              <a:ext uri="{FF2B5EF4-FFF2-40B4-BE49-F238E27FC236}">
                <a16:creationId xmlns:a16="http://schemas.microsoft.com/office/drawing/2014/main" id="{4191ACCE-E2FF-ADC5-FEB0-FA8A3F9626AE}"/>
              </a:ext>
            </a:extLst>
          </p:cNvPr>
          <p:cNvSpPr/>
          <p:nvPr userDrawn="1"/>
        </p:nvSpPr>
        <p:spPr>
          <a:xfrm rot="7237460" flipH="1">
            <a:off x="1812165" y="3120345"/>
            <a:ext cx="3992494" cy="2613637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116397 w 5759583"/>
              <a:gd name="connsiteY0" fmla="*/ 2487445 h 3799980"/>
              <a:gd name="connsiteX1" fmla="*/ 3232170 w 5759583"/>
              <a:gd name="connsiteY1" fmla="*/ 42278 h 3799980"/>
              <a:gd name="connsiteX2" fmla="*/ 5032490 w 5759583"/>
              <a:gd name="connsiteY2" fmla="*/ 3642477 h 3799980"/>
              <a:gd name="connsiteX3" fmla="*/ 116397 w 5759583"/>
              <a:gd name="connsiteY3" fmla="*/ 2487445 h 3799980"/>
              <a:gd name="connsiteX0" fmla="*/ 116397 w 6115206"/>
              <a:gd name="connsiteY0" fmla="*/ 2487445 h 3807611"/>
              <a:gd name="connsiteX1" fmla="*/ 3232170 w 6115206"/>
              <a:gd name="connsiteY1" fmla="*/ 42278 h 3807611"/>
              <a:gd name="connsiteX2" fmla="*/ 5032490 w 6115206"/>
              <a:gd name="connsiteY2" fmla="*/ 3642477 h 3807611"/>
              <a:gd name="connsiteX3" fmla="*/ 116397 w 6115206"/>
              <a:gd name="connsiteY3" fmla="*/ 2487445 h 3807611"/>
              <a:gd name="connsiteX0" fmla="*/ 116397 w 6206862"/>
              <a:gd name="connsiteY0" fmla="*/ 2487445 h 3799576"/>
              <a:gd name="connsiteX1" fmla="*/ 3232170 w 6206862"/>
              <a:gd name="connsiteY1" fmla="*/ 42278 h 3799576"/>
              <a:gd name="connsiteX2" fmla="*/ 5032490 w 6206862"/>
              <a:gd name="connsiteY2" fmla="*/ 3642477 h 3799576"/>
              <a:gd name="connsiteX3" fmla="*/ 116397 w 6206862"/>
              <a:gd name="connsiteY3" fmla="*/ 2487445 h 3799576"/>
              <a:gd name="connsiteX0" fmla="*/ 124476 w 6214941"/>
              <a:gd name="connsiteY0" fmla="*/ 2454008 h 3766139"/>
              <a:gd name="connsiteX1" fmla="*/ 3240249 w 6214941"/>
              <a:gd name="connsiteY1" fmla="*/ 8841 h 3766139"/>
              <a:gd name="connsiteX2" fmla="*/ 5040569 w 6214941"/>
              <a:gd name="connsiteY2" fmla="*/ 3609040 h 3766139"/>
              <a:gd name="connsiteX3" fmla="*/ 124476 w 6214941"/>
              <a:gd name="connsiteY3" fmla="*/ 2454008 h 3766139"/>
              <a:gd name="connsiteX0" fmla="*/ 124476 w 6397505"/>
              <a:gd name="connsiteY0" fmla="*/ 2454008 h 3930790"/>
              <a:gd name="connsiteX1" fmla="*/ 3240249 w 6397505"/>
              <a:gd name="connsiteY1" fmla="*/ 8841 h 3930790"/>
              <a:gd name="connsiteX2" fmla="*/ 5040569 w 6397505"/>
              <a:gd name="connsiteY2" fmla="*/ 3609040 h 3930790"/>
              <a:gd name="connsiteX3" fmla="*/ 124476 w 6397505"/>
              <a:gd name="connsiteY3" fmla="*/ 2454008 h 3930790"/>
              <a:gd name="connsiteX0" fmla="*/ 159282 w 6432311"/>
              <a:gd name="connsiteY0" fmla="*/ 2456586 h 3933368"/>
              <a:gd name="connsiteX1" fmla="*/ 3275055 w 6432311"/>
              <a:gd name="connsiteY1" fmla="*/ 11419 h 3933368"/>
              <a:gd name="connsiteX2" fmla="*/ 5075375 w 6432311"/>
              <a:gd name="connsiteY2" fmla="*/ 3611618 h 3933368"/>
              <a:gd name="connsiteX3" fmla="*/ 159282 w 6432311"/>
              <a:gd name="connsiteY3" fmla="*/ 2456586 h 3933368"/>
              <a:gd name="connsiteX0" fmla="*/ 159282 w 6599093"/>
              <a:gd name="connsiteY0" fmla="*/ 2456586 h 3932011"/>
              <a:gd name="connsiteX1" fmla="*/ 3275055 w 6599093"/>
              <a:gd name="connsiteY1" fmla="*/ 11419 h 3932011"/>
              <a:gd name="connsiteX2" fmla="*/ 5075375 w 6599093"/>
              <a:gd name="connsiteY2" fmla="*/ 3611618 h 3932011"/>
              <a:gd name="connsiteX3" fmla="*/ 159282 w 6599093"/>
              <a:gd name="connsiteY3" fmla="*/ 2456586 h 3932011"/>
              <a:gd name="connsiteX0" fmla="*/ 26590 w 6423987"/>
              <a:gd name="connsiteY0" fmla="*/ 2451701 h 4246435"/>
              <a:gd name="connsiteX1" fmla="*/ 3142363 w 6423987"/>
              <a:gd name="connsiteY1" fmla="*/ 6534 h 4246435"/>
              <a:gd name="connsiteX2" fmla="*/ 4875447 w 6423987"/>
              <a:gd name="connsiteY2" fmla="*/ 3942910 h 4246435"/>
              <a:gd name="connsiteX3" fmla="*/ 26590 w 6423987"/>
              <a:gd name="connsiteY3" fmla="*/ 2451701 h 4246435"/>
              <a:gd name="connsiteX0" fmla="*/ 96204 w 6493601"/>
              <a:gd name="connsiteY0" fmla="*/ 2456221 h 4250955"/>
              <a:gd name="connsiteX1" fmla="*/ 3211977 w 6493601"/>
              <a:gd name="connsiteY1" fmla="*/ 11054 h 4250955"/>
              <a:gd name="connsiteX2" fmla="*/ 4945061 w 6493601"/>
              <a:gd name="connsiteY2" fmla="*/ 3947430 h 4250955"/>
              <a:gd name="connsiteX3" fmla="*/ 96204 w 6493601"/>
              <a:gd name="connsiteY3" fmla="*/ 2456221 h 425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3601" h="4250955">
                <a:moveTo>
                  <a:pt x="96204" y="2456221"/>
                </a:moveTo>
                <a:cubicBezTo>
                  <a:pt x="-515372" y="952994"/>
                  <a:pt x="1939438" y="-121529"/>
                  <a:pt x="3211977" y="11054"/>
                </a:cubicBezTo>
                <a:cubicBezTo>
                  <a:pt x="7012563" y="291555"/>
                  <a:pt x="7403564" y="5551062"/>
                  <a:pt x="4945061" y="3947430"/>
                </a:cubicBezTo>
                <a:cubicBezTo>
                  <a:pt x="2486558" y="2343798"/>
                  <a:pt x="707780" y="3959448"/>
                  <a:pt x="96204" y="24562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riangle 2">
            <a:extLst>
              <a:ext uri="{FF2B5EF4-FFF2-40B4-BE49-F238E27FC236}">
                <a16:creationId xmlns:a16="http://schemas.microsoft.com/office/drawing/2014/main" id="{22C8BC4C-7DCA-1B85-484B-247D5B590328}"/>
              </a:ext>
            </a:extLst>
          </p:cNvPr>
          <p:cNvSpPr/>
          <p:nvPr userDrawn="1"/>
        </p:nvSpPr>
        <p:spPr>
          <a:xfrm rot="2201564" flipH="1">
            <a:off x="2358749" y="362550"/>
            <a:ext cx="3363416" cy="2201818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116397 w 5759583"/>
              <a:gd name="connsiteY0" fmla="*/ 2487445 h 3799980"/>
              <a:gd name="connsiteX1" fmla="*/ 3232170 w 5759583"/>
              <a:gd name="connsiteY1" fmla="*/ 42278 h 3799980"/>
              <a:gd name="connsiteX2" fmla="*/ 5032490 w 5759583"/>
              <a:gd name="connsiteY2" fmla="*/ 3642477 h 3799980"/>
              <a:gd name="connsiteX3" fmla="*/ 116397 w 5759583"/>
              <a:gd name="connsiteY3" fmla="*/ 2487445 h 3799980"/>
              <a:gd name="connsiteX0" fmla="*/ 116397 w 6115206"/>
              <a:gd name="connsiteY0" fmla="*/ 2487445 h 3807611"/>
              <a:gd name="connsiteX1" fmla="*/ 3232170 w 6115206"/>
              <a:gd name="connsiteY1" fmla="*/ 42278 h 3807611"/>
              <a:gd name="connsiteX2" fmla="*/ 5032490 w 6115206"/>
              <a:gd name="connsiteY2" fmla="*/ 3642477 h 3807611"/>
              <a:gd name="connsiteX3" fmla="*/ 116397 w 6115206"/>
              <a:gd name="connsiteY3" fmla="*/ 2487445 h 3807611"/>
              <a:gd name="connsiteX0" fmla="*/ 116397 w 6206862"/>
              <a:gd name="connsiteY0" fmla="*/ 2487445 h 3799576"/>
              <a:gd name="connsiteX1" fmla="*/ 3232170 w 6206862"/>
              <a:gd name="connsiteY1" fmla="*/ 42278 h 3799576"/>
              <a:gd name="connsiteX2" fmla="*/ 5032490 w 6206862"/>
              <a:gd name="connsiteY2" fmla="*/ 3642477 h 3799576"/>
              <a:gd name="connsiteX3" fmla="*/ 116397 w 6206862"/>
              <a:gd name="connsiteY3" fmla="*/ 2487445 h 3799576"/>
              <a:gd name="connsiteX0" fmla="*/ 124476 w 6214941"/>
              <a:gd name="connsiteY0" fmla="*/ 2454008 h 3766139"/>
              <a:gd name="connsiteX1" fmla="*/ 3240249 w 6214941"/>
              <a:gd name="connsiteY1" fmla="*/ 8841 h 3766139"/>
              <a:gd name="connsiteX2" fmla="*/ 5040569 w 6214941"/>
              <a:gd name="connsiteY2" fmla="*/ 3609040 h 3766139"/>
              <a:gd name="connsiteX3" fmla="*/ 124476 w 6214941"/>
              <a:gd name="connsiteY3" fmla="*/ 2454008 h 3766139"/>
              <a:gd name="connsiteX0" fmla="*/ 124476 w 6397505"/>
              <a:gd name="connsiteY0" fmla="*/ 2454008 h 3930790"/>
              <a:gd name="connsiteX1" fmla="*/ 3240249 w 6397505"/>
              <a:gd name="connsiteY1" fmla="*/ 8841 h 3930790"/>
              <a:gd name="connsiteX2" fmla="*/ 5040569 w 6397505"/>
              <a:gd name="connsiteY2" fmla="*/ 3609040 h 3930790"/>
              <a:gd name="connsiteX3" fmla="*/ 124476 w 6397505"/>
              <a:gd name="connsiteY3" fmla="*/ 2454008 h 3930790"/>
              <a:gd name="connsiteX0" fmla="*/ 159282 w 6432311"/>
              <a:gd name="connsiteY0" fmla="*/ 2456586 h 3933368"/>
              <a:gd name="connsiteX1" fmla="*/ 3275055 w 6432311"/>
              <a:gd name="connsiteY1" fmla="*/ 11419 h 3933368"/>
              <a:gd name="connsiteX2" fmla="*/ 5075375 w 6432311"/>
              <a:gd name="connsiteY2" fmla="*/ 3611618 h 3933368"/>
              <a:gd name="connsiteX3" fmla="*/ 159282 w 6432311"/>
              <a:gd name="connsiteY3" fmla="*/ 2456586 h 3933368"/>
              <a:gd name="connsiteX0" fmla="*/ 159282 w 6599093"/>
              <a:gd name="connsiteY0" fmla="*/ 2456586 h 3932011"/>
              <a:gd name="connsiteX1" fmla="*/ 3275055 w 6599093"/>
              <a:gd name="connsiteY1" fmla="*/ 11419 h 3932011"/>
              <a:gd name="connsiteX2" fmla="*/ 5075375 w 6599093"/>
              <a:gd name="connsiteY2" fmla="*/ 3611618 h 3932011"/>
              <a:gd name="connsiteX3" fmla="*/ 159282 w 6599093"/>
              <a:gd name="connsiteY3" fmla="*/ 2456586 h 3932011"/>
              <a:gd name="connsiteX0" fmla="*/ 26590 w 6423987"/>
              <a:gd name="connsiteY0" fmla="*/ 2451701 h 4246435"/>
              <a:gd name="connsiteX1" fmla="*/ 3142363 w 6423987"/>
              <a:gd name="connsiteY1" fmla="*/ 6534 h 4246435"/>
              <a:gd name="connsiteX2" fmla="*/ 4875447 w 6423987"/>
              <a:gd name="connsiteY2" fmla="*/ 3942910 h 4246435"/>
              <a:gd name="connsiteX3" fmla="*/ 26590 w 6423987"/>
              <a:gd name="connsiteY3" fmla="*/ 2451701 h 4246435"/>
              <a:gd name="connsiteX0" fmla="*/ 96204 w 6493601"/>
              <a:gd name="connsiteY0" fmla="*/ 2456221 h 4250955"/>
              <a:gd name="connsiteX1" fmla="*/ 3211977 w 6493601"/>
              <a:gd name="connsiteY1" fmla="*/ 11054 h 4250955"/>
              <a:gd name="connsiteX2" fmla="*/ 4945061 w 6493601"/>
              <a:gd name="connsiteY2" fmla="*/ 3947430 h 4250955"/>
              <a:gd name="connsiteX3" fmla="*/ 96204 w 6493601"/>
              <a:gd name="connsiteY3" fmla="*/ 2456221 h 425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3601" h="4250955">
                <a:moveTo>
                  <a:pt x="96204" y="2456221"/>
                </a:moveTo>
                <a:cubicBezTo>
                  <a:pt x="-515372" y="952994"/>
                  <a:pt x="1939438" y="-121529"/>
                  <a:pt x="3211977" y="11054"/>
                </a:cubicBezTo>
                <a:cubicBezTo>
                  <a:pt x="7012563" y="291555"/>
                  <a:pt x="7403564" y="5551062"/>
                  <a:pt x="4945061" y="3947430"/>
                </a:cubicBezTo>
                <a:cubicBezTo>
                  <a:pt x="2486558" y="2343798"/>
                  <a:pt x="707780" y="3959448"/>
                  <a:pt x="96204" y="2456221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8EEF5F-359B-0A3E-4703-17D54C337F7D}"/>
              </a:ext>
            </a:extLst>
          </p:cNvPr>
          <p:cNvGrpSpPr/>
          <p:nvPr userDrawn="1"/>
        </p:nvGrpSpPr>
        <p:grpSpPr>
          <a:xfrm>
            <a:off x="6675146" y="3793035"/>
            <a:ext cx="4398604" cy="130784"/>
            <a:chOff x="3862913" y="5584851"/>
            <a:chExt cx="3422601" cy="15384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6F995B-79E9-40FC-EC4F-418B254CB2F2}"/>
                </a:ext>
              </a:extLst>
            </p:cNvPr>
            <p:cNvSpPr/>
            <p:nvPr/>
          </p:nvSpPr>
          <p:spPr>
            <a:xfrm>
              <a:off x="3897354" y="5609493"/>
              <a:ext cx="661045" cy="1078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94BB79-1436-93AE-C419-4272735B402A}"/>
                </a:ext>
              </a:extLst>
            </p:cNvPr>
            <p:cNvSpPr/>
            <p:nvPr/>
          </p:nvSpPr>
          <p:spPr>
            <a:xfrm>
              <a:off x="5222038" y="5613190"/>
              <a:ext cx="661045" cy="107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E49EA0-238C-A57E-25DD-3AE5FA909392}"/>
                </a:ext>
              </a:extLst>
            </p:cNvPr>
            <p:cNvSpPr/>
            <p:nvPr/>
          </p:nvSpPr>
          <p:spPr>
            <a:xfrm>
              <a:off x="6544127" y="5604473"/>
              <a:ext cx="661045" cy="1078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4FB821-AE71-3E47-8FDD-50A9F310CACD}"/>
                </a:ext>
              </a:extLst>
            </p:cNvPr>
            <p:cNvSpPr/>
            <p:nvPr/>
          </p:nvSpPr>
          <p:spPr>
            <a:xfrm>
              <a:off x="5883081" y="5602319"/>
              <a:ext cx="661045" cy="107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FFEF12-AF16-8E0C-F5E3-647B245A5DB7}"/>
                </a:ext>
              </a:extLst>
            </p:cNvPr>
            <p:cNvSpPr/>
            <p:nvPr/>
          </p:nvSpPr>
          <p:spPr>
            <a:xfrm>
              <a:off x="4559264" y="5609493"/>
              <a:ext cx="661045" cy="1078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rgbClr val="4DB9C7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FE276A-B176-37F5-81DD-A7FA387951E0}"/>
                </a:ext>
              </a:extLst>
            </p:cNvPr>
            <p:cNvSpPr/>
            <p:nvPr/>
          </p:nvSpPr>
          <p:spPr>
            <a:xfrm>
              <a:off x="3862913" y="5584851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B844B3-BEDC-58B8-BBE2-4A2BD1B962B6}"/>
                </a:ext>
              </a:extLst>
            </p:cNvPr>
            <p:cNvSpPr/>
            <p:nvPr/>
          </p:nvSpPr>
          <p:spPr>
            <a:xfrm>
              <a:off x="3864554" y="5684434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8563960-8154-819B-975D-B17D16AA25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59064" cy="6858000"/>
          </a:xfrm>
          <a:custGeom>
            <a:avLst/>
            <a:gdLst>
              <a:gd name="connsiteX0" fmla="*/ 0 w 4559064"/>
              <a:gd name="connsiteY0" fmla="*/ 0 h 6858000"/>
              <a:gd name="connsiteX1" fmla="*/ 3436547 w 4559064"/>
              <a:gd name="connsiteY1" fmla="*/ 0 h 6858000"/>
              <a:gd name="connsiteX2" fmla="*/ 3486113 w 4559064"/>
              <a:gd name="connsiteY2" fmla="*/ 50380 h 6858000"/>
              <a:gd name="connsiteX3" fmla="*/ 4505103 w 4559064"/>
              <a:gd name="connsiteY3" fmla="*/ 3615110 h 6858000"/>
              <a:gd name="connsiteX4" fmla="*/ 2867386 w 4559064"/>
              <a:gd name="connsiteY4" fmla="*/ 6834846 h 6858000"/>
              <a:gd name="connsiteX5" fmla="*/ 2848782 w 4559064"/>
              <a:gd name="connsiteY5" fmla="*/ 6848973 h 6858000"/>
              <a:gd name="connsiteX6" fmla="*/ 2835078 w 4559064"/>
              <a:gd name="connsiteY6" fmla="*/ 6858000 h 6858000"/>
              <a:gd name="connsiteX7" fmla="*/ 0 w 455906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9064" h="6858000">
                <a:moveTo>
                  <a:pt x="0" y="0"/>
                </a:moveTo>
                <a:lnTo>
                  <a:pt x="3436547" y="0"/>
                </a:lnTo>
                <a:lnTo>
                  <a:pt x="3486113" y="50380"/>
                </a:lnTo>
                <a:cubicBezTo>
                  <a:pt x="4418018" y="1058627"/>
                  <a:pt x="4688463" y="2594351"/>
                  <a:pt x="4505103" y="3615110"/>
                </a:cubicBezTo>
                <a:cubicBezTo>
                  <a:pt x="4358416" y="4431718"/>
                  <a:pt x="3774605" y="5735358"/>
                  <a:pt x="2867386" y="6834846"/>
                </a:cubicBezTo>
                <a:cubicBezTo>
                  <a:pt x="2864078" y="6838585"/>
                  <a:pt x="2856912" y="6843618"/>
                  <a:pt x="2848782" y="6848973"/>
                </a:cubicBezTo>
                <a:lnTo>
                  <a:pt x="28350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051560"/>
            <a:ext cx="4928616" cy="1325880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riangle 2">
            <a:extLst>
              <a:ext uri="{FF2B5EF4-FFF2-40B4-BE49-F238E27FC236}">
                <a16:creationId xmlns:a16="http://schemas.microsoft.com/office/drawing/2014/main" id="{5EB8A065-03DB-880F-ECEB-1EB0C3BA3ED4}"/>
              </a:ext>
            </a:extLst>
          </p:cNvPr>
          <p:cNvSpPr/>
          <p:nvPr userDrawn="1"/>
        </p:nvSpPr>
        <p:spPr>
          <a:xfrm rot="18063433">
            <a:off x="6691756" y="3506614"/>
            <a:ext cx="2243660" cy="1673591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374" h="3961862">
                <a:moveTo>
                  <a:pt x="116397" y="2487445"/>
                </a:moveTo>
                <a:cubicBezTo>
                  <a:pt x="-600751" y="1293854"/>
                  <a:pt x="2188231" y="-278564"/>
                  <a:pt x="3232170" y="42278"/>
                </a:cubicBezTo>
                <a:cubicBezTo>
                  <a:pt x="4276109" y="363120"/>
                  <a:pt x="5984922" y="2865980"/>
                  <a:pt x="5032490" y="3642477"/>
                </a:cubicBezTo>
                <a:cubicBezTo>
                  <a:pt x="4080058" y="4418974"/>
                  <a:pt x="833545" y="3681036"/>
                  <a:pt x="116397" y="248744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riangle 2">
            <a:extLst>
              <a:ext uri="{FF2B5EF4-FFF2-40B4-BE49-F238E27FC236}">
                <a16:creationId xmlns:a16="http://schemas.microsoft.com/office/drawing/2014/main" id="{245AC05D-9D11-0077-E419-8E8CFFDA5874}"/>
              </a:ext>
            </a:extLst>
          </p:cNvPr>
          <p:cNvSpPr/>
          <p:nvPr userDrawn="1"/>
        </p:nvSpPr>
        <p:spPr>
          <a:xfrm rot="16535288">
            <a:off x="6931487" y="669775"/>
            <a:ext cx="4197907" cy="2748107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116397 w 5759583"/>
              <a:gd name="connsiteY0" fmla="*/ 2487445 h 3799980"/>
              <a:gd name="connsiteX1" fmla="*/ 3232170 w 5759583"/>
              <a:gd name="connsiteY1" fmla="*/ 42278 h 3799980"/>
              <a:gd name="connsiteX2" fmla="*/ 5032490 w 5759583"/>
              <a:gd name="connsiteY2" fmla="*/ 3642477 h 3799980"/>
              <a:gd name="connsiteX3" fmla="*/ 116397 w 5759583"/>
              <a:gd name="connsiteY3" fmla="*/ 2487445 h 3799980"/>
              <a:gd name="connsiteX0" fmla="*/ 116397 w 6115206"/>
              <a:gd name="connsiteY0" fmla="*/ 2487445 h 3807611"/>
              <a:gd name="connsiteX1" fmla="*/ 3232170 w 6115206"/>
              <a:gd name="connsiteY1" fmla="*/ 42278 h 3807611"/>
              <a:gd name="connsiteX2" fmla="*/ 5032490 w 6115206"/>
              <a:gd name="connsiteY2" fmla="*/ 3642477 h 3807611"/>
              <a:gd name="connsiteX3" fmla="*/ 116397 w 6115206"/>
              <a:gd name="connsiteY3" fmla="*/ 2487445 h 3807611"/>
              <a:gd name="connsiteX0" fmla="*/ 116397 w 6206862"/>
              <a:gd name="connsiteY0" fmla="*/ 2487445 h 3799576"/>
              <a:gd name="connsiteX1" fmla="*/ 3232170 w 6206862"/>
              <a:gd name="connsiteY1" fmla="*/ 42278 h 3799576"/>
              <a:gd name="connsiteX2" fmla="*/ 5032490 w 6206862"/>
              <a:gd name="connsiteY2" fmla="*/ 3642477 h 3799576"/>
              <a:gd name="connsiteX3" fmla="*/ 116397 w 6206862"/>
              <a:gd name="connsiteY3" fmla="*/ 2487445 h 3799576"/>
              <a:gd name="connsiteX0" fmla="*/ 124476 w 6214941"/>
              <a:gd name="connsiteY0" fmla="*/ 2454008 h 3766139"/>
              <a:gd name="connsiteX1" fmla="*/ 3240249 w 6214941"/>
              <a:gd name="connsiteY1" fmla="*/ 8841 h 3766139"/>
              <a:gd name="connsiteX2" fmla="*/ 5040569 w 6214941"/>
              <a:gd name="connsiteY2" fmla="*/ 3609040 h 3766139"/>
              <a:gd name="connsiteX3" fmla="*/ 124476 w 6214941"/>
              <a:gd name="connsiteY3" fmla="*/ 2454008 h 3766139"/>
              <a:gd name="connsiteX0" fmla="*/ 124476 w 6397505"/>
              <a:gd name="connsiteY0" fmla="*/ 2454008 h 3930790"/>
              <a:gd name="connsiteX1" fmla="*/ 3240249 w 6397505"/>
              <a:gd name="connsiteY1" fmla="*/ 8841 h 3930790"/>
              <a:gd name="connsiteX2" fmla="*/ 5040569 w 6397505"/>
              <a:gd name="connsiteY2" fmla="*/ 3609040 h 3930790"/>
              <a:gd name="connsiteX3" fmla="*/ 124476 w 6397505"/>
              <a:gd name="connsiteY3" fmla="*/ 2454008 h 3930790"/>
              <a:gd name="connsiteX0" fmla="*/ 159282 w 6432311"/>
              <a:gd name="connsiteY0" fmla="*/ 2456586 h 3933368"/>
              <a:gd name="connsiteX1" fmla="*/ 3275055 w 6432311"/>
              <a:gd name="connsiteY1" fmla="*/ 11419 h 3933368"/>
              <a:gd name="connsiteX2" fmla="*/ 5075375 w 6432311"/>
              <a:gd name="connsiteY2" fmla="*/ 3611618 h 3933368"/>
              <a:gd name="connsiteX3" fmla="*/ 159282 w 6432311"/>
              <a:gd name="connsiteY3" fmla="*/ 2456586 h 3933368"/>
              <a:gd name="connsiteX0" fmla="*/ 159282 w 6599093"/>
              <a:gd name="connsiteY0" fmla="*/ 2456586 h 3932011"/>
              <a:gd name="connsiteX1" fmla="*/ 3275055 w 6599093"/>
              <a:gd name="connsiteY1" fmla="*/ 11419 h 3932011"/>
              <a:gd name="connsiteX2" fmla="*/ 5075375 w 6599093"/>
              <a:gd name="connsiteY2" fmla="*/ 3611618 h 3932011"/>
              <a:gd name="connsiteX3" fmla="*/ 159282 w 6599093"/>
              <a:gd name="connsiteY3" fmla="*/ 2456586 h 3932011"/>
              <a:gd name="connsiteX0" fmla="*/ 26590 w 6423987"/>
              <a:gd name="connsiteY0" fmla="*/ 2451701 h 4246435"/>
              <a:gd name="connsiteX1" fmla="*/ 3142363 w 6423987"/>
              <a:gd name="connsiteY1" fmla="*/ 6534 h 4246435"/>
              <a:gd name="connsiteX2" fmla="*/ 4875447 w 6423987"/>
              <a:gd name="connsiteY2" fmla="*/ 3942910 h 4246435"/>
              <a:gd name="connsiteX3" fmla="*/ 26590 w 6423987"/>
              <a:gd name="connsiteY3" fmla="*/ 2451701 h 4246435"/>
              <a:gd name="connsiteX0" fmla="*/ 96204 w 6493601"/>
              <a:gd name="connsiteY0" fmla="*/ 2456221 h 4250955"/>
              <a:gd name="connsiteX1" fmla="*/ 3211977 w 6493601"/>
              <a:gd name="connsiteY1" fmla="*/ 11054 h 4250955"/>
              <a:gd name="connsiteX2" fmla="*/ 4945061 w 6493601"/>
              <a:gd name="connsiteY2" fmla="*/ 3947430 h 4250955"/>
              <a:gd name="connsiteX3" fmla="*/ 96204 w 6493601"/>
              <a:gd name="connsiteY3" fmla="*/ 2456221 h 425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3601" h="4250955">
                <a:moveTo>
                  <a:pt x="96204" y="2456221"/>
                </a:moveTo>
                <a:cubicBezTo>
                  <a:pt x="-515372" y="952994"/>
                  <a:pt x="1939438" y="-121529"/>
                  <a:pt x="3211977" y="11054"/>
                </a:cubicBezTo>
                <a:cubicBezTo>
                  <a:pt x="7012563" y="291555"/>
                  <a:pt x="7403564" y="5551062"/>
                  <a:pt x="4945061" y="3947430"/>
                </a:cubicBezTo>
                <a:cubicBezTo>
                  <a:pt x="2486558" y="2343798"/>
                  <a:pt x="707780" y="3959448"/>
                  <a:pt x="96204" y="24562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DF56657E-5220-AEB3-0A76-4BB2195FDBA3}"/>
              </a:ext>
            </a:extLst>
          </p:cNvPr>
          <p:cNvSpPr/>
          <p:nvPr userDrawn="1"/>
        </p:nvSpPr>
        <p:spPr>
          <a:xfrm rot="4082932">
            <a:off x="6216027" y="3679687"/>
            <a:ext cx="2485000" cy="2654351"/>
          </a:xfrm>
          <a:custGeom>
            <a:avLst/>
            <a:gdLst>
              <a:gd name="connsiteX0" fmla="*/ 0 w 1850045"/>
              <a:gd name="connsiteY0" fmla="*/ 925023 h 1850045"/>
              <a:gd name="connsiteX1" fmla="*/ 925023 w 1850045"/>
              <a:gd name="connsiteY1" fmla="*/ 0 h 1850045"/>
              <a:gd name="connsiteX2" fmla="*/ 1850046 w 1850045"/>
              <a:gd name="connsiteY2" fmla="*/ 925023 h 1850045"/>
              <a:gd name="connsiteX3" fmla="*/ 925023 w 1850045"/>
              <a:gd name="connsiteY3" fmla="*/ 1850046 h 1850045"/>
              <a:gd name="connsiteX4" fmla="*/ 0 w 1850045"/>
              <a:gd name="connsiteY4" fmla="*/ 925023 h 1850045"/>
              <a:gd name="connsiteX0" fmla="*/ 5 w 1850051"/>
              <a:gd name="connsiteY0" fmla="*/ 985983 h 1911006"/>
              <a:gd name="connsiteX1" fmla="*/ 914868 w 1850051"/>
              <a:gd name="connsiteY1" fmla="*/ 0 h 1911006"/>
              <a:gd name="connsiteX2" fmla="*/ 1850051 w 1850051"/>
              <a:gd name="connsiteY2" fmla="*/ 985983 h 1911006"/>
              <a:gd name="connsiteX3" fmla="*/ 925028 w 1850051"/>
              <a:gd name="connsiteY3" fmla="*/ 1911006 h 1911006"/>
              <a:gd name="connsiteX4" fmla="*/ 5 w 1850051"/>
              <a:gd name="connsiteY4" fmla="*/ 985983 h 1911006"/>
              <a:gd name="connsiteX0" fmla="*/ 4 w 1789090"/>
              <a:gd name="connsiteY0" fmla="*/ 996147 h 1911013"/>
              <a:gd name="connsiteX1" fmla="*/ 853907 w 1789090"/>
              <a:gd name="connsiteY1" fmla="*/ 4 h 1911013"/>
              <a:gd name="connsiteX2" fmla="*/ 1789090 w 1789090"/>
              <a:gd name="connsiteY2" fmla="*/ 985987 h 1911013"/>
              <a:gd name="connsiteX3" fmla="*/ 864067 w 1789090"/>
              <a:gd name="connsiteY3" fmla="*/ 1911010 h 1911013"/>
              <a:gd name="connsiteX4" fmla="*/ 4 w 1789090"/>
              <a:gd name="connsiteY4" fmla="*/ 996147 h 191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90" h="1911013">
                <a:moveTo>
                  <a:pt x="4" y="996147"/>
                </a:moveTo>
                <a:cubicBezTo>
                  <a:pt x="-1689" y="677646"/>
                  <a:pt x="555726" y="1697"/>
                  <a:pt x="853907" y="4"/>
                </a:cubicBezTo>
                <a:cubicBezTo>
                  <a:pt x="1152088" y="-1689"/>
                  <a:pt x="1789090" y="475111"/>
                  <a:pt x="1789090" y="985987"/>
                </a:cubicBezTo>
                <a:cubicBezTo>
                  <a:pt x="1789090" y="1496863"/>
                  <a:pt x="1162248" y="1909317"/>
                  <a:pt x="864067" y="1911010"/>
                </a:cubicBezTo>
                <a:cubicBezTo>
                  <a:pt x="565886" y="1912703"/>
                  <a:pt x="1697" y="1314648"/>
                  <a:pt x="4" y="996147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778872B-E0D9-886F-4C62-41F0F1048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60284" y="0"/>
            <a:ext cx="5631717" cy="6857999"/>
          </a:xfrm>
          <a:custGeom>
            <a:avLst/>
            <a:gdLst>
              <a:gd name="connsiteX0" fmla="*/ 2590010 w 5631717"/>
              <a:gd name="connsiteY0" fmla="*/ 0 h 6857999"/>
              <a:gd name="connsiteX1" fmla="*/ 5631717 w 5631717"/>
              <a:gd name="connsiteY1" fmla="*/ 1212 h 6857999"/>
              <a:gd name="connsiteX2" fmla="*/ 5631717 w 5631717"/>
              <a:gd name="connsiteY2" fmla="*/ 6857999 h 6857999"/>
              <a:gd name="connsiteX3" fmla="*/ 0 w 5631717"/>
              <a:gd name="connsiteY3" fmla="*/ 6857999 h 6857999"/>
              <a:gd name="connsiteX4" fmla="*/ 39901 w 5631717"/>
              <a:gd name="connsiteY4" fmla="*/ 6763081 h 6857999"/>
              <a:gd name="connsiteX5" fmla="*/ 544454 w 5631717"/>
              <a:gd name="connsiteY5" fmla="*/ 5946557 h 6857999"/>
              <a:gd name="connsiteX6" fmla="*/ 672811 w 5631717"/>
              <a:gd name="connsiteY6" fmla="*/ 5765676 h 6857999"/>
              <a:gd name="connsiteX7" fmla="*/ 731342 w 5631717"/>
              <a:gd name="connsiteY7" fmla="*/ 5660755 h 6857999"/>
              <a:gd name="connsiteX8" fmla="*/ 833454 w 5631717"/>
              <a:gd name="connsiteY8" fmla="*/ 5521626 h 6857999"/>
              <a:gd name="connsiteX9" fmla="*/ 961393 w 5631717"/>
              <a:gd name="connsiteY9" fmla="*/ 5303328 h 6857999"/>
              <a:gd name="connsiteX10" fmla="*/ 1325644 w 5631717"/>
              <a:gd name="connsiteY10" fmla="*/ 4367182 h 6857999"/>
              <a:gd name="connsiteX11" fmla="*/ 1426358 w 5631717"/>
              <a:gd name="connsiteY11" fmla="*/ 3454426 h 6857999"/>
              <a:gd name="connsiteX12" fmla="*/ 1430402 w 5631717"/>
              <a:gd name="connsiteY12" fmla="*/ 3239987 h 6857999"/>
              <a:gd name="connsiteX13" fmla="*/ 1436946 w 5631717"/>
              <a:gd name="connsiteY13" fmla="*/ 3000917 h 6857999"/>
              <a:gd name="connsiteX14" fmla="*/ 2324003 w 5631717"/>
              <a:gd name="connsiteY14" fmla="*/ 456577 h 6857999"/>
              <a:gd name="connsiteX15" fmla="*/ 2565264 w 5631717"/>
              <a:gd name="connsiteY15" fmla="*/ 6604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1717" h="6857999">
                <a:moveTo>
                  <a:pt x="2590010" y="0"/>
                </a:moveTo>
                <a:lnTo>
                  <a:pt x="5631717" y="1212"/>
                </a:lnTo>
                <a:lnTo>
                  <a:pt x="5631717" y="6857999"/>
                </a:lnTo>
                <a:lnTo>
                  <a:pt x="0" y="6857999"/>
                </a:lnTo>
                <a:lnTo>
                  <a:pt x="39901" y="6763081"/>
                </a:lnTo>
                <a:cubicBezTo>
                  <a:pt x="162360" y="6499491"/>
                  <a:pt x="325518" y="6226512"/>
                  <a:pt x="544454" y="5946557"/>
                </a:cubicBezTo>
                <a:cubicBezTo>
                  <a:pt x="593106" y="5884344"/>
                  <a:pt x="635790" y="5824037"/>
                  <a:pt x="672811" y="5765676"/>
                </a:cubicBezTo>
                <a:lnTo>
                  <a:pt x="731342" y="5660755"/>
                </a:lnTo>
                <a:lnTo>
                  <a:pt x="833454" y="5521626"/>
                </a:lnTo>
                <a:cubicBezTo>
                  <a:pt x="882143" y="5448034"/>
                  <a:pt x="925029" y="5375010"/>
                  <a:pt x="961393" y="5303328"/>
                </a:cubicBezTo>
                <a:cubicBezTo>
                  <a:pt x="1133490" y="4988076"/>
                  <a:pt x="1248150" y="4675332"/>
                  <a:pt x="1325644" y="4367182"/>
                </a:cubicBezTo>
                <a:cubicBezTo>
                  <a:pt x="1403138" y="4059031"/>
                  <a:pt x="1421842" y="3824521"/>
                  <a:pt x="1426358" y="3454426"/>
                </a:cubicBezTo>
                <a:cubicBezTo>
                  <a:pt x="1427706" y="3382946"/>
                  <a:pt x="1423738" y="3433060"/>
                  <a:pt x="1430402" y="3239987"/>
                </a:cubicBezTo>
                <a:cubicBezTo>
                  <a:pt x="1436128" y="3079235"/>
                  <a:pt x="1431220" y="3071796"/>
                  <a:pt x="1436946" y="3000917"/>
                </a:cubicBezTo>
                <a:cubicBezTo>
                  <a:pt x="1482898" y="2290469"/>
                  <a:pt x="1545563" y="1451969"/>
                  <a:pt x="2324003" y="456577"/>
                </a:cubicBezTo>
                <a:cubicBezTo>
                  <a:pt x="2433469" y="316599"/>
                  <a:pt x="2512714" y="186267"/>
                  <a:pt x="2565264" y="660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6A0D53E-8DD0-B163-9F83-6488106E01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4672" y="2295144"/>
            <a:ext cx="4928616" cy="2651760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F08CEC9-D752-F0E2-7CED-4FCAA57C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4008" y="6372410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88CB2E-13B3-FCC9-7990-1475F55BD104}"/>
              </a:ext>
            </a:extLst>
          </p:cNvPr>
          <p:cNvSpPr/>
          <p:nvPr userDrawn="1"/>
        </p:nvSpPr>
        <p:spPr>
          <a:xfrm>
            <a:off x="626466" y="300377"/>
            <a:ext cx="11009175" cy="6544064"/>
          </a:xfrm>
          <a:custGeom>
            <a:avLst/>
            <a:gdLst>
              <a:gd name="connsiteX0" fmla="*/ 5671719 w 11009175"/>
              <a:gd name="connsiteY0" fmla="*/ 133 h 6544064"/>
              <a:gd name="connsiteX1" fmla="*/ 8888406 w 11009175"/>
              <a:gd name="connsiteY1" fmla="*/ 5225085 h 6544064"/>
              <a:gd name="connsiteX2" fmla="*/ 579340 w 11009175"/>
              <a:gd name="connsiteY2" fmla="*/ 5973973 h 6544064"/>
              <a:gd name="connsiteX3" fmla="*/ 3799737 w 11009175"/>
              <a:gd name="connsiteY3" fmla="*/ 312285 h 6544064"/>
              <a:gd name="connsiteX4" fmla="*/ 5671719 w 11009175"/>
              <a:gd name="connsiteY4" fmla="*/ 133 h 654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9175" h="6544064">
                <a:moveTo>
                  <a:pt x="5671719" y="133"/>
                </a:moveTo>
                <a:cubicBezTo>
                  <a:pt x="10502895" y="-32605"/>
                  <a:pt x="13110484" y="6035901"/>
                  <a:pt x="8888406" y="5225085"/>
                </a:cubicBezTo>
                <a:cubicBezTo>
                  <a:pt x="4147828" y="4314695"/>
                  <a:pt x="2446109" y="7881365"/>
                  <a:pt x="579340" y="5973973"/>
                </a:cubicBezTo>
                <a:cubicBezTo>
                  <a:pt x="-1287429" y="4066581"/>
                  <a:pt x="1780200" y="902713"/>
                  <a:pt x="3799737" y="312285"/>
                </a:cubicBezTo>
                <a:cubicBezTo>
                  <a:pt x="4451579" y="100191"/>
                  <a:pt x="5078417" y="4154"/>
                  <a:pt x="5671719" y="1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9A7D6B-CD07-F18A-EB90-872AF7151716}"/>
              </a:ext>
            </a:extLst>
          </p:cNvPr>
          <p:cNvSpPr/>
          <p:nvPr userDrawn="1"/>
        </p:nvSpPr>
        <p:spPr>
          <a:xfrm>
            <a:off x="8213789" y="0"/>
            <a:ext cx="3490395" cy="2990132"/>
          </a:xfrm>
          <a:custGeom>
            <a:avLst/>
            <a:gdLst>
              <a:gd name="connsiteX0" fmla="*/ 9820 w 3490395"/>
              <a:gd name="connsiteY0" fmla="*/ 0 h 2990132"/>
              <a:gd name="connsiteX1" fmla="*/ 3326144 w 3490395"/>
              <a:gd name="connsiteY1" fmla="*/ 0 h 2990132"/>
              <a:gd name="connsiteX2" fmla="*/ 3355148 w 3490395"/>
              <a:gd name="connsiteY2" fmla="*/ 31976 h 2990132"/>
              <a:gd name="connsiteX3" fmla="*/ 3469206 w 3490395"/>
              <a:gd name="connsiteY3" fmla="*/ 251990 h 2990132"/>
              <a:gd name="connsiteX4" fmla="*/ 1272961 w 3490395"/>
              <a:gd name="connsiteY4" fmla="*/ 2945433 h 2990132"/>
              <a:gd name="connsiteX5" fmla="*/ 84 w 3490395"/>
              <a:gd name="connsiteY5" fmla="*/ 261380 h 299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0395" h="2990132">
                <a:moveTo>
                  <a:pt x="9820" y="0"/>
                </a:moveTo>
                <a:lnTo>
                  <a:pt x="3326144" y="0"/>
                </a:lnTo>
                <a:lnTo>
                  <a:pt x="3355148" y="31976"/>
                </a:lnTo>
                <a:cubicBezTo>
                  <a:pt x="3412900" y="103082"/>
                  <a:pt x="3452270" y="176654"/>
                  <a:pt x="3469206" y="251990"/>
                </a:cubicBezTo>
                <a:cubicBezTo>
                  <a:pt x="3649852" y="1055568"/>
                  <a:pt x="2654828" y="3336449"/>
                  <a:pt x="1272961" y="2945433"/>
                </a:cubicBezTo>
                <a:cubicBezTo>
                  <a:pt x="322928" y="2676609"/>
                  <a:pt x="-6036" y="1263927"/>
                  <a:pt x="84" y="26138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AF09C9-D54E-7785-7B9A-84D85BBD0F35}"/>
              </a:ext>
            </a:extLst>
          </p:cNvPr>
          <p:cNvSpPr/>
          <p:nvPr userDrawn="1"/>
        </p:nvSpPr>
        <p:spPr>
          <a:xfrm>
            <a:off x="7118763" y="-68389"/>
            <a:ext cx="2151657" cy="1747175"/>
          </a:xfrm>
          <a:custGeom>
            <a:avLst/>
            <a:gdLst>
              <a:gd name="connsiteX0" fmla="*/ 398864 w 2146359"/>
              <a:gd name="connsiteY0" fmla="*/ 0 h 1800706"/>
              <a:gd name="connsiteX1" fmla="*/ 1772637 w 2146359"/>
              <a:gd name="connsiteY1" fmla="*/ 0 h 1800706"/>
              <a:gd name="connsiteX2" fmla="*/ 1874163 w 2146359"/>
              <a:gd name="connsiteY2" fmla="*/ 53531 h 1800706"/>
              <a:gd name="connsiteX3" fmla="*/ 2110427 w 2146359"/>
              <a:gd name="connsiteY3" fmla="*/ 287988 h 1800706"/>
              <a:gd name="connsiteX4" fmla="*/ 1444651 w 2146359"/>
              <a:gd name="connsiteY4" fmla="*/ 1744615 h 1800706"/>
              <a:gd name="connsiteX5" fmla="*/ 25986 w 2146359"/>
              <a:gd name="connsiteY5" fmla="*/ 1140999 h 1800706"/>
              <a:gd name="connsiteX6" fmla="*/ 383281 w 2146359"/>
              <a:gd name="connsiteY6" fmla="*/ 18248 h 1800706"/>
              <a:gd name="connsiteX0" fmla="*/ 1772637 w 2146359"/>
              <a:gd name="connsiteY0" fmla="*/ 0 h 1800706"/>
              <a:gd name="connsiteX1" fmla="*/ 1874163 w 2146359"/>
              <a:gd name="connsiteY1" fmla="*/ 53531 h 1800706"/>
              <a:gd name="connsiteX2" fmla="*/ 2110427 w 2146359"/>
              <a:gd name="connsiteY2" fmla="*/ 287988 h 1800706"/>
              <a:gd name="connsiteX3" fmla="*/ 1444651 w 2146359"/>
              <a:gd name="connsiteY3" fmla="*/ 1744615 h 1800706"/>
              <a:gd name="connsiteX4" fmla="*/ 25986 w 2146359"/>
              <a:gd name="connsiteY4" fmla="*/ 1140999 h 1800706"/>
              <a:gd name="connsiteX5" fmla="*/ 383281 w 2146359"/>
              <a:gd name="connsiteY5" fmla="*/ 18248 h 1800706"/>
              <a:gd name="connsiteX6" fmla="*/ 398864 w 2146359"/>
              <a:gd name="connsiteY6" fmla="*/ 0 h 1800706"/>
              <a:gd name="connsiteX7" fmla="*/ 1864077 w 2146359"/>
              <a:gd name="connsiteY7" fmla="*/ 91440 h 1800706"/>
              <a:gd name="connsiteX0" fmla="*/ 1772637 w 2146359"/>
              <a:gd name="connsiteY0" fmla="*/ 0 h 1800706"/>
              <a:gd name="connsiteX1" fmla="*/ 1874163 w 2146359"/>
              <a:gd name="connsiteY1" fmla="*/ 53531 h 1800706"/>
              <a:gd name="connsiteX2" fmla="*/ 2110427 w 2146359"/>
              <a:gd name="connsiteY2" fmla="*/ 287988 h 1800706"/>
              <a:gd name="connsiteX3" fmla="*/ 1444651 w 2146359"/>
              <a:gd name="connsiteY3" fmla="*/ 1744615 h 1800706"/>
              <a:gd name="connsiteX4" fmla="*/ 25986 w 2146359"/>
              <a:gd name="connsiteY4" fmla="*/ 1140999 h 1800706"/>
              <a:gd name="connsiteX5" fmla="*/ 383281 w 2146359"/>
              <a:gd name="connsiteY5" fmla="*/ 18248 h 1800706"/>
              <a:gd name="connsiteX6" fmla="*/ 398864 w 2146359"/>
              <a:gd name="connsiteY6" fmla="*/ 0 h 1800706"/>
              <a:gd name="connsiteX0" fmla="*/ 1772637 w 2146359"/>
              <a:gd name="connsiteY0" fmla="*/ 0 h 1800706"/>
              <a:gd name="connsiteX1" fmla="*/ 1874163 w 2146359"/>
              <a:gd name="connsiteY1" fmla="*/ 53531 h 1800706"/>
              <a:gd name="connsiteX2" fmla="*/ 2110427 w 2146359"/>
              <a:gd name="connsiteY2" fmla="*/ 287988 h 1800706"/>
              <a:gd name="connsiteX3" fmla="*/ 1444651 w 2146359"/>
              <a:gd name="connsiteY3" fmla="*/ 1744615 h 1800706"/>
              <a:gd name="connsiteX4" fmla="*/ 25986 w 2146359"/>
              <a:gd name="connsiteY4" fmla="*/ 1140999 h 1800706"/>
              <a:gd name="connsiteX5" fmla="*/ 383281 w 2146359"/>
              <a:gd name="connsiteY5" fmla="*/ 18248 h 1800706"/>
              <a:gd name="connsiteX0" fmla="*/ 1777935 w 2151657"/>
              <a:gd name="connsiteY0" fmla="*/ 0 h 1800706"/>
              <a:gd name="connsiteX1" fmla="*/ 1879461 w 2151657"/>
              <a:gd name="connsiteY1" fmla="*/ 53531 h 1800706"/>
              <a:gd name="connsiteX2" fmla="*/ 2115725 w 2151657"/>
              <a:gd name="connsiteY2" fmla="*/ 287988 h 1800706"/>
              <a:gd name="connsiteX3" fmla="*/ 1449949 w 2151657"/>
              <a:gd name="connsiteY3" fmla="*/ 1744615 h 1800706"/>
              <a:gd name="connsiteX4" fmla="*/ 31284 w 2151657"/>
              <a:gd name="connsiteY4" fmla="*/ 1140999 h 1800706"/>
              <a:gd name="connsiteX5" fmla="*/ 335239 w 2151657"/>
              <a:gd name="connsiteY5" fmla="*/ 94448 h 1800706"/>
              <a:gd name="connsiteX0" fmla="*/ 1879461 w 2151657"/>
              <a:gd name="connsiteY0" fmla="*/ 0 h 1747175"/>
              <a:gd name="connsiteX1" fmla="*/ 2115725 w 2151657"/>
              <a:gd name="connsiteY1" fmla="*/ 234457 h 1747175"/>
              <a:gd name="connsiteX2" fmla="*/ 1449949 w 2151657"/>
              <a:gd name="connsiteY2" fmla="*/ 1691084 h 1747175"/>
              <a:gd name="connsiteX3" fmla="*/ 31284 w 2151657"/>
              <a:gd name="connsiteY3" fmla="*/ 1087468 h 1747175"/>
              <a:gd name="connsiteX4" fmla="*/ 335239 w 2151657"/>
              <a:gd name="connsiteY4" fmla="*/ 40917 h 17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1657" h="1747175">
                <a:moveTo>
                  <a:pt x="1879461" y="0"/>
                </a:moveTo>
                <a:cubicBezTo>
                  <a:pt x="1995915" y="72714"/>
                  <a:pt x="2082421" y="153158"/>
                  <a:pt x="2115725" y="234457"/>
                </a:cubicBezTo>
                <a:cubicBezTo>
                  <a:pt x="2248941" y="559652"/>
                  <a:pt x="2008387" y="1466014"/>
                  <a:pt x="1449949" y="1691084"/>
                </a:cubicBezTo>
                <a:cubicBezTo>
                  <a:pt x="891511" y="1916153"/>
                  <a:pt x="164500" y="1412663"/>
                  <a:pt x="31284" y="1087468"/>
                </a:cubicBezTo>
                <a:cubicBezTo>
                  <a:pt x="-68628" y="843572"/>
                  <a:pt x="80965" y="363691"/>
                  <a:pt x="335239" y="40917"/>
                </a:cubicBezTo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8BC3D-3493-89F4-9FDC-7C5F1C93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856232"/>
            <a:ext cx="7626096" cy="313639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6ED92C-F581-58A0-A69A-ECEED1CAF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6240" y="5010912"/>
            <a:ext cx="3776472" cy="46634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4B0568A-52A9-D3B6-8353-E255CA106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1016" y="640080"/>
            <a:ext cx="731520" cy="317296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31C009BC-A885-8FBD-5A6F-3ECD72A5A8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8088" y="4078224"/>
            <a:ext cx="731520" cy="317296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30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140E-18C4-7CA4-FB54-99FF9305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anchor="b">
            <a:noAutofit/>
          </a:bodyPr>
          <a:lstStyle>
            <a:lvl1pPr algn="ctr">
              <a:lnSpc>
                <a:spcPct val="170000"/>
              </a:lnSpc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DC6C63-11C9-0266-F010-C44387843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" y="1837944"/>
            <a:ext cx="10378440" cy="390448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A07C25B9-D554-8008-6E22-6F71F9C5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B6A7EF-9CEC-E8AC-0301-87D7BCBF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732" y="6231541"/>
            <a:ext cx="377576" cy="346860"/>
          </a:xfrm>
          <a:custGeom>
            <a:avLst/>
            <a:gdLst>
              <a:gd name="connsiteX0" fmla="*/ 207164 w 377576"/>
              <a:gd name="connsiteY0" fmla="*/ 451 h 346860"/>
              <a:gd name="connsiteX1" fmla="*/ 333607 w 377576"/>
              <a:gd name="connsiteY1" fmla="*/ 282909 h 346860"/>
              <a:gd name="connsiteX2" fmla="*/ 2098 w 377576"/>
              <a:gd name="connsiteY2" fmla="*/ 226361 h 346860"/>
              <a:gd name="connsiteX3" fmla="*/ 207164 w 377576"/>
              <a:gd name="connsiteY3" fmla="*/ 451 h 3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76" h="346860">
                <a:moveTo>
                  <a:pt x="207164" y="451"/>
                </a:moveTo>
                <a:cubicBezTo>
                  <a:pt x="290586" y="11344"/>
                  <a:pt x="456827" y="130428"/>
                  <a:pt x="333607" y="282909"/>
                </a:cubicBezTo>
                <a:cubicBezTo>
                  <a:pt x="210386" y="435390"/>
                  <a:pt x="23172" y="273437"/>
                  <a:pt x="2098" y="226361"/>
                </a:cubicBezTo>
                <a:cubicBezTo>
                  <a:pt x="-18976" y="179285"/>
                  <a:pt x="123742" y="-10441"/>
                  <a:pt x="207164" y="451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2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3274A4B1-8B4D-AD8C-A527-4D590BB6C4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7364" y="2763552"/>
            <a:ext cx="1378059" cy="1205624"/>
          </a:xfrm>
          <a:custGeom>
            <a:avLst/>
            <a:gdLst>
              <a:gd name="connsiteX0" fmla="*/ 781068 w 1378059"/>
              <a:gd name="connsiteY0" fmla="*/ 194 h 1205624"/>
              <a:gd name="connsiteX1" fmla="*/ 836547 w 1378059"/>
              <a:gd name="connsiteY1" fmla="*/ 9202 h 1205624"/>
              <a:gd name="connsiteX2" fmla="*/ 1189933 w 1378059"/>
              <a:gd name="connsiteY2" fmla="*/ 946102 h 1205624"/>
              <a:gd name="connsiteX3" fmla="*/ 12192 w 1378059"/>
              <a:gd name="connsiteY3" fmla="*/ 824743 h 1205624"/>
              <a:gd name="connsiteX4" fmla="*/ 781068 w 1378059"/>
              <a:gd name="connsiteY4" fmla="*/ 194 h 120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059" h="1205624">
                <a:moveTo>
                  <a:pt x="781068" y="194"/>
                </a:moveTo>
                <a:cubicBezTo>
                  <a:pt x="800887" y="945"/>
                  <a:pt x="819475" y="3886"/>
                  <a:pt x="836547" y="9202"/>
                </a:cubicBezTo>
                <a:cubicBezTo>
                  <a:pt x="1109701" y="94257"/>
                  <a:pt x="1670965" y="498604"/>
                  <a:pt x="1189933" y="946102"/>
                </a:cubicBezTo>
                <a:cubicBezTo>
                  <a:pt x="708900" y="1393599"/>
                  <a:pt x="122014" y="1202490"/>
                  <a:pt x="12192" y="824743"/>
                </a:cubicBezTo>
                <a:cubicBezTo>
                  <a:pt x="-90767" y="470605"/>
                  <a:pt x="483776" y="-11064"/>
                  <a:pt x="781068" y="1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810C904-F55B-7A7C-CFEE-F892A0E01D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32749" y="2785436"/>
            <a:ext cx="1155478" cy="1201673"/>
          </a:xfrm>
          <a:custGeom>
            <a:avLst/>
            <a:gdLst>
              <a:gd name="connsiteX0" fmla="*/ 600837 w 1155478"/>
              <a:gd name="connsiteY0" fmla="*/ 0 h 1201673"/>
              <a:gd name="connsiteX1" fmla="*/ 1155478 w 1155478"/>
              <a:gd name="connsiteY1" fmla="*/ 600837 h 1201673"/>
              <a:gd name="connsiteX2" fmla="*/ 600837 w 1155478"/>
              <a:gd name="connsiteY2" fmla="*/ 1201673 h 1201673"/>
              <a:gd name="connsiteX3" fmla="*/ 0 w 1155478"/>
              <a:gd name="connsiteY3" fmla="*/ 600837 h 1201673"/>
              <a:gd name="connsiteX4" fmla="*/ 600837 w 1155478"/>
              <a:gd name="connsiteY4" fmla="*/ 0 h 120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478" h="1201673">
                <a:moveTo>
                  <a:pt x="600837" y="0"/>
                </a:moveTo>
                <a:cubicBezTo>
                  <a:pt x="793417" y="0"/>
                  <a:pt x="1155478" y="269004"/>
                  <a:pt x="1155478" y="600837"/>
                </a:cubicBezTo>
                <a:cubicBezTo>
                  <a:pt x="1155478" y="932669"/>
                  <a:pt x="793417" y="1201673"/>
                  <a:pt x="600837" y="1201673"/>
                </a:cubicBezTo>
                <a:cubicBezTo>
                  <a:pt x="408257" y="1201673"/>
                  <a:pt x="0" y="1018460"/>
                  <a:pt x="0" y="600837"/>
                </a:cubicBezTo>
                <a:cubicBezTo>
                  <a:pt x="0" y="183213"/>
                  <a:pt x="408257" y="0"/>
                  <a:pt x="6008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77AEB22-020B-F6CE-3C50-669489A38A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9106" y="2816136"/>
            <a:ext cx="1264120" cy="1117296"/>
          </a:xfrm>
          <a:custGeom>
            <a:avLst/>
            <a:gdLst>
              <a:gd name="connsiteX0" fmla="*/ 671182 w 1264120"/>
              <a:gd name="connsiteY0" fmla="*/ 0 h 1117296"/>
              <a:gd name="connsiteX1" fmla="*/ 1264120 w 1264120"/>
              <a:gd name="connsiteY1" fmla="*/ 568924 h 1117296"/>
              <a:gd name="connsiteX2" fmla="*/ 677694 w 1264120"/>
              <a:gd name="connsiteY2" fmla="*/ 1117296 h 1117296"/>
              <a:gd name="connsiteX3" fmla="*/ 92 w 1264120"/>
              <a:gd name="connsiteY3" fmla="*/ 568924 h 1117296"/>
              <a:gd name="connsiteX4" fmla="*/ 671182 w 1264120"/>
              <a:gd name="connsiteY4" fmla="*/ 0 h 111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120" h="1117296">
                <a:moveTo>
                  <a:pt x="671182" y="0"/>
                </a:moveTo>
                <a:cubicBezTo>
                  <a:pt x="881853" y="0"/>
                  <a:pt x="1264120" y="224448"/>
                  <a:pt x="1264120" y="568924"/>
                </a:cubicBezTo>
                <a:cubicBezTo>
                  <a:pt x="1264120" y="913401"/>
                  <a:pt x="888365" y="1117296"/>
                  <a:pt x="677694" y="1117296"/>
                </a:cubicBezTo>
                <a:cubicBezTo>
                  <a:pt x="467023" y="1117296"/>
                  <a:pt x="7690" y="953812"/>
                  <a:pt x="92" y="568924"/>
                </a:cubicBezTo>
                <a:cubicBezTo>
                  <a:pt x="-7505" y="184036"/>
                  <a:pt x="460510" y="0"/>
                  <a:pt x="6711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979DC04-0C71-6F6E-AA4F-673445ADB60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74430" y="2763985"/>
            <a:ext cx="1335899" cy="1190088"/>
          </a:xfrm>
          <a:custGeom>
            <a:avLst/>
            <a:gdLst>
              <a:gd name="connsiteX0" fmla="*/ 759607 w 1335899"/>
              <a:gd name="connsiteY0" fmla="*/ 125 h 1190088"/>
              <a:gd name="connsiteX1" fmla="*/ 811981 w 1335899"/>
              <a:gd name="connsiteY1" fmla="*/ 6414 h 1190088"/>
              <a:gd name="connsiteX2" fmla="*/ 1221546 w 1335899"/>
              <a:gd name="connsiteY2" fmla="*/ 1070466 h 1190088"/>
              <a:gd name="connsiteX3" fmla="*/ 5239 w 1335899"/>
              <a:gd name="connsiteY3" fmla="*/ 784696 h 1190088"/>
              <a:gd name="connsiteX4" fmla="*/ 759607 w 1335899"/>
              <a:gd name="connsiteY4" fmla="*/ 125 h 119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899" h="1190088">
                <a:moveTo>
                  <a:pt x="759607" y="125"/>
                </a:moveTo>
                <a:cubicBezTo>
                  <a:pt x="778295" y="-541"/>
                  <a:pt x="795838" y="1453"/>
                  <a:pt x="811981" y="6414"/>
                </a:cubicBezTo>
                <a:cubicBezTo>
                  <a:pt x="1070265" y="85795"/>
                  <a:pt x="1557898" y="740548"/>
                  <a:pt x="1221546" y="1070466"/>
                </a:cubicBezTo>
                <a:cubicBezTo>
                  <a:pt x="885194" y="1400384"/>
                  <a:pt x="73500" y="962038"/>
                  <a:pt x="5239" y="784696"/>
                </a:cubicBezTo>
                <a:cubicBezTo>
                  <a:pt x="-58755" y="618438"/>
                  <a:pt x="479282" y="10109"/>
                  <a:pt x="759607" y="1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50B4E8-3C98-7144-C340-C6D24AF00D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88770" y="2748704"/>
            <a:ext cx="1301909" cy="1218817"/>
          </a:xfrm>
          <a:custGeom>
            <a:avLst/>
            <a:gdLst>
              <a:gd name="connsiteX0" fmla="*/ 621383 w 1301909"/>
              <a:gd name="connsiteY0" fmla="*/ 3 h 1218817"/>
              <a:gd name="connsiteX1" fmla="*/ 1301909 w 1301909"/>
              <a:gd name="connsiteY1" fmla="*/ 628849 h 1218817"/>
              <a:gd name="connsiteX2" fmla="*/ 628776 w 1301909"/>
              <a:gd name="connsiteY2" fmla="*/ 1218815 h 1218817"/>
              <a:gd name="connsiteX3" fmla="*/ 3 w 1301909"/>
              <a:gd name="connsiteY3" fmla="*/ 635329 h 1218817"/>
              <a:gd name="connsiteX4" fmla="*/ 621383 w 1301909"/>
              <a:gd name="connsiteY4" fmla="*/ 3 h 121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1909" h="1218817">
                <a:moveTo>
                  <a:pt x="621383" y="3"/>
                </a:moveTo>
                <a:cubicBezTo>
                  <a:pt x="838367" y="-1077"/>
                  <a:pt x="1301909" y="303019"/>
                  <a:pt x="1301909" y="628849"/>
                </a:cubicBezTo>
                <a:cubicBezTo>
                  <a:pt x="1301909" y="954678"/>
                  <a:pt x="845760" y="1217736"/>
                  <a:pt x="628776" y="1218815"/>
                </a:cubicBezTo>
                <a:cubicBezTo>
                  <a:pt x="411791" y="1219895"/>
                  <a:pt x="1235" y="838464"/>
                  <a:pt x="3" y="635329"/>
                </a:cubicBezTo>
                <a:cubicBezTo>
                  <a:pt x="-1229" y="432193"/>
                  <a:pt x="404398" y="1082"/>
                  <a:pt x="621383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lide Number Placeholder 47">
            <a:extLst>
              <a:ext uri="{FF2B5EF4-FFF2-40B4-BE49-F238E27FC236}">
                <a16:creationId xmlns:a16="http://schemas.microsoft.com/office/drawing/2014/main" id="{3D6EB8CA-3E97-2203-B243-CF8914F5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53128DA0-531E-7131-B5DA-D9EC1CEA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3E65F5D0-1347-F2CA-1AC1-6D1A53EC5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3551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BE68704E-A8DC-AC90-F667-6FEE13C3E6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60973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3F5AC1ED-89A8-B725-6256-728470F9EA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18688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F3CCCAA1-05AF-631C-A3C9-6624A1EC81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18688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0863D880-3EE8-64D4-08CB-DB860ED6AAB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404104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9">
            <a:extLst>
              <a:ext uri="{FF2B5EF4-FFF2-40B4-BE49-F238E27FC236}">
                <a16:creationId xmlns:a16="http://schemas.microsoft.com/office/drawing/2014/main" id="{8C74E023-D18E-6039-1DE0-9A2BB63F42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04104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9">
            <a:extLst>
              <a:ext uri="{FF2B5EF4-FFF2-40B4-BE49-F238E27FC236}">
                <a16:creationId xmlns:a16="http://schemas.microsoft.com/office/drawing/2014/main" id="{7299E6A2-D3C9-DE9A-B1C7-F97C864DDFD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52944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9">
            <a:extLst>
              <a:ext uri="{FF2B5EF4-FFF2-40B4-BE49-F238E27FC236}">
                <a16:creationId xmlns:a16="http://schemas.microsoft.com/office/drawing/2014/main" id="{AD547EE1-5C3B-2287-B9E3-9F0376DF30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52944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4B62DCAF-9B73-498E-0829-9496E739183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756648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B6877860-2940-382D-E00F-3B733A253F8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756648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38256-237D-24D6-5A38-E198DB1EB60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276" y="2393352"/>
            <a:ext cx="712573" cy="129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A92CDD-5053-BFA6-FEE3-50FFA7D6EE81}"/>
              </a:ext>
            </a:extLst>
          </p:cNvPr>
          <p:cNvCxnSpPr>
            <a:cxnSpLocks/>
          </p:cNvCxnSpPr>
          <p:nvPr userDrawn="1"/>
        </p:nvCxnSpPr>
        <p:spPr>
          <a:xfrm>
            <a:off x="1753849" y="2393352"/>
            <a:ext cx="217045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C28C8B-11F4-0BED-1FE8-E10E4DD3030A}"/>
              </a:ext>
            </a:extLst>
          </p:cNvPr>
          <p:cNvCxnSpPr>
            <a:cxnSpLocks/>
          </p:cNvCxnSpPr>
          <p:nvPr userDrawn="1"/>
        </p:nvCxnSpPr>
        <p:spPr>
          <a:xfrm>
            <a:off x="3924300" y="2391883"/>
            <a:ext cx="21717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058929-9E17-5F0C-C475-EBB62C0D146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391883"/>
            <a:ext cx="2161515" cy="1440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7667C6C-7D88-4368-2395-8414D68B5C3B}"/>
              </a:ext>
            </a:extLst>
          </p:cNvPr>
          <p:cNvCxnSpPr>
            <a:cxnSpLocks/>
          </p:cNvCxnSpPr>
          <p:nvPr userDrawn="1"/>
        </p:nvCxnSpPr>
        <p:spPr>
          <a:xfrm>
            <a:off x="8257515" y="2402544"/>
            <a:ext cx="218919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354D76-073A-C99D-A74A-389343736C7D}"/>
              </a:ext>
            </a:extLst>
          </p:cNvPr>
          <p:cNvCxnSpPr>
            <a:cxnSpLocks/>
          </p:cNvCxnSpPr>
          <p:nvPr userDrawn="1"/>
        </p:nvCxnSpPr>
        <p:spPr>
          <a:xfrm>
            <a:off x="10446712" y="2398796"/>
            <a:ext cx="66853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F16DF89E-D658-4FD6-396D-5BDB8D50DCF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30551" y="2287828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B15E5DF8-5D98-0B9D-2EA1-44D9BB4CDA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05163" y="2292868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143A506F-C19F-441F-4497-D86E9AB332F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84012" y="2288841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44F32027-9269-C3DC-33AC-A69C99A8A0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27690" y="2297879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F3D9D69A-000C-EF97-2383-3A915A07BB2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2014" y="2290384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747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Contoso grand opening event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6" r:id="rId4"/>
    <p:sldLayoutId id="2147483651" r:id="rId5"/>
    <p:sldLayoutId id="2147483657" r:id="rId6"/>
    <p:sldLayoutId id="2147483659" r:id="rId7"/>
    <p:sldLayoutId id="2147483660" r:id="rId8"/>
    <p:sldLayoutId id="2147483667" r:id="rId9"/>
    <p:sldLayoutId id="2147483653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54" r:id="rId16"/>
    <p:sldLayoutId id="2147483655" r:id="rId17"/>
    <p:sldLayoutId id="2147483656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7D09-5AE8-1B80-5788-7810E1618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Scraping and Extracting Job Listings for Data Scientist Roles from Glints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C5309-E364-76AB-F98A-DC9F3FD345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Muhammad </a:t>
            </a:r>
            <a:r>
              <a:rPr lang="id-ID" dirty="0" err="1"/>
              <a:t>Khisanul</a:t>
            </a:r>
            <a:r>
              <a:rPr lang="id-ID" dirty="0"/>
              <a:t> Fakhrudin </a:t>
            </a:r>
            <a:r>
              <a:rPr lang="id-ID" dirty="0" err="1"/>
              <a:t>AKbar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306C2D-FC1E-C990-249B-2EDE942099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964CB0-4583-7047-FC0F-F7BE40F22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066" y="2285956"/>
            <a:ext cx="2649044" cy="253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22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40E13-28A4-9992-FE4F-5FCE31402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20A7-C5C6-5F52-1FC6-FBC3FF1D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774" y="-41344"/>
            <a:ext cx="5032249" cy="1325880"/>
          </a:xfrm>
        </p:spPr>
        <p:txBody>
          <a:bodyPr/>
          <a:lstStyle/>
          <a:p>
            <a:pPr algn="ctr"/>
            <a:r>
              <a:rPr lang="id-ID" sz="3600" b="1" dirty="0"/>
              <a:t>SUMMMARY</a:t>
            </a:r>
            <a:endParaRPr lang="en-US" sz="36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869B62-2254-CD85-4F47-8D114B1D1EDC}"/>
              </a:ext>
            </a:extLst>
          </p:cNvPr>
          <p:cNvSpPr/>
          <p:nvPr/>
        </p:nvSpPr>
        <p:spPr>
          <a:xfrm>
            <a:off x="1391264" y="1526713"/>
            <a:ext cx="9409471" cy="43432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2AC47F-8843-13B1-9D14-D20D9D03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5057" y="1886566"/>
            <a:ext cx="8681884" cy="2542032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dirty="0" err="1"/>
              <a:t>Berdasarkan</a:t>
            </a:r>
            <a:r>
              <a:rPr lang="en-ID" sz="2400" dirty="0"/>
              <a:t> </a:t>
            </a:r>
            <a:r>
              <a:rPr lang="en-ID" sz="2400" dirty="0" err="1"/>
              <a:t>visualisasi</a:t>
            </a:r>
            <a:r>
              <a:rPr lang="en-ID" sz="2400" dirty="0"/>
              <a:t> data, </a:t>
            </a:r>
            <a:r>
              <a:rPr lang="en-ID" sz="2400" dirty="0" err="1"/>
              <a:t>sebagian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 </a:t>
            </a:r>
            <a:r>
              <a:rPr lang="en-ID" sz="2400" dirty="0" err="1"/>
              <a:t>peluang</a:t>
            </a:r>
            <a:r>
              <a:rPr lang="en-ID" sz="2400" dirty="0"/>
              <a:t> </a:t>
            </a:r>
            <a:r>
              <a:rPr lang="en-ID" sz="2400" dirty="0" err="1"/>
              <a:t>kerja</a:t>
            </a:r>
            <a:r>
              <a:rPr lang="en-ID" sz="2400" dirty="0"/>
              <a:t> Data Scientist </a:t>
            </a:r>
            <a:r>
              <a:rPr lang="en-ID" sz="2400" dirty="0" err="1"/>
              <a:t>terletak</a:t>
            </a:r>
            <a:r>
              <a:rPr lang="en-ID" sz="2400" dirty="0"/>
              <a:t> di DKI Jakarta (95 </a:t>
            </a:r>
            <a:r>
              <a:rPr lang="en-ID" sz="2400" dirty="0" err="1"/>
              <a:t>lowongan</a:t>
            </a:r>
            <a:r>
              <a:rPr lang="en-ID" sz="2400" dirty="0"/>
              <a:t> </a:t>
            </a:r>
            <a:r>
              <a:rPr lang="en-ID" sz="2400" dirty="0" err="1"/>
              <a:t>pekerjaan</a:t>
            </a:r>
            <a:r>
              <a:rPr lang="en-ID" sz="2400" dirty="0"/>
              <a:t>), </a:t>
            </a:r>
            <a:r>
              <a:rPr lang="en-ID" sz="2400" dirty="0" err="1"/>
              <a:t>diikuti</a:t>
            </a:r>
            <a:r>
              <a:rPr lang="en-ID" sz="2400" dirty="0"/>
              <a:t> oleh Jawa Barat (51 </a:t>
            </a:r>
            <a:r>
              <a:rPr lang="en-ID" sz="2400" dirty="0" err="1"/>
              <a:t>lowongan</a:t>
            </a:r>
            <a:r>
              <a:rPr lang="en-ID" sz="2400" dirty="0"/>
              <a:t>) dan Jawa Timur (30 </a:t>
            </a:r>
            <a:r>
              <a:rPr lang="en-ID" sz="2400" dirty="0" err="1"/>
              <a:t>lowongan</a:t>
            </a:r>
            <a:r>
              <a:rPr lang="en-ID" sz="2400" dirty="0"/>
              <a:t>). Industri yang paling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membutuhkan</a:t>
            </a:r>
            <a:r>
              <a:rPr lang="en-ID" sz="2400" dirty="0"/>
              <a:t> </a:t>
            </a:r>
            <a:r>
              <a:rPr lang="en-ID" sz="2400" dirty="0" err="1"/>
              <a:t>posisi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Information Technology and Services (36 </a:t>
            </a:r>
            <a:r>
              <a:rPr lang="en-ID" sz="2400" dirty="0" err="1"/>
              <a:t>lowongan</a:t>
            </a:r>
            <a:r>
              <a:rPr lang="en-ID" sz="2400" dirty="0"/>
              <a:t>), </a:t>
            </a:r>
            <a:r>
              <a:rPr lang="en-ID" sz="2400" dirty="0" err="1"/>
              <a:t>diikuti</a:t>
            </a:r>
            <a:r>
              <a:rPr lang="en-ID" sz="2400" dirty="0"/>
              <a:t> oleh Retail (33 </a:t>
            </a:r>
            <a:r>
              <a:rPr lang="en-ID" sz="2400" dirty="0" err="1"/>
              <a:t>lowongan</a:t>
            </a:r>
            <a:r>
              <a:rPr lang="en-ID" sz="2400" dirty="0"/>
              <a:t>) dan Financial Services (25 </a:t>
            </a:r>
            <a:r>
              <a:rPr lang="en-ID" sz="2400" dirty="0" err="1"/>
              <a:t>lowongan</a:t>
            </a:r>
            <a:r>
              <a:rPr lang="en-ID" sz="2400" dirty="0"/>
              <a:t>). </a:t>
            </a:r>
            <a:r>
              <a:rPr lang="en-ID" sz="2400" dirty="0" err="1"/>
              <a:t>Keterampilan</a:t>
            </a:r>
            <a:r>
              <a:rPr lang="en-ID" sz="2400" dirty="0"/>
              <a:t> yang paling </a:t>
            </a:r>
            <a:r>
              <a:rPr lang="en-ID" sz="2400" dirty="0" err="1"/>
              <a:t>dicari</a:t>
            </a:r>
            <a:r>
              <a:rPr lang="en-ID" sz="2400" dirty="0"/>
              <a:t> oleh </a:t>
            </a:r>
            <a:r>
              <a:rPr lang="en-ID" sz="2400" dirty="0" err="1"/>
              <a:t>perusahaan</a:t>
            </a:r>
            <a:r>
              <a:rPr lang="en-ID" sz="2400" dirty="0"/>
              <a:t> </a:t>
            </a:r>
            <a:r>
              <a:rPr lang="en-ID" sz="2400" dirty="0" err="1"/>
              <a:t>meliputi</a:t>
            </a:r>
            <a:r>
              <a:rPr lang="en-ID" sz="2400" dirty="0"/>
              <a:t> Teamwork (106 </a:t>
            </a:r>
            <a:r>
              <a:rPr lang="en-ID" sz="2400" dirty="0" err="1"/>
              <a:t>pekerjaan</a:t>
            </a:r>
            <a:r>
              <a:rPr lang="en-ID" sz="2400" dirty="0"/>
              <a:t>), Microsoft Excel (69 </a:t>
            </a:r>
            <a:r>
              <a:rPr lang="en-ID" sz="2400" dirty="0" err="1"/>
              <a:t>pekerjaan</a:t>
            </a:r>
            <a:r>
              <a:rPr lang="en-ID" sz="2400" dirty="0"/>
              <a:t>), dan Data Analytics (52 </a:t>
            </a:r>
            <a:r>
              <a:rPr lang="en-ID" sz="2400" dirty="0" err="1"/>
              <a:t>pekerjaan</a:t>
            </a:r>
            <a:r>
              <a:rPr lang="en-ID" sz="2400" dirty="0"/>
              <a:t>). Hal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menunjukkan</a:t>
            </a:r>
            <a:r>
              <a:rPr lang="en-ID" sz="2400" dirty="0"/>
              <a:t> </a:t>
            </a:r>
            <a:r>
              <a:rPr lang="en-ID" sz="2400" dirty="0" err="1"/>
              <a:t>permintaan</a:t>
            </a:r>
            <a:r>
              <a:rPr lang="en-ID" sz="2400" dirty="0"/>
              <a:t> </a:t>
            </a:r>
            <a:r>
              <a:rPr lang="en-ID" sz="2400" dirty="0" err="1"/>
              <a:t>tinggi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profesional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keterampilan</a:t>
            </a:r>
            <a:r>
              <a:rPr lang="en-ID" sz="2400" dirty="0"/>
              <a:t> </a:t>
            </a:r>
            <a:r>
              <a:rPr lang="en-ID" sz="2400" dirty="0" err="1"/>
              <a:t>analitis</a:t>
            </a:r>
            <a:r>
              <a:rPr lang="en-ID" sz="2400" dirty="0"/>
              <a:t> dan </a:t>
            </a:r>
            <a:r>
              <a:rPr lang="en-ID" sz="2400" dirty="0" err="1"/>
              <a:t>kolaboratif</a:t>
            </a:r>
            <a:r>
              <a:rPr lang="en-ID" sz="2400" dirty="0"/>
              <a:t>, </a:t>
            </a:r>
            <a:r>
              <a:rPr lang="en-ID" sz="2400" dirty="0" err="1"/>
              <a:t>terutama</a:t>
            </a:r>
            <a:r>
              <a:rPr lang="en-ID" sz="2400" dirty="0"/>
              <a:t> di </a:t>
            </a:r>
            <a:r>
              <a:rPr lang="en-ID" sz="2400" dirty="0" err="1"/>
              <a:t>sektor</a:t>
            </a:r>
            <a:r>
              <a:rPr lang="en-ID" sz="2400" dirty="0"/>
              <a:t> IT dan </a:t>
            </a:r>
            <a:r>
              <a:rPr lang="en-ID" sz="2400" dirty="0" err="1"/>
              <a:t>layanan</a:t>
            </a:r>
            <a:r>
              <a:rPr lang="en-ID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32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7142B-E349-FA40-CF77-640136B50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FF4A4-DAFE-FCEE-674C-1636FE27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774" y="-41344"/>
            <a:ext cx="5032249" cy="1325880"/>
          </a:xfrm>
        </p:spPr>
        <p:txBody>
          <a:bodyPr/>
          <a:lstStyle/>
          <a:p>
            <a:pPr algn="just"/>
            <a:r>
              <a:rPr lang="id-ID" sz="3600" b="1" dirty="0"/>
              <a:t>EXECUTIVE SUMMMARY</a:t>
            </a:r>
            <a:endParaRPr lang="en-US" sz="36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74497D-6509-0A6C-B0CA-7537492A5038}"/>
              </a:ext>
            </a:extLst>
          </p:cNvPr>
          <p:cNvSpPr/>
          <p:nvPr/>
        </p:nvSpPr>
        <p:spPr>
          <a:xfrm>
            <a:off x="1391264" y="1526713"/>
            <a:ext cx="9409471" cy="43432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410430-BEE3-BB22-2CF9-8B0B6CD26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5058" y="2427340"/>
            <a:ext cx="8681884" cy="2542032"/>
          </a:xfrm>
        </p:spPr>
        <p:txBody>
          <a:bodyPr/>
          <a:lstStyle/>
          <a:p>
            <a:pPr marL="0" indent="0" algn="just">
              <a:buNone/>
            </a:pPr>
            <a:r>
              <a:rPr lang="en-ID" sz="2400" dirty="0" err="1"/>
              <a:t>sebagian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 </a:t>
            </a:r>
            <a:r>
              <a:rPr lang="en-ID" sz="2400" dirty="0" err="1"/>
              <a:t>peluang</a:t>
            </a:r>
            <a:r>
              <a:rPr lang="en-ID" sz="2400" dirty="0"/>
              <a:t> </a:t>
            </a:r>
            <a:r>
              <a:rPr lang="en-ID" sz="2400" dirty="0" err="1"/>
              <a:t>kerja</a:t>
            </a:r>
            <a:r>
              <a:rPr lang="en-ID" sz="2400" dirty="0"/>
              <a:t> </a:t>
            </a:r>
            <a:r>
              <a:rPr lang="en-ID" sz="2400" b="1" dirty="0"/>
              <a:t>Data Scientist</a:t>
            </a:r>
            <a:r>
              <a:rPr lang="en-ID" sz="2400" dirty="0"/>
              <a:t> </a:t>
            </a:r>
            <a:r>
              <a:rPr lang="en-ID" sz="2400" dirty="0" err="1"/>
              <a:t>terletak</a:t>
            </a:r>
            <a:r>
              <a:rPr lang="en-ID" sz="2400" dirty="0"/>
              <a:t> di </a:t>
            </a:r>
            <a:r>
              <a:rPr lang="en-ID" sz="2400" b="1" dirty="0"/>
              <a:t>DKI Jakarta</a:t>
            </a:r>
            <a:r>
              <a:rPr lang="en-ID" sz="2400" dirty="0"/>
              <a:t> (95 </a:t>
            </a:r>
            <a:r>
              <a:rPr lang="en-ID" sz="2400" dirty="0" err="1"/>
              <a:t>lowongan</a:t>
            </a:r>
            <a:r>
              <a:rPr lang="en-ID" sz="2400" dirty="0"/>
              <a:t> </a:t>
            </a:r>
            <a:r>
              <a:rPr lang="en-ID" sz="2400" dirty="0" err="1"/>
              <a:t>pekerjaan</a:t>
            </a:r>
            <a:r>
              <a:rPr lang="id-ID" sz="2400" dirty="0"/>
              <a:t>. </a:t>
            </a:r>
            <a:r>
              <a:rPr lang="en-ID" sz="2400" dirty="0"/>
              <a:t>Industri yang paling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membutuhkan</a:t>
            </a:r>
            <a:r>
              <a:rPr lang="en-ID" sz="2400" dirty="0"/>
              <a:t> </a:t>
            </a:r>
            <a:r>
              <a:rPr lang="en-ID" sz="2400" dirty="0" err="1"/>
              <a:t>posisi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b="1" dirty="0"/>
              <a:t>Information Technology and Services</a:t>
            </a:r>
            <a:r>
              <a:rPr lang="en-ID" sz="2400" dirty="0"/>
              <a:t> (36 </a:t>
            </a:r>
            <a:r>
              <a:rPr lang="en-ID" sz="2400" dirty="0" err="1"/>
              <a:t>lowongan</a:t>
            </a:r>
            <a:r>
              <a:rPr lang="id-ID" sz="2400" dirty="0"/>
              <a:t>)</a:t>
            </a:r>
            <a:r>
              <a:rPr lang="en-ID" sz="2400" dirty="0"/>
              <a:t>. </a:t>
            </a:r>
            <a:r>
              <a:rPr lang="en-ID" sz="2400" dirty="0" err="1"/>
              <a:t>Keterampilan</a:t>
            </a:r>
            <a:r>
              <a:rPr lang="en-ID" sz="2400" dirty="0"/>
              <a:t> yang paling </a:t>
            </a:r>
            <a:r>
              <a:rPr lang="en-ID" sz="2400" dirty="0" err="1"/>
              <a:t>dicari</a:t>
            </a:r>
            <a:r>
              <a:rPr lang="en-ID" sz="2400" dirty="0"/>
              <a:t> oleh </a:t>
            </a:r>
            <a:r>
              <a:rPr lang="en-ID" sz="2400" dirty="0" err="1"/>
              <a:t>perusahaan</a:t>
            </a:r>
            <a:r>
              <a:rPr lang="en-ID" sz="2400" dirty="0"/>
              <a:t> </a:t>
            </a:r>
            <a:r>
              <a:rPr lang="en-ID" sz="2400" dirty="0" err="1"/>
              <a:t>meliputi</a:t>
            </a:r>
            <a:r>
              <a:rPr lang="en-ID" sz="2400" dirty="0"/>
              <a:t> </a:t>
            </a:r>
            <a:r>
              <a:rPr lang="en-ID" sz="2400" b="1" dirty="0"/>
              <a:t>Teamwork</a:t>
            </a:r>
            <a:r>
              <a:rPr lang="en-ID" sz="2400" dirty="0"/>
              <a:t> (106 </a:t>
            </a:r>
            <a:r>
              <a:rPr lang="en-ID" sz="2400" dirty="0" err="1"/>
              <a:t>pekerjaan</a:t>
            </a:r>
            <a:r>
              <a:rPr lang="en-ID" sz="2400" dirty="0"/>
              <a:t>), </a:t>
            </a:r>
            <a:r>
              <a:rPr lang="en-ID" sz="2400" b="1" dirty="0"/>
              <a:t>Microsoft Excel</a:t>
            </a:r>
            <a:r>
              <a:rPr lang="en-ID" sz="2400" dirty="0"/>
              <a:t> (69 </a:t>
            </a:r>
            <a:r>
              <a:rPr lang="en-ID" sz="2400" dirty="0" err="1"/>
              <a:t>pekerjaan</a:t>
            </a:r>
            <a:r>
              <a:rPr lang="en-ID" sz="2400" dirty="0"/>
              <a:t>), dan </a:t>
            </a:r>
            <a:r>
              <a:rPr lang="en-ID" sz="2400" b="1" dirty="0"/>
              <a:t>Data Analytics</a:t>
            </a:r>
            <a:r>
              <a:rPr lang="en-ID" sz="2400" dirty="0"/>
              <a:t> (52 </a:t>
            </a:r>
            <a:r>
              <a:rPr lang="en-ID" sz="2400" dirty="0" err="1"/>
              <a:t>pekerjaan</a:t>
            </a:r>
            <a:r>
              <a:rPr lang="en-ID" sz="2400" dirty="0"/>
              <a:t>). Hal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menunjukkan</a:t>
            </a:r>
            <a:r>
              <a:rPr lang="en-ID" sz="2400" dirty="0"/>
              <a:t> </a:t>
            </a:r>
            <a:r>
              <a:rPr lang="en-ID" sz="2400" dirty="0" err="1"/>
              <a:t>permintaan</a:t>
            </a:r>
            <a:r>
              <a:rPr lang="en-ID" sz="2400" dirty="0"/>
              <a:t> </a:t>
            </a:r>
            <a:r>
              <a:rPr lang="en-ID" sz="2400" dirty="0" err="1"/>
              <a:t>tinggi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profesional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keterampilan</a:t>
            </a:r>
            <a:r>
              <a:rPr lang="en-ID" sz="2400" dirty="0"/>
              <a:t> </a:t>
            </a:r>
            <a:r>
              <a:rPr lang="en-ID" sz="2400" dirty="0" err="1"/>
              <a:t>analitis</a:t>
            </a:r>
            <a:r>
              <a:rPr lang="en-ID" sz="2400" dirty="0"/>
              <a:t> dan </a:t>
            </a:r>
            <a:r>
              <a:rPr lang="en-ID" sz="2400" dirty="0" err="1"/>
              <a:t>kolaboratif</a:t>
            </a:r>
            <a:r>
              <a:rPr lang="en-ID" sz="2400" dirty="0"/>
              <a:t>, </a:t>
            </a:r>
            <a:r>
              <a:rPr lang="en-ID" sz="2400" dirty="0" err="1"/>
              <a:t>terutama</a:t>
            </a:r>
            <a:r>
              <a:rPr lang="en-ID" sz="2400" dirty="0"/>
              <a:t> di </a:t>
            </a:r>
            <a:r>
              <a:rPr lang="en-ID" sz="2400" dirty="0" err="1"/>
              <a:t>sektor</a:t>
            </a:r>
            <a:r>
              <a:rPr lang="en-ID" sz="2400" dirty="0"/>
              <a:t> IT dan </a:t>
            </a:r>
            <a:r>
              <a:rPr lang="en-ID" sz="2400" dirty="0" err="1"/>
              <a:t>layanan</a:t>
            </a:r>
            <a:r>
              <a:rPr lang="en-ID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8246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C062-AD93-9E8E-E8E8-080B45D7D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599" y="-41344"/>
            <a:ext cx="4535424" cy="1325880"/>
          </a:xfrm>
        </p:spPr>
        <p:txBody>
          <a:bodyPr/>
          <a:lstStyle/>
          <a:p>
            <a:r>
              <a:rPr lang="id-ID" b="1" dirty="0"/>
              <a:t>BACKGROUND</a:t>
            </a:r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FFAF8E9-6569-DE27-5510-E4145DE2AA5D}"/>
              </a:ext>
            </a:extLst>
          </p:cNvPr>
          <p:cNvSpPr/>
          <p:nvPr/>
        </p:nvSpPr>
        <p:spPr>
          <a:xfrm>
            <a:off x="1391264" y="1526713"/>
            <a:ext cx="9409471" cy="434328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97555C-936A-16C5-DDE8-4670D8096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5058" y="2427340"/>
            <a:ext cx="8681884" cy="2542032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Proyek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ini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bertujuan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untuk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id-ID" sz="2400" dirty="0">
                <a:latin typeface="Source Sans Pro Light" panose="020B0403030403020204" pitchFamily="34" charset="0"/>
                <a:ea typeface="+mn-lt"/>
                <a:cs typeface="+mn-lt"/>
              </a:rPr>
              <a:t>memudahkan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pengambilan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data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pekerjaan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dari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platform Glints,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khususnya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untuk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peran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seperti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Data Scientist,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menggunakan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Selenium.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Dengan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mengekstraksi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informasi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pekerjaan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yang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mendetail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seperti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judul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,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deskripsi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,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kisaran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gaji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, dan data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relevan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lainnya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,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proyek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ini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akan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mempercepat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proses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bagi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peneliti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,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pencari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kerja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, dan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analis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data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dalam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mengumpulkan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serta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menganalisis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tren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pasar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kerja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dan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persyaratan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keterampilan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196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0A65-DD59-C0AC-C97D-879AF92A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E533-92DF-09B6-E408-A0C450E18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Tujuan</a:t>
            </a:r>
            <a:endParaRPr lang="en-US" dirty="0"/>
          </a:p>
          <a:p>
            <a:r>
              <a:rPr lang="id-ID" dirty="0" err="1"/>
              <a:t>Workflow</a:t>
            </a:r>
            <a:endParaRPr lang="en-US" dirty="0"/>
          </a:p>
          <a:p>
            <a:r>
              <a:rPr lang="id-ID" dirty="0"/>
              <a:t>EDA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9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>
            <a:extLst>
              <a:ext uri="{FF2B5EF4-FFF2-40B4-BE49-F238E27FC236}">
                <a16:creationId xmlns:a16="http://schemas.microsoft.com/office/drawing/2014/main" id="{C861DB3F-5FBA-AFEE-8426-4D7458F9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z="4800" dirty="0">
                <a:solidFill>
                  <a:schemeClr val="tx2"/>
                </a:solidFill>
                <a:latin typeface="Abadi" panose="020B0604020104020204" pitchFamily="34" charset="0"/>
                <a:cs typeface="Quire Sans" panose="020B0502040400020003" pitchFamily="34" charset="0"/>
              </a:rPr>
              <a:t>Tujuan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849CF9-6BAB-A6D4-9ABB-B0A54CF137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33996" y="2322001"/>
            <a:ext cx="1536333" cy="343434"/>
          </a:xfrm>
        </p:spPr>
        <p:txBody>
          <a:bodyPr/>
          <a:lstStyle/>
          <a:p>
            <a:r>
              <a:rPr lang="id-ID" dirty="0"/>
              <a:t>1</a:t>
            </a:r>
            <a:endParaRPr lang="en-US" dirty="0"/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112794DF-407D-EF94-621F-11EC912C0FD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007196" y="2447237"/>
            <a:ext cx="100584" cy="1005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34F5EF3A-EF97-1DD2-0366-203DF6993E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372955" y="2266040"/>
            <a:ext cx="7560515" cy="466344"/>
          </a:xfrm>
        </p:spPr>
        <p:txBody>
          <a:bodyPr/>
          <a:lstStyle/>
          <a:p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Mengotomatiskan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pengambilan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data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pekerjaan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ea typeface="+mn-lt"/>
                <a:cs typeface="+mn-lt"/>
              </a:rPr>
              <a:t>dari</a:t>
            </a:r>
            <a:r>
              <a:rPr lang="en-US" sz="2400" dirty="0">
                <a:latin typeface="Source Sans Pro Light" panose="020B0403030403020204" pitchFamily="34" charset="0"/>
                <a:ea typeface="+mn-lt"/>
                <a:cs typeface="+mn-lt"/>
              </a:rPr>
              <a:t> Glints</a:t>
            </a:r>
            <a:endParaRPr lang="en-US" sz="2400" dirty="0">
              <a:latin typeface="Source Sans Pro Light" panose="020B04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63AC1-0940-186E-BAD3-F374853D49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996" y="2914654"/>
            <a:ext cx="1536333" cy="343434"/>
          </a:xfrm>
        </p:spPr>
        <p:txBody>
          <a:bodyPr/>
          <a:lstStyle/>
          <a:p>
            <a:r>
              <a:rPr lang="id-ID" dirty="0"/>
              <a:t>2</a:t>
            </a:r>
            <a:endParaRPr lang="en-US" dirty="0"/>
          </a:p>
          <a:p>
            <a:endParaRPr lang="en-US" dirty="0"/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6656B2A7-6B8C-8AEB-288E-F4BB3DFB7EF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07196" y="3036866"/>
            <a:ext cx="100584" cy="1005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CCF50B4C-2C67-A70A-4CCB-E7782EAFD33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72956" y="2860400"/>
            <a:ext cx="6958584" cy="466344"/>
          </a:xfrm>
        </p:spPr>
        <p:txBody>
          <a:bodyPr/>
          <a:lstStyle/>
          <a:p>
            <a:r>
              <a:rPr lang="en-US" dirty="0" err="1">
                <a:latin typeface="Source Sans Pro Light" panose="020B0403030403020204" pitchFamily="34" charset="0"/>
                <a:ea typeface="+mn-lt"/>
                <a:cs typeface="+mn-lt"/>
              </a:rPr>
              <a:t>Mengumpulkan</a:t>
            </a:r>
            <a:r>
              <a:rPr lang="en-US" dirty="0">
                <a:latin typeface="Source Sans Pro Light" panose="020B0403030403020204" pitchFamily="34" charset="0"/>
                <a:ea typeface="+mn-lt"/>
                <a:cs typeface="+mn-lt"/>
              </a:rPr>
              <a:t> detail </a:t>
            </a:r>
            <a:r>
              <a:rPr lang="en-US" dirty="0" err="1">
                <a:latin typeface="Source Sans Pro Light" panose="020B0403030403020204" pitchFamily="34" charset="0"/>
                <a:ea typeface="+mn-lt"/>
                <a:cs typeface="+mn-lt"/>
              </a:rPr>
              <a:t>pekerjaan</a:t>
            </a:r>
            <a:r>
              <a:rPr lang="en-US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dirty="0" err="1">
                <a:latin typeface="Source Sans Pro Light" panose="020B0403030403020204" pitchFamily="34" charset="0"/>
                <a:ea typeface="+mn-lt"/>
                <a:cs typeface="+mn-lt"/>
              </a:rPr>
              <a:t>seperti</a:t>
            </a:r>
            <a:r>
              <a:rPr lang="en-US" dirty="0">
                <a:latin typeface="Source Sans Pro Light" panose="020B0403030403020204" pitchFamily="34" charset="0"/>
                <a:ea typeface="+mn-lt"/>
                <a:cs typeface="+mn-lt"/>
              </a:rPr>
              <a:t> </a:t>
            </a:r>
            <a:r>
              <a:rPr lang="en-US" dirty="0" err="1">
                <a:latin typeface="Source Sans Pro Light" panose="020B0403030403020204" pitchFamily="34" charset="0"/>
                <a:ea typeface="+mn-lt"/>
                <a:cs typeface="+mn-lt"/>
              </a:rPr>
              <a:t>judul</a:t>
            </a:r>
            <a:r>
              <a:rPr lang="en-US" dirty="0">
                <a:latin typeface="Source Sans Pro Light" panose="020B0403030403020204" pitchFamily="34" charset="0"/>
                <a:ea typeface="+mn-lt"/>
                <a:cs typeface="+mn-lt"/>
              </a:rPr>
              <a:t>, </a:t>
            </a:r>
            <a:r>
              <a:rPr lang="en-US" dirty="0" err="1">
                <a:latin typeface="Source Sans Pro Light" panose="020B0403030403020204" pitchFamily="34" charset="0"/>
                <a:ea typeface="+mn-lt"/>
                <a:cs typeface="+mn-lt"/>
              </a:rPr>
              <a:t>gaji</a:t>
            </a:r>
            <a:r>
              <a:rPr lang="en-US" dirty="0">
                <a:latin typeface="Source Sans Pro Light" panose="020B0403030403020204" pitchFamily="34" charset="0"/>
                <a:ea typeface="+mn-lt"/>
                <a:cs typeface="+mn-lt"/>
              </a:rPr>
              <a:t>, </a:t>
            </a:r>
            <a:r>
              <a:rPr lang="en-US" dirty="0" err="1">
                <a:latin typeface="Source Sans Pro Light" panose="020B0403030403020204" pitchFamily="34" charset="0"/>
                <a:ea typeface="+mn-lt"/>
                <a:cs typeface="+mn-lt"/>
              </a:rPr>
              <a:t>keterampilan</a:t>
            </a:r>
            <a:r>
              <a:rPr lang="en-US" dirty="0">
                <a:latin typeface="Source Sans Pro Light" panose="020B0403030403020204" pitchFamily="34" charset="0"/>
                <a:ea typeface="+mn-lt"/>
                <a:cs typeface="+mn-lt"/>
              </a:rPr>
              <a:t> yang </a:t>
            </a:r>
            <a:r>
              <a:rPr lang="en-US" dirty="0" err="1">
                <a:latin typeface="Source Sans Pro Light" panose="020B0403030403020204" pitchFamily="34" charset="0"/>
                <a:ea typeface="+mn-lt"/>
                <a:cs typeface="+mn-lt"/>
              </a:rPr>
              <a:t>dibutuhkan</a:t>
            </a:r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BCC7B-A984-446F-3D89-92A51A9D32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33996" y="3790771"/>
            <a:ext cx="1536333" cy="343434"/>
          </a:xfrm>
        </p:spPr>
        <p:txBody>
          <a:bodyPr/>
          <a:lstStyle/>
          <a:p>
            <a:r>
              <a:rPr lang="id-ID" dirty="0"/>
              <a:t>3</a:t>
            </a:r>
            <a:endParaRPr lang="en-US" dirty="0"/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7A7F3048-41ED-7591-5D87-2814490F4FF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07196" y="3635957"/>
            <a:ext cx="100584" cy="1005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EE3AB4E8-51B5-DE18-6278-FECE1956C9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2956" y="3738224"/>
            <a:ext cx="6958584" cy="466344"/>
          </a:xfrm>
        </p:spPr>
        <p:txBody>
          <a:bodyPr/>
          <a:lstStyle/>
          <a:p>
            <a:r>
              <a:rPr lang="en-US" sz="2400" dirty="0" err="1">
                <a:latin typeface="Source Sans Pro Light" panose="020B0403030403020204" pitchFamily="34" charset="0"/>
                <a:cs typeface="Calibri" panose="020F0502020204030204"/>
              </a:rPr>
              <a:t>Menyimpan</a:t>
            </a:r>
            <a:r>
              <a:rPr lang="en-US" sz="2400" dirty="0">
                <a:latin typeface="Source Sans Pro Light" panose="020B0403030403020204" pitchFamily="34" charset="0"/>
                <a:cs typeface="Calibri" panose="020F0502020204030204"/>
              </a:rPr>
              <a:t> data yang </a:t>
            </a:r>
            <a:r>
              <a:rPr lang="en-US" sz="2400" dirty="0" err="1">
                <a:latin typeface="Source Sans Pro Light" panose="020B0403030403020204" pitchFamily="34" charset="0"/>
                <a:cs typeface="Calibri" panose="020F0502020204030204"/>
              </a:rPr>
              <a:t>diambil</a:t>
            </a:r>
            <a:r>
              <a:rPr lang="en-US" sz="2400" dirty="0">
                <a:latin typeface="Source Sans Pro Light" panose="020B0403030403020204" pitchFamily="34" charset="0"/>
                <a:cs typeface="Calibri" panose="020F0502020204030204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cs typeface="Calibri" panose="020F0502020204030204"/>
              </a:rPr>
              <a:t>dalam</a:t>
            </a:r>
            <a:r>
              <a:rPr lang="en-US" sz="2400" dirty="0">
                <a:latin typeface="Source Sans Pro Light" panose="020B0403030403020204" pitchFamily="34" charset="0"/>
                <a:cs typeface="Calibri" panose="020F0502020204030204"/>
              </a:rPr>
              <a:t> Google Big Query</a:t>
            </a:r>
            <a:endParaRPr lang="en-US" sz="2400" dirty="0">
              <a:latin typeface="Source Sans Pro Light" panose="020B0403030403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1FA84A3-7C18-41CE-8140-DB67A859DB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33996" y="4383424"/>
            <a:ext cx="1536333" cy="343434"/>
          </a:xfrm>
        </p:spPr>
        <p:txBody>
          <a:bodyPr/>
          <a:lstStyle/>
          <a:p>
            <a:r>
              <a:rPr lang="id-ID" dirty="0"/>
              <a:t>4</a:t>
            </a:r>
            <a:endParaRPr lang="en-US" dirty="0"/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426D2B1B-813F-64C8-F0C2-C91F3DA760C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007196" y="4232000"/>
            <a:ext cx="100584" cy="1005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9631A206-5032-291E-19A2-D6F82871A7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72956" y="4332584"/>
            <a:ext cx="6958584" cy="466344"/>
          </a:xfrm>
        </p:spPr>
        <p:txBody>
          <a:bodyPr/>
          <a:lstStyle/>
          <a:p>
            <a:r>
              <a:rPr lang="en-US" sz="2400" dirty="0" err="1">
                <a:latin typeface="Source Sans Pro Light" panose="020B0403030403020204" pitchFamily="34" charset="0"/>
                <a:cs typeface="Calibri" panose="020F0502020204030204"/>
              </a:rPr>
              <a:t>Menganalisis</a:t>
            </a:r>
            <a:r>
              <a:rPr lang="en-US" sz="2400" dirty="0">
                <a:latin typeface="Source Sans Pro Light" panose="020B0403030403020204" pitchFamily="34" charset="0"/>
                <a:cs typeface="Calibri" panose="020F0502020204030204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cs typeface="Calibri" panose="020F0502020204030204"/>
              </a:rPr>
              <a:t>tren</a:t>
            </a:r>
            <a:r>
              <a:rPr lang="en-US" sz="2400" dirty="0">
                <a:latin typeface="Source Sans Pro Light" panose="020B0403030403020204" pitchFamily="34" charset="0"/>
                <a:cs typeface="Calibri" panose="020F0502020204030204"/>
              </a:rPr>
              <a:t> pasar </a:t>
            </a:r>
            <a:r>
              <a:rPr lang="en-US" sz="2400" dirty="0" err="1">
                <a:latin typeface="Source Sans Pro Light" panose="020B0403030403020204" pitchFamily="34" charset="0"/>
                <a:cs typeface="Calibri" panose="020F0502020204030204"/>
              </a:rPr>
              <a:t>pekerjaan</a:t>
            </a:r>
            <a:r>
              <a:rPr lang="en-US" sz="2400" dirty="0">
                <a:latin typeface="Source Sans Pro Light" panose="020B0403030403020204" pitchFamily="34" charset="0"/>
                <a:cs typeface="Calibri" panose="020F0502020204030204"/>
              </a:rPr>
              <a:t>, </a:t>
            </a:r>
            <a:r>
              <a:rPr lang="en-US" sz="2400" dirty="0" err="1">
                <a:latin typeface="Source Sans Pro Light" panose="020B0403030403020204" pitchFamily="34" charset="0"/>
                <a:cs typeface="Calibri" panose="020F0502020204030204"/>
              </a:rPr>
              <a:t>termasuk</a:t>
            </a:r>
            <a:r>
              <a:rPr lang="en-US" sz="2400" dirty="0">
                <a:latin typeface="Source Sans Pro Light" panose="020B0403030403020204" pitchFamily="34" charset="0"/>
                <a:cs typeface="Calibri" panose="020F0502020204030204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cs typeface="Calibri" panose="020F0502020204030204"/>
              </a:rPr>
              <a:t>kisaran</a:t>
            </a:r>
            <a:r>
              <a:rPr lang="en-US" sz="2400" dirty="0">
                <a:latin typeface="Source Sans Pro Light" panose="020B0403030403020204" pitchFamily="34" charset="0"/>
                <a:cs typeface="Calibri" panose="020F0502020204030204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cs typeface="Calibri" panose="020F0502020204030204"/>
              </a:rPr>
              <a:t>gaji</a:t>
            </a:r>
            <a:r>
              <a:rPr lang="en-US" sz="2400" dirty="0">
                <a:latin typeface="Source Sans Pro Light" panose="020B0403030403020204" pitchFamily="34" charset="0"/>
                <a:cs typeface="Calibri" panose="020F0502020204030204"/>
              </a:rPr>
              <a:t>, </a:t>
            </a:r>
            <a:r>
              <a:rPr lang="en-US" sz="2400" dirty="0" err="1">
                <a:latin typeface="Source Sans Pro Light" panose="020B0403030403020204" pitchFamily="34" charset="0"/>
                <a:cs typeface="Calibri" panose="020F0502020204030204"/>
              </a:rPr>
              <a:t>keterampilan</a:t>
            </a:r>
            <a:r>
              <a:rPr lang="en-US" sz="2400" dirty="0">
                <a:latin typeface="Source Sans Pro Light" panose="020B0403030403020204" pitchFamily="34" charset="0"/>
                <a:cs typeface="Calibri" panose="020F0502020204030204"/>
              </a:rPr>
              <a:t> yang </a:t>
            </a:r>
            <a:r>
              <a:rPr lang="en-US" sz="2400" dirty="0" err="1">
                <a:latin typeface="Source Sans Pro Light" panose="020B0403030403020204" pitchFamily="34" charset="0"/>
                <a:cs typeface="Calibri" panose="020F0502020204030204"/>
              </a:rPr>
              <a:t>dicari</a:t>
            </a:r>
            <a:r>
              <a:rPr lang="en-US" sz="2400" dirty="0">
                <a:latin typeface="Source Sans Pro Light" panose="020B0403030403020204" pitchFamily="34" charset="0"/>
                <a:cs typeface="Calibri" panose="020F0502020204030204"/>
              </a:rPr>
              <a:t>, dan </a:t>
            </a:r>
            <a:r>
              <a:rPr lang="en-US" sz="2400" dirty="0" err="1">
                <a:latin typeface="Source Sans Pro Light" panose="020B0403030403020204" pitchFamily="34" charset="0"/>
                <a:cs typeface="Calibri" panose="020F0502020204030204"/>
              </a:rPr>
              <a:t>distribusi</a:t>
            </a:r>
            <a:r>
              <a:rPr lang="en-US" sz="2400" dirty="0">
                <a:latin typeface="Source Sans Pro Light" panose="020B0403030403020204" pitchFamily="34" charset="0"/>
                <a:cs typeface="Calibri" panose="020F0502020204030204"/>
              </a:rPr>
              <a:t> </a:t>
            </a:r>
            <a:r>
              <a:rPr lang="en-US" sz="2400" dirty="0" err="1">
                <a:latin typeface="Source Sans Pro Light" panose="020B0403030403020204" pitchFamily="34" charset="0"/>
                <a:cs typeface="Calibri" panose="020F0502020204030204"/>
              </a:rPr>
              <a:t>geografis</a:t>
            </a:r>
            <a:r>
              <a:rPr lang="en-US" sz="2400" dirty="0">
                <a:latin typeface="Source Sans Pro Light" panose="020B0403030403020204" pitchFamily="34" charset="0"/>
                <a:cs typeface="Calibri" panose="020F0502020204030204"/>
              </a:rPr>
              <a:t>.</a:t>
            </a:r>
            <a:endParaRPr lang="en-US" sz="2400" dirty="0">
              <a:latin typeface="Source Sans Pro Light" panose="020B0403030403020204" pitchFamily="34" charset="0"/>
            </a:endParaRPr>
          </a:p>
        </p:txBody>
      </p:sp>
      <p:sp>
        <p:nvSpPr>
          <p:cNvPr id="87" name="Slide Number Placeholder 86">
            <a:extLst>
              <a:ext uri="{FF2B5EF4-FFF2-40B4-BE49-F238E27FC236}">
                <a16:creationId xmlns:a16="http://schemas.microsoft.com/office/drawing/2014/main" id="{341FA52A-1DA6-9E39-5DC1-5F5DD4E0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</p:spPr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3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C365B5-9AF9-4FE1-DC14-5638B9FB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Proses</a:t>
            </a:r>
            <a:r>
              <a:rPr lang="en-US" dirty="0"/>
              <a:t> 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CFA25E31-ECB9-1A9C-3AD0-DCE50C6B259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22B0D3A-3DFF-C3CF-313D-72A13A058A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43887" y="2818276"/>
            <a:ext cx="1650152" cy="365760"/>
          </a:xfrm>
        </p:spPr>
        <p:txBody>
          <a:bodyPr/>
          <a:lstStyle/>
          <a:p>
            <a:pPr lvl="0"/>
            <a:r>
              <a:rPr lang="id-ID" dirty="0" err="1"/>
              <a:t>Login</a:t>
            </a:r>
            <a:r>
              <a:rPr lang="id-ID" dirty="0"/>
              <a:t> </a:t>
            </a:r>
            <a:r>
              <a:rPr lang="id-ID" dirty="0" err="1"/>
              <a:t>Glints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EC7A522-CAC9-A949-CB88-EABCF8E9AF5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41309" y="3193180"/>
            <a:ext cx="1524910" cy="954107"/>
          </a:xfrm>
        </p:spPr>
        <p:txBody>
          <a:bodyPr/>
          <a:lstStyle/>
          <a:p>
            <a:pPr lvl="0" algn="just"/>
            <a:r>
              <a:rPr lang="sv-SE" dirty="0"/>
              <a:t>login ke Glints menggunakan kredensial yang sudah ditentukan.</a:t>
            </a:r>
            <a:endParaRPr lang="en-US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7B631595-D1B7-1EA1-5D89-4F42980379E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7683AE8-2177-09EA-BC84-338B912A8A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99023" y="2818276"/>
            <a:ext cx="1805595" cy="365760"/>
          </a:xfrm>
        </p:spPr>
        <p:txBody>
          <a:bodyPr/>
          <a:lstStyle/>
          <a:p>
            <a:pPr lvl="0"/>
            <a:r>
              <a:rPr lang="id-ID" dirty="0"/>
              <a:t>Scan total </a:t>
            </a:r>
            <a:r>
              <a:rPr lang="id-ID" dirty="0" err="1"/>
              <a:t>page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2600C91-5A0F-627D-C167-62FE9434AB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199023" y="3193180"/>
            <a:ext cx="1726937" cy="954107"/>
          </a:xfrm>
        </p:spPr>
        <p:txBody>
          <a:bodyPr/>
          <a:lstStyle/>
          <a:p>
            <a:pPr lvl="0" algn="just"/>
            <a:r>
              <a:rPr lang="id-ID" dirty="0"/>
              <a:t>Kode akan mencari batas </a:t>
            </a:r>
            <a:r>
              <a:rPr lang="id-ID" dirty="0" err="1"/>
              <a:t>page</a:t>
            </a:r>
            <a:r>
              <a:rPr lang="id-ID" dirty="0"/>
              <a:t> dan </a:t>
            </a:r>
            <a:r>
              <a:rPr lang="id-ID" dirty="0" err="1"/>
              <a:t>menyipan</a:t>
            </a:r>
            <a:r>
              <a:rPr lang="id-ID" dirty="0"/>
              <a:t> setiap </a:t>
            </a:r>
            <a:r>
              <a:rPr lang="id-ID" dirty="0" err="1"/>
              <a:t>link</a:t>
            </a:r>
            <a:r>
              <a:rPr lang="id-ID" dirty="0"/>
              <a:t> </a:t>
            </a:r>
            <a:r>
              <a:rPr lang="id-ID" dirty="0" err="1"/>
              <a:t>page</a:t>
            </a:r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5046435E-C144-89C7-E4FB-CE7AE73E7A8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255F0B0-D453-3207-7F87-69DFB56F26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84440" y="2818276"/>
            <a:ext cx="1557134" cy="365760"/>
          </a:xfrm>
        </p:spPr>
        <p:txBody>
          <a:bodyPr/>
          <a:lstStyle/>
          <a:p>
            <a:pPr lvl="0"/>
            <a:r>
              <a:rPr lang="id-ID" dirty="0" err="1"/>
              <a:t>Get</a:t>
            </a:r>
            <a:r>
              <a:rPr lang="id-ID" dirty="0"/>
              <a:t> </a:t>
            </a:r>
            <a:r>
              <a:rPr lang="id-ID" dirty="0" err="1"/>
              <a:t>job</a:t>
            </a:r>
            <a:r>
              <a:rPr lang="id-ID" dirty="0"/>
              <a:t> </a:t>
            </a:r>
            <a:r>
              <a:rPr lang="id-ID" dirty="0" err="1"/>
              <a:t>links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0F614E4-9B0C-4AE8-31C2-978435938E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84440" y="3193180"/>
            <a:ext cx="1557134" cy="954107"/>
          </a:xfrm>
        </p:spPr>
        <p:txBody>
          <a:bodyPr/>
          <a:lstStyle/>
          <a:p>
            <a:pPr lvl="0" algn="just"/>
            <a:r>
              <a:rPr lang="id-ID" dirty="0"/>
              <a:t>Mengiterasi setiap </a:t>
            </a:r>
            <a:r>
              <a:rPr lang="id-ID" dirty="0" err="1"/>
              <a:t>page</a:t>
            </a:r>
            <a:r>
              <a:rPr lang="id-ID" dirty="0"/>
              <a:t> dan menyimpan tiap </a:t>
            </a:r>
            <a:r>
              <a:rPr lang="id-ID" dirty="0" err="1"/>
              <a:t>link</a:t>
            </a:r>
            <a:r>
              <a:rPr lang="id-ID" dirty="0"/>
              <a:t> pekerjaan</a:t>
            </a:r>
            <a:endParaRPr lang="en-US" dirty="0"/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7594779-A0F5-43F8-EA6C-4BA1C77C83C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3F2B173-C58F-8759-3BD8-A45798C1B8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33279" y="2818276"/>
            <a:ext cx="1557133" cy="365760"/>
          </a:xfrm>
        </p:spPr>
        <p:txBody>
          <a:bodyPr/>
          <a:lstStyle/>
          <a:p>
            <a:pPr lvl="0"/>
            <a:r>
              <a:rPr lang="id-ID" dirty="0" err="1"/>
              <a:t>Scrap</a:t>
            </a:r>
            <a:r>
              <a:rPr lang="id-ID" dirty="0"/>
              <a:t> </a:t>
            </a:r>
            <a:r>
              <a:rPr lang="id-ID" dirty="0" err="1"/>
              <a:t>Details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B458B31-7A39-1BA7-6D4C-362B01BA748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33280" y="3193180"/>
            <a:ext cx="1557132" cy="954107"/>
          </a:xfrm>
        </p:spPr>
        <p:txBody>
          <a:bodyPr/>
          <a:lstStyle/>
          <a:p>
            <a:pPr lvl="0" algn="just"/>
            <a:r>
              <a:rPr lang="id-ID" dirty="0"/>
              <a:t>Mengiterasi setiap </a:t>
            </a:r>
            <a:r>
              <a:rPr lang="id-ID" dirty="0" err="1"/>
              <a:t>link</a:t>
            </a:r>
            <a:r>
              <a:rPr lang="id-ID" dirty="0"/>
              <a:t> dan menyimpannya </a:t>
            </a:r>
            <a:r>
              <a:rPr lang="id-ID" dirty="0" err="1"/>
              <a:t>kedalam</a:t>
            </a:r>
            <a:r>
              <a:rPr lang="id-ID" dirty="0"/>
              <a:t> bentuk tabel</a:t>
            </a:r>
            <a:endParaRPr lang="en-US" dirty="0"/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6BF59EFE-D6FA-B48D-921C-5DF436F0640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01E7A2-85ED-5BFD-A012-E2CC806E2F5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736984" y="2818276"/>
            <a:ext cx="1371600" cy="365760"/>
          </a:xfrm>
        </p:spPr>
        <p:txBody>
          <a:bodyPr/>
          <a:lstStyle/>
          <a:p>
            <a:pPr lvl="0"/>
            <a:r>
              <a:rPr lang="id-ID" dirty="0" err="1"/>
              <a:t>Storing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E63D777-4206-EC31-E3C9-8E6219227A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736983" y="3193180"/>
            <a:ext cx="1413707" cy="954107"/>
          </a:xfrm>
        </p:spPr>
        <p:txBody>
          <a:bodyPr/>
          <a:lstStyle/>
          <a:p>
            <a:pPr lvl="0" algn="just"/>
            <a:r>
              <a:rPr lang="id-ID" dirty="0"/>
              <a:t>Menyimpan data </a:t>
            </a:r>
            <a:r>
              <a:rPr lang="id-ID" dirty="0" err="1"/>
              <a:t>kedalam</a:t>
            </a:r>
            <a:r>
              <a:rPr lang="id-ID" dirty="0"/>
              <a:t> </a:t>
            </a:r>
            <a:r>
              <a:rPr lang="id-ID" dirty="0" err="1"/>
              <a:t>csv</a:t>
            </a:r>
            <a:r>
              <a:rPr lang="id-ID" dirty="0"/>
              <a:t> dan Google Big </a:t>
            </a:r>
            <a:r>
              <a:rPr lang="id-ID" dirty="0" err="1"/>
              <a:t>Query</a:t>
            </a:r>
            <a:endParaRPr lang="en-US" dirty="0"/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23C063FE-9C8B-76A2-AF5F-C1A505B9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80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766F-2689-542D-874A-71C6A0D7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</p:spPr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19E57A-05F3-8BBF-51EE-FEA6F93C62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79"/>
          <a:stretch/>
        </p:blipFill>
        <p:spPr>
          <a:xfrm>
            <a:off x="344725" y="1344561"/>
            <a:ext cx="5887698" cy="4168878"/>
          </a:xfrm>
          <a:prstGeom prst="rect">
            <a:avLst/>
          </a:prstGeom>
        </p:spPr>
      </p:pic>
      <p:sp>
        <p:nvSpPr>
          <p:cNvPr id="12" name="Title 6">
            <a:extLst>
              <a:ext uri="{FF2B5EF4-FFF2-40B4-BE49-F238E27FC236}">
                <a16:creationId xmlns:a16="http://schemas.microsoft.com/office/drawing/2014/main" id="{A554B339-91B4-527B-2444-C839EC1A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026" y="334297"/>
            <a:ext cx="9126794" cy="743002"/>
          </a:xfrm>
        </p:spPr>
        <p:txBody>
          <a:bodyPr/>
          <a:lstStyle/>
          <a:p>
            <a:r>
              <a:rPr lang="en-ID" sz="3600" dirty="0"/>
              <a:t>DKI Jakarta </a:t>
            </a:r>
            <a:r>
              <a:rPr lang="en-ID" sz="3600" dirty="0" err="1"/>
              <a:t>menempati</a:t>
            </a:r>
            <a:r>
              <a:rPr lang="en-ID" sz="3600" dirty="0"/>
              <a:t> </a:t>
            </a:r>
            <a:r>
              <a:rPr lang="en-ID" sz="3600" dirty="0" err="1"/>
              <a:t>posisi</a:t>
            </a:r>
            <a:r>
              <a:rPr lang="en-ID" sz="3600" dirty="0"/>
              <a:t> </a:t>
            </a:r>
            <a:r>
              <a:rPr lang="en-ID" sz="3600" dirty="0" err="1"/>
              <a:t>teratas</a:t>
            </a:r>
            <a:endParaRPr lang="en-US" sz="36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D30BA52-8078-00F9-38FE-7F6DC33693E2}"/>
              </a:ext>
            </a:extLst>
          </p:cNvPr>
          <p:cNvSpPr txBox="1">
            <a:spLocks/>
          </p:cNvSpPr>
          <p:nvPr/>
        </p:nvSpPr>
        <p:spPr>
          <a:xfrm>
            <a:off x="6565110" y="1469234"/>
            <a:ext cx="4928616" cy="2651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2400" dirty="0"/>
              <a:t>DKI Jakarta </a:t>
            </a:r>
            <a:r>
              <a:rPr lang="en-ID" sz="2400" dirty="0" err="1"/>
              <a:t>mendominasi</a:t>
            </a:r>
            <a:r>
              <a:rPr lang="en-ID" sz="2400" dirty="0"/>
              <a:t> pasar </a:t>
            </a:r>
            <a:r>
              <a:rPr lang="en-ID" sz="2400" dirty="0" err="1"/>
              <a:t>pekerjaan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95 </a:t>
            </a:r>
            <a:r>
              <a:rPr lang="en-ID" sz="2400" dirty="0" err="1"/>
              <a:t>lowongan</a:t>
            </a:r>
            <a:r>
              <a:rPr lang="en-ID" sz="2400" dirty="0"/>
              <a:t>, </a:t>
            </a:r>
            <a:r>
              <a:rPr lang="en-ID" sz="2400" dirty="0" err="1"/>
              <a:t>jauh</a:t>
            </a:r>
            <a:r>
              <a:rPr lang="en-ID" sz="2400" dirty="0"/>
              <a:t> </a:t>
            </a:r>
            <a:r>
              <a:rPr lang="en-ID" sz="2400" dirty="0" err="1"/>
              <a:t>melebihi</a:t>
            </a:r>
            <a:r>
              <a:rPr lang="en-ID" sz="2400" dirty="0"/>
              <a:t> </a:t>
            </a:r>
            <a:r>
              <a:rPr lang="en-ID" sz="2400" dirty="0" err="1"/>
              <a:t>provinsi</a:t>
            </a:r>
            <a:r>
              <a:rPr lang="en-ID" sz="2400" dirty="0"/>
              <a:t> </a:t>
            </a:r>
            <a:r>
              <a:rPr lang="en-ID" sz="2400" dirty="0" err="1"/>
              <a:t>lainnya</a:t>
            </a:r>
            <a:r>
              <a:rPr lang="en-ID" sz="2400" dirty="0"/>
              <a:t>. </a:t>
            </a:r>
            <a:r>
              <a:rPr lang="en-ID" sz="2400" dirty="0" err="1"/>
              <a:t>Sebagai</a:t>
            </a:r>
            <a:r>
              <a:rPr lang="en-ID" sz="2400" dirty="0"/>
              <a:t> </a:t>
            </a:r>
            <a:r>
              <a:rPr lang="en-ID" sz="2400" dirty="0" err="1"/>
              <a:t>pusat</a:t>
            </a:r>
            <a:r>
              <a:rPr lang="en-ID" sz="2400" dirty="0"/>
              <a:t> </a:t>
            </a:r>
            <a:r>
              <a:rPr lang="en-ID" sz="2400" dirty="0" err="1"/>
              <a:t>ekonomi</a:t>
            </a:r>
            <a:r>
              <a:rPr lang="en-ID" sz="2400" dirty="0"/>
              <a:t> dan </a:t>
            </a:r>
            <a:r>
              <a:rPr lang="en-ID" sz="2400" dirty="0" err="1"/>
              <a:t>bisnis</a:t>
            </a:r>
            <a:r>
              <a:rPr lang="en-ID" sz="2400" dirty="0"/>
              <a:t> Indonesia, Jakarta </a:t>
            </a:r>
            <a:r>
              <a:rPr lang="en-ID" sz="2400" dirty="0" err="1"/>
              <a:t>menawarkan</a:t>
            </a:r>
            <a:r>
              <a:rPr lang="en-ID" sz="2400" dirty="0"/>
              <a:t> </a:t>
            </a:r>
            <a:r>
              <a:rPr lang="en-ID" sz="2400" dirty="0" err="1"/>
              <a:t>peluang</a:t>
            </a:r>
            <a:r>
              <a:rPr lang="en-ID" sz="2400" dirty="0"/>
              <a:t> </a:t>
            </a:r>
            <a:r>
              <a:rPr lang="en-ID" sz="2400" dirty="0" err="1"/>
              <a:t>kerja</a:t>
            </a:r>
            <a:r>
              <a:rPr lang="en-ID" sz="2400" dirty="0"/>
              <a:t> yang </a:t>
            </a:r>
            <a:r>
              <a:rPr lang="en-ID" sz="2400" dirty="0" err="1"/>
              <a:t>signifikan</a:t>
            </a:r>
            <a:r>
              <a:rPr lang="en-ID" sz="2400" dirty="0"/>
              <a:t>, </a:t>
            </a:r>
            <a:r>
              <a:rPr lang="en-ID" sz="2400" dirty="0" err="1"/>
              <a:t>menjadikannya</a:t>
            </a:r>
            <a:r>
              <a:rPr lang="en-ID" sz="2400" dirty="0"/>
              <a:t> </a:t>
            </a:r>
            <a:r>
              <a:rPr lang="en-ID" sz="2400" dirty="0" err="1"/>
              <a:t>lokasi</a:t>
            </a:r>
            <a:r>
              <a:rPr lang="en-ID" sz="2400" dirty="0"/>
              <a:t> </a:t>
            </a:r>
            <a:r>
              <a:rPr lang="en-ID" sz="2400" dirty="0" err="1"/>
              <a:t>utama</a:t>
            </a:r>
            <a:r>
              <a:rPr lang="en-ID" sz="2400" dirty="0"/>
              <a:t> </a:t>
            </a:r>
            <a:r>
              <a:rPr lang="en-ID" sz="2400" dirty="0" err="1"/>
              <a:t>bagi</a:t>
            </a:r>
            <a:r>
              <a:rPr lang="en-ID" sz="2400" dirty="0"/>
              <a:t> </a:t>
            </a:r>
            <a:r>
              <a:rPr lang="en-ID" sz="2400" dirty="0" err="1"/>
              <a:t>pencari</a:t>
            </a:r>
            <a:r>
              <a:rPr lang="en-ID" sz="2400" dirty="0"/>
              <a:t> </a:t>
            </a:r>
            <a:r>
              <a:rPr lang="en-ID" sz="2400" dirty="0" err="1"/>
              <a:t>kerja</a:t>
            </a:r>
            <a:r>
              <a:rPr lang="id-ID" sz="2400" dirty="0"/>
              <a:t>.</a:t>
            </a: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517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CF70-1DC7-2B1F-FBFA-4FA42E876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6834-1E09-2AA4-4B4A-83BDF91D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</p:spPr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757C790C-BD1D-E732-0E4B-87461A1D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026" y="334297"/>
            <a:ext cx="9126794" cy="743002"/>
          </a:xfrm>
        </p:spPr>
        <p:txBody>
          <a:bodyPr/>
          <a:lstStyle/>
          <a:p>
            <a:r>
              <a:rPr lang="id-ID" sz="3600" dirty="0"/>
              <a:t>Perusahaan IT tujuan utama Data </a:t>
            </a:r>
            <a:r>
              <a:rPr lang="id-ID" sz="3600" dirty="0" err="1"/>
              <a:t>Science</a:t>
            </a:r>
            <a:endParaRPr lang="en-US" sz="36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32C7C9B-6990-EDC4-01BF-A0C4259070CA}"/>
              </a:ext>
            </a:extLst>
          </p:cNvPr>
          <p:cNvSpPr txBox="1">
            <a:spLocks/>
          </p:cNvSpPr>
          <p:nvPr/>
        </p:nvSpPr>
        <p:spPr>
          <a:xfrm>
            <a:off x="6916023" y="1597053"/>
            <a:ext cx="4928616" cy="2651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sz="2400" dirty="0"/>
              <a:t>Hal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menjadikan</a:t>
            </a:r>
            <a:r>
              <a:rPr lang="en-ID" sz="2400" dirty="0"/>
              <a:t> </a:t>
            </a:r>
            <a:r>
              <a:rPr lang="en-ID" sz="2400" dirty="0" err="1"/>
              <a:t>sektor</a:t>
            </a:r>
            <a:r>
              <a:rPr lang="en-ID" sz="2400" dirty="0"/>
              <a:t> Information Technology and Services </a:t>
            </a:r>
            <a:r>
              <a:rPr lang="en-ID" sz="2400" dirty="0" err="1"/>
              <a:t>sebagai</a:t>
            </a:r>
            <a:r>
              <a:rPr lang="en-ID" sz="2400" dirty="0"/>
              <a:t> area </a:t>
            </a:r>
            <a:r>
              <a:rPr lang="en-ID" sz="2400" dirty="0" err="1"/>
              <a:t>utama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peluang</a:t>
            </a:r>
            <a:r>
              <a:rPr lang="en-ID" sz="2400" dirty="0"/>
              <a:t> </a:t>
            </a:r>
            <a:r>
              <a:rPr lang="en-ID" sz="2400" dirty="0" err="1"/>
              <a:t>karier</a:t>
            </a:r>
            <a:r>
              <a:rPr lang="en-ID" sz="2400" dirty="0"/>
              <a:t> </a:t>
            </a:r>
            <a:r>
              <a:rPr lang="en-ID" sz="2400" dirty="0" err="1"/>
              <a:t>bagi</a:t>
            </a:r>
            <a:r>
              <a:rPr lang="en-ID" sz="2400" dirty="0"/>
              <a:t> Data Scientist, </a:t>
            </a:r>
            <a:r>
              <a:rPr lang="en-ID" sz="2400" dirty="0" err="1"/>
              <a:t>karena</a:t>
            </a:r>
            <a:r>
              <a:rPr lang="en-ID" sz="2400" dirty="0"/>
              <a:t> </a:t>
            </a:r>
            <a:r>
              <a:rPr lang="en-ID" sz="2400" dirty="0" err="1"/>
              <a:t>tingginya</a:t>
            </a:r>
            <a:r>
              <a:rPr lang="en-ID" sz="2400" dirty="0"/>
              <a:t> </a:t>
            </a:r>
            <a:r>
              <a:rPr lang="en-ID" sz="2400" dirty="0" err="1"/>
              <a:t>permintaan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keterampilan</a:t>
            </a:r>
            <a:r>
              <a:rPr lang="en-ID" sz="2400" dirty="0"/>
              <a:t> </a:t>
            </a:r>
            <a:r>
              <a:rPr lang="en-ID" sz="2400" dirty="0" err="1"/>
              <a:t>analisis</a:t>
            </a:r>
            <a:r>
              <a:rPr lang="en-ID" sz="2400" dirty="0"/>
              <a:t> data, </a:t>
            </a:r>
            <a:r>
              <a:rPr lang="en-ID" sz="2400" dirty="0" err="1"/>
              <a:t>kecerdasan</a:t>
            </a:r>
            <a:r>
              <a:rPr lang="en-ID" sz="2400" dirty="0"/>
              <a:t> </a:t>
            </a:r>
            <a:r>
              <a:rPr lang="en-ID" sz="2400" dirty="0" err="1"/>
              <a:t>buatan</a:t>
            </a:r>
            <a:r>
              <a:rPr lang="en-ID" sz="2400" dirty="0"/>
              <a:t>, dan </a:t>
            </a:r>
            <a:r>
              <a:rPr lang="en-ID" sz="2400" dirty="0" err="1"/>
              <a:t>pengolahan</a:t>
            </a:r>
            <a:r>
              <a:rPr lang="en-ID" sz="2400" dirty="0"/>
              <a:t> data </a:t>
            </a:r>
            <a:r>
              <a:rPr lang="en-ID" sz="2400" dirty="0" err="1"/>
              <a:t>besar</a:t>
            </a:r>
            <a:r>
              <a:rPr lang="en-ID" sz="2400" dirty="0"/>
              <a:t> yang </a:t>
            </a:r>
            <a:r>
              <a:rPr lang="en-ID" sz="2400" dirty="0" err="1"/>
              <a:t>dibutuhkan</a:t>
            </a:r>
            <a:r>
              <a:rPr lang="en-ID" sz="2400" dirty="0"/>
              <a:t> oleh </a:t>
            </a:r>
            <a:r>
              <a:rPr lang="en-ID" sz="2400" dirty="0" err="1"/>
              <a:t>perusahaan-perusahaan</a:t>
            </a:r>
            <a:r>
              <a:rPr lang="en-ID" sz="2400" dirty="0"/>
              <a:t> </a:t>
            </a:r>
            <a:r>
              <a:rPr lang="en-ID" sz="2400" dirty="0" err="1"/>
              <a:t>teknologi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mendukung</a:t>
            </a:r>
            <a:r>
              <a:rPr lang="en-ID" sz="2400" dirty="0"/>
              <a:t> </a:t>
            </a:r>
            <a:r>
              <a:rPr lang="en-ID" sz="2400" dirty="0" err="1"/>
              <a:t>inovasi</a:t>
            </a:r>
            <a:r>
              <a:rPr lang="en-ID" sz="2400" dirty="0"/>
              <a:t> dan </a:t>
            </a:r>
            <a:r>
              <a:rPr lang="en-ID" sz="2400" dirty="0" err="1"/>
              <a:t>pengambilan</a:t>
            </a:r>
            <a:r>
              <a:rPr lang="en-ID" sz="2400" dirty="0"/>
              <a:t> </a:t>
            </a:r>
            <a:r>
              <a:rPr lang="en-ID" sz="2400" dirty="0" err="1"/>
              <a:t>keputusan</a:t>
            </a:r>
            <a:r>
              <a:rPr lang="en-ID" sz="2400" dirty="0"/>
              <a:t> </a:t>
            </a:r>
            <a:r>
              <a:rPr lang="en-ID" sz="2400" dirty="0" err="1"/>
              <a:t>berbasis</a:t>
            </a:r>
            <a:r>
              <a:rPr lang="en-ID" sz="2400" dirty="0"/>
              <a:t> data.</a:t>
            </a: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F6466-7959-1259-C0F9-DBA5182B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49" y="1419708"/>
            <a:ext cx="6614398" cy="393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7AF78-ADE5-54A1-3E9B-437149849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3B6CC-BC60-1B07-5CAE-619C9CB2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</p:spPr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4CF568FB-019B-64D5-DD14-6CCDAD76D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026" y="334297"/>
            <a:ext cx="9126794" cy="743002"/>
          </a:xfrm>
        </p:spPr>
        <p:txBody>
          <a:bodyPr/>
          <a:lstStyle/>
          <a:p>
            <a:r>
              <a:rPr lang="id-ID" sz="3600" dirty="0" err="1"/>
              <a:t>Teamwork</a:t>
            </a:r>
            <a:r>
              <a:rPr lang="id-ID" sz="3600" dirty="0"/>
              <a:t> adalah yang utama</a:t>
            </a:r>
            <a:endParaRPr lang="en-US" sz="36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13DE5AC-A777-32E1-9186-703A64E4F5DA}"/>
              </a:ext>
            </a:extLst>
          </p:cNvPr>
          <p:cNvSpPr txBox="1">
            <a:spLocks/>
          </p:cNvSpPr>
          <p:nvPr/>
        </p:nvSpPr>
        <p:spPr>
          <a:xfrm>
            <a:off x="6916023" y="1597053"/>
            <a:ext cx="4381242" cy="2651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sz="2400" dirty="0" err="1"/>
              <a:t>Keterampilan</a:t>
            </a:r>
            <a:r>
              <a:rPr lang="en-ID" sz="2400" dirty="0"/>
              <a:t> Teamwork </a:t>
            </a:r>
            <a:r>
              <a:rPr lang="en-ID" sz="2400" dirty="0" err="1"/>
              <a:t>adalah</a:t>
            </a:r>
            <a:r>
              <a:rPr lang="en-ID" sz="2400" dirty="0"/>
              <a:t> yang paling </a:t>
            </a:r>
            <a:r>
              <a:rPr lang="en-ID" sz="2400" dirty="0" err="1"/>
              <a:t>dicari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106 </a:t>
            </a:r>
            <a:r>
              <a:rPr lang="en-ID" sz="2400" dirty="0" err="1"/>
              <a:t>lowongan</a:t>
            </a:r>
            <a:r>
              <a:rPr lang="en-ID" sz="2400" dirty="0"/>
              <a:t>, </a:t>
            </a:r>
            <a:r>
              <a:rPr lang="en-ID" sz="2400" dirty="0" err="1"/>
              <a:t>diikuti</a:t>
            </a:r>
            <a:r>
              <a:rPr lang="en-ID" sz="2400" dirty="0"/>
              <a:t> oleh Microsoft Excel (69 </a:t>
            </a:r>
            <a:r>
              <a:rPr lang="en-ID" sz="2400" dirty="0" err="1"/>
              <a:t>lowongan</a:t>
            </a:r>
            <a:r>
              <a:rPr lang="en-ID" sz="2400" dirty="0"/>
              <a:t>) dan Data Analytics (52 </a:t>
            </a:r>
            <a:r>
              <a:rPr lang="en-ID" sz="2400" dirty="0" err="1"/>
              <a:t>lowongan</a:t>
            </a:r>
            <a:r>
              <a:rPr lang="en-ID" sz="2400" dirty="0"/>
              <a:t>). </a:t>
            </a:r>
            <a:r>
              <a:rPr lang="en-ID" sz="2400" dirty="0" err="1"/>
              <a:t>Keterampilan</a:t>
            </a:r>
            <a:r>
              <a:rPr lang="en-ID" sz="2400" dirty="0"/>
              <a:t> interpersonal dan </a:t>
            </a:r>
            <a:r>
              <a:rPr lang="en-ID" sz="2400" dirty="0" err="1"/>
              <a:t>analitis</a:t>
            </a:r>
            <a:r>
              <a:rPr lang="en-ID" sz="2400" dirty="0"/>
              <a:t> </a:t>
            </a:r>
            <a:r>
              <a:rPr lang="en-ID" sz="2400" dirty="0" err="1"/>
              <a:t>mendominasi</a:t>
            </a:r>
            <a:r>
              <a:rPr lang="en-ID" sz="2400" dirty="0"/>
              <a:t> </a:t>
            </a:r>
            <a:r>
              <a:rPr lang="en-ID" sz="2400" dirty="0" err="1"/>
              <a:t>permintaan</a:t>
            </a:r>
            <a:r>
              <a:rPr lang="en-ID" sz="2400" dirty="0"/>
              <a:t> </a:t>
            </a:r>
            <a:r>
              <a:rPr lang="en-ID" sz="2400" dirty="0" err="1"/>
              <a:t>pekerjaan</a:t>
            </a:r>
            <a:r>
              <a:rPr lang="en-ID" sz="2400" dirty="0"/>
              <a:t>, </a:t>
            </a:r>
            <a:r>
              <a:rPr lang="en-ID" sz="2400" dirty="0" err="1"/>
              <a:t>sementara</a:t>
            </a:r>
            <a:r>
              <a:rPr lang="en-ID" sz="2400" dirty="0"/>
              <a:t> </a:t>
            </a:r>
            <a:r>
              <a:rPr lang="en-ID" sz="2400" dirty="0" err="1"/>
              <a:t>keterampilan</a:t>
            </a:r>
            <a:r>
              <a:rPr lang="en-ID" sz="2400" dirty="0"/>
              <a:t> </a:t>
            </a:r>
            <a:r>
              <a:rPr lang="en-ID" sz="2400" dirty="0" err="1"/>
              <a:t>teknis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SQL dan Microsoft Office juga </a:t>
            </a:r>
            <a:r>
              <a:rPr lang="en-ID" sz="2400" dirty="0" err="1"/>
              <a:t>penting</a:t>
            </a:r>
            <a:r>
              <a:rPr lang="en-ID" sz="2400" dirty="0"/>
              <a:t>.</a:t>
            </a:r>
            <a:endParaRPr lang="en-US" sz="2400" dirty="0">
              <a:solidFill>
                <a:schemeClr val="tx2"/>
              </a:solidFill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9BA18-7C1C-FD47-5D1A-C31F2FB6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42" y="1475959"/>
            <a:ext cx="5836214" cy="390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739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2">
      <a:dk1>
        <a:srgbClr val="000000"/>
      </a:dk1>
      <a:lt1>
        <a:srgbClr val="FFFFFF"/>
      </a:lt1>
      <a:dk2>
        <a:srgbClr val="00273B"/>
      </a:dk2>
      <a:lt2>
        <a:srgbClr val="E7E6E6"/>
      </a:lt2>
      <a:accent1>
        <a:srgbClr val="FED64E"/>
      </a:accent1>
      <a:accent2>
        <a:srgbClr val="F9A81D"/>
      </a:accent2>
      <a:accent3>
        <a:srgbClr val="91CBD6"/>
      </a:accent3>
      <a:accent4>
        <a:srgbClr val="00CEE4"/>
      </a:accent4>
      <a:accent5>
        <a:srgbClr val="FF709D"/>
      </a:accent5>
      <a:accent6>
        <a:srgbClr val="A773F4"/>
      </a:accent6>
      <a:hlink>
        <a:srgbClr val="0563C1"/>
      </a:hlink>
      <a:folHlink>
        <a:srgbClr val="954F72"/>
      </a:folHlink>
    </a:clrScheme>
    <a:fontScheme name="Custom 32">
      <a:majorFont>
        <a:latin typeface="Abadi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ent-Design_Win32_CP_v6" id="{0191160B-D23B-4202-8AA1-9B54441F7748}" vid="{4EC44E1B-88B9-4D33-A912-F77AF46017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A04A5D-E193-40D6-992B-B6ABCFF3D9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5AB12A-BB9C-40AB-9BAB-8217F092530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7EF4CA5-C432-411D-B1FE-6A334FA46A1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Event design</Template>
  <TotalTime>177</TotalTime>
  <Words>522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Abadi</vt:lpstr>
      <vt:lpstr>Arial</vt:lpstr>
      <vt:lpstr>Calibri</vt:lpstr>
      <vt:lpstr>Source Sans Pro</vt:lpstr>
      <vt:lpstr>Source Sans Pro Light</vt:lpstr>
      <vt:lpstr>Office Theme</vt:lpstr>
      <vt:lpstr>Scraping and Extracting Job Listings for Data Scientist Roles from Glints </vt:lpstr>
      <vt:lpstr>EXECUTIVE SUMMMARY</vt:lpstr>
      <vt:lpstr>BACKGROUND</vt:lpstr>
      <vt:lpstr>Agenda</vt:lpstr>
      <vt:lpstr>Tujuan</vt:lpstr>
      <vt:lpstr>Proses </vt:lpstr>
      <vt:lpstr>DKI Jakarta menempati posisi teratas</vt:lpstr>
      <vt:lpstr>Perusahaan IT tujuan utama Data Science</vt:lpstr>
      <vt:lpstr>Teamwork adalah yang utama</vt:lpstr>
      <vt:lpstr>SUMMMARY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Khisanul Fakhrudin</dc:creator>
  <cp:lastModifiedBy>Khisanul Fakhrudin</cp:lastModifiedBy>
  <cp:revision>1</cp:revision>
  <dcterms:created xsi:type="dcterms:W3CDTF">2025-04-14T07:01:02Z</dcterms:created>
  <dcterms:modified xsi:type="dcterms:W3CDTF">2025-04-14T09:59:01Z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