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37"/>
  </p:notesMasterIdLst>
  <p:sldIdLst>
    <p:sldId id="256" r:id="rId2"/>
    <p:sldId id="257" r:id="rId3"/>
    <p:sldId id="345" r:id="rId4"/>
    <p:sldId id="317" r:id="rId5"/>
    <p:sldId id="322" r:id="rId6"/>
    <p:sldId id="313" r:id="rId7"/>
    <p:sldId id="321" r:id="rId8"/>
    <p:sldId id="263" r:id="rId9"/>
    <p:sldId id="262" r:id="rId10"/>
    <p:sldId id="324" r:id="rId11"/>
    <p:sldId id="325" r:id="rId12"/>
    <p:sldId id="326" r:id="rId13"/>
    <p:sldId id="328" r:id="rId14"/>
    <p:sldId id="329" r:id="rId15"/>
    <p:sldId id="330" r:id="rId16"/>
    <p:sldId id="331" r:id="rId17"/>
    <p:sldId id="332" r:id="rId18"/>
    <p:sldId id="354" r:id="rId19"/>
    <p:sldId id="337" r:id="rId20"/>
    <p:sldId id="334" r:id="rId21"/>
    <p:sldId id="335" r:id="rId22"/>
    <p:sldId id="336" r:id="rId23"/>
    <p:sldId id="338" r:id="rId24"/>
    <p:sldId id="339" r:id="rId25"/>
    <p:sldId id="342" r:id="rId26"/>
    <p:sldId id="343" r:id="rId27"/>
    <p:sldId id="344" r:id="rId28"/>
    <p:sldId id="346" r:id="rId29"/>
    <p:sldId id="348" r:id="rId30"/>
    <p:sldId id="347" r:id="rId31"/>
    <p:sldId id="349" r:id="rId32"/>
    <p:sldId id="350" r:id="rId33"/>
    <p:sldId id="351" r:id="rId34"/>
    <p:sldId id="352" r:id="rId35"/>
    <p:sldId id="353" r:id="rId36"/>
  </p:sldIdLst>
  <p:sldSz cx="9144000" cy="5143500" type="screen16x9"/>
  <p:notesSz cx="6858000" cy="9144000"/>
  <p:embeddedFontLst>
    <p:embeddedFont>
      <p:font typeface="Archivo Black" panose="020B0604020202020204" charset="0"/>
      <p:regular r:id="rId38"/>
    </p:embeddedFont>
    <p:embeddedFont>
      <p:font typeface="Assistant" pitchFamily="2" charset="-79"/>
      <p:regular r:id="rId39"/>
      <p:bold r:id="rId40"/>
    </p:embeddedFont>
    <p:embeddedFont>
      <p:font typeface="Bebas Neue" panose="020B0606020202050201" pitchFamily="34" charset="0"/>
      <p:regular r:id="rId41"/>
    </p:embeddedFont>
    <p:embeddedFont>
      <p:font typeface="Cabin" panose="020B0604020202020204" charset="0"/>
      <p:regular r:id="rId42"/>
      <p:bold r:id="rId43"/>
      <p:italic r:id="rId44"/>
      <p:boldItalic r:id="rId45"/>
    </p:embeddedFont>
    <p:embeddedFont>
      <p:font typeface="Cairo" panose="020B0604020202020204" charset="-78"/>
      <p:regular r:id="rId46"/>
      <p:bold r:id="rId47"/>
    </p:embeddedFont>
    <p:embeddedFont>
      <p:font typeface="Poppins" panose="00000500000000000000" pitchFamily="2"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897"/>
    <a:srgbClr val="BD6B77"/>
    <a:srgbClr val="FEA4A4"/>
    <a:srgbClr val="FE7777"/>
    <a:srgbClr val="FDA770"/>
    <a:srgbClr val="BB6A75"/>
    <a:srgbClr val="626262"/>
    <a:srgbClr val="454545"/>
    <a:srgbClr val="2C2C2C"/>
    <a:srgbClr val="FFDE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3B05E6-FEF8-43EB-B482-9C6623DC7C2B}">
  <a:tblStyle styleId="{723B05E6-FEF8-43EB-B482-9C6623DC7C2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23766e2b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23766e2b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a:extLst>
            <a:ext uri="{FF2B5EF4-FFF2-40B4-BE49-F238E27FC236}">
              <a16:creationId xmlns:a16="http://schemas.microsoft.com/office/drawing/2014/main" id="{EB85C9CA-5C7B-364C-A296-53FB49EA7B29}"/>
            </a:ext>
          </a:extLst>
        </p:cNvPr>
        <p:cNvGrpSpPr/>
        <p:nvPr/>
      </p:nvGrpSpPr>
      <p:grpSpPr>
        <a:xfrm>
          <a:off x="0" y="0"/>
          <a:ext cx="0" cy="0"/>
          <a:chOff x="0" y="0"/>
          <a:chExt cx="0" cy="0"/>
        </a:xfrm>
      </p:grpSpPr>
      <p:sp>
        <p:nvSpPr>
          <p:cNvPr id="700" name="Google Shape;700;g156f85b1843_0_242:notes">
            <a:extLst>
              <a:ext uri="{FF2B5EF4-FFF2-40B4-BE49-F238E27FC236}">
                <a16:creationId xmlns:a16="http://schemas.microsoft.com/office/drawing/2014/main" id="{5D520DCA-A8F7-FE4D-F307-9474FCE460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156f85b1843_0_242:notes">
            <a:extLst>
              <a:ext uri="{FF2B5EF4-FFF2-40B4-BE49-F238E27FC236}">
                <a16:creationId xmlns:a16="http://schemas.microsoft.com/office/drawing/2014/main" id="{F8E27B52-19C1-B4E3-C61F-DF61FFA08E8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9614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a:extLst>
            <a:ext uri="{FF2B5EF4-FFF2-40B4-BE49-F238E27FC236}">
              <a16:creationId xmlns:a16="http://schemas.microsoft.com/office/drawing/2014/main" id="{C3A959E7-A95B-2BD5-6D57-BE444CDD075A}"/>
            </a:ext>
          </a:extLst>
        </p:cNvPr>
        <p:cNvGrpSpPr/>
        <p:nvPr/>
      </p:nvGrpSpPr>
      <p:grpSpPr>
        <a:xfrm>
          <a:off x="0" y="0"/>
          <a:ext cx="0" cy="0"/>
          <a:chOff x="0" y="0"/>
          <a:chExt cx="0" cy="0"/>
        </a:xfrm>
      </p:grpSpPr>
      <p:sp>
        <p:nvSpPr>
          <p:cNvPr id="873" name="Google Shape;873;gff16fdebc3_0_22170:notes">
            <a:extLst>
              <a:ext uri="{FF2B5EF4-FFF2-40B4-BE49-F238E27FC236}">
                <a16:creationId xmlns:a16="http://schemas.microsoft.com/office/drawing/2014/main" id="{50DB0281-35DF-BDB8-20B9-C1151D8160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ff16fdebc3_0_22170:notes">
            <a:extLst>
              <a:ext uri="{FF2B5EF4-FFF2-40B4-BE49-F238E27FC236}">
                <a16:creationId xmlns:a16="http://schemas.microsoft.com/office/drawing/2014/main" id="{F302C672-7D04-01F5-C24B-B3C135B018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7743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a:extLst>
            <a:ext uri="{FF2B5EF4-FFF2-40B4-BE49-F238E27FC236}">
              <a16:creationId xmlns:a16="http://schemas.microsoft.com/office/drawing/2014/main" id="{4BAA8340-4646-048A-EFD6-D37B4454A50C}"/>
            </a:ext>
          </a:extLst>
        </p:cNvPr>
        <p:cNvGrpSpPr/>
        <p:nvPr/>
      </p:nvGrpSpPr>
      <p:grpSpPr>
        <a:xfrm>
          <a:off x="0" y="0"/>
          <a:ext cx="0" cy="0"/>
          <a:chOff x="0" y="0"/>
          <a:chExt cx="0" cy="0"/>
        </a:xfrm>
      </p:grpSpPr>
      <p:sp>
        <p:nvSpPr>
          <p:cNvPr id="873" name="Google Shape;873;gff16fdebc3_0_22170:notes">
            <a:extLst>
              <a:ext uri="{FF2B5EF4-FFF2-40B4-BE49-F238E27FC236}">
                <a16:creationId xmlns:a16="http://schemas.microsoft.com/office/drawing/2014/main" id="{DB1D84A2-8BD4-5C92-D5BC-584ECA4485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ff16fdebc3_0_22170:notes">
            <a:extLst>
              <a:ext uri="{FF2B5EF4-FFF2-40B4-BE49-F238E27FC236}">
                <a16:creationId xmlns:a16="http://schemas.microsoft.com/office/drawing/2014/main" id="{68A576F9-F2CB-60DD-7432-050BB302605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2462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a:extLst>
            <a:ext uri="{FF2B5EF4-FFF2-40B4-BE49-F238E27FC236}">
              <a16:creationId xmlns:a16="http://schemas.microsoft.com/office/drawing/2014/main" id="{A6159A27-C63C-8A8C-3E79-DD0AA94B74D1}"/>
            </a:ext>
          </a:extLst>
        </p:cNvPr>
        <p:cNvGrpSpPr/>
        <p:nvPr/>
      </p:nvGrpSpPr>
      <p:grpSpPr>
        <a:xfrm>
          <a:off x="0" y="0"/>
          <a:ext cx="0" cy="0"/>
          <a:chOff x="0" y="0"/>
          <a:chExt cx="0" cy="0"/>
        </a:xfrm>
      </p:grpSpPr>
      <p:sp>
        <p:nvSpPr>
          <p:cNvPr id="700" name="Google Shape;700;g156f85b1843_0_242:notes">
            <a:extLst>
              <a:ext uri="{FF2B5EF4-FFF2-40B4-BE49-F238E27FC236}">
                <a16:creationId xmlns:a16="http://schemas.microsoft.com/office/drawing/2014/main" id="{E3999F8C-7A93-D81F-964B-3DC18238573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156f85b1843_0_242:notes">
            <a:extLst>
              <a:ext uri="{FF2B5EF4-FFF2-40B4-BE49-F238E27FC236}">
                <a16:creationId xmlns:a16="http://schemas.microsoft.com/office/drawing/2014/main" id="{79854028-23E9-4D2B-9439-D3B03543416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19014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4">
          <a:extLst>
            <a:ext uri="{FF2B5EF4-FFF2-40B4-BE49-F238E27FC236}">
              <a16:creationId xmlns:a16="http://schemas.microsoft.com/office/drawing/2014/main" id="{2FBE2319-0B62-A9B3-7BED-260B12B7FDC8}"/>
            </a:ext>
          </a:extLst>
        </p:cNvPr>
        <p:cNvGrpSpPr/>
        <p:nvPr/>
      </p:nvGrpSpPr>
      <p:grpSpPr>
        <a:xfrm>
          <a:off x="0" y="0"/>
          <a:ext cx="0" cy="0"/>
          <a:chOff x="0" y="0"/>
          <a:chExt cx="0" cy="0"/>
        </a:xfrm>
      </p:grpSpPr>
      <p:sp>
        <p:nvSpPr>
          <p:cNvPr id="2155" name="Google Shape;2155;gff16fdebc3_0_22529:notes">
            <a:extLst>
              <a:ext uri="{FF2B5EF4-FFF2-40B4-BE49-F238E27FC236}">
                <a16:creationId xmlns:a16="http://schemas.microsoft.com/office/drawing/2014/main" id="{5A0FBE72-451E-DAEF-2698-423FB3CA307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6" name="Google Shape;2156;gff16fdebc3_0_22529:notes">
            <a:extLst>
              <a:ext uri="{FF2B5EF4-FFF2-40B4-BE49-F238E27FC236}">
                <a16:creationId xmlns:a16="http://schemas.microsoft.com/office/drawing/2014/main" id="{A3CAAE8E-AD48-1FA9-5D40-EEFB978708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2817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a:extLst>
            <a:ext uri="{FF2B5EF4-FFF2-40B4-BE49-F238E27FC236}">
              <a16:creationId xmlns:a16="http://schemas.microsoft.com/office/drawing/2014/main" id="{68511B6E-F726-9317-E6C7-3E70DE655C73}"/>
            </a:ext>
          </a:extLst>
        </p:cNvPr>
        <p:cNvGrpSpPr/>
        <p:nvPr/>
      </p:nvGrpSpPr>
      <p:grpSpPr>
        <a:xfrm>
          <a:off x="0" y="0"/>
          <a:ext cx="0" cy="0"/>
          <a:chOff x="0" y="0"/>
          <a:chExt cx="0" cy="0"/>
        </a:xfrm>
      </p:grpSpPr>
      <p:sp>
        <p:nvSpPr>
          <p:cNvPr id="873" name="Google Shape;873;gff16fdebc3_0_22170:notes">
            <a:extLst>
              <a:ext uri="{FF2B5EF4-FFF2-40B4-BE49-F238E27FC236}">
                <a16:creationId xmlns:a16="http://schemas.microsoft.com/office/drawing/2014/main" id="{C51AE1FB-3B11-C910-52BD-9EF8CCC7D5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ff16fdebc3_0_22170:notes">
            <a:extLst>
              <a:ext uri="{FF2B5EF4-FFF2-40B4-BE49-F238E27FC236}">
                <a16:creationId xmlns:a16="http://schemas.microsoft.com/office/drawing/2014/main" id="{28678721-2679-0BEB-6A93-B0D31B0662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1970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a:extLst>
            <a:ext uri="{FF2B5EF4-FFF2-40B4-BE49-F238E27FC236}">
              <a16:creationId xmlns:a16="http://schemas.microsoft.com/office/drawing/2014/main" id="{CD5B6C8B-20C6-C550-15F5-672C18325DBF}"/>
            </a:ext>
          </a:extLst>
        </p:cNvPr>
        <p:cNvGrpSpPr/>
        <p:nvPr/>
      </p:nvGrpSpPr>
      <p:grpSpPr>
        <a:xfrm>
          <a:off x="0" y="0"/>
          <a:ext cx="0" cy="0"/>
          <a:chOff x="0" y="0"/>
          <a:chExt cx="0" cy="0"/>
        </a:xfrm>
      </p:grpSpPr>
      <p:sp>
        <p:nvSpPr>
          <p:cNvPr id="873" name="Google Shape;873;gff16fdebc3_0_22170:notes">
            <a:extLst>
              <a:ext uri="{FF2B5EF4-FFF2-40B4-BE49-F238E27FC236}">
                <a16:creationId xmlns:a16="http://schemas.microsoft.com/office/drawing/2014/main" id="{43FEE614-06F9-D826-9004-AAEDD1A4129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ff16fdebc3_0_22170:notes">
            <a:extLst>
              <a:ext uri="{FF2B5EF4-FFF2-40B4-BE49-F238E27FC236}">
                <a16:creationId xmlns:a16="http://schemas.microsoft.com/office/drawing/2014/main" id="{4278569E-0311-E5E8-ADDE-C22D15DC7D2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39623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a:extLst>
            <a:ext uri="{FF2B5EF4-FFF2-40B4-BE49-F238E27FC236}">
              <a16:creationId xmlns:a16="http://schemas.microsoft.com/office/drawing/2014/main" id="{87A24692-EEB0-5165-F65B-F319D6328ACC}"/>
            </a:ext>
          </a:extLst>
        </p:cNvPr>
        <p:cNvGrpSpPr/>
        <p:nvPr/>
      </p:nvGrpSpPr>
      <p:grpSpPr>
        <a:xfrm>
          <a:off x="0" y="0"/>
          <a:ext cx="0" cy="0"/>
          <a:chOff x="0" y="0"/>
          <a:chExt cx="0" cy="0"/>
        </a:xfrm>
      </p:grpSpPr>
      <p:sp>
        <p:nvSpPr>
          <p:cNvPr id="873" name="Google Shape;873;gff16fdebc3_0_22170:notes">
            <a:extLst>
              <a:ext uri="{FF2B5EF4-FFF2-40B4-BE49-F238E27FC236}">
                <a16:creationId xmlns:a16="http://schemas.microsoft.com/office/drawing/2014/main" id="{99BBCC71-5A8F-F4C9-E32E-AE50D82D8B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ff16fdebc3_0_22170:notes">
            <a:extLst>
              <a:ext uri="{FF2B5EF4-FFF2-40B4-BE49-F238E27FC236}">
                <a16:creationId xmlns:a16="http://schemas.microsoft.com/office/drawing/2014/main" id="{B7A61B4B-DB90-FD39-B8C2-D76968EF5D5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8659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a:extLst>
            <a:ext uri="{FF2B5EF4-FFF2-40B4-BE49-F238E27FC236}">
              <a16:creationId xmlns:a16="http://schemas.microsoft.com/office/drawing/2014/main" id="{875581BC-2E80-A970-DB76-53ECC8BA67E8}"/>
            </a:ext>
          </a:extLst>
        </p:cNvPr>
        <p:cNvGrpSpPr/>
        <p:nvPr/>
      </p:nvGrpSpPr>
      <p:grpSpPr>
        <a:xfrm>
          <a:off x="0" y="0"/>
          <a:ext cx="0" cy="0"/>
          <a:chOff x="0" y="0"/>
          <a:chExt cx="0" cy="0"/>
        </a:xfrm>
      </p:grpSpPr>
      <p:sp>
        <p:nvSpPr>
          <p:cNvPr id="873" name="Google Shape;873;gff16fdebc3_0_22170:notes">
            <a:extLst>
              <a:ext uri="{FF2B5EF4-FFF2-40B4-BE49-F238E27FC236}">
                <a16:creationId xmlns:a16="http://schemas.microsoft.com/office/drawing/2014/main" id="{527CE702-2F78-7F9D-D537-3E505DE64B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ff16fdebc3_0_22170:notes">
            <a:extLst>
              <a:ext uri="{FF2B5EF4-FFF2-40B4-BE49-F238E27FC236}">
                <a16:creationId xmlns:a16="http://schemas.microsoft.com/office/drawing/2014/main" id="{9634556E-7D7B-6279-D33B-1EE73CE3393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58367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a:extLst>
            <a:ext uri="{FF2B5EF4-FFF2-40B4-BE49-F238E27FC236}">
              <a16:creationId xmlns:a16="http://schemas.microsoft.com/office/drawing/2014/main" id="{552D683E-C46D-61B5-B7CE-D2E2916DA996}"/>
            </a:ext>
          </a:extLst>
        </p:cNvPr>
        <p:cNvGrpSpPr/>
        <p:nvPr/>
      </p:nvGrpSpPr>
      <p:grpSpPr>
        <a:xfrm>
          <a:off x="0" y="0"/>
          <a:ext cx="0" cy="0"/>
          <a:chOff x="0" y="0"/>
          <a:chExt cx="0" cy="0"/>
        </a:xfrm>
      </p:grpSpPr>
      <p:sp>
        <p:nvSpPr>
          <p:cNvPr id="700" name="Google Shape;700;g156f85b1843_0_242:notes">
            <a:extLst>
              <a:ext uri="{FF2B5EF4-FFF2-40B4-BE49-F238E27FC236}">
                <a16:creationId xmlns:a16="http://schemas.microsoft.com/office/drawing/2014/main" id="{8100E8B4-F4A5-1C7F-C87C-1279948C0B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156f85b1843_0_242:notes">
            <a:extLst>
              <a:ext uri="{FF2B5EF4-FFF2-40B4-BE49-F238E27FC236}">
                <a16:creationId xmlns:a16="http://schemas.microsoft.com/office/drawing/2014/main" id="{7BD8309E-DF0A-109A-C095-AB70959A767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3214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ff16fdebc3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ff16fdebc3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a:extLst>
            <a:ext uri="{FF2B5EF4-FFF2-40B4-BE49-F238E27FC236}">
              <a16:creationId xmlns:a16="http://schemas.microsoft.com/office/drawing/2014/main" id="{61FE12D4-D64F-2031-622B-300E5D2A2827}"/>
            </a:ext>
          </a:extLst>
        </p:cNvPr>
        <p:cNvGrpSpPr/>
        <p:nvPr/>
      </p:nvGrpSpPr>
      <p:grpSpPr>
        <a:xfrm>
          <a:off x="0" y="0"/>
          <a:ext cx="0" cy="0"/>
          <a:chOff x="0" y="0"/>
          <a:chExt cx="0" cy="0"/>
        </a:xfrm>
      </p:grpSpPr>
      <p:sp>
        <p:nvSpPr>
          <p:cNvPr id="891" name="Google Shape;891;g156f85b1843_0_259:notes">
            <a:extLst>
              <a:ext uri="{FF2B5EF4-FFF2-40B4-BE49-F238E27FC236}">
                <a16:creationId xmlns:a16="http://schemas.microsoft.com/office/drawing/2014/main" id="{BCCB7A87-5048-7DA2-5D96-D10183C679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156f85b1843_0_259:notes">
            <a:extLst>
              <a:ext uri="{FF2B5EF4-FFF2-40B4-BE49-F238E27FC236}">
                <a16:creationId xmlns:a16="http://schemas.microsoft.com/office/drawing/2014/main" id="{BC994BFC-E31C-CEB6-2D89-2F17AA4FB20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26771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a:extLst>
            <a:ext uri="{FF2B5EF4-FFF2-40B4-BE49-F238E27FC236}">
              <a16:creationId xmlns:a16="http://schemas.microsoft.com/office/drawing/2014/main" id="{99938521-6FAA-CD44-CC34-1A5FFBCE2C48}"/>
            </a:ext>
          </a:extLst>
        </p:cNvPr>
        <p:cNvGrpSpPr/>
        <p:nvPr/>
      </p:nvGrpSpPr>
      <p:grpSpPr>
        <a:xfrm>
          <a:off x="0" y="0"/>
          <a:ext cx="0" cy="0"/>
          <a:chOff x="0" y="0"/>
          <a:chExt cx="0" cy="0"/>
        </a:xfrm>
      </p:grpSpPr>
      <p:sp>
        <p:nvSpPr>
          <p:cNvPr id="891" name="Google Shape;891;g156f85b1843_0_259:notes">
            <a:extLst>
              <a:ext uri="{FF2B5EF4-FFF2-40B4-BE49-F238E27FC236}">
                <a16:creationId xmlns:a16="http://schemas.microsoft.com/office/drawing/2014/main" id="{DCB354A2-38D3-9F3B-4D23-D8BFCB7615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156f85b1843_0_259:notes">
            <a:extLst>
              <a:ext uri="{FF2B5EF4-FFF2-40B4-BE49-F238E27FC236}">
                <a16:creationId xmlns:a16="http://schemas.microsoft.com/office/drawing/2014/main" id="{02A8E4F7-DF89-A846-8ACA-005D8A0D493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03423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a:extLst>
            <a:ext uri="{FF2B5EF4-FFF2-40B4-BE49-F238E27FC236}">
              <a16:creationId xmlns:a16="http://schemas.microsoft.com/office/drawing/2014/main" id="{A6304F22-5365-A803-7D59-C626F8157E42}"/>
            </a:ext>
          </a:extLst>
        </p:cNvPr>
        <p:cNvGrpSpPr/>
        <p:nvPr/>
      </p:nvGrpSpPr>
      <p:grpSpPr>
        <a:xfrm>
          <a:off x="0" y="0"/>
          <a:ext cx="0" cy="0"/>
          <a:chOff x="0" y="0"/>
          <a:chExt cx="0" cy="0"/>
        </a:xfrm>
      </p:grpSpPr>
      <p:sp>
        <p:nvSpPr>
          <p:cNvPr id="891" name="Google Shape;891;g156f85b1843_0_259:notes">
            <a:extLst>
              <a:ext uri="{FF2B5EF4-FFF2-40B4-BE49-F238E27FC236}">
                <a16:creationId xmlns:a16="http://schemas.microsoft.com/office/drawing/2014/main" id="{F099438A-B864-9769-8064-A1F158CE15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156f85b1843_0_259:notes">
            <a:extLst>
              <a:ext uri="{FF2B5EF4-FFF2-40B4-BE49-F238E27FC236}">
                <a16:creationId xmlns:a16="http://schemas.microsoft.com/office/drawing/2014/main" id="{112410D7-7D00-86A7-572A-81144680C56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63481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a:extLst>
            <a:ext uri="{FF2B5EF4-FFF2-40B4-BE49-F238E27FC236}">
              <a16:creationId xmlns:a16="http://schemas.microsoft.com/office/drawing/2014/main" id="{18AD33A1-325A-ED6B-A18F-32191E889555}"/>
            </a:ext>
          </a:extLst>
        </p:cNvPr>
        <p:cNvGrpSpPr/>
        <p:nvPr/>
      </p:nvGrpSpPr>
      <p:grpSpPr>
        <a:xfrm>
          <a:off x="0" y="0"/>
          <a:ext cx="0" cy="0"/>
          <a:chOff x="0" y="0"/>
          <a:chExt cx="0" cy="0"/>
        </a:xfrm>
      </p:grpSpPr>
      <p:sp>
        <p:nvSpPr>
          <p:cNvPr id="700" name="Google Shape;700;g156f85b1843_0_242:notes">
            <a:extLst>
              <a:ext uri="{FF2B5EF4-FFF2-40B4-BE49-F238E27FC236}">
                <a16:creationId xmlns:a16="http://schemas.microsoft.com/office/drawing/2014/main" id="{45823BB9-6705-F60B-F7BD-32648E2AD88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156f85b1843_0_242:notes">
            <a:extLst>
              <a:ext uri="{FF2B5EF4-FFF2-40B4-BE49-F238E27FC236}">
                <a16:creationId xmlns:a16="http://schemas.microsoft.com/office/drawing/2014/main" id="{9969C23D-BBEB-0772-0500-7645560E847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67744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a:extLst>
            <a:ext uri="{FF2B5EF4-FFF2-40B4-BE49-F238E27FC236}">
              <a16:creationId xmlns:a16="http://schemas.microsoft.com/office/drawing/2014/main" id="{55267C30-5686-8D9E-F5C9-D7B1CF41D32F}"/>
            </a:ext>
          </a:extLst>
        </p:cNvPr>
        <p:cNvGrpSpPr/>
        <p:nvPr/>
      </p:nvGrpSpPr>
      <p:grpSpPr>
        <a:xfrm>
          <a:off x="0" y="0"/>
          <a:ext cx="0" cy="0"/>
          <a:chOff x="0" y="0"/>
          <a:chExt cx="0" cy="0"/>
        </a:xfrm>
      </p:grpSpPr>
      <p:sp>
        <p:nvSpPr>
          <p:cNvPr id="498" name="Google Shape;498;gff16fdebc3_0_162:notes">
            <a:extLst>
              <a:ext uri="{FF2B5EF4-FFF2-40B4-BE49-F238E27FC236}">
                <a16:creationId xmlns:a16="http://schemas.microsoft.com/office/drawing/2014/main" id="{2B084758-668E-6075-13C4-C5E32DDC45E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ff16fdebc3_0_162:notes">
            <a:extLst>
              <a:ext uri="{FF2B5EF4-FFF2-40B4-BE49-F238E27FC236}">
                <a16:creationId xmlns:a16="http://schemas.microsoft.com/office/drawing/2014/main" id="{D5831B13-FC71-C41C-BB2D-6DE3B03B447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52599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a:extLst>
            <a:ext uri="{FF2B5EF4-FFF2-40B4-BE49-F238E27FC236}">
              <a16:creationId xmlns:a16="http://schemas.microsoft.com/office/drawing/2014/main" id="{A42B4A6D-2DB9-4C6D-EBFF-B4B927273E64}"/>
            </a:ext>
          </a:extLst>
        </p:cNvPr>
        <p:cNvGrpSpPr/>
        <p:nvPr/>
      </p:nvGrpSpPr>
      <p:grpSpPr>
        <a:xfrm>
          <a:off x="0" y="0"/>
          <a:ext cx="0" cy="0"/>
          <a:chOff x="0" y="0"/>
          <a:chExt cx="0" cy="0"/>
        </a:xfrm>
      </p:grpSpPr>
      <p:sp>
        <p:nvSpPr>
          <p:cNvPr id="498" name="Google Shape;498;gff16fdebc3_0_162:notes">
            <a:extLst>
              <a:ext uri="{FF2B5EF4-FFF2-40B4-BE49-F238E27FC236}">
                <a16:creationId xmlns:a16="http://schemas.microsoft.com/office/drawing/2014/main" id="{EA1437E6-157D-17C7-F9FA-6F3D40BD0DC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ff16fdebc3_0_162:notes">
            <a:extLst>
              <a:ext uri="{FF2B5EF4-FFF2-40B4-BE49-F238E27FC236}">
                <a16:creationId xmlns:a16="http://schemas.microsoft.com/office/drawing/2014/main" id="{14617323-774B-745A-DA82-6461A7CD58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95927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2">
          <a:extLst>
            <a:ext uri="{FF2B5EF4-FFF2-40B4-BE49-F238E27FC236}">
              <a16:creationId xmlns:a16="http://schemas.microsoft.com/office/drawing/2014/main" id="{BAF4E4CB-D471-8C6D-7469-37E3017DDC86}"/>
            </a:ext>
          </a:extLst>
        </p:cNvPr>
        <p:cNvGrpSpPr/>
        <p:nvPr/>
      </p:nvGrpSpPr>
      <p:grpSpPr>
        <a:xfrm>
          <a:off x="0" y="0"/>
          <a:ext cx="0" cy="0"/>
          <a:chOff x="0" y="0"/>
          <a:chExt cx="0" cy="0"/>
        </a:xfrm>
      </p:grpSpPr>
      <p:sp>
        <p:nvSpPr>
          <p:cNvPr id="1563" name="Google Shape;1563;gff16fdebc3_0_22241:notes">
            <a:extLst>
              <a:ext uri="{FF2B5EF4-FFF2-40B4-BE49-F238E27FC236}">
                <a16:creationId xmlns:a16="http://schemas.microsoft.com/office/drawing/2014/main" id="{187FD32C-9B56-0C37-5151-759582875DA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4" name="Google Shape;1564;gff16fdebc3_0_22241:notes">
            <a:extLst>
              <a:ext uri="{FF2B5EF4-FFF2-40B4-BE49-F238E27FC236}">
                <a16:creationId xmlns:a16="http://schemas.microsoft.com/office/drawing/2014/main" id="{7B86FA07-DD77-8A5F-B214-6525B5BE4B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80487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a:extLst>
            <a:ext uri="{FF2B5EF4-FFF2-40B4-BE49-F238E27FC236}">
              <a16:creationId xmlns:a16="http://schemas.microsoft.com/office/drawing/2014/main" id="{BEF893AC-28EC-1042-7CE9-0402E7293F57}"/>
            </a:ext>
          </a:extLst>
        </p:cNvPr>
        <p:cNvGrpSpPr/>
        <p:nvPr/>
      </p:nvGrpSpPr>
      <p:grpSpPr>
        <a:xfrm>
          <a:off x="0" y="0"/>
          <a:ext cx="0" cy="0"/>
          <a:chOff x="0" y="0"/>
          <a:chExt cx="0" cy="0"/>
        </a:xfrm>
      </p:grpSpPr>
      <p:sp>
        <p:nvSpPr>
          <p:cNvPr id="700" name="Google Shape;700;g156f85b1843_0_242:notes">
            <a:extLst>
              <a:ext uri="{FF2B5EF4-FFF2-40B4-BE49-F238E27FC236}">
                <a16:creationId xmlns:a16="http://schemas.microsoft.com/office/drawing/2014/main" id="{4DFB0B36-5402-B2BC-022F-ADBA41A4623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156f85b1843_0_242:notes">
            <a:extLst>
              <a:ext uri="{FF2B5EF4-FFF2-40B4-BE49-F238E27FC236}">
                <a16:creationId xmlns:a16="http://schemas.microsoft.com/office/drawing/2014/main" id="{57519807-4C4E-9DED-6E4F-F1B6C9E5767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11376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a:extLst>
            <a:ext uri="{FF2B5EF4-FFF2-40B4-BE49-F238E27FC236}">
              <a16:creationId xmlns:a16="http://schemas.microsoft.com/office/drawing/2014/main" id="{4D89AE0C-647D-D328-ED54-BFEDA0E7BF7B}"/>
            </a:ext>
          </a:extLst>
        </p:cNvPr>
        <p:cNvGrpSpPr/>
        <p:nvPr/>
      </p:nvGrpSpPr>
      <p:grpSpPr>
        <a:xfrm>
          <a:off x="0" y="0"/>
          <a:ext cx="0" cy="0"/>
          <a:chOff x="0" y="0"/>
          <a:chExt cx="0" cy="0"/>
        </a:xfrm>
      </p:grpSpPr>
      <p:sp>
        <p:nvSpPr>
          <p:cNvPr id="891" name="Google Shape;891;g156f85b1843_0_259:notes">
            <a:extLst>
              <a:ext uri="{FF2B5EF4-FFF2-40B4-BE49-F238E27FC236}">
                <a16:creationId xmlns:a16="http://schemas.microsoft.com/office/drawing/2014/main" id="{1EB81501-E5A4-9238-2095-13230585244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156f85b1843_0_259:notes">
            <a:extLst>
              <a:ext uri="{FF2B5EF4-FFF2-40B4-BE49-F238E27FC236}">
                <a16:creationId xmlns:a16="http://schemas.microsoft.com/office/drawing/2014/main" id="{61004474-7B18-6634-808D-6E51D621863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59406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a:extLst>
            <a:ext uri="{FF2B5EF4-FFF2-40B4-BE49-F238E27FC236}">
              <a16:creationId xmlns:a16="http://schemas.microsoft.com/office/drawing/2014/main" id="{D9E600CA-96E7-0825-745E-E1C8680EDC63}"/>
            </a:ext>
          </a:extLst>
        </p:cNvPr>
        <p:cNvGrpSpPr/>
        <p:nvPr/>
      </p:nvGrpSpPr>
      <p:grpSpPr>
        <a:xfrm>
          <a:off x="0" y="0"/>
          <a:ext cx="0" cy="0"/>
          <a:chOff x="0" y="0"/>
          <a:chExt cx="0" cy="0"/>
        </a:xfrm>
      </p:grpSpPr>
      <p:sp>
        <p:nvSpPr>
          <p:cNvPr id="891" name="Google Shape;891;g156f85b1843_0_259:notes">
            <a:extLst>
              <a:ext uri="{FF2B5EF4-FFF2-40B4-BE49-F238E27FC236}">
                <a16:creationId xmlns:a16="http://schemas.microsoft.com/office/drawing/2014/main" id="{46DA00E5-43C7-B95F-EF12-E61887840E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156f85b1843_0_259:notes">
            <a:extLst>
              <a:ext uri="{FF2B5EF4-FFF2-40B4-BE49-F238E27FC236}">
                <a16:creationId xmlns:a16="http://schemas.microsoft.com/office/drawing/2014/main" id="{A3164D0E-C947-8DBC-A61B-4D879E13184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9979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a:extLst>
            <a:ext uri="{FF2B5EF4-FFF2-40B4-BE49-F238E27FC236}">
              <a16:creationId xmlns:a16="http://schemas.microsoft.com/office/drawing/2014/main" id="{D7626805-CCC0-39EA-4ACF-53D66BFDAEC2}"/>
            </a:ext>
          </a:extLst>
        </p:cNvPr>
        <p:cNvGrpSpPr/>
        <p:nvPr/>
      </p:nvGrpSpPr>
      <p:grpSpPr>
        <a:xfrm>
          <a:off x="0" y="0"/>
          <a:ext cx="0" cy="0"/>
          <a:chOff x="0" y="0"/>
          <a:chExt cx="0" cy="0"/>
        </a:xfrm>
      </p:grpSpPr>
      <p:sp>
        <p:nvSpPr>
          <p:cNvPr id="507" name="Google Shape;507;g156f85b1843_0_226:notes">
            <a:extLst>
              <a:ext uri="{FF2B5EF4-FFF2-40B4-BE49-F238E27FC236}">
                <a16:creationId xmlns:a16="http://schemas.microsoft.com/office/drawing/2014/main" id="{A0C20E47-4186-BE50-31A6-795A008275D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156f85b1843_0_226:notes">
            <a:extLst>
              <a:ext uri="{FF2B5EF4-FFF2-40B4-BE49-F238E27FC236}">
                <a16:creationId xmlns:a16="http://schemas.microsoft.com/office/drawing/2014/main" id="{5FCC3897-A358-5BDE-A8ED-261097EDDA8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99530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a:extLst>
            <a:ext uri="{FF2B5EF4-FFF2-40B4-BE49-F238E27FC236}">
              <a16:creationId xmlns:a16="http://schemas.microsoft.com/office/drawing/2014/main" id="{F572550B-3226-C9C5-F3C1-097B1A0CBCB9}"/>
            </a:ext>
          </a:extLst>
        </p:cNvPr>
        <p:cNvGrpSpPr/>
        <p:nvPr/>
      </p:nvGrpSpPr>
      <p:grpSpPr>
        <a:xfrm>
          <a:off x="0" y="0"/>
          <a:ext cx="0" cy="0"/>
          <a:chOff x="0" y="0"/>
          <a:chExt cx="0" cy="0"/>
        </a:xfrm>
      </p:grpSpPr>
      <p:sp>
        <p:nvSpPr>
          <p:cNvPr id="891" name="Google Shape;891;g156f85b1843_0_259:notes">
            <a:extLst>
              <a:ext uri="{FF2B5EF4-FFF2-40B4-BE49-F238E27FC236}">
                <a16:creationId xmlns:a16="http://schemas.microsoft.com/office/drawing/2014/main" id="{7E1CE469-7033-ECCA-7461-4C74F84BBC3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156f85b1843_0_259:notes">
            <a:extLst>
              <a:ext uri="{FF2B5EF4-FFF2-40B4-BE49-F238E27FC236}">
                <a16:creationId xmlns:a16="http://schemas.microsoft.com/office/drawing/2014/main" id="{5AC38297-DF8C-027E-B635-026569B75C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54044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a:extLst>
            <a:ext uri="{FF2B5EF4-FFF2-40B4-BE49-F238E27FC236}">
              <a16:creationId xmlns:a16="http://schemas.microsoft.com/office/drawing/2014/main" id="{7A3734A5-32C6-A017-D776-A20ACC7CE355}"/>
            </a:ext>
          </a:extLst>
        </p:cNvPr>
        <p:cNvGrpSpPr/>
        <p:nvPr/>
      </p:nvGrpSpPr>
      <p:grpSpPr>
        <a:xfrm>
          <a:off x="0" y="0"/>
          <a:ext cx="0" cy="0"/>
          <a:chOff x="0" y="0"/>
          <a:chExt cx="0" cy="0"/>
        </a:xfrm>
      </p:grpSpPr>
      <p:sp>
        <p:nvSpPr>
          <p:cNvPr id="891" name="Google Shape;891;g156f85b1843_0_259:notes">
            <a:extLst>
              <a:ext uri="{FF2B5EF4-FFF2-40B4-BE49-F238E27FC236}">
                <a16:creationId xmlns:a16="http://schemas.microsoft.com/office/drawing/2014/main" id="{11796A28-754D-A98D-D624-B9CE637CB99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156f85b1843_0_259:notes">
            <a:extLst>
              <a:ext uri="{FF2B5EF4-FFF2-40B4-BE49-F238E27FC236}">
                <a16:creationId xmlns:a16="http://schemas.microsoft.com/office/drawing/2014/main" id="{FF86328D-3629-A6BB-67A9-6A792727B47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6858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a:extLst>
            <a:ext uri="{FF2B5EF4-FFF2-40B4-BE49-F238E27FC236}">
              <a16:creationId xmlns:a16="http://schemas.microsoft.com/office/drawing/2014/main" id="{32BA3435-868B-B8D4-46A0-31CB67225907}"/>
            </a:ext>
          </a:extLst>
        </p:cNvPr>
        <p:cNvGrpSpPr/>
        <p:nvPr/>
      </p:nvGrpSpPr>
      <p:grpSpPr>
        <a:xfrm>
          <a:off x="0" y="0"/>
          <a:ext cx="0" cy="0"/>
          <a:chOff x="0" y="0"/>
          <a:chExt cx="0" cy="0"/>
        </a:xfrm>
      </p:grpSpPr>
      <p:sp>
        <p:nvSpPr>
          <p:cNvPr id="891" name="Google Shape;891;g156f85b1843_0_259:notes">
            <a:extLst>
              <a:ext uri="{FF2B5EF4-FFF2-40B4-BE49-F238E27FC236}">
                <a16:creationId xmlns:a16="http://schemas.microsoft.com/office/drawing/2014/main" id="{030027DC-89E4-6174-FAFB-9AF16A840D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156f85b1843_0_259:notes">
            <a:extLst>
              <a:ext uri="{FF2B5EF4-FFF2-40B4-BE49-F238E27FC236}">
                <a16:creationId xmlns:a16="http://schemas.microsoft.com/office/drawing/2014/main" id="{F2589C60-C755-2EA1-C990-AAA2FC6ADC2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2878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a:extLst>
            <a:ext uri="{FF2B5EF4-FFF2-40B4-BE49-F238E27FC236}">
              <a16:creationId xmlns:a16="http://schemas.microsoft.com/office/drawing/2014/main" id="{EF93BBDE-6375-745D-0320-62BB64862BC8}"/>
            </a:ext>
          </a:extLst>
        </p:cNvPr>
        <p:cNvGrpSpPr/>
        <p:nvPr/>
      </p:nvGrpSpPr>
      <p:grpSpPr>
        <a:xfrm>
          <a:off x="0" y="0"/>
          <a:ext cx="0" cy="0"/>
          <a:chOff x="0" y="0"/>
          <a:chExt cx="0" cy="0"/>
        </a:xfrm>
      </p:grpSpPr>
      <p:sp>
        <p:nvSpPr>
          <p:cNvPr id="891" name="Google Shape;891;g156f85b1843_0_259:notes">
            <a:extLst>
              <a:ext uri="{FF2B5EF4-FFF2-40B4-BE49-F238E27FC236}">
                <a16:creationId xmlns:a16="http://schemas.microsoft.com/office/drawing/2014/main" id="{7490A088-23AB-72EA-A5C0-D45674AF87F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156f85b1843_0_259:notes">
            <a:extLst>
              <a:ext uri="{FF2B5EF4-FFF2-40B4-BE49-F238E27FC236}">
                <a16:creationId xmlns:a16="http://schemas.microsoft.com/office/drawing/2014/main" id="{70CA0541-14D0-D1C4-9FB7-CA2E763432C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5758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a:extLst>
            <a:ext uri="{FF2B5EF4-FFF2-40B4-BE49-F238E27FC236}">
              <a16:creationId xmlns:a16="http://schemas.microsoft.com/office/drawing/2014/main" id="{4F2B1D82-A067-4BF2-E3F0-6314352C4CCD}"/>
            </a:ext>
          </a:extLst>
        </p:cNvPr>
        <p:cNvGrpSpPr/>
        <p:nvPr/>
      </p:nvGrpSpPr>
      <p:grpSpPr>
        <a:xfrm>
          <a:off x="0" y="0"/>
          <a:ext cx="0" cy="0"/>
          <a:chOff x="0" y="0"/>
          <a:chExt cx="0" cy="0"/>
        </a:xfrm>
      </p:grpSpPr>
      <p:sp>
        <p:nvSpPr>
          <p:cNvPr id="891" name="Google Shape;891;g156f85b1843_0_259:notes">
            <a:extLst>
              <a:ext uri="{FF2B5EF4-FFF2-40B4-BE49-F238E27FC236}">
                <a16:creationId xmlns:a16="http://schemas.microsoft.com/office/drawing/2014/main" id="{46C963CB-A007-40F3-BDC1-2CB876FF87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156f85b1843_0_259:notes">
            <a:extLst>
              <a:ext uri="{FF2B5EF4-FFF2-40B4-BE49-F238E27FC236}">
                <a16:creationId xmlns:a16="http://schemas.microsoft.com/office/drawing/2014/main" id="{944590D7-C06B-8FE8-9E43-CE17796F8DC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28438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a:extLst>
            <a:ext uri="{FF2B5EF4-FFF2-40B4-BE49-F238E27FC236}">
              <a16:creationId xmlns:a16="http://schemas.microsoft.com/office/drawing/2014/main" id="{29FC1838-04EB-14D7-4B96-686520D5F922}"/>
            </a:ext>
          </a:extLst>
        </p:cNvPr>
        <p:cNvGrpSpPr/>
        <p:nvPr/>
      </p:nvGrpSpPr>
      <p:grpSpPr>
        <a:xfrm>
          <a:off x="0" y="0"/>
          <a:ext cx="0" cy="0"/>
          <a:chOff x="0" y="0"/>
          <a:chExt cx="0" cy="0"/>
        </a:xfrm>
      </p:grpSpPr>
      <p:sp>
        <p:nvSpPr>
          <p:cNvPr id="891" name="Google Shape;891;g156f85b1843_0_259:notes">
            <a:extLst>
              <a:ext uri="{FF2B5EF4-FFF2-40B4-BE49-F238E27FC236}">
                <a16:creationId xmlns:a16="http://schemas.microsoft.com/office/drawing/2014/main" id="{AEF1E884-6120-E6A6-8D61-2D630BD352E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156f85b1843_0_259:notes">
            <a:extLst>
              <a:ext uri="{FF2B5EF4-FFF2-40B4-BE49-F238E27FC236}">
                <a16:creationId xmlns:a16="http://schemas.microsoft.com/office/drawing/2014/main" id="{C9C9F07A-9AC2-5070-2357-CBAD04819F0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5023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a:extLst>
            <a:ext uri="{FF2B5EF4-FFF2-40B4-BE49-F238E27FC236}">
              <a16:creationId xmlns:a16="http://schemas.microsoft.com/office/drawing/2014/main" id="{53BE5A27-BB54-6DCF-BD41-D094A497824D}"/>
            </a:ext>
          </a:extLst>
        </p:cNvPr>
        <p:cNvGrpSpPr/>
        <p:nvPr/>
      </p:nvGrpSpPr>
      <p:grpSpPr>
        <a:xfrm>
          <a:off x="0" y="0"/>
          <a:ext cx="0" cy="0"/>
          <a:chOff x="0" y="0"/>
          <a:chExt cx="0" cy="0"/>
        </a:xfrm>
      </p:grpSpPr>
      <p:sp>
        <p:nvSpPr>
          <p:cNvPr id="498" name="Google Shape;498;gff16fdebc3_0_162:notes">
            <a:extLst>
              <a:ext uri="{FF2B5EF4-FFF2-40B4-BE49-F238E27FC236}">
                <a16:creationId xmlns:a16="http://schemas.microsoft.com/office/drawing/2014/main" id="{D4E2DC8F-6FC3-AAD5-20C9-63E39EDE4B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ff16fdebc3_0_162:notes">
            <a:extLst>
              <a:ext uri="{FF2B5EF4-FFF2-40B4-BE49-F238E27FC236}">
                <a16:creationId xmlns:a16="http://schemas.microsoft.com/office/drawing/2014/main" id="{3672E76B-F310-0DB3-A2F8-9A5B81454D7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9854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a:extLst>
            <a:ext uri="{FF2B5EF4-FFF2-40B4-BE49-F238E27FC236}">
              <a16:creationId xmlns:a16="http://schemas.microsoft.com/office/drawing/2014/main" id="{56A20FBD-D72E-D384-9532-4F3D6452C8CF}"/>
            </a:ext>
          </a:extLst>
        </p:cNvPr>
        <p:cNvGrpSpPr/>
        <p:nvPr/>
      </p:nvGrpSpPr>
      <p:grpSpPr>
        <a:xfrm>
          <a:off x="0" y="0"/>
          <a:ext cx="0" cy="0"/>
          <a:chOff x="0" y="0"/>
          <a:chExt cx="0" cy="0"/>
        </a:xfrm>
      </p:grpSpPr>
      <p:sp>
        <p:nvSpPr>
          <p:cNvPr id="498" name="Google Shape;498;gff16fdebc3_0_162:notes">
            <a:extLst>
              <a:ext uri="{FF2B5EF4-FFF2-40B4-BE49-F238E27FC236}">
                <a16:creationId xmlns:a16="http://schemas.microsoft.com/office/drawing/2014/main" id="{021A44A8-EC67-D50E-BD97-EDE2E0A5121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ff16fdebc3_0_162:notes">
            <a:extLst>
              <a:ext uri="{FF2B5EF4-FFF2-40B4-BE49-F238E27FC236}">
                <a16:creationId xmlns:a16="http://schemas.microsoft.com/office/drawing/2014/main" id="{2B0FB908-CAAE-43E9-10D4-15BE62DE729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4075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a:extLst>
            <a:ext uri="{FF2B5EF4-FFF2-40B4-BE49-F238E27FC236}">
              <a16:creationId xmlns:a16="http://schemas.microsoft.com/office/drawing/2014/main" id="{95D6BE32-116B-F50F-0122-AC1E55EAE60B}"/>
            </a:ext>
          </a:extLst>
        </p:cNvPr>
        <p:cNvGrpSpPr/>
        <p:nvPr/>
      </p:nvGrpSpPr>
      <p:grpSpPr>
        <a:xfrm>
          <a:off x="0" y="0"/>
          <a:ext cx="0" cy="0"/>
          <a:chOff x="0" y="0"/>
          <a:chExt cx="0" cy="0"/>
        </a:xfrm>
      </p:grpSpPr>
      <p:sp>
        <p:nvSpPr>
          <p:cNvPr id="498" name="Google Shape;498;gff16fdebc3_0_162:notes">
            <a:extLst>
              <a:ext uri="{FF2B5EF4-FFF2-40B4-BE49-F238E27FC236}">
                <a16:creationId xmlns:a16="http://schemas.microsoft.com/office/drawing/2014/main" id="{1DC37718-32B9-973F-F09C-68BE7DD897E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ff16fdebc3_0_162:notes">
            <a:extLst>
              <a:ext uri="{FF2B5EF4-FFF2-40B4-BE49-F238E27FC236}">
                <a16:creationId xmlns:a16="http://schemas.microsoft.com/office/drawing/2014/main" id="{42731757-5D74-0D73-2672-D4AE2D249A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2791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a:extLst>
            <a:ext uri="{FF2B5EF4-FFF2-40B4-BE49-F238E27FC236}">
              <a16:creationId xmlns:a16="http://schemas.microsoft.com/office/drawing/2014/main" id="{F675B20D-4CA9-5BB5-CB5F-F18BC5A5A09C}"/>
            </a:ext>
          </a:extLst>
        </p:cNvPr>
        <p:cNvGrpSpPr/>
        <p:nvPr/>
      </p:nvGrpSpPr>
      <p:grpSpPr>
        <a:xfrm>
          <a:off x="0" y="0"/>
          <a:ext cx="0" cy="0"/>
          <a:chOff x="0" y="0"/>
          <a:chExt cx="0" cy="0"/>
        </a:xfrm>
      </p:grpSpPr>
      <p:sp>
        <p:nvSpPr>
          <p:cNvPr id="891" name="Google Shape;891;g156f85b1843_0_259:notes">
            <a:extLst>
              <a:ext uri="{FF2B5EF4-FFF2-40B4-BE49-F238E27FC236}">
                <a16:creationId xmlns:a16="http://schemas.microsoft.com/office/drawing/2014/main" id="{78469C53-8B34-42C5-F531-66B655B9C69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156f85b1843_0_259:notes">
            <a:extLst>
              <a:ext uri="{FF2B5EF4-FFF2-40B4-BE49-F238E27FC236}">
                <a16:creationId xmlns:a16="http://schemas.microsoft.com/office/drawing/2014/main" id="{A3157C24-8669-BBC0-6EF9-AEE2A883FB5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6237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Google Shape;891;g156f85b1843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156f85b1843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ff16fdebc3_0_22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ff16fdebc3_0_22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716000" y="2107200"/>
            <a:ext cx="4077000" cy="40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800"/>
              <a:buNone/>
              <a:defRPr sz="1600">
                <a:solidFill>
                  <a:schemeClr val="dk1"/>
                </a:solidFill>
                <a:latin typeface="Assistant"/>
                <a:ea typeface="Assistant"/>
                <a:cs typeface="Assistant"/>
                <a:sym typeface="Assistan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 name="Google Shape;10;p2"/>
          <p:cNvSpPr txBox="1">
            <a:spLocks noGrp="1"/>
          </p:cNvSpPr>
          <p:nvPr>
            <p:ph type="ctrTitle"/>
          </p:nvPr>
        </p:nvSpPr>
        <p:spPr>
          <a:xfrm>
            <a:off x="715975" y="542100"/>
            <a:ext cx="7712100" cy="15477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5000">
                <a:solidFill>
                  <a:schemeClr val="dk1"/>
                </a:solidFill>
                <a:latin typeface="Archivo Black"/>
                <a:ea typeface="Archivo Black"/>
                <a:cs typeface="Archivo Black"/>
                <a:sym typeface="Archivo Black"/>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80"/>
        <p:cNvGrpSpPr/>
        <p:nvPr/>
      </p:nvGrpSpPr>
      <p:grpSpPr>
        <a:xfrm>
          <a:off x="0" y="0"/>
          <a:ext cx="0" cy="0"/>
          <a:chOff x="0" y="0"/>
          <a:chExt cx="0" cy="0"/>
        </a:xfrm>
      </p:grpSpPr>
      <p:grpSp>
        <p:nvGrpSpPr>
          <p:cNvPr id="281" name="Google Shape;281;p34"/>
          <p:cNvGrpSpPr/>
          <p:nvPr/>
        </p:nvGrpSpPr>
        <p:grpSpPr>
          <a:xfrm>
            <a:off x="-188875" y="0"/>
            <a:ext cx="4324350" cy="5143500"/>
            <a:chOff x="-188875" y="0"/>
            <a:chExt cx="4324350" cy="5143500"/>
          </a:xfrm>
        </p:grpSpPr>
        <p:sp>
          <p:nvSpPr>
            <p:cNvPr id="282" name="Google Shape;282;p34"/>
            <p:cNvSpPr/>
            <p:nvPr/>
          </p:nvSpPr>
          <p:spPr>
            <a:xfrm rot="10800000" flipH="1">
              <a:off x="20675" y="0"/>
              <a:ext cx="4114800" cy="5143500"/>
            </a:xfrm>
            <a:prstGeom prst="flowChartDelay">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rot="10800000" flipH="1">
              <a:off x="-188875" y="0"/>
              <a:ext cx="4114800" cy="5143500"/>
            </a:xfrm>
            <a:prstGeom prst="flowChartDelay">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7_1">
    <p:spTree>
      <p:nvGrpSpPr>
        <p:cNvPr id="1" name="Shape 284"/>
        <p:cNvGrpSpPr/>
        <p:nvPr/>
      </p:nvGrpSpPr>
      <p:grpSpPr>
        <a:xfrm>
          <a:off x="0" y="0"/>
          <a:ext cx="0" cy="0"/>
          <a:chOff x="0" y="0"/>
          <a:chExt cx="0" cy="0"/>
        </a:xfrm>
      </p:grpSpPr>
      <p:grpSp>
        <p:nvGrpSpPr>
          <p:cNvPr id="285" name="Google Shape;285;p35"/>
          <p:cNvGrpSpPr/>
          <p:nvPr/>
        </p:nvGrpSpPr>
        <p:grpSpPr>
          <a:xfrm>
            <a:off x="2069209" y="19225"/>
            <a:ext cx="8033493" cy="5824500"/>
            <a:chOff x="-429707" y="-285583"/>
            <a:chExt cx="10303313" cy="5824500"/>
          </a:xfrm>
        </p:grpSpPr>
        <p:sp>
          <p:nvSpPr>
            <p:cNvPr id="286" name="Google Shape;286;p35"/>
            <p:cNvSpPr/>
            <p:nvPr/>
          </p:nvSpPr>
          <p:spPr>
            <a:xfrm>
              <a:off x="-429707" y="-285583"/>
              <a:ext cx="10003425" cy="5824500"/>
            </a:xfrm>
            <a:custGeom>
              <a:avLst/>
              <a:gdLst/>
              <a:ahLst/>
              <a:cxnLst/>
              <a:rect l="l" t="t" r="r" b="b"/>
              <a:pathLst>
                <a:path w="400137" h="232980" extrusionOk="0">
                  <a:moveTo>
                    <a:pt x="3669" y="229355"/>
                  </a:moveTo>
                  <a:cubicBezTo>
                    <a:pt x="-15973" y="226669"/>
                    <a:pt x="48119" y="221862"/>
                    <a:pt x="80631" y="215639"/>
                  </a:cubicBezTo>
                  <a:cubicBezTo>
                    <a:pt x="113143" y="209416"/>
                    <a:pt x="167372" y="203828"/>
                    <a:pt x="198741" y="192017"/>
                  </a:cubicBezTo>
                  <a:cubicBezTo>
                    <a:pt x="230110" y="180206"/>
                    <a:pt x="250176" y="172840"/>
                    <a:pt x="268845" y="144773"/>
                  </a:cubicBezTo>
                  <a:cubicBezTo>
                    <a:pt x="287514" y="116706"/>
                    <a:pt x="292594" y="46983"/>
                    <a:pt x="310755" y="23615"/>
                  </a:cubicBezTo>
                  <a:cubicBezTo>
                    <a:pt x="328916" y="247"/>
                    <a:pt x="364095" y="-5087"/>
                    <a:pt x="377811" y="4565"/>
                  </a:cubicBezTo>
                  <a:cubicBezTo>
                    <a:pt x="391527" y="14217"/>
                    <a:pt x="392366" y="46863"/>
                    <a:pt x="393051" y="81527"/>
                  </a:cubicBezTo>
                  <a:cubicBezTo>
                    <a:pt x="393736" y="116191"/>
                    <a:pt x="414351" y="187512"/>
                    <a:pt x="381923" y="212550"/>
                  </a:cubicBezTo>
                  <a:cubicBezTo>
                    <a:pt x="349495" y="237588"/>
                    <a:pt x="261525" y="228953"/>
                    <a:pt x="198483" y="231754"/>
                  </a:cubicBezTo>
                  <a:cubicBezTo>
                    <a:pt x="135441" y="234555"/>
                    <a:pt x="23311" y="232041"/>
                    <a:pt x="3669" y="229355"/>
                  </a:cubicBezTo>
                  <a:close/>
                </a:path>
              </a:pathLst>
            </a:custGeom>
            <a:solidFill>
              <a:schemeClr val="accent4"/>
            </a:solidFill>
            <a:ln>
              <a:noFill/>
            </a:ln>
          </p:spPr>
        </p:sp>
        <p:sp>
          <p:nvSpPr>
            <p:cNvPr id="287" name="Google Shape;287;p35"/>
            <p:cNvSpPr/>
            <p:nvPr/>
          </p:nvSpPr>
          <p:spPr>
            <a:xfrm>
              <a:off x="-129819" y="-285583"/>
              <a:ext cx="10003425" cy="5824500"/>
            </a:xfrm>
            <a:custGeom>
              <a:avLst/>
              <a:gdLst/>
              <a:ahLst/>
              <a:cxnLst/>
              <a:rect l="l" t="t" r="r" b="b"/>
              <a:pathLst>
                <a:path w="400137" h="232980" extrusionOk="0">
                  <a:moveTo>
                    <a:pt x="3669" y="229355"/>
                  </a:moveTo>
                  <a:cubicBezTo>
                    <a:pt x="-15973" y="226669"/>
                    <a:pt x="48119" y="221862"/>
                    <a:pt x="80631" y="215639"/>
                  </a:cubicBezTo>
                  <a:cubicBezTo>
                    <a:pt x="113143" y="209416"/>
                    <a:pt x="167372" y="203828"/>
                    <a:pt x="198741" y="192017"/>
                  </a:cubicBezTo>
                  <a:cubicBezTo>
                    <a:pt x="230110" y="180206"/>
                    <a:pt x="250176" y="172840"/>
                    <a:pt x="268845" y="144773"/>
                  </a:cubicBezTo>
                  <a:cubicBezTo>
                    <a:pt x="287514" y="116706"/>
                    <a:pt x="292594" y="46983"/>
                    <a:pt x="310755" y="23615"/>
                  </a:cubicBezTo>
                  <a:cubicBezTo>
                    <a:pt x="328916" y="247"/>
                    <a:pt x="364095" y="-5087"/>
                    <a:pt x="377811" y="4565"/>
                  </a:cubicBezTo>
                  <a:cubicBezTo>
                    <a:pt x="391527" y="14217"/>
                    <a:pt x="392366" y="46863"/>
                    <a:pt x="393051" y="81527"/>
                  </a:cubicBezTo>
                  <a:cubicBezTo>
                    <a:pt x="393736" y="116191"/>
                    <a:pt x="414351" y="187512"/>
                    <a:pt x="381923" y="212550"/>
                  </a:cubicBezTo>
                  <a:cubicBezTo>
                    <a:pt x="349495" y="237588"/>
                    <a:pt x="261525" y="228953"/>
                    <a:pt x="198483" y="231754"/>
                  </a:cubicBezTo>
                  <a:cubicBezTo>
                    <a:pt x="135441" y="234555"/>
                    <a:pt x="23311" y="232041"/>
                    <a:pt x="3669" y="229355"/>
                  </a:cubicBezTo>
                  <a:close/>
                </a:path>
              </a:pathLst>
            </a:custGeom>
            <a:solidFill>
              <a:schemeClr val="lt2"/>
            </a:solidFill>
            <a:ln>
              <a:noFill/>
            </a:ln>
          </p:spPr>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15975" y="1737167"/>
            <a:ext cx="3708000" cy="1676400"/>
          </a:xfrm>
          <a:prstGeom prst="rect">
            <a:avLst/>
          </a:prstGeom>
          <a:noFill/>
        </p:spPr>
        <p:txBody>
          <a:bodyPr spcFirstLastPara="1" wrap="square" lIns="91425" tIns="91425" rIns="91425" bIns="91425" anchor="t" anchorCtr="0">
            <a:noAutofit/>
          </a:bodyPr>
          <a:lstStyle>
            <a:lvl1pPr lvl="0">
              <a:spcBef>
                <a:spcPts val="0"/>
              </a:spcBef>
              <a:spcAft>
                <a:spcPts val="0"/>
              </a:spcAft>
              <a:buSzPts val="3600"/>
              <a:buNone/>
              <a:defRPr sz="5000">
                <a:solidFill>
                  <a:schemeClr val="dk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ubTitle" idx="1"/>
          </p:nvPr>
        </p:nvSpPr>
        <p:spPr>
          <a:xfrm>
            <a:off x="715975" y="3449950"/>
            <a:ext cx="3708000" cy="507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6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3"/>
          <p:cNvSpPr txBox="1">
            <a:spLocks noGrp="1"/>
          </p:cNvSpPr>
          <p:nvPr>
            <p:ph type="title" idx="2" hasCustomPrompt="1"/>
          </p:nvPr>
        </p:nvSpPr>
        <p:spPr>
          <a:xfrm>
            <a:off x="820337" y="626007"/>
            <a:ext cx="1612500" cy="795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Font typeface="Poppins"/>
              <a:buNone/>
              <a:defRPr sz="7000"/>
            </a:lvl1pPr>
            <a:lvl2pPr lvl="1"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9pPr>
          </a:lstStyle>
          <a:p>
            <a:r>
              <a:t>xx%</a:t>
            </a:r>
          </a:p>
        </p:txBody>
      </p:sp>
      <p:grpSp>
        <p:nvGrpSpPr>
          <p:cNvPr id="15" name="Google Shape;15;p3"/>
          <p:cNvGrpSpPr/>
          <p:nvPr/>
        </p:nvGrpSpPr>
        <p:grpSpPr>
          <a:xfrm>
            <a:off x="4838550" y="9993"/>
            <a:ext cx="4324350" cy="5143500"/>
            <a:chOff x="4838550" y="0"/>
            <a:chExt cx="4324350" cy="5143500"/>
          </a:xfrm>
        </p:grpSpPr>
        <p:sp>
          <p:nvSpPr>
            <p:cNvPr id="16" name="Google Shape;16;p3"/>
            <p:cNvSpPr/>
            <p:nvPr/>
          </p:nvSpPr>
          <p:spPr>
            <a:xfrm flipH="1">
              <a:off x="4838550" y="0"/>
              <a:ext cx="4114800" cy="5143500"/>
            </a:xfrm>
            <a:prstGeom prst="flowChartDelay">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flipH="1">
              <a:off x="5048100" y="0"/>
              <a:ext cx="4114800" cy="5143500"/>
            </a:xfrm>
            <a:prstGeom prst="flowChartDelay">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grpSp>
        <p:nvGrpSpPr>
          <p:cNvPr id="26" name="Google Shape;26;p5"/>
          <p:cNvGrpSpPr/>
          <p:nvPr/>
        </p:nvGrpSpPr>
        <p:grpSpPr>
          <a:xfrm rot="10800000">
            <a:off x="-12" y="-6754"/>
            <a:ext cx="3560634" cy="777621"/>
            <a:chOff x="125" y="4196424"/>
            <a:chExt cx="9143899" cy="949129"/>
          </a:xfrm>
        </p:grpSpPr>
        <p:sp>
          <p:nvSpPr>
            <p:cNvPr id="27" name="Google Shape;27;p5"/>
            <p:cNvSpPr/>
            <p:nvPr/>
          </p:nvSpPr>
          <p:spPr>
            <a:xfrm>
              <a:off x="1323975" y="4196424"/>
              <a:ext cx="7820016" cy="828311"/>
            </a:xfrm>
            <a:custGeom>
              <a:avLst/>
              <a:gdLst/>
              <a:ahLst/>
              <a:cxnLst/>
              <a:rect l="l" t="t" r="r" b="b"/>
              <a:pathLst>
                <a:path w="132920" h="10933" extrusionOk="0">
                  <a:moveTo>
                    <a:pt x="132919" y="1"/>
                  </a:moveTo>
                  <a:cubicBezTo>
                    <a:pt x="125612" y="2023"/>
                    <a:pt x="114190" y="4313"/>
                    <a:pt x="98746" y="4902"/>
                  </a:cubicBezTo>
                  <a:cubicBezTo>
                    <a:pt x="95841" y="5013"/>
                    <a:pt x="93083" y="5053"/>
                    <a:pt x="90419" y="5053"/>
                  </a:cubicBezTo>
                  <a:cubicBezTo>
                    <a:pt x="83298" y="5053"/>
                    <a:pt x="76848" y="4765"/>
                    <a:pt x="70045" y="4765"/>
                  </a:cubicBezTo>
                  <a:cubicBezTo>
                    <a:pt x="64549" y="4765"/>
                    <a:pt x="58823" y="4953"/>
                    <a:pt x="52328" y="5634"/>
                  </a:cubicBezTo>
                  <a:cubicBezTo>
                    <a:pt x="39807" y="6946"/>
                    <a:pt x="0" y="10932"/>
                    <a:pt x="0" y="10932"/>
                  </a:cubicBezTo>
                  <a:lnTo>
                    <a:pt x="132919" y="10932"/>
                  </a:lnTo>
                  <a:lnTo>
                    <a:pt x="1329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125" y="4393417"/>
              <a:ext cx="9143899" cy="752136"/>
            </a:xfrm>
            <a:custGeom>
              <a:avLst/>
              <a:gdLst/>
              <a:ahLst/>
              <a:cxnLst/>
              <a:rect l="l" t="t" r="r" b="b"/>
              <a:pathLst>
                <a:path w="132920" h="10933" extrusionOk="0">
                  <a:moveTo>
                    <a:pt x="132919" y="1"/>
                  </a:moveTo>
                  <a:cubicBezTo>
                    <a:pt x="125612" y="2023"/>
                    <a:pt x="114190" y="4313"/>
                    <a:pt x="98746" y="4902"/>
                  </a:cubicBezTo>
                  <a:cubicBezTo>
                    <a:pt x="95841" y="5013"/>
                    <a:pt x="93083" y="5053"/>
                    <a:pt x="90419" y="5053"/>
                  </a:cubicBezTo>
                  <a:cubicBezTo>
                    <a:pt x="83298" y="5053"/>
                    <a:pt x="76848" y="4765"/>
                    <a:pt x="70045" y="4765"/>
                  </a:cubicBezTo>
                  <a:cubicBezTo>
                    <a:pt x="64549" y="4765"/>
                    <a:pt x="58823" y="4953"/>
                    <a:pt x="52328" y="5634"/>
                  </a:cubicBezTo>
                  <a:cubicBezTo>
                    <a:pt x="39807" y="6946"/>
                    <a:pt x="0" y="10932"/>
                    <a:pt x="0" y="10932"/>
                  </a:cubicBezTo>
                  <a:lnTo>
                    <a:pt x="132919" y="10932"/>
                  </a:lnTo>
                  <a:lnTo>
                    <a:pt x="1329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5"/>
          <p:cNvSpPr txBox="1">
            <a:spLocks noGrp="1"/>
          </p:cNvSpPr>
          <p:nvPr>
            <p:ph type="subTitle" idx="1"/>
          </p:nvPr>
        </p:nvSpPr>
        <p:spPr>
          <a:xfrm>
            <a:off x="715969" y="2608975"/>
            <a:ext cx="2994300" cy="12258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0" name="Google Shape;30;p5"/>
          <p:cNvSpPr txBox="1">
            <a:spLocks noGrp="1"/>
          </p:cNvSpPr>
          <p:nvPr>
            <p:ph type="subTitle" idx="2"/>
          </p:nvPr>
        </p:nvSpPr>
        <p:spPr>
          <a:xfrm>
            <a:off x="5433731" y="2608975"/>
            <a:ext cx="2994300" cy="122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1" name="Google Shape;31;p5"/>
          <p:cNvSpPr txBox="1">
            <a:spLocks noGrp="1"/>
          </p:cNvSpPr>
          <p:nvPr>
            <p:ph type="subTitle" idx="3"/>
          </p:nvPr>
        </p:nvSpPr>
        <p:spPr>
          <a:xfrm>
            <a:off x="715969" y="2137250"/>
            <a:ext cx="2994300" cy="479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1800"/>
              <a:buFont typeface="Poppins"/>
              <a:buNone/>
              <a:defRPr sz="2000">
                <a:solidFill>
                  <a:schemeClr val="dk1"/>
                </a:solidFill>
                <a:latin typeface="Archivo Black"/>
                <a:ea typeface="Archivo Black"/>
                <a:cs typeface="Archivo Black"/>
                <a:sym typeface="Archivo Black"/>
              </a:defRPr>
            </a:lvl1pPr>
            <a:lvl2pPr lvl="1" algn="ctr" rtl="0">
              <a:spcBef>
                <a:spcPts val="0"/>
              </a:spcBef>
              <a:spcAft>
                <a:spcPts val="0"/>
              </a:spcAft>
              <a:buSzPts val="1800"/>
              <a:buFont typeface="Poppins"/>
              <a:buNone/>
              <a:defRPr sz="1800" b="1">
                <a:latin typeface="Poppins"/>
                <a:ea typeface="Poppins"/>
                <a:cs typeface="Poppins"/>
                <a:sym typeface="Poppins"/>
              </a:defRPr>
            </a:lvl2pPr>
            <a:lvl3pPr lvl="2" algn="ctr" rtl="0">
              <a:spcBef>
                <a:spcPts val="0"/>
              </a:spcBef>
              <a:spcAft>
                <a:spcPts val="0"/>
              </a:spcAft>
              <a:buSzPts val="1800"/>
              <a:buFont typeface="Poppins"/>
              <a:buNone/>
              <a:defRPr sz="1800" b="1">
                <a:latin typeface="Poppins"/>
                <a:ea typeface="Poppins"/>
                <a:cs typeface="Poppins"/>
                <a:sym typeface="Poppins"/>
              </a:defRPr>
            </a:lvl3pPr>
            <a:lvl4pPr lvl="3" algn="ctr" rtl="0">
              <a:spcBef>
                <a:spcPts val="0"/>
              </a:spcBef>
              <a:spcAft>
                <a:spcPts val="0"/>
              </a:spcAft>
              <a:buSzPts val="1800"/>
              <a:buFont typeface="Poppins"/>
              <a:buNone/>
              <a:defRPr sz="1800" b="1">
                <a:latin typeface="Poppins"/>
                <a:ea typeface="Poppins"/>
                <a:cs typeface="Poppins"/>
                <a:sym typeface="Poppins"/>
              </a:defRPr>
            </a:lvl4pPr>
            <a:lvl5pPr lvl="4" algn="ctr" rtl="0">
              <a:spcBef>
                <a:spcPts val="0"/>
              </a:spcBef>
              <a:spcAft>
                <a:spcPts val="0"/>
              </a:spcAft>
              <a:buSzPts val="1800"/>
              <a:buFont typeface="Poppins"/>
              <a:buNone/>
              <a:defRPr sz="1800" b="1">
                <a:latin typeface="Poppins"/>
                <a:ea typeface="Poppins"/>
                <a:cs typeface="Poppins"/>
                <a:sym typeface="Poppins"/>
              </a:defRPr>
            </a:lvl5pPr>
            <a:lvl6pPr lvl="5" algn="ctr" rtl="0">
              <a:spcBef>
                <a:spcPts val="0"/>
              </a:spcBef>
              <a:spcAft>
                <a:spcPts val="0"/>
              </a:spcAft>
              <a:buSzPts val="1800"/>
              <a:buFont typeface="Poppins"/>
              <a:buNone/>
              <a:defRPr sz="1800" b="1">
                <a:latin typeface="Poppins"/>
                <a:ea typeface="Poppins"/>
                <a:cs typeface="Poppins"/>
                <a:sym typeface="Poppins"/>
              </a:defRPr>
            </a:lvl6pPr>
            <a:lvl7pPr lvl="6" algn="ctr" rtl="0">
              <a:spcBef>
                <a:spcPts val="0"/>
              </a:spcBef>
              <a:spcAft>
                <a:spcPts val="0"/>
              </a:spcAft>
              <a:buSzPts val="1800"/>
              <a:buFont typeface="Poppins"/>
              <a:buNone/>
              <a:defRPr sz="1800" b="1">
                <a:latin typeface="Poppins"/>
                <a:ea typeface="Poppins"/>
                <a:cs typeface="Poppins"/>
                <a:sym typeface="Poppins"/>
              </a:defRPr>
            </a:lvl7pPr>
            <a:lvl8pPr lvl="7" algn="ctr" rtl="0">
              <a:spcBef>
                <a:spcPts val="0"/>
              </a:spcBef>
              <a:spcAft>
                <a:spcPts val="0"/>
              </a:spcAft>
              <a:buSzPts val="1800"/>
              <a:buFont typeface="Poppins"/>
              <a:buNone/>
              <a:defRPr sz="1800" b="1">
                <a:latin typeface="Poppins"/>
                <a:ea typeface="Poppins"/>
                <a:cs typeface="Poppins"/>
                <a:sym typeface="Poppins"/>
              </a:defRPr>
            </a:lvl8pPr>
            <a:lvl9pPr lvl="8" algn="ctr" rtl="0">
              <a:spcBef>
                <a:spcPts val="0"/>
              </a:spcBef>
              <a:spcAft>
                <a:spcPts val="0"/>
              </a:spcAft>
              <a:buSzPts val="1800"/>
              <a:buFont typeface="Poppins"/>
              <a:buNone/>
              <a:defRPr sz="1800" b="1">
                <a:latin typeface="Poppins"/>
                <a:ea typeface="Poppins"/>
                <a:cs typeface="Poppins"/>
                <a:sym typeface="Poppins"/>
              </a:defRPr>
            </a:lvl9pPr>
          </a:lstStyle>
          <a:p>
            <a:endParaRPr/>
          </a:p>
        </p:txBody>
      </p:sp>
      <p:sp>
        <p:nvSpPr>
          <p:cNvPr id="32" name="Google Shape;32;p5"/>
          <p:cNvSpPr txBox="1">
            <a:spLocks noGrp="1"/>
          </p:cNvSpPr>
          <p:nvPr>
            <p:ph type="subTitle" idx="4"/>
          </p:nvPr>
        </p:nvSpPr>
        <p:spPr>
          <a:xfrm>
            <a:off x="5433731" y="2137250"/>
            <a:ext cx="2994300" cy="479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1800"/>
              <a:buFont typeface="Poppins"/>
              <a:buNone/>
              <a:defRPr sz="2000">
                <a:solidFill>
                  <a:schemeClr val="dk1"/>
                </a:solidFill>
                <a:latin typeface="Archivo Black"/>
                <a:ea typeface="Archivo Black"/>
                <a:cs typeface="Archivo Black"/>
                <a:sym typeface="Archivo Black"/>
              </a:defRPr>
            </a:lvl1pPr>
            <a:lvl2pPr lvl="1" algn="ctr" rtl="0">
              <a:spcBef>
                <a:spcPts val="0"/>
              </a:spcBef>
              <a:spcAft>
                <a:spcPts val="0"/>
              </a:spcAft>
              <a:buSzPts val="1800"/>
              <a:buFont typeface="Poppins"/>
              <a:buNone/>
              <a:defRPr sz="1800" b="1">
                <a:latin typeface="Poppins"/>
                <a:ea typeface="Poppins"/>
                <a:cs typeface="Poppins"/>
                <a:sym typeface="Poppins"/>
              </a:defRPr>
            </a:lvl2pPr>
            <a:lvl3pPr lvl="2" algn="ctr" rtl="0">
              <a:spcBef>
                <a:spcPts val="0"/>
              </a:spcBef>
              <a:spcAft>
                <a:spcPts val="0"/>
              </a:spcAft>
              <a:buSzPts val="1800"/>
              <a:buFont typeface="Poppins"/>
              <a:buNone/>
              <a:defRPr sz="1800" b="1">
                <a:latin typeface="Poppins"/>
                <a:ea typeface="Poppins"/>
                <a:cs typeface="Poppins"/>
                <a:sym typeface="Poppins"/>
              </a:defRPr>
            </a:lvl3pPr>
            <a:lvl4pPr lvl="3" algn="ctr" rtl="0">
              <a:spcBef>
                <a:spcPts val="0"/>
              </a:spcBef>
              <a:spcAft>
                <a:spcPts val="0"/>
              </a:spcAft>
              <a:buSzPts val="1800"/>
              <a:buFont typeface="Poppins"/>
              <a:buNone/>
              <a:defRPr sz="1800" b="1">
                <a:latin typeface="Poppins"/>
                <a:ea typeface="Poppins"/>
                <a:cs typeface="Poppins"/>
                <a:sym typeface="Poppins"/>
              </a:defRPr>
            </a:lvl4pPr>
            <a:lvl5pPr lvl="4" algn="ctr" rtl="0">
              <a:spcBef>
                <a:spcPts val="0"/>
              </a:spcBef>
              <a:spcAft>
                <a:spcPts val="0"/>
              </a:spcAft>
              <a:buSzPts val="1800"/>
              <a:buFont typeface="Poppins"/>
              <a:buNone/>
              <a:defRPr sz="1800" b="1">
                <a:latin typeface="Poppins"/>
                <a:ea typeface="Poppins"/>
                <a:cs typeface="Poppins"/>
                <a:sym typeface="Poppins"/>
              </a:defRPr>
            </a:lvl5pPr>
            <a:lvl6pPr lvl="5" algn="ctr" rtl="0">
              <a:spcBef>
                <a:spcPts val="0"/>
              </a:spcBef>
              <a:spcAft>
                <a:spcPts val="0"/>
              </a:spcAft>
              <a:buSzPts val="1800"/>
              <a:buFont typeface="Poppins"/>
              <a:buNone/>
              <a:defRPr sz="1800" b="1">
                <a:latin typeface="Poppins"/>
                <a:ea typeface="Poppins"/>
                <a:cs typeface="Poppins"/>
                <a:sym typeface="Poppins"/>
              </a:defRPr>
            </a:lvl6pPr>
            <a:lvl7pPr lvl="6" algn="ctr" rtl="0">
              <a:spcBef>
                <a:spcPts val="0"/>
              </a:spcBef>
              <a:spcAft>
                <a:spcPts val="0"/>
              </a:spcAft>
              <a:buSzPts val="1800"/>
              <a:buFont typeface="Poppins"/>
              <a:buNone/>
              <a:defRPr sz="1800" b="1">
                <a:latin typeface="Poppins"/>
                <a:ea typeface="Poppins"/>
                <a:cs typeface="Poppins"/>
                <a:sym typeface="Poppins"/>
              </a:defRPr>
            </a:lvl7pPr>
            <a:lvl8pPr lvl="7" algn="ctr" rtl="0">
              <a:spcBef>
                <a:spcPts val="0"/>
              </a:spcBef>
              <a:spcAft>
                <a:spcPts val="0"/>
              </a:spcAft>
              <a:buSzPts val="1800"/>
              <a:buFont typeface="Poppins"/>
              <a:buNone/>
              <a:defRPr sz="1800" b="1">
                <a:latin typeface="Poppins"/>
                <a:ea typeface="Poppins"/>
                <a:cs typeface="Poppins"/>
                <a:sym typeface="Poppins"/>
              </a:defRPr>
            </a:lvl8pPr>
            <a:lvl9pPr lvl="8" algn="ctr" rtl="0">
              <a:spcBef>
                <a:spcPts val="0"/>
              </a:spcBef>
              <a:spcAft>
                <a:spcPts val="0"/>
              </a:spcAft>
              <a:buSzPts val="1800"/>
              <a:buFont typeface="Poppins"/>
              <a:buNone/>
              <a:defRPr sz="1800" b="1">
                <a:latin typeface="Poppins"/>
                <a:ea typeface="Poppins"/>
                <a:cs typeface="Poppins"/>
                <a:sym typeface="Poppins"/>
              </a:defRPr>
            </a:lvl9pPr>
          </a:lstStyle>
          <a:p>
            <a:endParaRPr/>
          </a:p>
        </p:txBody>
      </p:sp>
      <p:sp>
        <p:nvSpPr>
          <p:cNvPr id="33" name="Google Shape;33;p5"/>
          <p:cNvSpPr txBox="1">
            <a:spLocks noGrp="1"/>
          </p:cNvSpPr>
          <p:nvPr>
            <p:ph type="ctrTitle"/>
          </p:nvPr>
        </p:nvSpPr>
        <p:spPr>
          <a:xfrm>
            <a:off x="713250" y="384327"/>
            <a:ext cx="7717500" cy="577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solidFill>
                  <a:schemeClr val="dk1"/>
                </a:solidFill>
                <a:latin typeface="Archivo Black"/>
                <a:ea typeface="Archivo Black"/>
                <a:cs typeface="Archivo Black"/>
                <a:sym typeface="Archivo Black"/>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grpSp>
        <p:nvGrpSpPr>
          <p:cNvPr id="35" name="Google Shape;35;p6"/>
          <p:cNvGrpSpPr/>
          <p:nvPr/>
        </p:nvGrpSpPr>
        <p:grpSpPr>
          <a:xfrm flipH="1">
            <a:off x="125" y="4267107"/>
            <a:ext cx="9143899" cy="878229"/>
            <a:chOff x="125" y="4196424"/>
            <a:chExt cx="9143899" cy="949129"/>
          </a:xfrm>
        </p:grpSpPr>
        <p:sp>
          <p:nvSpPr>
            <p:cNvPr id="36" name="Google Shape;36;p6"/>
            <p:cNvSpPr/>
            <p:nvPr/>
          </p:nvSpPr>
          <p:spPr>
            <a:xfrm>
              <a:off x="1323975" y="4196424"/>
              <a:ext cx="7820016" cy="828311"/>
            </a:xfrm>
            <a:custGeom>
              <a:avLst/>
              <a:gdLst/>
              <a:ahLst/>
              <a:cxnLst/>
              <a:rect l="l" t="t" r="r" b="b"/>
              <a:pathLst>
                <a:path w="132920" h="10933" extrusionOk="0">
                  <a:moveTo>
                    <a:pt x="132919" y="1"/>
                  </a:moveTo>
                  <a:cubicBezTo>
                    <a:pt x="125612" y="2023"/>
                    <a:pt x="114190" y="4313"/>
                    <a:pt x="98746" y="4902"/>
                  </a:cubicBezTo>
                  <a:cubicBezTo>
                    <a:pt x="95841" y="5013"/>
                    <a:pt x="93083" y="5053"/>
                    <a:pt x="90419" y="5053"/>
                  </a:cubicBezTo>
                  <a:cubicBezTo>
                    <a:pt x="83298" y="5053"/>
                    <a:pt x="76848" y="4765"/>
                    <a:pt x="70045" y="4765"/>
                  </a:cubicBezTo>
                  <a:cubicBezTo>
                    <a:pt x="64549" y="4765"/>
                    <a:pt x="58823" y="4953"/>
                    <a:pt x="52328" y="5634"/>
                  </a:cubicBezTo>
                  <a:cubicBezTo>
                    <a:pt x="39807" y="6946"/>
                    <a:pt x="0" y="10932"/>
                    <a:pt x="0" y="10932"/>
                  </a:cubicBezTo>
                  <a:lnTo>
                    <a:pt x="132919" y="10932"/>
                  </a:lnTo>
                  <a:lnTo>
                    <a:pt x="1329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p:nvPr/>
          </p:nvSpPr>
          <p:spPr>
            <a:xfrm>
              <a:off x="125" y="4393417"/>
              <a:ext cx="9143899" cy="752136"/>
            </a:xfrm>
            <a:custGeom>
              <a:avLst/>
              <a:gdLst/>
              <a:ahLst/>
              <a:cxnLst/>
              <a:rect l="l" t="t" r="r" b="b"/>
              <a:pathLst>
                <a:path w="132920" h="10933" extrusionOk="0">
                  <a:moveTo>
                    <a:pt x="132919" y="1"/>
                  </a:moveTo>
                  <a:cubicBezTo>
                    <a:pt x="125612" y="2023"/>
                    <a:pt x="114190" y="4313"/>
                    <a:pt x="98746" y="4902"/>
                  </a:cubicBezTo>
                  <a:cubicBezTo>
                    <a:pt x="95841" y="5013"/>
                    <a:pt x="93083" y="5053"/>
                    <a:pt x="90419" y="5053"/>
                  </a:cubicBezTo>
                  <a:cubicBezTo>
                    <a:pt x="83298" y="5053"/>
                    <a:pt x="76848" y="4765"/>
                    <a:pt x="70045" y="4765"/>
                  </a:cubicBezTo>
                  <a:cubicBezTo>
                    <a:pt x="64549" y="4765"/>
                    <a:pt x="58823" y="4953"/>
                    <a:pt x="52328" y="5634"/>
                  </a:cubicBezTo>
                  <a:cubicBezTo>
                    <a:pt x="39807" y="6946"/>
                    <a:pt x="0" y="10932"/>
                    <a:pt x="0" y="10932"/>
                  </a:cubicBezTo>
                  <a:lnTo>
                    <a:pt x="132919" y="10932"/>
                  </a:lnTo>
                  <a:lnTo>
                    <a:pt x="1329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6"/>
          <p:cNvSpPr txBox="1">
            <a:spLocks noGrp="1"/>
          </p:cNvSpPr>
          <p:nvPr>
            <p:ph type="ctrTitle"/>
          </p:nvPr>
        </p:nvSpPr>
        <p:spPr>
          <a:xfrm>
            <a:off x="713250" y="384327"/>
            <a:ext cx="7717500" cy="577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solidFill>
                  <a:schemeClr val="dk1"/>
                </a:solidFill>
                <a:latin typeface="Archivo Black"/>
                <a:ea typeface="Archivo Black"/>
                <a:cs typeface="Archivo Black"/>
                <a:sym typeface="Archivo Black"/>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9"/>
        <p:cNvGrpSpPr/>
        <p:nvPr/>
      </p:nvGrpSpPr>
      <p:grpSpPr>
        <a:xfrm>
          <a:off x="0" y="0"/>
          <a:ext cx="0" cy="0"/>
          <a:chOff x="0" y="0"/>
          <a:chExt cx="0" cy="0"/>
        </a:xfrm>
      </p:grpSpPr>
      <p:grpSp>
        <p:nvGrpSpPr>
          <p:cNvPr id="70" name="Google Shape;70;p13"/>
          <p:cNvGrpSpPr/>
          <p:nvPr/>
        </p:nvGrpSpPr>
        <p:grpSpPr>
          <a:xfrm>
            <a:off x="125" y="4267107"/>
            <a:ext cx="9143899" cy="878229"/>
            <a:chOff x="125" y="4196424"/>
            <a:chExt cx="9143899" cy="949129"/>
          </a:xfrm>
        </p:grpSpPr>
        <p:sp>
          <p:nvSpPr>
            <p:cNvPr id="71" name="Google Shape;71;p13"/>
            <p:cNvSpPr/>
            <p:nvPr/>
          </p:nvSpPr>
          <p:spPr>
            <a:xfrm>
              <a:off x="1323975" y="4196424"/>
              <a:ext cx="7820016" cy="828311"/>
            </a:xfrm>
            <a:custGeom>
              <a:avLst/>
              <a:gdLst/>
              <a:ahLst/>
              <a:cxnLst/>
              <a:rect l="l" t="t" r="r" b="b"/>
              <a:pathLst>
                <a:path w="132920" h="10933" extrusionOk="0">
                  <a:moveTo>
                    <a:pt x="132919" y="1"/>
                  </a:moveTo>
                  <a:cubicBezTo>
                    <a:pt x="125612" y="2023"/>
                    <a:pt x="114190" y="4313"/>
                    <a:pt x="98746" y="4902"/>
                  </a:cubicBezTo>
                  <a:cubicBezTo>
                    <a:pt x="95841" y="5013"/>
                    <a:pt x="93083" y="5053"/>
                    <a:pt x="90419" y="5053"/>
                  </a:cubicBezTo>
                  <a:cubicBezTo>
                    <a:pt x="83298" y="5053"/>
                    <a:pt x="76848" y="4765"/>
                    <a:pt x="70045" y="4765"/>
                  </a:cubicBezTo>
                  <a:cubicBezTo>
                    <a:pt x="64549" y="4765"/>
                    <a:pt x="58823" y="4953"/>
                    <a:pt x="52328" y="5634"/>
                  </a:cubicBezTo>
                  <a:cubicBezTo>
                    <a:pt x="39807" y="6946"/>
                    <a:pt x="0" y="10932"/>
                    <a:pt x="0" y="10932"/>
                  </a:cubicBezTo>
                  <a:lnTo>
                    <a:pt x="132919" y="10932"/>
                  </a:lnTo>
                  <a:lnTo>
                    <a:pt x="1329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125" y="4393417"/>
              <a:ext cx="9143899" cy="752136"/>
            </a:xfrm>
            <a:custGeom>
              <a:avLst/>
              <a:gdLst/>
              <a:ahLst/>
              <a:cxnLst/>
              <a:rect l="l" t="t" r="r" b="b"/>
              <a:pathLst>
                <a:path w="132920" h="10933" extrusionOk="0">
                  <a:moveTo>
                    <a:pt x="132919" y="1"/>
                  </a:moveTo>
                  <a:cubicBezTo>
                    <a:pt x="125612" y="2023"/>
                    <a:pt x="114190" y="4313"/>
                    <a:pt x="98746" y="4902"/>
                  </a:cubicBezTo>
                  <a:cubicBezTo>
                    <a:pt x="95841" y="5013"/>
                    <a:pt x="93083" y="5053"/>
                    <a:pt x="90419" y="5053"/>
                  </a:cubicBezTo>
                  <a:cubicBezTo>
                    <a:pt x="83298" y="5053"/>
                    <a:pt x="76848" y="4765"/>
                    <a:pt x="70045" y="4765"/>
                  </a:cubicBezTo>
                  <a:cubicBezTo>
                    <a:pt x="64549" y="4765"/>
                    <a:pt x="58823" y="4953"/>
                    <a:pt x="52328" y="5634"/>
                  </a:cubicBezTo>
                  <a:cubicBezTo>
                    <a:pt x="39807" y="6946"/>
                    <a:pt x="0" y="10932"/>
                    <a:pt x="0" y="10932"/>
                  </a:cubicBezTo>
                  <a:lnTo>
                    <a:pt x="132919" y="10932"/>
                  </a:lnTo>
                  <a:lnTo>
                    <a:pt x="1329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13"/>
          <p:cNvSpPr txBox="1">
            <a:spLocks noGrp="1"/>
          </p:cNvSpPr>
          <p:nvPr>
            <p:ph type="subTitle" idx="1"/>
          </p:nvPr>
        </p:nvSpPr>
        <p:spPr>
          <a:xfrm>
            <a:off x="1650638" y="1633125"/>
            <a:ext cx="2860500" cy="5385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Cabin"/>
              <a:buNone/>
              <a:defRPr sz="1400"/>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74" name="Google Shape;74;p13"/>
          <p:cNvSpPr txBox="1">
            <a:spLocks noGrp="1"/>
          </p:cNvSpPr>
          <p:nvPr>
            <p:ph type="title" hasCustomPrompt="1"/>
          </p:nvPr>
        </p:nvSpPr>
        <p:spPr>
          <a:xfrm>
            <a:off x="677400" y="1486325"/>
            <a:ext cx="973200" cy="420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6"/>
              </a:buClr>
              <a:buSzPts val="2000"/>
              <a:buFont typeface="Poppins"/>
              <a:buNone/>
              <a:defRPr/>
            </a:lvl1pPr>
            <a:lvl2pPr lvl="1"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9pPr>
          </a:lstStyle>
          <a:p>
            <a:r>
              <a:t>xx%</a:t>
            </a:r>
          </a:p>
        </p:txBody>
      </p:sp>
      <p:sp>
        <p:nvSpPr>
          <p:cNvPr id="75" name="Google Shape;75;p13"/>
          <p:cNvSpPr txBox="1">
            <a:spLocks noGrp="1"/>
          </p:cNvSpPr>
          <p:nvPr>
            <p:ph type="subTitle" idx="2"/>
          </p:nvPr>
        </p:nvSpPr>
        <p:spPr>
          <a:xfrm>
            <a:off x="1650638" y="1365525"/>
            <a:ext cx="2860500" cy="4200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400"/>
              <a:buFont typeface="Cabin"/>
              <a:buNone/>
              <a:defRPr sz="2000">
                <a:latin typeface="Archivo Black"/>
                <a:ea typeface="Archivo Black"/>
                <a:cs typeface="Archivo Black"/>
                <a:sym typeface="Archivo Black"/>
              </a:defRPr>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76" name="Google Shape;76;p13"/>
          <p:cNvSpPr txBox="1">
            <a:spLocks noGrp="1"/>
          </p:cNvSpPr>
          <p:nvPr>
            <p:ph type="ctrTitle" idx="3"/>
          </p:nvPr>
        </p:nvSpPr>
        <p:spPr>
          <a:xfrm>
            <a:off x="713250" y="384327"/>
            <a:ext cx="7717500" cy="577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solidFill>
                  <a:schemeClr val="dk1"/>
                </a:solidFill>
                <a:latin typeface="Archivo Black"/>
                <a:ea typeface="Archivo Black"/>
                <a:cs typeface="Archivo Black"/>
                <a:sym typeface="Archivo Black"/>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7" name="Google Shape;77;p13"/>
          <p:cNvSpPr txBox="1">
            <a:spLocks noGrp="1"/>
          </p:cNvSpPr>
          <p:nvPr>
            <p:ph type="subTitle" idx="4"/>
          </p:nvPr>
        </p:nvSpPr>
        <p:spPr>
          <a:xfrm>
            <a:off x="1650638" y="2667825"/>
            <a:ext cx="2860500" cy="5385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Cabin"/>
              <a:buNone/>
              <a:defRPr sz="1400"/>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78" name="Google Shape;78;p13"/>
          <p:cNvSpPr txBox="1">
            <a:spLocks noGrp="1"/>
          </p:cNvSpPr>
          <p:nvPr>
            <p:ph type="title" idx="5" hasCustomPrompt="1"/>
          </p:nvPr>
        </p:nvSpPr>
        <p:spPr>
          <a:xfrm>
            <a:off x="677400" y="2521025"/>
            <a:ext cx="973200" cy="420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6"/>
              </a:buClr>
              <a:buSzPts val="2000"/>
              <a:buFont typeface="Poppins"/>
              <a:buNone/>
              <a:defRPr/>
            </a:lvl1pPr>
            <a:lvl2pPr lvl="1"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9pPr>
          </a:lstStyle>
          <a:p>
            <a:r>
              <a:t>xx%</a:t>
            </a:r>
          </a:p>
        </p:txBody>
      </p:sp>
      <p:sp>
        <p:nvSpPr>
          <p:cNvPr id="79" name="Google Shape;79;p13"/>
          <p:cNvSpPr txBox="1">
            <a:spLocks noGrp="1"/>
          </p:cNvSpPr>
          <p:nvPr>
            <p:ph type="subTitle" idx="6"/>
          </p:nvPr>
        </p:nvSpPr>
        <p:spPr>
          <a:xfrm>
            <a:off x="1650638" y="2400225"/>
            <a:ext cx="2860500" cy="4200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400"/>
              <a:buFont typeface="Cabin"/>
              <a:buNone/>
              <a:defRPr sz="2000">
                <a:latin typeface="Archivo Black"/>
                <a:ea typeface="Archivo Black"/>
                <a:cs typeface="Archivo Black"/>
                <a:sym typeface="Archivo Black"/>
              </a:defRPr>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80" name="Google Shape;80;p13"/>
          <p:cNvSpPr txBox="1">
            <a:spLocks noGrp="1"/>
          </p:cNvSpPr>
          <p:nvPr>
            <p:ph type="subTitle" idx="7"/>
          </p:nvPr>
        </p:nvSpPr>
        <p:spPr>
          <a:xfrm>
            <a:off x="1650638" y="3702525"/>
            <a:ext cx="2860500" cy="5385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Cabin"/>
              <a:buNone/>
              <a:defRPr sz="1400"/>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81" name="Google Shape;81;p13"/>
          <p:cNvSpPr txBox="1">
            <a:spLocks noGrp="1"/>
          </p:cNvSpPr>
          <p:nvPr>
            <p:ph type="title" idx="8" hasCustomPrompt="1"/>
          </p:nvPr>
        </p:nvSpPr>
        <p:spPr>
          <a:xfrm>
            <a:off x="677400" y="3555725"/>
            <a:ext cx="973200" cy="420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6"/>
              </a:buClr>
              <a:buSzPts val="2000"/>
              <a:buFont typeface="Poppins"/>
              <a:buNone/>
              <a:defRPr/>
            </a:lvl1pPr>
            <a:lvl2pPr lvl="1"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9pPr>
          </a:lstStyle>
          <a:p>
            <a:r>
              <a:t>xx%</a:t>
            </a:r>
          </a:p>
        </p:txBody>
      </p:sp>
      <p:sp>
        <p:nvSpPr>
          <p:cNvPr id="82" name="Google Shape;82;p13"/>
          <p:cNvSpPr txBox="1">
            <a:spLocks noGrp="1"/>
          </p:cNvSpPr>
          <p:nvPr>
            <p:ph type="subTitle" idx="9"/>
          </p:nvPr>
        </p:nvSpPr>
        <p:spPr>
          <a:xfrm>
            <a:off x="1650638" y="3434925"/>
            <a:ext cx="2860500" cy="4200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400"/>
              <a:buFont typeface="Cabin"/>
              <a:buNone/>
              <a:defRPr sz="2000">
                <a:latin typeface="Archivo Black"/>
                <a:ea typeface="Archivo Black"/>
                <a:cs typeface="Archivo Black"/>
                <a:sym typeface="Archivo Black"/>
              </a:defRPr>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83" name="Google Shape;83;p13"/>
          <p:cNvSpPr txBox="1">
            <a:spLocks noGrp="1"/>
          </p:cNvSpPr>
          <p:nvPr>
            <p:ph type="subTitle" idx="13"/>
          </p:nvPr>
        </p:nvSpPr>
        <p:spPr>
          <a:xfrm>
            <a:off x="5508263" y="1633125"/>
            <a:ext cx="2860500" cy="5385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Cabin"/>
              <a:buNone/>
              <a:defRPr sz="1400"/>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84" name="Google Shape;84;p13"/>
          <p:cNvSpPr txBox="1">
            <a:spLocks noGrp="1"/>
          </p:cNvSpPr>
          <p:nvPr>
            <p:ph type="title" idx="14" hasCustomPrompt="1"/>
          </p:nvPr>
        </p:nvSpPr>
        <p:spPr>
          <a:xfrm>
            <a:off x="4535050" y="1486325"/>
            <a:ext cx="973200" cy="420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6"/>
              </a:buClr>
              <a:buSzPts val="2000"/>
              <a:buFont typeface="Poppins"/>
              <a:buNone/>
              <a:defRPr/>
            </a:lvl1pPr>
            <a:lvl2pPr lvl="1"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9pPr>
          </a:lstStyle>
          <a:p>
            <a:r>
              <a:t>xx%</a:t>
            </a:r>
          </a:p>
        </p:txBody>
      </p:sp>
      <p:sp>
        <p:nvSpPr>
          <p:cNvPr id="85" name="Google Shape;85;p13"/>
          <p:cNvSpPr txBox="1">
            <a:spLocks noGrp="1"/>
          </p:cNvSpPr>
          <p:nvPr>
            <p:ph type="subTitle" idx="15"/>
          </p:nvPr>
        </p:nvSpPr>
        <p:spPr>
          <a:xfrm>
            <a:off x="5508263" y="1365525"/>
            <a:ext cx="2860500" cy="4200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400"/>
              <a:buFont typeface="Cabin"/>
              <a:buNone/>
              <a:defRPr sz="2000">
                <a:latin typeface="Archivo Black"/>
                <a:ea typeface="Archivo Black"/>
                <a:cs typeface="Archivo Black"/>
                <a:sym typeface="Archivo Black"/>
              </a:defRPr>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86" name="Google Shape;86;p13"/>
          <p:cNvSpPr txBox="1">
            <a:spLocks noGrp="1"/>
          </p:cNvSpPr>
          <p:nvPr>
            <p:ph type="subTitle" idx="16"/>
          </p:nvPr>
        </p:nvSpPr>
        <p:spPr>
          <a:xfrm>
            <a:off x="5508263" y="2667825"/>
            <a:ext cx="2860500" cy="5385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Cabin"/>
              <a:buNone/>
              <a:defRPr sz="1400"/>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87" name="Google Shape;87;p13"/>
          <p:cNvSpPr txBox="1">
            <a:spLocks noGrp="1"/>
          </p:cNvSpPr>
          <p:nvPr>
            <p:ph type="title" idx="17" hasCustomPrompt="1"/>
          </p:nvPr>
        </p:nvSpPr>
        <p:spPr>
          <a:xfrm>
            <a:off x="4535050" y="2521025"/>
            <a:ext cx="973200" cy="420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6"/>
              </a:buClr>
              <a:buSzPts val="2000"/>
              <a:buFont typeface="Poppins"/>
              <a:buNone/>
              <a:defRPr/>
            </a:lvl1pPr>
            <a:lvl2pPr lvl="1"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9pPr>
          </a:lstStyle>
          <a:p>
            <a:r>
              <a:t>xx%</a:t>
            </a:r>
          </a:p>
        </p:txBody>
      </p:sp>
      <p:sp>
        <p:nvSpPr>
          <p:cNvPr id="88" name="Google Shape;88;p13"/>
          <p:cNvSpPr txBox="1">
            <a:spLocks noGrp="1"/>
          </p:cNvSpPr>
          <p:nvPr>
            <p:ph type="subTitle" idx="18"/>
          </p:nvPr>
        </p:nvSpPr>
        <p:spPr>
          <a:xfrm>
            <a:off x="5508263" y="2400225"/>
            <a:ext cx="2860500" cy="4200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400"/>
              <a:buFont typeface="Cabin"/>
              <a:buNone/>
              <a:defRPr sz="2000">
                <a:latin typeface="Archivo Black"/>
                <a:ea typeface="Archivo Black"/>
                <a:cs typeface="Archivo Black"/>
                <a:sym typeface="Archivo Black"/>
              </a:defRPr>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89" name="Google Shape;89;p13"/>
          <p:cNvSpPr txBox="1">
            <a:spLocks noGrp="1"/>
          </p:cNvSpPr>
          <p:nvPr>
            <p:ph type="subTitle" idx="19"/>
          </p:nvPr>
        </p:nvSpPr>
        <p:spPr>
          <a:xfrm>
            <a:off x="5508263" y="3702525"/>
            <a:ext cx="2860500" cy="5385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Cabin"/>
              <a:buNone/>
              <a:defRPr sz="1400"/>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90" name="Google Shape;90;p13"/>
          <p:cNvSpPr txBox="1">
            <a:spLocks noGrp="1"/>
          </p:cNvSpPr>
          <p:nvPr>
            <p:ph type="title" idx="20" hasCustomPrompt="1"/>
          </p:nvPr>
        </p:nvSpPr>
        <p:spPr>
          <a:xfrm>
            <a:off x="4535050" y="3555725"/>
            <a:ext cx="973200" cy="420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6"/>
              </a:buClr>
              <a:buSzPts val="2000"/>
              <a:buFont typeface="Poppins"/>
              <a:buNone/>
              <a:defRPr/>
            </a:lvl1pPr>
            <a:lvl2pPr lvl="1"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9pPr>
          </a:lstStyle>
          <a:p>
            <a:r>
              <a:t>xx%</a:t>
            </a:r>
          </a:p>
        </p:txBody>
      </p:sp>
      <p:sp>
        <p:nvSpPr>
          <p:cNvPr id="91" name="Google Shape;91;p13"/>
          <p:cNvSpPr txBox="1">
            <a:spLocks noGrp="1"/>
          </p:cNvSpPr>
          <p:nvPr>
            <p:ph type="subTitle" idx="21"/>
          </p:nvPr>
        </p:nvSpPr>
        <p:spPr>
          <a:xfrm>
            <a:off x="5508263" y="3434925"/>
            <a:ext cx="2860500" cy="4200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400"/>
              <a:buFont typeface="Cabin"/>
              <a:buNone/>
              <a:defRPr sz="2000">
                <a:latin typeface="Archivo Black"/>
                <a:ea typeface="Archivo Black"/>
                <a:cs typeface="Archivo Black"/>
                <a:sym typeface="Archivo Black"/>
              </a:defRPr>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98"/>
        <p:cNvGrpSpPr/>
        <p:nvPr/>
      </p:nvGrpSpPr>
      <p:grpSpPr>
        <a:xfrm>
          <a:off x="0" y="0"/>
          <a:ext cx="0" cy="0"/>
          <a:chOff x="0" y="0"/>
          <a:chExt cx="0" cy="0"/>
        </a:xfrm>
      </p:grpSpPr>
      <p:grpSp>
        <p:nvGrpSpPr>
          <p:cNvPr id="99" name="Google Shape;99;p15"/>
          <p:cNvGrpSpPr/>
          <p:nvPr/>
        </p:nvGrpSpPr>
        <p:grpSpPr>
          <a:xfrm>
            <a:off x="-188875" y="0"/>
            <a:ext cx="4324350" cy="5143500"/>
            <a:chOff x="-188875" y="0"/>
            <a:chExt cx="4324350" cy="5143500"/>
          </a:xfrm>
        </p:grpSpPr>
        <p:sp>
          <p:nvSpPr>
            <p:cNvPr id="100" name="Google Shape;100;p15"/>
            <p:cNvSpPr/>
            <p:nvPr/>
          </p:nvSpPr>
          <p:spPr>
            <a:xfrm rot="10800000" flipH="1">
              <a:off x="20675" y="0"/>
              <a:ext cx="4114800" cy="5143500"/>
            </a:xfrm>
            <a:prstGeom prst="flowChartDelay">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rot="10800000" flipH="1">
              <a:off x="-188875" y="0"/>
              <a:ext cx="4114800" cy="5143500"/>
            </a:xfrm>
            <a:prstGeom prst="flowChartDelay">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15"/>
          <p:cNvSpPr txBox="1">
            <a:spLocks noGrp="1"/>
          </p:cNvSpPr>
          <p:nvPr>
            <p:ph type="title"/>
          </p:nvPr>
        </p:nvSpPr>
        <p:spPr>
          <a:xfrm flipH="1">
            <a:off x="4678375" y="1805452"/>
            <a:ext cx="3708000" cy="1676400"/>
          </a:xfrm>
          <a:prstGeom prst="rect">
            <a:avLst/>
          </a:prstGeom>
          <a:noFill/>
        </p:spPr>
        <p:txBody>
          <a:bodyPr spcFirstLastPara="1" wrap="square" lIns="91425" tIns="91425" rIns="91425" bIns="91425" anchor="t" anchorCtr="0">
            <a:noAutofit/>
          </a:bodyPr>
          <a:lstStyle>
            <a:lvl1pPr lvl="0" algn="r" rtl="0">
              <a:spcBef>
                <a:spcPts val="0"/>
              </a:spcBef>
              <a:spcAft>
                <a:spcPts val="0"/>
              </a:spcAft>
              <a:buSzPts val="3600"/>
              <a:buNone/>
              <a:defRPr sz="50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3" name="Google Shape;103;p15"/>
          <p:cNvSpPr txBox="1">
            <a:spLocks noGrp="1"/>
          </p:cNvSpPr>
          <p:nvPr>
            <p:ph type="subTitle" idx="1"/>
          </p:nvPr>
        </p:nvSpPr>
        <p:spPr>
          <a:xfrm flipH="1">
            <a:off x="4678375" y="3498246"/>
            <a:ext cx="3708000" cy="507600"/>
          </a:xfrm>
          <a:prstGeom prst="rect">
            <a:avLst/>
          </a:prstGeom>
          <a:noFill/>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6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4" name="Google Shape;104;p15"/>
          <p:cNvSpPr txBox="1">
            <a:spLocks noGrp="1"/>
          </p:cNvSpPr>
          <p:nvPr>
            <p:ph type="title" idx="2" hasCustomPrompt="1"/>
          </p:nvPr>
        </p:nvSpPr>
        <p:spPr>
          <a:xfrm flipH="1">
            <a:off x="6669513" y="708646"/>
            <a:ext cx="1612500" cy="795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Font typeface="Poppins"/>
              <a:buNone/>
              <a:defRPr sz="7000"/>
            </a:lvl1pPr>
            <a:lvl2pPr lvl="1" algn="ctr" rtl="0">
              <a:spcBef>
                <a:spcPts val="0"/>
              </a:spcBef>
              <a:spcAft>
                <a:spcPts val="0"/>
              </a:spcAft>
              <a:buSzPts val="2000"/>
              <a:buFont typeface="Poppins"/>
              <a:buNone/>
              <a:defRPr sz="2000" b="1">
                <a:latin typeface="Poppins"/>
                <a:ea typeface="Poppins"/>
                <a:cs typeface="Poppins"/>
                <a:sym typeface="Poppins"/>
              </a:defRPr>
            </a:lvl2pPr>
            <a:lvl3pPr lvl="2" algn="ctr" rtl="0">
              <a:spcBef>
                <a:spcPts val="0"/>
              </a:spcBef>
              <a:spcAft>
                <a:spcPts val="0"/>
              </a:spcAft>
              <a:buSzPts val="2000"/>
              <a:buFont typeface="Poppins"/>
              <a:buNone/>
              <a:defRPr sz="2000" b="1">
                <a:latin typeface="Poppins"/>
                <a:ea typeface="Poppins"/>
                <a:cs typeface="Poppins"/>
                <a:sym typeface="Poppins"/>
              </a:defRPr>
            </a:lvl3pPr>
            <a:lvl4pPr lvl="3" algn="ctr" rtl="0">
              <a:spcBef>
                <a:spcPts val="0"/>
              </a:spcBef>
              <a:spcAft>
                <a:spcPts val="0"/>
              </a:spcAft>
              <a:buSzPts val="2000"/>
              <a:buFont typeface="Poppins"/>
              <a:buNone/>
              <a:defRPr sz="2000" b="1">
                <a:latin typeface="Poppins"/>
                <a:ea typeface="Poppins"/>
                <a:cs typeface="Poppins"/>
                <a:sym typeface="Poppins"/>
              </a:defRPr>
            </a:lvl4pPr>
            <a:lvl5pPr lvl="4" algn="ctr" rtl="0">
              <a:spcBef>
                <a:spcPts val="0"/>
              </a:spcBef>
              <a:spcAft>
                <a:spcPts val="0"/>
              </a:spcAft>
              <a:buSzPts val="2000"/>
              <a:buFont typeface="Poppins"/>
              <a:buNone/>
              <a:defRPr sz="2000" b="1">
                <a:latin typeface="Poppins"/>
                <a:ea typeface="Poppins"/>
                <a:cs typeface="Poppins"/>
                <a:sym typeface="Poppins"/>
              </a:defRPr>
            </a:lvl5pPr>
            <a:lvl6pPr lvl="5" algn="ctr" rtl="0">
              <a:spcBef>
                <a:spcPts val="0"/>
              </a:spcBef>
              <a:spcAft>
                <a:spcPts val="0"/>
              </a:spcAft>
              <a:buSzPts val="2000"/>
              <a:buFont typeface="Poppins"/>
              <a:buNone/>
              <a:defRPr sz="2000" b="1">
                <a:latin typeface="Poppins"/>
                <a:ea typeface="Poppins"/>
                <a:cs typeface="Poppins"/>
                <a:sym typeface="Poppins"/>
              </a:defRPr>
            </a:lvl6pPr>
            <a:lvl7pPr lvl="6" algn="ctr" rtl="0">
              <a:spcBef>
                <a:spcPts val="0"/>
              </a:spcBef>
              <a:spcAft>
                <a:spcPts val="0"/>
              </a:spcAft>
              <a:buSzPts val="2000"/>
              <a:buFont typeface="Poppins"/>
              <a:buNone/>
              <a:defRPr sz="2000" b="1">
                <a:latin typeface="Poppins"/>
                <a:ea typeface="Poppins"/>
                <a:cs typeface="Poppins"/>
                <a:sym typeface="Poppins"/>
              </a:defRPr>
            </a:lvl7pPr>
            <a:lvl8pPr lvl="7" algn="ctr" rtl="0">
              <a:spcBef>
                <a:spcPts val="0"/>
              </a:spcBef>
              <a:spcAft>
                <a:spcPts val="0"/>
              </a:spcAft>
              <a:buSzPts val="2000"/>
              <a:buFont typeface="Poppins"/>
              <a:buNone/>
              <a:defRPr sz="2000" b="1">
                <a:latin typeface="Poppins"/>
                <a:ea typeface="Poppins"/>
                <a:cs typeface="Poppins"/>
                <a:sym typeface="Poppins"/>
              </a:defRPr>
            </a:lvl8pPr>
            <a:lvl9pPr lvl="8" algn="ctr" rtl="0">
              <a:spcBef>
                <a:spcPts val="0"/>
              </a:spcBef>
              <a:spcAft>
                <a:spcPts val="0"/>
              </a:spcAft>
              <a:buSzPts val="2000"/>
              <a:buFont typeface="Poppins"/>
              <a:buNone/>
              <a:defRPr sz="2000" b="1">
                <a:latin typeface="Poppins"/>
                <a:ea typeface="Poppins"/>
                <a:cs typeface="Poppins"/>
                <a:sym typeface="Poppins"/>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CUSTOM_2_2_1_1">
    <p:spTree>
      <p:nvGrpSpPr>
        <p:cNvPr id="1" name="Shape 213"/>
        <p:cNvGrpSpPr/>
        <p:nvPr/>
      </p:nvGrpSpPr>
      <p:grpSpPr>
        <a:xfrm>
          <a:off x="0" y="0"/>
          <a:ext cx="0" cy="0"/>
          <a:chOff x="0" y="0"/>
          <a:chExt cx="0" cy="0"/>
        </a:xfrm>
      </p:grpSpPr>
      <p:grpSp>
        <p:nvGrpSpPr>
          <p:cNvPr id="214" name="Google Shape;214;p27"/>
          <p:cNvGrpSpPr/>
          <p:nvPr/>
        </p:nvGrpSpPr>
        <p:grpSpPr>
          <a:xfrm rot="10800000" flipH="1">
            <a:off x="4773774" y="-247"/>
            <a:ext cx="4369869" cy="1013195"/>
            <a:chOff x="125" y="4196424"/>
            <a:chExt cx="9143899" cy="949129"/>
          </a:xfrm>
        </p:grpSpPr>
        <p:sp>
          <p:nvSpPr>
            <p:cNvPr id="215" name="Google Shape;215;p27"/>
            <p:cNvSpPr/>
            <p:nvPr/>
          </p:nvSpPr>
          <p:spPr>
            <a:xfrm>
              <a:off x="1323975" y="4196424"/>
              <a:ext cx="7820016" cy="828311"/>
            </a:xfrm>
            <a:custGeom>
              <a:avLst/>
              <a:gdLst/>
              <a:ahLst/>
              <a:cxnLst/>
              <a:rect l="l" t="t" r="r" b="b"/>
              <a:pathLst>
                <a:path w="132920" h="10933" extrusionOk="0">
                  <a:moveTo>
                    <a:pt x="132919" y="1"/>
                  </a:moveTo>
                  <a:cubicBezTo>
                    <a:pt x="125612" y="2023"/>
                    <a:pt x="114190" y="4313"/>
                    <a:pt x="98746" y="4902"/>
                  </a:cubicBezTo>
                  <a:cubicBezTo>
                    <a:pt x="95841" y="5013"/>
                    <a:pt x="93083" y="5053"/>
                    <a:pt x="90419" y="5053"/>
                  </a:cubicBezTo>
                  <a:cubicBezTo>
                    <a:pt x="83298" y="5053"/>
                    <a:pt x="76848" y="4765"/>
                    <a:pt x="70045" y="4765"/>
                  </a:cubicBezTo>
                  <a:cubicBezTo>
                    <a:pt x="64549" y="4765"/>
                    <a:pt x="58823" y="4953"/>
                    <a:pt x="52328" y="5634"/>
                  </a:cubicBezTo>
                  <a:cubicBezTo>
                    <a:pt x="39807" y="6946"/>
                    <a:pt x="0" y="10932"/>
                    <a:pt x="0" y="10932"/>
                  </a:cubicBezTo>
                  <a:lnTo>
                    <a:pt x="132919" y="10932"/>
                  </a:lnTo>
                  <a:lnTo>
                    <a:pt x="1329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125" y="4393417"/>
              <a:ext cx="9143899" cy="752136"/>
            </a:xfrm>
            <a:custGeom>
              <a:avLst/>
              <a:gdLst/>
              <a:ahLst/>
              <a:cxnLst/>
              <a:rect l="l" t="t" r="r" b="b"/>
              <a:pathLst>
                <a:path w="132920" h="10933" extrusionOk="0">
                  <a:moveTo>
                    <a:pt x="132919" y="1"/>
                  </a:moveTo>
                  <a:cubicBezTo>
                    <a:pt x="125612" y="2023"/>
                    <a:pt x="114190" y="4313"/>
                    <a:pt x="98746" y="4902"/>
                  </a:cubicBezTo>
                  <a:cubicBezTo>
                    <a:pt x="95841" y="5013"/>
                    <a:pt x="93083" y="5053"/>
                    <a:pt x="90419" y="5053"/>
                  </a:cubicBezTo>
                  <a:cubicBezTo>
                    <a:pt x="83298" y="5053"/>
                    <a:pt x="76848" y="4765"/>
                    <a:pt x="70045" y="4765"/>
                  </a:cubicBezTo>
                  <a:cubicBezTo>
                    <a:pt x="64549" y="4765"/>
                    <a:pt x="58823" y="4953"/>
                    <a:pt x="52328" y="5634"/>
                  </a:cubicBezTo>
                  <a:cubicBezTo>
                    <a:pt x="39807" y="6946"/>
                    <a:pt x="0" y="10932"/>
                    <a:pt x="0" y="10932"/>
                  </a:cubicBezTo>
                  <a:lnTo>
                    <a:pt x="132919" y="10932"/>
                  </a:lnTo>
                  <a:lnTo>
                    <a:pt x="1329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27"/>
          <p:cNvSpPr txBox="1">
            <a:spLocks noGrp="1"/>
          </p:cNvSpPr>
          <p:nvPr>
            <p:ph type="subTitle" idx="1"/>
          </p:nvPr>
        </p:nvSpPr>
        <p:spPr>
          <a:xfrm>
            <a:off x="722275" y="2261400"/>
            <a:ext cx="2398200" cy="58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8" name="Google Shape;218;p27"/>
          <p:cNvSpPr txBox="1">
            <a:spLocks noGrp="1"/>
          </p:cNvSpPr>
          <p:nvPr>
            <p:ph type="subTitle" idx="2"/>
          </p:nvPr>
        </p:nvSpPr>
        <p:spPr>
          <a:xfrm>
            <a:off x="722275" y="1903025"/>
            <a:ext cx="2398200" cy="402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solidFill>
                  <a:srgbClr val="26003F"/>
                </a:solidFill>
                <a:latin typeface="Archivo Black"/>
                <a:ea typeface="Archivo Black"/>
                <a:cs typeface="Archivo Black"/>
                <a:sym typeface="Archivo Black"/>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9" name="Google Shape;219;p27"/>
          <p:cNvSpPr txBox="1">
            <a:spLocks noGrp="1"/>
          </p:cNvSpPr>
          <p:nvPr>
            <p:ph type="subTitle" idx="3"/>
          </p:nvPr>
        </p:nvSpPr>
        <p:spPr>
          <a:xfrm>
            <a:off x="3372900" y="2261575"/>
            <a:ext cx="2398200" cy="58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0" name="Google Shape;220;p27"/>
          <p:cNvSpPr txBox="1">
            <a:spLocks noGrp="1"/>
          </p:cNvSpPr>
          <p:nvPr>
            <p:ph type="subTitle" idx="4"/>
          </p:nvPr>
        </p:nvSpPr>
        <p:spPr>
          <a:xfrm>
            <a:off x="3372900" y="1903025"/>
            <a:ext cx="2398200" cy="402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solidFill>
                  <a:srgbClr val="26003F"/>
                </a:solidFill>
                <a:latin typeface="Archivo Black"/>
                <a:ea typeface="Archivo Black"/>
                <a:cs typeface="Archivo Black"/>
                <a:sym typeface="Archivo Black"/>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1" name="Google Shape;221;p27"/>
          <p:cNvSpPr txBox="1">
            <a:spLocks noGrp="1"/>
          </p:cNvSpPr>
          <p:nvPr>
            <p:ph type="subTitle" idx="5"/>
          </p:nvPr>
        </p:nvSpPr>
        <p:spPr>
          <a:xfrm>
            <a:off x="6023444" y="2261575"/>
            <a:ext cx="2398200" cy="58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2" name="Google Shape;222;p27"/>
          <p:cNvSpPr txBox="1">
            <a:spLocks noGrp="1"/>
          </p:cNvSpPr>
          <p:nvPr>
            <p:ph type="subTitle" idx="6"/>
          </p:nvPr>
        </p:nvSpPr>
        <p:spPr>
          <a:xfrm>
            <a:off x="6023444" y="1903025"/>
            <a:ext cx="2398200" cy="402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solidFill>
                  <a:srgbClr val="26003F"/>
                </a:solidFill>
                <a:latin typeface="Archivo Black"/>
                <a:ea typeface="Archivo Black"/>
                <a:cs typeface="Archivo Black"/>
                <a:sym typeface="Archivo Black"/>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3" name="Google Shape;223;p27"/>
          <p:cNvSpPr txBox="1">
            <a:spLocks noGrp="1"/>
          </p:cNvSpPr>
          <p:nvPr>
            <p:ph type="subTitle" idx="7"/>
          </p:nvPr>
        </p:nvSpPr>
        <p:spPr>
          <a:xfrm>
            <a:off x="722275" y="4019150"/>
            <a:ext cx="2398200" cy="58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4" name="Google Shape;224;p27"/>
          <p:cNvSpPr txBox="1">
            <a:spLocks noGrp="1"/>
          </p:cNvSpPr>
          <p:nvPr>
            <p:ph type="subTitle" idx="8"/>
          </p:nvPr>
        </p:nvSpPr>
        <p:spPr>
          <a:xfrm>
            <a:off x="722275" y="3662425"/>
            <a:ext cx="2398200" cy="402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solidFill>
                  <a:srgbClr val="26003F"/>
                </a:solidFill>
                <a:latin typeface="Archivo Black"/>
                <a:ea typeface="Archivo Black"/>
                <a:cs typeface="Archivo Black"/>
                <a:sym typeface="Archivo Black"/>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5" name="Google Shape;225;p27"/>
          <p:cNvSpPr txBox="1">
            <a:spLocks noGrp="1"/>
          </p:cNvSpPr>
          <p:nvPr>
            <p:ph type="subTitle" idx="9"/>
          </p:nvPr>
        </p:nvSpPr>
        <p:spPr>
          <a:xfrm>
            <a:off x="3372900" y="4019150"/>
            <a:ext cx="2398200" cy="58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6" name="Google Shape;226;p27"/>
          <p:cNvSpPr txBox="1">
            <a:spLocks noGrp="1"/>
          </p:cNvSpPr>
          <p:nvPr>
            <p:ph type="subTitle" idx="13"/>
          </p:nvPr>
        </p:nvSpPr>
        <p:spPr>
          <a:xfrm>
            <a:off x="3372900" y="3663150"/>
            <a:ext cx="2398200" cy="402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solidFill>
                  <a:srgbClr val="26003F"/>
                </a:solidFill>
                <a:latin typeface="Archivo Black"/>
                <a:ea typeface="Archivo Black"/>
                <a:cs typeface="Archivo Black"/>
                <a:sym typeface="Archivo Black"/>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7" name="Google Shape;227;p27"/>
          <p:cNvSpPr txBox="1">
            <a:spLocks noGrp="1"/>
          </p:cNvSpPr>
          <p:nvPr>
            <p:ph type="subTitle" idx="14"/>
          </p:nvPr>
        </p:nvSpPr>
        <p:spPr>
          <a:xfrm>
            <a:off x="6023444" y="4019875"/>
            <a:ext cx="2398200" cy="58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8" name="Google Shape;228;p27"/>
          <p:cNvSpPr txBox="1">
            <a:spLocks noGrp="1"/>
          </p:cNvSpPr>
          <p:nvPr>
            <p:ph type="subTitle" idx="15"/>
          </p:nvPr>
        </p:nvSpPr>
        <p:spPr>
          <a:xfrm>
            <a:off x="6023444" y="3663152"/>
            <a:ext cx="2398200" cy="402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solidFill>
                  <a:srgbClr val="26003F"/>
                </a:solidFill>
                <a:latin typeface="Archivo Black"/>
                <a:ea typeface="Archivo Black"/>
                <a:cs typeface="Archivo Black"/>
                <a:sym typeface="Archivo Black"/>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9" name="Google Shape;229;p27"/>
          <p:cNvSpPr txBox="1">
            <a:spLocks noGrp="1"/>
          </p:cNvSpPr>
          <p:nvPr>
            <p:ph type="ctrTitle"/>
          </p:nvPr>
        </p:nvSpPr>
        <p:spPr>
          <a:xfrm>
            <a:off x="713250" y="384327"/>
            <a:ext cx="7717500" cy="577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solidFill>
                  <a:schemeClr val="dk1"/>
                </a:solidFill>
                <a:latin typeface="Archivo Black"/>
                <a:ea typeface="Archivo Black"/>
                <a:cs typeface="Archivo Black"/>
                <a:sym typeface="Archivo Black"/>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CUSTOM_4">
    <p:spTree>
      <p:nvGrpSpPr>
        <p:cNvPr id="1" name="Shape 230"/>
        <p:cNvGrpSpPr/>
        <p:nvPr/>
      </p:nvGrpSpPr>
      <p:grpSpPr>
        <a:xfrm>
          <a:off x="0" y="0"/>
          <a:ext cx="0" cy="0"/>
          <a:chOff x="0" y="0"/>
          <a:chExt cx="0" cy="0"/>
        </a:xfrm>
      </p:grpSpPr>
      <p:sp>
        <p:nvSpPr>
          <p:cNvPr id="231" name="Google Shape;231;p28"/>
          <p:cNvSpPr txBox="1">
            <a:spLocks noGrp="1"/>
          </p:cNvSpPr>
          <p:nvPr>
            <p:ph type="ctrTitle"/>
          </p:nvPr>
        </p:nvSpPr>
        <p:spPr>
          <a:xfrm>
            <a:off x="713250" y="384327"/>
            <a:ext cx="7717500" cy="577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600"/>
              <a:buNone/>
              <a:defRPr sz="3500">
                <a:solidFill>
                  <a:schemeClr val="dk1"/>
                </a:solidFill>
                <a:latin typeface="Archivo Black"/>
                <a:ea typeface="Archivo Black"/>
                <a:cs typeface="Archivo Black"/>
                <a:sym typeface="Archivo Black"/>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grpSp>
        <p:nvGrpSpPr>
          <p:cNvPr id="232" name="Google Shape;232;p28"/>
          <p:cNvGrpSpPr/>
          <p:nvPr/>
        </p:nvGrpSpPr>
        <p:grpSpPr>
          <a:xfrm flipH="1">
            <a:off x="125" y="4267107"/>
            <a:ext cx="9143899" cy="878229"/>
            <a:chOff x="125" y="4196424"/>
            <a:chExt cx="9143899" cy="949129"/>
          </a:xfrm>
        </p:grpSpPr>
        <p:sp>
          <p:nvSpPr>
            <p:cNvPr id="233" name="Google Shape;233;p28"/>
            <p:cNvSpPr/>
            <p:nvPr/>
          </p:nvSpPr>
          <p:spPr>
            <a:xfrm>
              <a:off x="1323975" y="4196424"/>
              <a:ext cx="7820016" cy="828311"/>
            </a:xfrm>
            <a:custGeom>
              <a:avLst/>
              <a:gdLst/>
              <a:ahLst/>
              <a:cxnLst/>
              <a:rect l="l" t="t" r="r" b="b"/>
              <a:pathLst>
                <a:path w="132920" h="10933" extrusionOk="0">
                  <a:moveTo>
                    <a:pt x="132919" y="1"/>
                  </a:moveTo>
                  <a:cubicBezTo>
                    <a:pt x="125612" y="2023"/>
                    <a:pt x="114190" y="4313"/>
                    <a:pt x="98746" y="4902"/>
                  </a:cubicBezTo>
                  <a:cubicBezTo>
                    <a:pt x="95841" y="5013"/>
                    <a:pt x="93083" y="5053"/>
                    <a:pt x="90419" y="5053"/>
                  </a:cubicBezTo>
                  <a:cubicBezTo>
                    <a:pt x="83298" y="5053"/>
                    <a:pt x="76848" y="4765"/>
                    <a:pt x="70045" y="4765"/>
                  </a:cubicBezTo>
                  <a:cubicBezTo>
                    <a:pt x="64549" y="4765"/>
                    <a:pt x="58823" y="4953"/>
                    <a:pt x="52328" y="5634"/>
                  </a:cubicBezTo>
                  <a:cubicBezTo>
                    <a:pt x="39807" y="6946"/>
                    <a:pt x="0" y="10932"/>
                    <a:pt x="0" y="10932"/>
                  </a:cubicBezTo>
                  <a:lnTo>
                    <a:pt x="132919" y="10932"/>
                  </a:lnTo>
                  <a:lnTo>
                    <a:pt x="1329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a:off x="125" y="4393417"/>
              <a:ext cx="9143899" cy="752136"/>
            </a:xfrm>
            <a:custGeom>
              <a:avLst/>
              <a:gdLst/>
              <a:ahLst/>
              <a:cxnLst/>
              <a:rect l="l" t="t" r="r" b="b"/>
              <a:pathLst>
                <a:path w="132920" h="10933" extrusionOk="0">
                  <a:moveTo>
                    <a:pt x="132919" y="1"/>
                  </a:moveTo>
                  <a:cubicBezTo>
                    <a:pt x="125612" y="2023"/>
                    <a:pt x="114190" y="4313"/>
                    <a:pt x="98746" y="4902"/>
                  </a:cubicBezTo>
                  <a:cubicBezTo>
                    <a:pt x="95841" y="5013"/>
                    <a:pt x="93083" y="5053"/>
                    <a:pt x="90419" y="5053"/>
                  </a:cubicBezTo>
                  <a:cubicBezTo>
                    <a:pt x="83298" y="5053"/>
                    <a:pt x="76848" y="4765"/>
                    <a:pt x="70045" y="4765"/>
                  </a:cubicBezTo>
                  <a:cubicBezTo>
                    <a:pt x="64549" y="4765"/>
                    <a:pt x="58823" y="4953"/>
                    <a:pt x="52328" y="5634"/>
                  </a:cubicBezTo>
                  <a:cubicBezTo>
                    <a:pt x="39807" y="6946"/>
                    <a:pt x="0" y="10932"/>
                    <a:pt x="0" y="10932"/>
                  </a:cubicBezTo>
                  <a:lnTo>
                    <a:pt x="132919" y="10932"/>
                  </a:lnTo>
                  <a:lnTo>
                    <a:pt x="1329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1pPr>
            <a:lvl2pPr lvl="1">
              <a:spcBef>
                <a:spcPts val="0"/>
              </a:spcBef>
              <a:spcAft>
                <a:spcPts val="0"/>
              </a:spcAft>
              <a:buClr>
                <a:schemeClr val="dk1"/>
              </a:buClr>
              <a:buSzPts val="3000"/>
              <a:buFont typeface="Rubik ExtraBold"/>
              <a:buNone/>
              <a:defRPr sz="3000">
                <a:solidFill>
                  <a:schemeClr val="dk1"/>
                </a:solidFill>
                <a:latin typeface="Rubik ExtraBold"/>
                <a:ea typeface="Rubik ExtraBold"/>
                <a:cs typeface="Rubik ExtraBold"/>
                <a:sym typeface="Rubik ExtraBold"/>
              </a:defRPr>
            </a:lvl2pPr>
            <a:lvl3pPr lvl="2">
              <a:spcBef>
                <a:spcPts val="0"/>
              </a:spcBef>
              <a:spcAft>
                <a:spcPts val="0"/>
              </a:spcAft>
              <a:buClr>
                <a:schemeClr val="dk1"/>
              </a:buClr>
              <a:buSzPts val="3000"/>
              <a:buFont typeface="Rubik ExtraBold"/>
              <a:buNone/>
              <a:defRPr sz="3000">
                <a:solidFill>
                  <a:schemeClr val="dk1"/>
                </a:solidFill>
                <a:latin typeface="Rubik ExtraBold"/>
                <a:ea typeface="Rubik ExtraBold"/>
                <a:cs typeface="Rubik ExtraBold"/>
                <a:sym typeface="Rubik ExtraBold"/>
              </a:defRPr>
            </a:lvl3pPr>
            <a:lvl4pPr lvl="3">
              <a:spcBef>
                <a:spcPts val="0"/>
              </a:spcBef>
              <a:spcAft>
                <a:spcPts val="0"/>
              </a:spcAft>
              <a:buClr>
                <a:schemeClr val="dk1"/>
              </a:buClr>
              <a:buSzPts val="3000"/>
              <a:buFont typeface="Rubik ExtraBold"/>
              <a:buNone/>
              <a:defRPr sz="3000">
                <a:solidFill>
                  <a:schemeClr val="dk1"/>
                </a:solidFill>
                <a:latin typeface="Rubik ExtraBold"/>
                <a:ea typeface="Rubik ExtraBold"/>
                <a:cs typeface="Rubik ExtraBold"/>
                <a:sym typeface="Rubik ExtraBold"/>
              </a:defRPr>
            </a:lvl4pPr>
            <a:lvl5pPr lvl="4">
              <a:spcBef>
                <a:spcPts val="0"/>
              </a:spcBef>
              <a:spcAft>
                <a:spcPts val="0"/>
              </a:spcAft>
              <a:buClr>
                <a:schemeClr val="dk1"/>
              </a:buClr>
              <a:buSzPts val="3000"/>
              <a:buFont typeface="Rubik ExtraBold"/>
              <a:buNone/>
              <a:defRPr sz="3000">
                <a:solidFill>
                  <a:schemeClr val="dk1"/>
                </a:solidFill>
                <a:latin typeface="Rubik ExtraBold"/>
                <a:ea typeface="Rubik ExtraBold"/>
                <a:cs typeface="Rubik ExtraBold"/>
                <a:sym typeface="Rubik ExtraBold"/>
              </a:defRPr>
            </a:lvl5pPr>
            <a:lvl6pPr lvl="5">
              <a:spcBef>
                <a:spcPts val="0"/>
              </a:spcBef>
              <a:spcAft>
                <a:spcPts val="0"/>
              </a:spcAft>
              <a:buClr>
                <a:schemeClr val="dk1"/>
              </a:buClr>
              <a:buSzPts val="3000"/>
              <a:buFont typeface="Rubik ExtraBold"/>
              <a:buNone/>
              <a:defRPr sz="3000">
                <a:solidFill>
                  <a:schemeClr val="dk1"/>
                </a:solidFill>
                <a:latin typeface="Rubik ExtraBold"/>
                <a:ea typeface="Rubik ExtraBold"/>
                <a:cs typeface="Rubik ExtraBold"/>
                <a:sym typeface="Rubik ExtraBold"/>
              </a:defRPr>
            </a:lvl6pPr>
            <a:lvl7pPr lvl="6">
              <a:spcBef>
                <a:spcPts val="0"/>
              </a:spcBef>
              <a:spcAft>
                <a:spcPts val="0"/>
              </a:spcAft>
              <a:buClr>
                <a:schemeClr val="dk1"/>
              </a:buClr>
              <a:buSzPts val="3000"/>
              <a:buFont typeface="Rubik ExtraBold"/>
              <a:buNone/>
              <a:defRPr sz="3000">
                <a:solidFill>
                  <a:schemeClr val="dk1"/>
                </a:solidFill>
                <a:latin typeface="Rubik ExtraBold"/>
                <a:ea typeface="Rubik ExtraBold"/>
                <a:cs typeface="Rubik ExtraBold"/>
                <a:sym typeface="Rubik ExtraBold"/>
              </a:defRPr>
            </a:lvl7pPr>
            <a:lvl8pPr lvl="7">
              <a:spcBef>
                <a:spcPts val="0"/>
              </a:spcBef>
              <a:spcAft>
                <a:spcPts val="0"/>
              </a:spcAft>
              <a:buClr>
                <a:schemeClr val="dk1"/>
              </a:buClr>
              <a:buSzPts val="3000"/>
              <a:buFont typeface="Rubik ExtraBold"/>
              <a:buNone/>
              <a:defRPr sz="3000">
                <a:solidFill>
                  <a:schemeClr val="dk1"/>
                </a:solidFill>
                <a:latin typeface="Rubik ExtraBold"/>
                <a:ea typeface="Rubik ExtraBold"/>
                <a:cs typeface="Rubik ExtraBold"/>
                <a:sym typeface="Rubik ExtraBold"/>
              </a:defRPr>
            </a:lvl8pPr>
            <a:lvl9pPr lvl="8">
              <a:spcBef>
                <a:spcPts val="0"/>
              </a:spcBef>
              <a:spcAft>
                <a:spcPts val="0"/>
              </a:spcAft>
              <a:buClr>
                <a:schemeClr val="dk1"/>
              </a:buClr>
              <a:buSzPts val="3000"/>
              <a:buFont typeface="Rubik ExtraBold"/>
              <a:buNone/>
              <a:defRPr sz="3000">
                <a:solidFill>
                  <a:schemeClr val="dk1"/>
                </a:solidFill>
                <a:latin typeface="Rubik ExtraBold"/>
                <a:ea typeface="Rubik ExtraBold"/>
                <a:cs typeface="Rubik ExtraBold"/>
                <a:sym typeface="Rubik ExtraBold"/>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marL="914400" lvl="1"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8" r:id="rId5"/>
    <p:sldLayoutId id="2147483659" r:id="rId6"/>
    <p:sldLayoutId id="2147483661" r:id="rId7"/>
    <p:sldLayoutId id="2147483673" r:id="rId8"/>
    <p:sldLayoutId id="2147483674" r:id="rId9"/>
    <p:sldLayoutId id="2147483680" r:id="rId10"/>
    <p:sldLayoutId id="214748368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budgetyourtrip.com/hotels/indonesia/jakarta-1642911"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Meowstronot" TargetMode="External"/><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hyperlink" Target="https://www.linkedin.com/in/muhammad-khisanul-fakhrudin-akbar/"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slide" Target="slide4.xml"/><Relationship Id="rId7" Type="http://schemas.openxmlformats.org/officeDocument/2006/relationships/slide" Target="slide19.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slide" Target="slide13.xml"/><Relationship Id="rId5" Type="http://schemas.openxmlformats.org/officeDocument/2006/relationships/slide" Target="slide10.xml"/><Relationship Id="rId4" Type="http://schemas.openxmlformats.org/officeDocument/2006/relationships/slide" Target="slide7.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datasets/jessemostipak/hotel-booking-demand?datasetId=511638&amp;sortBy=voteCount"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siteminder.com/r/booking-lead-time/" TargetMode="External"/><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9"/>
          <p:cNvSpPr txBox="1">
            <a:spLocks noGrp="1"/>
          </p:cNvSpPr>
          <p:nvPr>
            <p:ph type="ctrTitle"/>
          </p:nvPr>
        </p:nvSpPr>
        <p:spPr>
          <a:xfrm>
            <a:off x="715975" y="542100"/>
            <a:ext cx="7712100" cy="15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3600" noProof="0" dirty="0" err="1"/>
              <a:t>Predicting</a:t>
            </a:r>
            <a:r>
              <a:rPr lang="id-ID" sz="3600" noProof="0" dirty="0"/>
              <a:t> </a:t>
            </a:r>
            <a:r>
              <a:rPr lang="id-ID" sz="3600" noProof="0" dirty="0" err="1"/>
              <a:t>the</a:t>
            </a:r>
            <a:r>
              <a:rPr lang="id-ID" sz="3600" noProof="0" dirty="0"/>
              <a:t> Future </a:t>
            </a:r>
            <a:r>
              <a:rPr lang="id-ID" sz="3600" noProof="0" dirty="0" err="1"/>
              <a:t>of</a:t>
            </a:r>
            <a:r>
              <a:rPr lang="id-ID" sz="3600" noProof="0" dirty="0"/>
              <a:t> Hotel </a:t>
            </a:r>
            <a:r>
              <a:rPr lang="id-ID" sz="3600" noProof="0" dirty="0" err="1"/>
              <a:t>Bookings</a:t>
            </a:r>
            <a:r>
              <a:rPr lang="id-ID" sz="3600" noProof="0" dirty="0"/>
              <a:t>: A </a:t>
            </a:r>
            <a:r>
              <a:rPr lang="id-ID" sz="3600" noProof="0" dirty="0" err="1"/>
              <a:t>Strategic</a:t>
            </a:r>
            <a:r>
              <a:rPr lang="id-ID" sz="3600" noProof="0" dirty="0"/>
              <a:t> Plan </a:t>
            </a:r>
            <a:r>
              <a:rPr lang="id-ID" sz="3600" noProof="0" dirty="0" err="1"/>
              <a:t>to</a:t>
            </a:r>
            <a:r>
              <a:rPr lang="id-ID" sz="3600" noProof="0" dirty="0"/>
              <a:t> </a:t>
            </a:r>
            <a:r>
              <a:rPr lang="id-ID" sz="3600" noProof="0" dirty="0" err="1"/>
              <a:t>Prevent</a:t>
            </a:r>
            <a:r>
              <a:rPr lang="id-ID" sz="3600" noProof="0" dirty="0"/>
              <a:t> </a:t>
            </a:r>
            <a:r>
              <a:rPr lang="id-ID" sz="3600" noProof="0" dirty="0" err="1"/>
              <a:t>Cancellations</a:t>
            </a:r>
            <a:r>
              <a:rPr lang="id-ID" sz="3600" noProof="0" dirty="0"/>
              <a:t> </a:t>
            </a:r>
            <a:r>
              <a:rPr lang="id-ID" sz="3600" noProof="0" dirty="0" err="1"/>
              <a:t>and</a:t>
            </a:r>
            <a:r>
              <a:rPr lang="id-ID" sz="3600" noProof="0" dirty="0"/>
              <a:t> </a:t>
            </a:r>
            <a:r>
              <a:rPr lang="id-ID" sz="3600" noProof="0" dirty="0" err="1"/>
              <a:t>Increase</a:t>
            </a:r>
            <a:r>
              <a:rPr lang="id-ID" sz="3600" noProof="0" dirty="0"/>
              <a:t> </a:t>
            </a:r>
            <a:r>
              <a:rPr lang="id-ID" sz="3600" noProof="0" dirty="0" err="1"/>
              <a:t>Revenue</a:t>
            </a:r>
            <a:endParaRPr lang="id-ID" sz="3600" noProof="0" dirty="0"/>
          </a:p>
        </p:txBody>
      </p:sp>
      <p:sp>
        <p:nvSpPr>
          <p:cNvPr id="299" name="Google Shape;299;p39"/>
          <p:cNvSpPr txBox="1">
            <a:spLocks noGrp="1"/>
          </p:cNvSpPr>
          <p:nvPr>
            <p:ph type="subTitle" idx="1"/>
          </p:nvPr>
        </p:nvSpPr>
        <p:spPr>
          <a:xfrm>
            <a:off x="715975" y="2980960"/>
            <a:ext cx="4077000" cy="40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noProof="0" dirty="0"/>
              <a:t>Muhammad </a:t>
            </a:r>
            <a:r>
              <a:rPr lang="id-ID" noProof="0" dirty="0" err="1"/>
              <a:t>Khisanul</a:t>
            </a:r>
            <a:r>
              <a:rPr lang="id-ID" noProof="0" dirty="0"/>
              <a:t> Fakhrudin Akbar</a:t>
            </a:r>
          </a:p>
        </p:txBody>
      </p:sp>
      <p:grpSp>
        <p:nvGrpSpPr>
          <p:cNvPr id="300" name="Google Shape;300;p39"/>
          <p:cNvGrpSpPr/>
          <p:nvPr/>
        </p:nvGrpSpPr>
        <p:grpSpPr>
          <a:xfrm>
            <a:off x="-805411" y="586486"/>
            <a:ext cx="10754821" cy="6205718"/>
            <a:chOff x="-541026" y="129286"/>
            <a:chExt cx="10754821" cy="6205718"/>
          </a:xfrm>
        </p:grpSpPr>
        <p:grpSp>
          <p:nvGrpSpPr>
            <p:cNvPr id="301" name="Google Shape;301;p39"/>
            <p:cNvGrpSpPr/>
            <p:nvPr/>
          </p:nvGrpSpPr>
          <p:grpSpPr>
            <a:xfrm>
              <a:off x="2024962" y="129286"/>
              <a:ext cx="7993700" cy="5970884"/>
              <a:chOff x="2024962" y="129286"/>
              <a:chExt cx="7993700" cy="5970884"/>
            </a:xfrm>
          </p:grpSpPr>
          <p:sp>
            <p:nvSpPr>
              <p:cNvPr id="302" name="Google Shape;302;p39"/>
              <p:cNvSpPr/>
              <p:nvPr/>
            </p:nvSpPr>
            <p:spPr>
              <a:xfrm>
                <a:off x="2458998" y="129286"/>
                <a:ext cx="7493759" cy="5598947"/>
              </a:xfrm>
              <a:custGeom>
                <a:avLst/>
                <a:gdLst/>
                <a:ahLst/>
                <a:cxnLst/>
                <a:rect l="l" t="t" r="r" b="b"/>
                <a:pathLst>
                  <a:path w="288916" h="215863" extrusionOk="0">
                    <a:moveTo>
                      <a:pt x="6271" y="191363"/>
                    </a:moveTo>
                    <a:cubicBezTo>
                      <a:pt x="7347" y="181686"/>
                      <a:pt x="17574" y="159677"/>
                      <a:pt x="34084" y="151739"/>
                    </a:cubicBezTo>
                    <a:cubicBezTo>
                      <a:pt x="50594" y="143802"/>
                      <a:pt x="78242" y="147363"/>
                      <a:pt x="105331" y="143738"/>
                    </a:cubicBezTo>
                    <a:cubicBezTo>
                      <a:pt x="132420" y="140114"/>
                      <a:pt x="174772" y="138438"/>
                      <a:pt x="196616" y="129992"/>
                    </a:cubicBezTo>
                    <a:cubicBezTo>
                      <a:pt x="218460" y="121547"/>
                      <a:pt x="225182" y="112734"/>
                      <a:pt x="236395" y="93065"/>
                    </a:cubicBezTo>
                    <a:cubicBezTo>
                      <a:pt x="247608" y="73397"/>
                      <a:pt x="258322" y="24108"/>
                      <a:pt x="263895" y="11981"/>
                    </a:cubicBezTo>
                    <a:cubicBezTo>
                      <a:pt x="269468" y="-146"/>
                      <a:pt x="268644" y="-10588"/>
                      <a:pt x="269831" y="20302"/>
                    </a:cubicBezTo>
                    <a:cubicBezTo>
                      <a:pt x="271018" y="51192"/>
                      <a:pt x="311386" y="165737"/>
                      <a:pt x="271019" y="197320"/>
                    </a:cubicBezTo>
                    <a:cubicBezTo>
                      <a:pt x="230652" y="228903"/>
                      <a:pt x="71755" y="210795"/>
                      <a:pt x="27630" y="209802"/>
                    </a:cubicBezTo>
                    <a:cubicBezTo>
                      <a:pt x="-16495" y="208809"/>
                      <a:pt x="5195" y="201040"/>
                      <a:pt x="6271" y="191363"/>
                    </a:cubicBezTo>
                    <a:close/>
                  </a:path>
                </a:pathLst>
              </a:custGeom>
              <a:solidFill>
                <a:schemeClr val="accent4"/>
              </a:solidFill>
              <a:ln>
                <a:noFill/>
              </a:ln>
            </p:spPr>
            <p:txBody>
              <a:bodyPr/>
              <a:lstStyle/>
              <a:p>
                <a:endParaRPr lang="id-ID" noProof="0" dirty="0"/>
              </a:p>
            </p:txBody>
          </p:sp>
          <p:sp>
            <p:nvSpPr>
              <p:cNvPr id="303" name="Google Shape;303;p39"/>
              <p:cNvSpPr/>
              <p:nvPr/>
            </p:nvSpPr>
            <p:spPr>
              <a:xfrm>
                <a:off x="2024962" y="511620"/>
                <a:ext cx="7993700" cy="5588550"/>
              </a:xfrm>
              <a:custGeom>
                <a:avLst/>
                <a:gdLst/>
                <a:ahLst/>
                <a:cxnLst/>
                <a:rect l="l" t="t" r="r" b="b"/>
                <a:pathLst>
                  <a:path w="319748" h="223542" extrusionOk="0">
                    <a:moveTo>
                      <a:pt x="213" y="205895"/>
                    </a:moveTo>
                    <a:cubicBezTo>
                      <a:pt x="-1979" y="194038"/>
                      <a:pt x="12928" y="157374"/>
                      <a:pt x="35511" y="146527"/>
                    </a:cubicBezTo>
                    <a:cubicBezTo>
                      <a:pt x="58095" y="135680"/>
                      <a:pt x="104301" y="142756"/>
                      <a:pt x="135714" y="140812"/>
                    </a:cubicBezTo>
                    <a:cubicBezTo>
                      <a:pt x="167127" y="138869"/>
                      <a:pt x="202396" y="142242"/>
                      <a:pt x="223987" y="134866"/>
                    </a:cubicBezTo>
                    <a:cubicBezTo>
                      <a:pt x="245578" y="127490"/>
                      <a:pt x="253624" y="116960"/>
                      <a:pt x="265258" y="96554"/>
                    </a:cubicBezTo>
                    <a:cubicBezTo>
                      <a:pt x="276892" y="76148"/>
                      <a:pt x="288008" y="25012"/>
                      <a:pt x="293789" y="12430"/>
                    </a:cubicBezTo>
                    <a:cubicBezTo>
                      <a:pt x="299571" y="-152"/>
                      <a:pt x="298715" y="-10985"/>
                      <a:pt x="299947" y="21063"/>
                    </a:cubicBezTo>
                    <a:cubicBezTo>
                      <a:pt x="301179" y="53111"/>
                      <a:pt x="343061" y="171951"/>
                      <a:pt x="301180" y="204719"/>
                    </a:cubicBezTo>
                    <a:cubicBezTo>
                      <a:pt x="259300" y="237487"/>
                      <a:pt x="98825" y="217473"/>
                      <a:pt x="48664" y="217669"/>
                    </a:cubicBezTo>
                    <a:cubicBezTo>
                      <a:pt x="-1497" y="217865"/>
                      <a:pt x="2405" y="217752"/>
                      <a:pt x="213" y="205895"/>
                    </a:cubicBezTo>
                    <a:close/>
                  </a:path>
                </a:pathLst>
              </a:custGeom>
              <a:solidFill>
                <a:schemeClr val="lt2"/>
              </a:solidFill>
              <a:ln>
                <a:noFill/>
              </a:ln>
            </p:spPr>
            <p:txBody>
              <a:bodyPr/>
              <a:lstStyle/>
              <a:p>
                <a:endParaRPr lang="id-ID" noProof="0" dirty="0"/>
              </a:p>
            </p:txBody>
          </p:sp>
        </p:grpSp>
        <p:grpSp>
          <p:nvGrpSpPr>
            <p:cNvPr id="304" name="Google Shape;304;p39"/>
            <p:cNvGrpSpPr/>
            <p:nvPr/>
          </p:nvGrpSpPr>
          <p:grpSpPr>
            <a:xfrm>
              <a:off x="-114300" y="2242125"/>
              <a:ext cx="10328095" cy="3499604"/>
              <a:chOff x="-114300" y="2242125"/>
              <a:chExt cx="10328095" cy="3499604"/>
            </a:xfrm>
          </p:grpSpPr>
          <p:sp>
            <p:nvSpPr>
              <p:cNvPr id="305" name="Google Shape;305;p39"/>
              <p:cNvSpPr/>
              <p:nvPr/>
            </p:nvSpPr>
            <p:spPr>
              <a:xfrm>
                <a:off x="4322095" y="2242125"/>
                <a:ext cx="4966133" cy="2221421"/>
              </a:xfrm>
              <a:custGeom>
                <a:avLst/>
                <a:gdLst/>
                <a:ahLst/>
                <a:cxnLst/>
                <a:rect l="l" t="t" r="r" b="b"/>
                <a:pathLst>
                  <a:path w="57550" h="29347" extrusionOk="0">
                    <a:moveTo>
                      <a:pt x="55391" y="0"/>
                    </a:moveTo>
                    <a:cubicBezTo>
                      <a:pt x="55307" y="0"/>
                      <a:pt x="55207" y="65"/>
                      <a:pt x="55162" y="116"/>
                    </a:cubicBezTo>
                    <a:cubicBezTo>
                      <a:pt x="54555" y="822"/>
                      <a:pt x="54238" y="1741"/>
                      <a:pt x="54064" y="2652"/>
                    </a:cubicBezTo>
                    <a:cubicBezTo>
                      <a:pt x="53872" y="2687"/>
                      <a:pt x="53680" y="2737"/>
                      <a:pt x="53600" y="2745"/>
                    </a:cubicBezTo>
                    <a:cubicBezTo>
                      <a:pt x="53113" y="2799"/>
                      <a:pt x="52627" y="2817"/>
                      <a:pt x="52145" y="2844"/>
                    </a:cubicBezTo>
                    <a:cubicBezTo>
                      <a:pt x="51266" y="2897"/>
                      <a:pt x="50400" y="2995"/>
                      <a:pt x="49520" y="3062"/>
                    </a:cubicBezTo>
                    <a:cubicBezTo>
                      <a:pt x="48110" y="3174"/>
                      <a:pt x="46525" y="3196"/>
                      <a:pt x="45257" y="3915"/>
                    </a:cubicBezTo>
                    <a:cubicBezTo>
                      <a:pt x="45159" y="3973"/>
                      <a:pt x="44847" y="4290"/>
                      <a:pt x="45088" y="4379"/>
                    </a:cubicBezTo>
                    <a:cubicBezTo>
                      <a:pt x="45512" y="4535"/>
                      <a:pt x="45945" y="4638"/>
                      <a:pt x="46387" y="4727"/>
                    </a:cubicBezTo>
                    <a:cubicBezTo>
                      <a:pt x="46454" y="4741"/>
                      <a:pt x="46891" y="4799"/>
                      <a:pt x="47208" y="4852"/>
                    </a:cubicBezTo>
                    <a:cubicBezTo>
                      <a:pt x="47123" y="4901"/>
                      <a:pt x="47034" y="4946"/>
                      <a:pt x="46949" y="4991"/>
                    </a:cubicBezTo>
                    <a:cubicBezTo>
                      <a:pt x="46851" y="5044"/>
                      <a:pt x="46637" y="5250"/>
                      <a:pt x="46766" y="5370"/>
                    </a:cubicBezTo>
                    <a:cubicBezTo>
                      <a:pt x="46909" y="5508"/>
                      <a:pt x="46913" y="5683"/>
                      <a:pt x="47043" y="5816"/>
                    </a:cubicBezTo>
                    <a:cubicBezTo>
                      <a:pt x="47154" y="5937"/>
                      <a:pt x="47284" y="6017"/>
                      <a:pt x="47427" y="6084"/>
                    </a:cubicBezTo>
                    <a:cubicBezTo>
                      <a:pt x="47007" y="6723"/>
                      <a:pt x="46436" y="7589"/>
                      <a:pt x="46900" y="8289"/>
                    </a:cubicBezTo>
                    <a:cubicBezTo>
                      <a:pt x="47181" y="8713"/>
                      <a:pt x="47855" y="8820"/>
                      <a:pt x="48311" y="8887"/>
                    </a:cubicBezTo>
                    <a:cubicBezTo>
                      <a:pt x="48944" y="8977"/>
                      <a:pt x="49641" y="8928"/>
                      <a:pt x="50190" y="9294"/>
                    </a:cubicBezTo>
                    <a:cubicBezTo>
                      <a:pt x="50181" y="9303"/>
                      <a:pt x="50167" y="9311"/>
                      <a:pt x="50159" y="9325"/>
                    </a:cubicBezTo>
                    <a:cubicBezTo>
                      <a:pt x="50038" y="9303"/>
                      <a:pt x="49909" y="9253"/>
                      <a:pt x="49792" y="9231"/>
                    </a:cubicBezTo>
                    <a:cubicBezTo>
                      <a:pt x="49560" y="9195"/>
                      <a:pt x="49333" y="9173"/>
                      <a:pt x="49101" y="9160"/>
                    </a:cubicBezTo>
                    <a:cubicBezTo>
                      <a:pt x="48977" y="9153"/>
                      <a:pt x="48853" y="9150"/>
                      <a:pt x="48729" y="9150"/>
                    </a:cubicBezTo>
                    <a:cubicBezTo>
                      <a:pt x="48334" y="9150"/>
                      <a:pt x="47938" y="9179"/>
                      <a:pt x="47547" y="9213"/>
                    </a:cubicBezTo>
                    <a:cubicBezTo>
                      <a:pt x="46525" y="9303"/>
                      <a:pt x="45507" y="9486"/>
                      <a:pt x="44476" y="9508"/>
                    </a:cubicBezTo>
                    <a:cubicBezTo>
                      <a:pt x="44364" y="9511"/>
                      <a:pt x="44250" y="9512"/>
                      <a:pt x="44135" y="9512"/>
                    </a:cubicBezTo>
                    <a:cubicBezTo>
                      <a:pt x="43526" y="9512"/>
                      <a:pt x="42885" y="9478"/>
                      <a:pt x="42245" y="9478"/>
                    </a:cubicBezTo>
                    <a:cubicBezTo>
                      <a:pt x="41130" y="9478"/>
                      <a:pt x="40018" y="9581"/>
                      <a:pt x="39084" y="10146"/>
                    </a:cubicBezTo>
                    <a:cubicBezTo>
                      <a:pt x="39013" y="10191"/>
                      <a:pt x="38834" y="10418"/>
                      <a:pt x="38955" y="10499"/>
                    </a:cubicBezTo>
                    <a:cubicBezTo>
                      <a:pt x="39388" y="10807"/>
                      <a:pt x="39905" y="10856"/>
                      <a:pt x="40388" y="11034"/>
                    </a:cubicBezTo>
                    <a:cubicBezTo>
                      <a:pt x="40379" y="11039"/>
                      <a:pt x="40374" y="11043"/>
                      <a:pt x="40365" y="11043"/>
                    </a:cubicBezTo>
                    <a:cubicBezTo>
                      <a:pt x="40254" y="11097"/>
                      <a:pt x="40022" y="11365"/>
                      <a:pt x="40213" y="11458"/>
                    </a:cubicBezTo>
                    <a:cubicBezTo>
                      <a:pt x="40508" y="11597"/>
                      <a:pt x="40816" y="11695"/>
                      <a:pt x="41133" y="11775"/>
                    </a:cubicBezTo>
                    <a:cubicBezTo>
                      <a:pt x="41276" y="11816"/>
                      <a:pt x="41428" y="11847"/>
                      <a:pt x="41575" y="11869"/>
                    </a:cubicBezTo>
                    <a:cubicBezTo>
                      <a:pt x="41685" y="11889"/>
                      <a:pt x="41806" y="11927"/>
                      <a:pt x="41912" y="11927"/>
                    </a:cubicBezTo>
                    <a:cubicBezTo>
                      <a:pt x="41973" y="11927"/>
                      <a:pt x="42029" y="11914"/>
                      <a:pt x="42075" y="11878"/>
                    </a:cubicBezTo>
                    <a:cubicBezTo>
                      <a:pt x="42075" y="11896"/>
                      <a:pt x="42075" y="11914"/>
                      <a:pt x="42079" y="11932"/>
                    </a:cubicBezTo>
                    <a:cubicBezTo>
                      <a:pt x="42070" y="11958"/>
                      <a:pt x="42070" y="11985"/>
                      <a:pt x="42075" y="12003"/>
                    </a:cubicBezTo>
                    <a:cubicBezTo>
                      <a:pt x="41738" y="12179"/>
                      <a:pt x="41328" y="12230"/>
                      <a:pt x="40915" y="12230"/>
                    </a:cubicBezTo>
                    <a:cubicBezTo>
                      <a:pt x="40501" y="12230"/>
                      <a:pt x="40084" y="12179"/>
                      <a:pt x="39731" y="12155"/>
                    </a:cubicBezTo>
                    <a:cubicBezTo>
                      <a:pt x="39467" y="12137"/>
                      <a:pt x="39196" y="12117"/>
                      <a:pt x="38926" y="12117"/>
                    </a:cubicBezTo>
                    <a:cubicBezTo>
                      <a:pt x="38381" y="12117"/>
                      <a:pt x="37844" y="12198"/>
                      <a:pt x="37392" y="12539"/>
                    </a:cubicBezTo>
                    <a:cubicBezTo>
                      <a:pt x="37201" y="12686"/>
                      <a:pt x="37040" y="12847"/>
                      <a:pt x="36794" y="12909"/>
                    </a:cubicBezTo>
                    <a:cubicBezTo>
                      <a:pt x="36504" y="12981"/>
                      <a:pt x="36196" y="12998"/>
                      <a:pt x="35902" y="13043"/>
                    </a:cubicBezTo>
                    <a:cubicBezTo>
                      <a:pt x="35513" y="13106"/>
                      <a:pt x="35152" y="13280"/>
                      <a:pt x="34821" y="13489"/>
                    </a:cubicBezTo>
                    <a:cubicBezTo>
                      <a:pt x="34295" y="13824"/>
                      <a:pt x="33719" y="14391"/>
                      <a:pt x="33951" y="15034"/>
                    </a:cubicBezTo>
                    <a:cubicBezTo>
                      <a:pt x="33862" y="15114"/>
                      <a:pt x="33647" y="15436"/>
                      <a:pt x="33906" y="15440"/>
                    </a:cubicBezTo>
                    <a:cubicBezTo>
                      <a:pt x="34165" y="15445"/>
                      <a:pt x="34094" y="15614"/>
                      <a:pt x="34241" y="15797"/>
                    </a:cubicBezTo>
                    <a:cubicBezTo>
                      <a:pt x="34371" y="15958"/>
                      <a:pt x="34612" y="16025"/>
                      <a:pt x="34799" y="16056"/>
                    </a:cubicBezTo>
                    <a:cubicBezTo>
                      <a:pt x="34954" y="16081"/>
                      <a:pt x="35107" y="16090"/>
                      <a:pt x="35260" y="16090"/>
                    </a:cubicBezTo>
                    <a:cubicBezTo>
                      <a:pt x="35544" y="16090"/>
                      <a:pt x="35827" y="16059"/>
                      <a:pt x="36111" y="16038"/>
                    </a:cubicBezTo>
                    <a:cubicBezTo>
                      <a:pt x="36410" y="16074"/>
                      <a:pt x="36720" y="16082"/>
                      <a:pt x="37035" y="16082"/>
                    </a:cubicBezTo>
                    <a:cubicBezTo>
                      <a:pt x="37267" y="16082"/>
                      <a:pt x="37502" y="16078"/>
                      <a:pt x="37737" y="16078"/>
                    </a:cubicBezTo>
                    <a:cubicBezTo>
                      <a:pt x="38168" y="16078"/>
                      <a:pt x="38597" y="16092"/>
                      <a:pt x="39004" y="16172"/>
                    </a:cubicBezTo>
                    <a:cubicBezTo>
                      <a:pt x="38953" y="16173"/>
                      <a:pt x="38903" y="16173"/>
                      <a:pt x="38852" y="16173"/>
                    </a:cubicBezTo>
                    <a:cubicBezTo>
                      <a:pt x="38026" y="16173"/>
                      <a:pt x="37197" y="16087"/>
                      <a:pt x="36371" y="16087"/>
                    </a:cubicBezTo>
                    <a:cubicBezTo>
                      <a:pt x="36261" y="16087"/>
                      <a:pt x="36150" y="16088"/>
                      <a:pt x="36040" y="16092"/>
                    </a:cubicBezTo>
                    <a:cubicBezTo>
                      <a:pt x="35018" y="16123"/>
                      <a:pt x="34067" y="16449"/>
                      <a:pt x="33232" y="17038"/>
                    </a:cubicBezTo>
                    <a:cubicBezTo>
                      <a:pt x="32474" y="17578"/>
                      <a:pt x="31942" y="18324"/>
                      <a:pt x="31326" y="19011"/>
                    </a:cubicBezTo>
                    <a:cubicBezTo>
                      <a:pt x="31207" y="19146"/>
                      <a:pt x="31036" y="19406"/>
                      <a:pt x="30829" y="19406"/>
                    </a:cubicBezTo>
                    <a:cubicBezTo>
                      <a:pt x="30810" y="19406"/>
                      <a:pt x="30792" y="19404"/>
                      <a:pt x="30773" y="19399"/>
                    </a:cubicBezTo>
                    <a:cubicBezTo>
                      <a:pt x="30608" y="19359"/>
                      <a:pt x="30478" y="19239"/>
                      <a:pt x="30300" y="19221"/>
                    </a:cubicBezTo>
                    <a:cubicBezTo>
                      <a:pt x="30251" y="19215"/>
                      <a:pt x="30204" y="19212"/>
                      <a:pt x="30157" y="19212"/>
                    </a:cubicBezTo>
                    <a:cubicBezTo>
                      <a:pt x="29795" y="19212"/>
                      <a:pt x="29470" y="19371"/>
                      <a:pt x="29166" y="19569"/>
                    </a:cubicBezTo>
                    <a:cubicBezTo>
                      <a:pt x="28746" y="19841"/>
                      <a:pt x="28398" y="20247"/>
                      <a:pt x="27903" y="20386"/>
                    </a:cubicBezTo>
                    <a:cubicBezTo>
                      <a:pt x="27546" y="20485"/>
                      <a:pt x="27169" y="20514"/>
                      <a:pt x="26793" y="20514"/>
                    </a:cubicBezTo>
                    <a:cubicBezTo>
                      <a:pt x="26491" y="20514"/>
                      <a:pt x="26190" y="20495"/>
                      <a:pt x="25899" y="20480"/>
                    </a:cubicBezTo>
                    <a:cubicBezTo>
                      <a:pt x="25566" y="20462"/>
                      <a:pt x="25234" y="20455"/>
                      <a:pt x="24904" y="20455"/>
                    </a:cubicBezTo>
                    <a:cubicBezTo>
                      <a:pt x="23889" y="20455"/>
                      <a:pt x="22883" y="20524"/>
                      <a:pt x="21859" y="20578"/>
                    </a:cubicBezTo>
                    <a:cubicBezTo>
                      <a:pt x="20471" y="20650"/>
                      <a:pt x="19080" y="20698"/>
                      <a:pt x="17689" y="20698"/>
                    </a:cubicBezTo>
                    <a:cubicBezTo>
                      <a:pt x="16417" y="20698"/>
                      <a:pt x="15146" y="20658"/>
                      <a:pt x="13878" y="20560"/>
                    </a:cubicBezTo>
                    <a:cubicBezTo>
                      <a:pt x="13869" y="20520"/>
                      <a:pt x="13829" y="20488"/>
                      <a:pt x="13753" y="20488"/>
                    </a:cubicBezTo>
                    <a:cubicBezTo>
                      <a:pt x="13702" y="20486"/>
                      <a:pt x="13651" y="20485"/>
                      <a:pt x="13600" y="20485"/>
                    </a:cubicBezTo>
                    <a:cubicBezTo>
                      <a:pt x="13029" y="20485"/>
                      <a:pt x="12453" y="20614"/>
                      <a:pt x="11892" y="20671"/>
                    </a:cubicBezTo>
                    <a:cubicBezTo>
                      <a:pt x="11685" y="20693"/>
                      <a:pt x="11446" y="20718"/>
                      <a:pt x="11207" y="20718"/>
                    </a:cubicBezTo>
                    <a:cubicBezTo>
                      <a:pt x="10796" y="20718"/>
                      <a:pt x="10383" y="20643"/>
                      <a:pt x="10124" y="20341"/>
                    </a:cubicBezTo>
                    <a:cubicBezTo>
                      <a:pt x="10100" y="20314"/>
                      <a:pt x="10057" y="20303"/>
                      <a:pt x="10018" y="20303"/>
                    </a:cubicBezTo>
                    <a:cubicBezTo>
                      <a:pt x="10000" y="20303"/>
                      <a:pt x="9982" y="20306"/>
                      <a:pt x="9968" y="20310"/>
                    </a:cubicBezTo>
                    <a:cubicBezTo>
                      <a:pt x="9303" y="20515"/>
                      <a:pt x="8571" y="20582"/>
                      <a:pt x="7874" y="20591"/>
                    </a:cubicBezTo>
                    <a:cubicBezTo>
                      <a:pt x="7682" y="20591"/>
                      <a:pt x="7486" y="20475"/>
                      <a:pt x="7316" y="20399"/>
                    </a:cubicBezTo>
                    <a:cubicBezTo>
                      <a:pt x="7129" y="20319"/>
                      <a:pt x="6941" y="20301"/>
                      <a:pt x="6741" y="20292"/>
                    </a:cubicBezTo>
                    <a:cubicBezTo>
                      <a:pt x="6719" y="20291"/>
                      <a:pt x="6697" y="20290"/>
                      <a:pt x="6675" y="20290"/>
                    </a:cubicBezTo>
                    <a:cubicBezTo>
                      <a:pt x="6251" y="20290"/>
                      <a:pt x="5831" y="20488"/>
                      <a:pt x="5419" y="20573"/>
                    </a:cubicBezTo>
                    <a:cubicBezTo>
                      <a:pt x="5269" y="20602"/>
                      <a:pt x="5112" y="20611"/>
                      <a:pt x="4952" y="20611"/>
                    </a:cubicBezTo>
                    <a:cubicBezTo>
                      <a:pt x="4702" y="20611"/>
                      <a:pt x="4447" y="20590"/>
                      <a:pt x="4204" y="20590"/>
                    </a:cubicBezTo>
                    <a:cubicBezTo>
                      <a:pt x="4167" y="20590"/>
                      <a:pt x="4130" y="20590"/>
                      <a:pt x="4094" y="20591"/>
                    </a:cubicBezTo>
                    <a:cubicBezTo>
                      <a:pt x="3674" y="20605"/>
                      <a:pt x="3254" y="20676"/>
                      <a:pt x="2848" y="20783"/>
                    </a:cubicBezTo>
                    <a:cubicBezTo>
                      <a:pt x="1982" y="21006"/>
                      <a:pt x="1090" y="21064"/>
                      <a:pt x="340" y="21591"/>
                    </a:cubicBezTo>
                    <a:cubicBezTo>
                      <a:pt x="224" y="21676"/>
                      <a:pt x="0" y="22033"/>
                      <a:pt x="282" y="22051"/>
                    </a:cubicBezTo>
                    <a:cubicBezTo>
                      <a:pt x="380" y="22055"/>
                      <a:pt x="554" y="22363"/>
                      <a:pt x="643" y="22439"/>
                    </a:cubicBezTo>
                    <a:cubicBezTo>
                      <a:pt x="848" y="22609"/>
                      <a:pt x="1094" y="22725"/>
                      <a:pt x="1335" y="22832"/>
                    </a:cubicBezTo>
                    <a:cubicBezTo>
                      <a:pt x="1973" y="23122"/>
                      <a:pt x="2661" y="23305"/>
                      <a:pt x="3330" y="23506"/>
                    </a:cubicBezTo>
                    <a:cubicBezTo>
                      <a:pt x="4085" y="23729"/>
                      <a:pt x="4803" y="24024"/>
                      <a:pt x="5580" y="24171"/>
                    </a:cubicBezTo>
                    <a:cubicBezTo>
                      <a:pt x="6642" y="24376"/>
                      <a:pt x="7794" y="24292"/>
                      <a:pt x="8830" y="24608"/>
                    </a:cubicBezTo>
                    <a:cubicBezTo>
                      <a:pt x="9289" y="24751"/>
                      <a:pt x="9704" y="24992"/>
                      <a:pt x="10178" y="25108"/>
                    </a:cubicBezTo>
                    <a:cubicBezTo>
                      <a:pt x="10393" y="25162"/>
                      <a:pt x="10615" y="25178"/>
                      <a:pt x="10839" y="25178"/>
                    </a:cubicBezTo>
                    <a:cubicBezTo>
                      <a:pt x="11121" y="25178"/>
                      <a:pt x="11406" y="25152"/>
                      <a:pt x="11682" y="25140"/>
                    </a:cubicBezTo>
                    <a:cubicBezTo>
                      <a:pt x="11758" y="25136"/>
                      <a:pt x="11837" y="25133"/>
                      <a:pt x="11916" y="25133"/>
                    </a:cubicBezTo>
                    <a:cubicBezTo>
                      <a:pt x="12120" y="25133"/>
                      <a:pt x="12328" y="25153"/>
                      <a:pt x="12508" y="25233"/>
                    </a:cubicBezTo>
                    <a:cubicBezTo>
                      <a:pt x="12682" y="25305"/>
                      <a:pt x="12824" y="25515"/>
                      <a:pt x="12967" y="25631"/>
                    </a:cubicBezTo>
                    <a:cubicBezTo>
                      <a:pt x="13104" y="25743"/>
                      <a:pt x="13255" y="25783"/>
                      <a:pt x="13410" y="25783"/>
                    </a:cubicBezTo>
                    <a:cubicBezTo>
                      <a:pt x="13627" y="25783"/>
                      <a:pt x="13851" y="25705"/>
                      <a:pt x="14056" y="25635"/>
                    </a:cubicBezTo>
                    <a:cubicBezTo>
                      <a:pt x="14196" y="25587"/>
                      <a:pt x="14323" y="25551"/>
                      <a:pt x="14455" y="25551"/>
                    </a:cubicBezTo>
                    <a:cubicBezTo>
                      <a:pt x="14542" y="25551"/>
                      <a:pt x="14630" y="25567"/>
                      <a:pt x="14726" y="25604"/>
                    </a:cubicBezTo>
                    <a:cubicBezTo>
                      <a:pt x="14864" y="25657"/>
                      <a:pt x="14980" y="25778"/>
                      <a:pt x="15119" y="25849"/>
                    </a:cubicBezTo>
                    <a:cubicBezTo>
                      <a:pt x="15188" y="25884"/>
                      <a:pt x="15276" y="25897"/>
                      <a:pt x="15363" y="25897"/>
                    </a:cubicBezTo>
                    <a:cubicBezTo>
                      <a:pt x="15434" y="25897"/>
                      <a:pt x="15505" y="25888"/>
                      <a:pt x="15565" y="25876"/>
                    </a:cubicBezTo>
                    <a:cubicBezTo>
                      <a:pt x="15682" y="25853"/>
                      <a:pt x="16147" y="25647"/>
                      <a:pt x="16336" y="25647"/>
                    </a:cubicBezTo>
                    <a:cubicBezTo>
                      <a:pt x="16364" y="25647"/>
                      <a:pt x="16386" y="25651"/>
                      <a:pt x="16400" y="25662"/>
                    </a:cubicBezTo>
                    <a:cubicBezTo>
                      <a:pt x="16471" y="25711"/>
                      <a:pt x="16516" y="25831"/>
                      <a:pt x="16583" y="25898"/>
                    </a:cubicBezTo>
                    <a:cubicBezTo>
                      <a:pt x="16677" y="25988"/>
                      <a:pt x="16819" y="26001"/>
                      <a:pt x="16940" y="26010"/>
                    </a:cubicBezTo>
                    <a:cubicBezTo>
                      <a:pt x="16957" y="26012"/>
                      <a:pt x="16974" y="26012"/>
                      <a:pt x="16992" y="26012"/>
                    </a:cubicBezTo>
                    <a:cubicBezTo>
                      <a:pt x="17324" y="26012"/>
                      <a:pt x="17711" y="25738"/>
                      <a:pt x="18029" y="25581"/>
                    </a:cubicBezTo>
                    <a:cubicBezTo>
                      <a:pt x="18134" y="25664"/>
                      <a:pt x="18248" y="25697"/>
                      <a:pt x="18367" y="25697"/>
                    </a:cubicBezTo>
                    <a:cubicBezTo>
                      <a:pt x="18537" y="25697"/>
                      <a:pt x="18715" y="25630"/>
                      <a:pt x="18886" y="25546"/>
                    </a:cubicBezTo>
                    <a:cubicBezTo>
                      <a:pt x="18975" y="25497"/>
                      <a:pt x="19060" y="25443"/>
                      <a:pt x="19145" y="25390"/>
                    </a:cubicBezTo>
                    <a:cubicBezTo>
                      <a:pt x="19221" y="25344"/>
                      <a:pt x="19237" y="25328"/>
                      <a:pt x="19246" y="25328"/>
                    </a:cubicBezTo>
                    <a:cubicBezTo>
                      <a:pt x="19258" y="25328"/>
                      <a:pt x="19262" y="25350"/>
                      <a:pt x="19346" y="25372"/>
                    </a:cubicBezTo>
                    <a:cubicBezTo>
                      <a:pt x="19420" y="25393"/>
                      <a:pt x="19498" y="25401"/>
                      <a:pt x="19577" y="25401"/>
                    </a:cubicBezTo>
                    <a:cubicBezTo>
                      <a:pt x="19682" y="25401"/>
                      <a:pt x="19790" y="25386"/>
                      <a:pt x="19895" y="25363"/>
                    </a:cubicBezTo>
                    <a:cubicBezTo>
                      <a:pt x="19904" y="25427"/>
                      <a:pt x="19941" y="25488"/>
                      <a:pt x="20020" y="25488"/>
                    </a:cubicBezTo>
                    <a:cubicBezTo>
                      <a:pt x="20023" y="25488"/>
                      <a:pt x="20026" y="25488"/>
                      <a:pt x="20029" y="25488"/>
                    </a:cubicBezTo>
                    <a:cubicBezTo>
                      <a:pt x="20348" y="25469"/>
                      <a:pt x="20762" y="25272"/>
                      <a:pt x="21109" y="25272"/>
                    </a:cubicBezTo>
                    <a:cubicBezTo>
                      <a:pt x="21266" y="25272"/>
                      <a:pt x="21410" y="25313"/>
                      <a:pt x="21524" y="25430"/>
                    </a:cubicBezTo>
                    <a:cubicBezTo>
                      <a:pt x="21630" y="25537"/>
                      <a:pt x="21744" y="25570"/>
                      <a:pt x="21861" y="25570"/>
                    </a:cubicBezTo>
                    <a:cubicBezTo>
                      <a:pt x="22051" y="25570"/>
                      <a:pt x="22247" y="25482"/>
                      <a:pt x="22426" y="25482"/>
                    </a:cubicBezTo>
                    <a:cubicBezTo>
                      <a:pt x="22521" y="25482"/>
                      <a:pt x="22612" y="25508"/>
                      <a:pt x="22694" y="25586"/>
                    </a:cubicBezTo>
                    <a:cubicBezTo>
                      <a:pt x="22761" y="25648"/>
                      <a:pt x="22761" y="25769"/>
                      <a:pt x="22819" y="25845"/>
                    </a:cubicBezTo>
                    <a:cubicBezTo>
                      <a:pt x="22903" y="25970"/>
                      <a:pt x="23055" y="26014"/>
                      <a:pt x="23198" y="26037"/>
                    </a:cubicBezTo>
                    <a:cubicBezTo>
                      <a:pt x="23291" y="26051"/>
                      <a:pt x="23376" y="26059"/>
                      <a:pt x="23460" y="26059"/>
                    </a:cubicBezTo>
                    <a:cubicBezTo>
                      <a:pt x="23581" y="26059"/>
                      <a:pt x="23698" y="26043"/>
                      <a:pt x="23827" y="26006"/>
                    </a:cubicBezTo>
                    <a:cubicBezTo>
                      <a:pt x="23976" y="25962"/>
                      <a:pt x="24108" y="25887"/>
                      <a:pt x="24218" y="25887"/>
                    </a:cubicBezTo>
                    <a:cubicBezTo>
                      <a:pt x="24310" y="25887"/>
                      <a:pt x="24387" y="25939"/>
                      <a:pt x="24443" y="26104"/>
                    </a:cubicBezTo>
                    <a:cubicBezTo>
                      <a:pt x="24465" y="26165"/>
                      <a:pt x="24516" y="26186"/>
                      <a:pt x="24571" y="26186"/>
                    </a:cubicBezTo>
                    <a:cubicBezTo>
                      <a:pt x="24617" y="26186"/>
                      <a:pt x="24666" y="26171"/>
                      <a:pt x="24702" y="26153"/>
                    </a:cubicBezTo>
                    <a:cubicBezTo>
                      <a:pt x="24894" y="26064"/>
                      <a:pt x="25091" y="25988"/>
                      <a:pt x="25287" y="25907"/>
                    </a:cubicBezTo>
                    <a:cubicBezTo>
                      <a:pt x="25380" y="26179"/>
                      <a:pt x="25616" y="26258"/>
                      <a:pt x="25891" y="26258"/>
                    </a:cubicBezTo>
                    <a:cubicBezTo>
                      <a:pt x="26040" y="26258"/>
                      <a:pt x="26200" y="26235"/>
                      <a:pt x="26354" y="26206"/>
                    </a:cubicBezTo>
                    <a:cubicBezTo>
                      <a:pt x="26574" y="26166"/>
                      <a:pt x="26773" y="26136"/>
                      <a:pt x="26976" y="26136"/>
                    </a:cubicBezTo>
                    <a:cubicBezTo>
                      <a:pt x="27135" y="26136"/>
                      <a:pt x="27298" y="26155"/>
                      <a:pt x="27474" y="26202"/>
                    </a:cubicBezTo>
                    <a:cubicBezTo>
                      <a:pt x="27806" y="26292"/>
                      <a:pt x="28135" y="26421"/>
                      <a:pt x="28482" y="26421"/>
                    </a:cubicBezTo>
                    <a:cubicBezTo>
                      <a:pt x="28546" y="26421"/>
                      <a:pt x="28610" y="26417"/>
                      <a:pt x="28675" y="26407"/>
                    </a:cubicBezTo>
                    <a:cubicBezTo>
                      <a:pt x="29023" y="26349"/>
                      <a:pt x="29318" y="26193"/>
                      <a:pt x="29594" y="25970"/>
                    </a:cubicBezTo>
                    <a:cubicBezTo>
                      <a:pt x="29934" y="25693"/>
                      <a:pt x="30215" y="25532"/>
                      <a:pt x="30670" y="25501"/>
                    </a:cubicBezTo>
                    <a:cubicBezTo>
                      <a:pt x="30789" y="25492"/>
                      <a:pt x="30910" y="25490"/>
                      <a:pt x="31032" y="25490"/>
                    </a:cubicBezTo>
                    <a:cubicBezTo>
                      <a:pt x="31224" y="25490"/>
                      <a:pt x="31418" y="25496"/>
                      <a:pt x="31611" y="25496"/>
                    </a:cubicBezTo>
                    <a:cubicBezTo>
                      <a:pt x="32099" y="25496"/>
                      <a:pt x="32580" y="25454"/>
                      <a:pt x="32991" y="25153"/>
                    </a:cubicBezTo>
                    <a:cubicBezTo>
                      <a:pt x="33232" y="24979"/>
                      <a:pt x="33402" y="24729"/>
                      <a:pt x="33625" y="24541"/>
                    </a:cubicBezTo>
                    <a:cubicBezTo>
                      <a:pt x="34027" y="24207"/>
                      <a:pt x="34487" y="24113"/>
                      <a:pt x="34995" y="24095"/>
                    </a:cubicBezTo>
                    <a:cubicBezTo>
                      <a:pt x="35101" y="24091"/>
                      <a:pt x="35206" y="24090"/>
                      <a:pt x="35311" y="24090"/>
                    </a:cubicBezTo>
                    <a:cubicBezTo>
                      <a:pt x="35760" y="24090"/>
                      <a:pt x="36207" y="24118"/>
                      <a:pt x="36654" y="24118"/>
                    </a:cubicBezTo>
                    <a:cubicBezTo>
                      <a:pt x="36701" y="24118"/>
                      <a:pt x="36748" y="24118"/>
                      <a:pt x="36794" y="24117"/>
                    </a:cubicBezTo>
                    <a:cubicBezTo>
                      <a:pt x="37558" y="24108"/>
                      <a:pt x="38638" y="23997"/>
                      <a:pt x="39115" y="23354"/>
                    </a:cubicBezTo>
                    <a:cubicBezTo>
                      <a:pt x="39283" y="23486"/>
                      <a:pt x="39483" y="23553"/>
                      <a:pt x="39724" y="23553"/>
                    </a:cubicBezTo>
                    <a:cubicBezTo>
                      <a:pt x="39753" y="23553"/>
                      <a:pt x="39782" y="23552"/>
                      <a:pt x="39812" y="23551"/>
                    </a:cubicBezTo>
                    <a:cubicBezTo>
                      <a:pt x="40259" y="23528"/>
                      <a:pt x="40655" y="23409"/>
                      <a:pt x="41094" y="23409"/>
                    </a:cubicBezTo>
                    <a:cubicBezTo>
                      <a:pt x="41173" y="23409"/>
                      <a:pt x="41252" y="23412"/>
                      <a:pt x="41334" y="23421"/>
                    </a:cubicBezTo>
                    <a:cubicBezTo>
                      <a:pt x="41923" y="23479"/>
                      <a:pt x="42490" y="23658"/>
                      <a:pt x="43084" y="23689"/>
                    </a:cubicBezTo>
                    <a:cubicBezTo>
                      <a:pt x="43130" y="23691"/>
                      <a:pt x="43176" y="23692"/>
                      <a:pt x="43223" y="23692"/>
                    </a:cubicBezTo>
                    <a:cubicBezTo>
                      <a:pt x="43792" y="23692"/>
                      <a:pt x="44361" y="23525"/>
                      <a:pt x="44918" y="23426"/>
                    </a:cubicBezTo>
                    <a:cubicBezTo>
                      <a:pt x="45079" y="23396"/>
                      <a:pt x="45238" y="23386"/>
                      <a:pt x="45397" y="23386"/>
                    </a:cubicBezTo>
                    <a:cubicBezTo>
                      <a:pt x="45820" y="23386"/>
                      <a:pt x="46238" y="23462"/>
                      <a:pt x="46659" y="23462"/>
                    </a:cubicBezTo>
                    <a:cubicBezTo>
                      <a:pt x="46781" y="23462"/>
                      <a:pt x="46903" y="23455"/>
                      <a:pt x="47025" y="23439"/>
                    </a:cubicBezTo>
                    <a:cubicBezTo>
                      <a:pt x="47288" y="23403"/>
                      <a:pt x="47525" y="23260"/>
                      <a:pt x="47619" y="23002"/>
                    </a:cubicBezTo>
                    <a:cubicBezTo>
                      <a:pt x="47628" y="22979"/>
                      <a:pt x="47632" y="22957"/>
                      <a:pt x="47632" y="22935"/>
                    </a:cubicBezTo>
                    <a:cubicBezTo>
                      <a:pt x="47782" y="22944"/>
                      <a:pt x="47935" y="22947"/>
                      <a:pt x="48087" y="22947"/>
                    </a:cubicBezTo>
                    <a:cubicBezTo>
                      <a:pt x="48341" y="22947"/>
                      <a:pt x="48596" y="22939"/>
                      <a:pt x="48840" y="22939"/>
                    </a:cubicBezTo>
                    <a:cubicBezTo>
                      <a:pt x="48936" y="22939"/>
                      <a:pt x="49031" y="22940"/>
                      <a:pt x="49123" y="22943"/>
                    </a:cubicBezTo>
                    <a:cubicBezTo>
                      <a:pt x="49788" y="22966"/>
                      <a:pt x="50395" y="22912"/>
                      <a:pt x="51047" y="23068"/>
                    </a:cubicBezTo>
                    <a:cubicBezTo>
                      <a:pt x="51547" y="23193"/>
                      <a:pt x="52020" y="23305"/>
                      <a:pt x="52533" y="23354"/>
                    </a:cubicBezTo>
                    <a:cubicBezTo>
                      <a:pt x="52966" y="23399"/>
                      <a:pt x="53265" y="23524"/>
                      <a:pt x="53417" y="23948"/>
                    </a:cubicBezTo>
                    <a:cubicBezTo>
                      <a:pt x="53466" y="24082"/>
                      <a:pt x="53511" y="24207"/>
                      <a:pt x="53569" y="24332"/>
                    </a:cubicBezTo>
                    <a:cubicBezTo>
                      <a:pt x="53524" y="24372"/>
                      <a:pt x="53479" y="24412"/>
                      <a:pt x="53435" y="24457"/>
                    </a:cubicBezTo>
                    <a:cubicBezTo>
                      <a:pt x="53225" y="24666"/>
                      <a:pt x="53047" y="24881"/>
                      <a:pt x="52805" y="25059"/>
                    </a:cubicBezTo>
                    <a:cubicBezTo>
                      <a:pt x="52582" y="25224"/>
                      <a:pt x="52346" y="25372"/>
                      <a:pt x="52114" y="25532"/>
                    </a:cubicBezTo>
                    <a:cubicBezTo>
                      <a:pt x="51596" y="25889"/>
                      <a:pt x="51042" y="26193"/>
                      <a:pt x="50462" y="26434"/>
                    </a:cubicBezTo>
                    <a:cubicBezTo>
                      <a:pt x="49275" y="26930"/>
                      <a:pt x="47909" y="26934"/>
                      <a:pt x="46650" y="27019"/>
                    </a:cubicBezTo>
                    <a:cubicBezTo>
                      <a:pt x="46030" y="27063"/>
                      <a:pt x="45409" y="27126"/>
                      <a:pt x="44798" y="27233"/>
                    </a:cubicBezTo>
                    <a:cubicBezTo>
                      <a:pt x="44142" y="27345"/>
                      <a:pt x="43512" y="27563"/>
                      <a:pt x="42869" y="27733"/>
                    </a:cubicBezTo>
                    <a:cubicBezTo>
                      <a:pt x="41628" y="28054"/>
                      <a:pt x="40343" y="28304"/>
                      <a:pt x="39066" y="28380"/>
                    </a:cubicBezTo>
                    <a:cubicBezTo>
                      <a:pt x="38571" y="28407"/>
                      <a:pt x="38075" y="28411"/>
                      <a:pt x="37593" y="28532"/>
                    </a:cubicBezTo>
                    <a:cubicBezTo>
                      <a:pt x="37267" y="28612"/>
                      <a:pt x="36888" y="28764"/>
                      <a:pt x="36531" y="28773"/>
                    </a:cubicBezTo>
                    <a:cubicBezTo>
                      <a:pt x="36437" y="28764"/>
                      <a:pt x="36339" y="28751"/>
                      <a:pt x="36245" y="28742"/>
                    </a:cubicBezTo>
                    <a:cubicBezTo>
                      <a:pt x="36240" y="28741"/>
                      <a:pt x="36234" y="28741"/>
                      <a:pt x="36229" y="28741"/>
                    </a:cubicBezTo>
                    <a:cubicBezTo>
                      <a:pt x="36021" y="28741"/>
                      <a:pt x="35676" y="29212"/>
                      <a:pt x="35933" y="29264"/>
                    </a:cubicBezTo>
                    <a:cubicBezTo>
                      <a:pt x="35951" y="29268"/>
                      <a:pt x="35973" y="29268"/>
                      <a:pt x="35991" y="29273"/>
                    </a:cubicBezTo>
                    <a:cubicBezTo>
                      <a:pt x="35995" y="29277"/>
                      <a:pt x="36004" y="29277"/>
                      <a:pt x="36013" y="29277"/>
                    </a:cubicBezTo>
                    <a:cubicBezTo>
                      <a:pt x="36053" y="29282"/>
                      <a:pt x="36094" y="29286"/>
                      <a:pt x="36134" y="29291"/>
                    </a:cubicBezTo>
                    <a:cubicBezTo>
                      <a:pt x="36497" y="29329"/>
                      <a:pt x="36860" y="29346"/>
                      <a:pt x="37222" y="29346"/>
                    </a:cubicBezTo>
                    <a:cubicBezTo>
                      <a:pt x="38688" y="29346"/>
                      <a:pt x="40147" y="29066"/>
                      <a:pt x="41575" y="28751"/>
                    </a:cubicBezTo>
                    <a:cubicBezTo>
                      <a:pt x="43552" y="28313"/>
                      <a:pt x="45507" y="27827"/>
                      <a:pt x="47529" y="27612"/>
                    </a:cubicBezTo>
                    <a:cubicBezTo>
                      <a:pt x="48427" y="27514"/>
                      <a:pt x="49324" y="27416"/>
                      <a:pt x="50203" y="27188"/>
                    </a:cubicBezTo>
                    <a:cubicBezTo>
                      <a:pt x="50654" y="27077"/>
                      <a:pt x="51087" y="26916"/>
                      <a:pt x="51538" y="26813"/>
                    </a:cubicBezTo>
                    <a:cubicBezTo>
                      <a:pt x="52060" y="26697"/>
                      <a:pt x="52596" y="26635"/>
                      <a:pt x="53127" y="26586"/>
                    </a:cubicBezTo>
                    <a:cubicBezTo>
                      <a:pt x="53745" y="26532"/>
                      <a:pt x="54385" y="26469"/>
                      <a:pt x="55016" y="26469"/>
                    </a:cubicBezTo>
                    <a:cubicBezTo>
                      <a:pt x="55274" y="26469"/>
                      <a:pt x="55530" y="26480"/>
                      <a:pt x="55783" y="26505"/>
                    </a:cubicBezTo>
                    <a:cubicBezTo>
                      <a:pt x="55823" y="26510"/>
                      <a:pt x="55863" y="26514"/>
                      <a:pt x="55903" y="26519"/>
                    </a:cubicBezTo>
                    <a:cubicBezTo>
                      <a:pt x="55908" y="26760"/>
                      <a:pt x="55917" y="27005"/>
                      <a:pt x="55930" y="27251"/>
                    </a:cubicBezTo>
                    <a:cubicBezTo>
                      <a:pt x="55936" y="27336"/>
                      <a:pt x="55977" y="27369"/>
                      <a:pt x="56033" y="27369"/>
                    </a:cubicBezTo>
                    <a:cubicBezTo>
                      <a:pt x="56159" y="27369"/>
                      <a:pt x="56356" y="27202"/>
                      <a:pt x="56372" y="27090"/>
                    </a:cubicBezTo>
                    <a:cubicBezTo>
                      <a:pt x="56376" y="27072"/>
                      <a:pt x="56376" y="27055"/>
                      <a:pt x="56376" y="27037"/>
                    </a:cubicBezTo>
                    <a:lnTo>
                      <a:pt x="56381" y="27037"/>
                    </a:lnTo>
                    <a:cubicBezTo>
                      <a:pt x="56381" y="27037"/>
                      <a:pt x="56381" y="27032"/>
                      <a:pt x="56381" y="27032"/>
                    </a:cubicBezTo>
                    <a:cubicBezTo>
                      <a:pt x="56403" y="26854"/>
                      <a:pt x="56417" y="26675"/>
                      <a:pt x="56430" y="26497"/>
                    </a:cubicBezTo>
                    <a:cubicBezTo>
                      <a:pt x="56805" y="26430"/>
                      <a:pt x="57117" y="26247"/>
                      <a:pt x="57399" y="25876"/>
                    </a:cubicBezTo>
                    <a:cubicBezTo>
                      <a:pt x="57550" y="25675"/>
                      <a:pt x="57460" y="25571"/>
                      <a:pt x="57320" y="25571"/>
                    </a:cubicBezTo>
                    <a:cubicBezTo>
                      <a:pt x="57220" y="25571"/>
                      <a:pt x="57094" y="25624"/>
                      <a:pt x="57010" y="25733"/>
                    </a:cubicBezTo>
                    <a:cubicBezTo>
                      <a:pt x="56867" y="25921"/>
                      <a:pt x="56698" y="25983"/>
                      <a:pt x="56506" y="25997"/>
                    </a:cubicBezTo>
                    <a:cubicBezTo>
                      <a:pt x="56501" y="25961"/>
                      <a:pt x="56497" y="25925"/>
                      <a:pt x="56484" y="25885"/>
                    </a:cubicBezTo>
                    <a:cubicBezTo>
                      <a:pt x="56470" y="25854"/>
                      <a:pt x="56457" y="25836"/>
                      <a:pt x="56434" y="25823"/>
                    </a:cubicBezTo>
                    <a:cubicBezTo>
                      <a:pt x="56461" y="25577"/>
                      <a:pt x="56506" y="25336"/>
                      <a:pt x="56417" y="25104"/>
                    </a:cubicBezTo>
                    <a:cubicBezTo>
                      <a:pt x="56403" y="25077"/>
                      <a:pt x="56385" y="25073"/>
                      <a:pt x="56367" y="25073"/>
                    </a:cubicBezTo>
                    <a:cubicBezTo>
                      <a:pt x="56430" y="22979"/>
                      <a:pt x="56716" y="20895"/>
                      <a:pt x="56832" y="18801"/>
                    </a:cubicBezTo>
                    <a:cubicBezTo>
                      <a:pt x="56983" y="16038"/>
                      <a:pt x="56765" y="13257"/>
                      <a:pt x="56792" y="10490"/>
                    </a:cubicBezTo>
                    <a:cubicBezTo>
                      <a:pt x="56809" y="8646"/>
                      <a:pt x="57028" y="6807"/>
                      <a:pt x="56975" y="4959"/>
                    </a:cubicBezTo>
                    <a:cubicBezTo>
                      <a:pt x="56921" y="3263"/>
                      <a:pt x="56680" y="1335"/>
                      <a:pt x="55479" y="36"/>
                    </a:cubicBezTo>
                    <a:cubicBezTo>
                      <a:pt x="55455" y="11"/>
                      <a:pt x="55424" y="0"/>
                      <a:pt x="55391" y="0"/>
                    </a:cubicBezTo>
                    <a:close/>
                  </a:path>
                </a:pathLst>
              </a:custGeom>
              <a:solidFill>
                <a:srgbClr val="F9CB31">
                  <a:alpha val="27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06" name="Google Shape;306;p39"/>
              <p:cNvSpPr/>
              <p:nvPr/>
            </p:nvSpPr>
            <p:spPr>
              <a:xfrm>
                <a:off x="7568188" y="3124212"/>
                <a:ext cx="2645607" cy="1343896"/>
              </a:xfrm>
              <a:custGeom>
                <a:avLst/>
                <a:gdLst/>
                <a:ahLst/>
                <a:cxnLst/>
                <a:rect l="l" t="t" r="r" b="b"/>
                <a:pathLst>
                  <a:path w="112579" h="57181" extrusionOk="0">
                    <a:moveTo>
                      <a:pt x="71066" y="8210"/>
                    </a:moveTo>
                    <a:lnTo>
                      <a:pt x="49971" y="37799"/>
                    </a:lnTo>
                    <a:lnTo>
                      <a:pt x="48485" y="37647"/>
                    </a:lnTo>
                    <a:lnTo>
                      <a:pt x="71066" y="8210"/>
                    </a:lnTo>
                    <a:close/>
                    <a:moveTo>
                      <a:pt x="28162" y="11950"/>
                    </a:moveTo>
                    <a:lnTo>
                      <a:pt x="48012" y="37826"/>
                    </a:lnTo>
                    <a:lnTo>
                      <a:pt x="46708" y="37960"/>
                    </a:lnTo>
                    <a:lnTo>
                      <a:pt x="28162" y="11950"/>
                    </a:lnTo>
                    <a:close/>
                    <a:moveTo>
                      <a:pt x="71781" y="7509"/>
                    </a:moveTo>
                    <a:lnTo>
                      <a:pt x="51984" y="38009"/>
                    </a:lnTo>
                    <a:lnTo>
                      <a:pt x="50172" y="37821"/>
                    </a:lnTo>
                    <a:lnTo>
                      <a:pt x="71781" y="7509"/>
                    </a:lnTo>
                    <a:close/>
                    <a:moveTo>
                      <a:pt x="27448" y="11249"/>
                    </a:moveTo>
                    <a:lnTo>
                      <a:pt x="46507" y="37982"/>
                    </a:lnTo>
                    <a:lnTo>
                      <a:pt x="44905" y="38147"/>
                    </a:lnTo>
                    <a:lnTo>
                      <a:pt x="27448" y="11249"/>
                    </a:lnTo>
                    <a:close/>
                    <a:moveTo>
                      <a:pt x="71665" y="8013"/>
                    </a:moveTo>
                    <a:lnTo>
                      <a:pt x="53707" y="38187"/>
                    </a:lnTo>
                    <a:lnTo>
                      <a:pt x="52181" y="38031"/>
                    </a:lnTo>
                    <a:lnTo>
                      <a:pt x="71665" y="8013"/>
                    </a:lnTo>
                    <a:close/>
                    <a:moveTo>
                      <a:pt x="27572" y="11758"/>
                    </a:moveTo>
                    <a:lnTo>
                      <a:pt x="44708" y="38165"/>
                    </a:lnTo>
                    <a:lnTo>
                      <a:pt x="43365" y="38303"/>
                    </a:lnTo>
                    <a:lnTo>
                      <a:pt x="27572" y="11758"/>
                    </a:lnTo>
                    <a:close/>
                    <a:moveTo>
                      <a:pt x="72133" y="7562"/>
                    </a:moveTo>
                    <a:lnTo>
                      <a:pt x="55631" y="38388"/>
                    </a:lnTo>
                    <a:lnTo>
                      <a:pt x="53899" y="38210"/>
                    </a:lnTo>
                    <a:lnTo>
                      <a:pt x="72133" y="7562"/>
                    </a:lnTo>
                    <a:close/>
                    <a:moveTo>
                      <a:pt x="27099" y="11307"/>
                    </a:moveTo>
                    <a:lnTo>
                      <a:pt x="43173" y="38326"/>
                    </a:lnTo>
                    <a:lnTo>
                      <a:pt x="41646" y="38482"/>
                    </a:lnTo>
                    <a:lnTo>
                      <a:pt x="27099" y="11307"/>
                    </a:lnTo>
                    <a:close/>
                    <a:moveTo>
                      <a:pt x="71754" y="8642"/>
                    </a:moveTo>
                    <a:lnTo>
                      <a:pt x="57073" y="38536"/>
                    </a:lnTo>
                    <a:lnTo>
                      <a:pt x="55819" y="38406"/>
                    </a:lnTo>
                    <a:lnTo>
                      <a:pt x="71754" y="8642"/>
                    </a:lnTo>
                    <a:close/>
                    <a:moveTo>
                      <a:pt x="27479" y="12383"/>
                    </a:moveTo>
                    <a:lnTo>
                      <a:pt x="41459" y="38504"/>
                    </a:lnTo>
                    <a:lnTo>
                      <a:pt x="40361" y="38616"/>
                    </a:lnTo>
                    <a:lnTo>
                      <a:pt x="27479" y="12383"/>
                    </a:lnTo>
                    <a:close/>
                    <a:moveTo>
                      <a:pt x="72437" y="7652"/>
                    </a:moveTo>
                    <a:lnTo>
                      <a:pt x="58907" y="38727"/>
                    </a:lnTo>
                    <a:lnTo>
                      <a:pt x="57260" y="38553"/>
                    </a:lnTo>
                    <a:lnTo>
                      <a:pt x="72437" y="7652"/>
                    </a:lnTo>
                    <a:close/>
                    <a:moveTo>
                      <a:pt x="26796" y="11397"/>
                    </a:moveTo>
                    <a:lnTo>
                      <a:pt x="40173" y="38634"/>
                    </a:lnTo>
                    <a:lnTo>
                      <a:pt x="38718" y="38786"/>
                    </a:lnTo>
                    <a:lnTo>
                      <a:pt x="26796" y="11397"/>
                    </a:lnTo>
                    <a:close/>
                    <a:moveTo>
                      <a:pt x="72847" y="7147"/>
                    </a:moveTo>
                    <a:lnTo>
                      <a:pt x="61037" y="38946"/>
                    </a:lnTo>
                    <a:lnTo>
                      <a:pt x="59090" y="38745"/>
                    </a:lnTo>
                    <a:lnTo>
                      <a:pt x="72847" y="7147"/>
                    </a:lnTo>
                    <a:close/>
                    <a:moveTo>
                      <a:pt x="26385" y="10892"/>
                    </a:moveTo>
                    <a:lnTo>
                      <a:pt x="38535" y="38803"/>
                    </a:lnTo>
                    <a:lnTo>
                      <a:pt x="36817" y="38982"/>
                    </a:lnTo>
                    <a:lnTo>
                      <a:pt x="26385" y="10892"/>
                    </a:lnTo>
                    <a:close/>
                    <a:moveTo>
                      <a:pt x="72932" y="7419"/>
                    </a:moveTo>
                    <a:lnTo>
                      <a:pt x="62974" y="39147"/>
                    </a:lnTo>
                    <a:lnTo>
                      <a:pt x="61220" y="38964"/>
                    </a:lnTo>
                    <a:lnTo>
                      <a:pt x="72932" y="7419"/>
                    </a:lnTo>
                    <a:close/>
                    <a:moveTo>
                      <a:pt x="26300" y="11160"/>
                    </a:moveTo>
                    <a:lnTo>
                      <a:pt x="36638" y="39000"/>
                    </a:lnTo>
                    <a:lnTo>
                      <a:pt x="35089" y="39160"/>
                    </a:lnTo>
                    <a:lnTo>
                      <a:pt x="26300" y="11160"/>
                    </a:lnTo>
                    <a:close/>
                    <a:moveTo>
                      <a:pt x="26202" y="11437"/>
                    </a:moveTo>
                    <a:lnTo>
                      <a:pt x="34911" y="39183"/>
                    </a:lnTo>
                    <a:lnTo>
                      <a:pt x="33505" y="39326"/>
                    </a:lnTo>
                    <a:lnTo>
                      <a:pt x="26202" y="11437"/>
                    </a:lnTo>
                    <a:close/>
                    <a:moveTo>
                      <a:pt x="73030" y="7692"/>
                    </a:moveTo>
                    <a:lnTo>
                      <a:pt x="64746" y="39330"/>
                    </a:lnTo>
                    <a:lnTo>
                      <a:pt x="63148" y="39165"/>
                    </a:lnTo>
                    <a:lnTo>
                      <a:pt x="73030" y="7692"/>
                    </a:lnTo>
                    <a:close/>
                    <a:moveTo>
                      <a:pt x="26113" y="11794"/>
                    </a:moveTo>
                    <a:lnTo>
                      <a:pt x="33331" y="39343"/>
                    </a:lnTo>
                    <a:lnTo>
                      <a:pt x="32063" y="39477"/>
                    </a:lnTo>
                    <a:lnTo>
                      <a:pt x="26113" y="11798"/>
                    </a:lnTo>
                    <a:lnTo>
                      <a:pt x="26113" y="11794"/>
                    </a:lnTo>
                    <a:close/>
                    <a:moveTo>
                      <a:pt x="73120" y="8044"/>
                    </a:moveTo>
                    <a:lnTo>
                      <a:pt x="73120" y="8049"/>
                    </a:lnTo>
                    <a:lnTo>
                      <a:pt x="66362" y="39500"/>
                    </a:lnTo>
                    <a:lnTo>
                      <a:pt x="64924" y="39348"/>
                    </a:lnTo>
                    <a:lnTo>
                      <a:pt x="73120" y="8044"/>
                    </a:lnTo>
                    <a:close/>
                    <a:moveTo>
                      <a:pt x="26113" y="12629"/>
                    </a:moveTo>
                    <a:lnTo>
                      <a:pt x="31889" y="39495"/>
                    </a:lnTo>
                    <a:lnTo>
                      <a:pt x="30684" y="39620"/>
                    </a:lnTo>
                    <a:lnTo>
                      <a:pt x="26113" y="12812"/>
                    </a:lnTo>
                    <a:lnTo>
                      <a:pt x="26113" y="12629"/>
                    </a:lnTo>
                    <a:close/>
                    <a:moveTo>
                      <a:pt x="26113" y="13852"/>
                    </a:moveTo>
                    <a:lnTo>
                      <a:pt x="30510" y="39638"/>
                    </a:lnTo>
                    <a:lnTo>
                      <a:pt x="29706" y="39718"/>
                    </a:lnTo>
                    <a:lnTo>
                      <a:pt x="26113" y="19007"/>
                    </a:lnTo>
                    <a:lnTo>
                      <a:pt x="26113" y="13852"/>
                    </a:lnTo>
                    <a:close/>
                    <a:moveTo>
                      <a:pt x="73120" y="8884"/>
                    </a:moveTo>
                    <a:lnTo>
                      <a:pt x="73120" y="9062"/>
                    </a:lnTo>
                    <a:lnTo>
                      <a:pt x="67911" y="39629"/>
                    </a:lnTo>
                    <a:lnTo>
                      <a:pt x="68085" y="39656"/>
                    </a:lnTo>
                    <a:lnTo>
                      <a:pt x="73120" y="10107"/>
                    </a:lnTo>
                    <a:lnTo>
                      <a:pt x="73120" y="16574"/>
                    </a:lnTo>
                    <a:lnTo>
                      <a:pt x="69093" y="39781"/>
                    </a:lnTo>
                    <a:lnTo>
                      <a:pt x="66536" y="39518"/>
                    </a:lnTo>
                    <a:lnTo>
                      <a:pt x="73120" y="8884"/>
                    </a:lnTo>
                    <a:close/>
                    <a:moveTo>
                      <a:pt x="26198" y="30255"/>
                    </a:moveTo>
                    <a:lnTo>
                      <a:pt x="27867" y="39875"/>
                    </a:lnTo>
                    <a:lnTo>
                      <a:pt x="27858" y="39910"/>
                    </a:lnTo>
                    <a:lnTo>
                      <a:pt x="26599" y="40040"/>
                    </a:lnTo>
                    <a:lnTo>
                      <a:pt x="26198" y="30255"/>
                    </a:lnTo>
                    <a:close/>
                    <a:moveTo>
                      <a:pt x="72963" y="28229"/>
                    </a:moveTo>
                    <a:lnTo>
                      <a:pt x="72477" y="40134"/>
                    </a:lnTo>
                    <a:lnTo>
                      <a:pt x="70964" y="39973"/>
                    </a:lnTo>
                    <a:lnTo>
                      <a:pt x="70941" y="39893"/>
                    </a:lnTo>
                    <a:lnTo>
                      <a:pt x="72963" y="28229"/>
                    </a:lnTo>
                    <a:close/>
                    <a:moveTo>
                      <a:pt x="25283" y="24971"/>
                    </a:moveTo>
                    <a:lnTo>
                      <a:pt x="25970" y="28934"/>
                    </a:lnTo>
                    <a:lnTo>
                      <a:pt x="26425" y="40058"/>
                    </a:lnTo>
                    <a:lnTo>
                      <a:pt x="25283" y="40178"/>
                    </a:lnTo>
                    <a:lnTo>
                      <a:pt x="25283" y="24971"/>
                    </a:lnTo>
                    <a:close/>
                    <a:moveTo>
                      <a:pt x="73950" y="22538"/>
                    </a:moveTo>
                    <a:lnTo>
                      <a:pt x="73950" y="40285"/>
                    </a:lnTo>
                    <a:lnTo>
                      <a:pt x="72651" y="40151"/>
                    </a:lnTo>
                    <a:lnTo>
                      <a:pt x="73196" y="26908"/>
                    </a:lnTo>
                    <a:lnTo>
                      <a:pt x="73950" y="22538"/>
                    </a:lnTo>
                    <a:close/>
                    <a:moveTo>
                      <a:pt x="25109" y="25743"/>
                    </a:moveTo>
                    <a:lnTo>
                      <a:pt x="25109" y="40196"/>
                    </a:lnTo>
                    <a:lnTo>
                      <a:pt x="24028" y="40308"/>
                    </a:lnTo>
                    <a:lnTo>
                      <a:pt x="24417" y="30247"/>
                    </a:lnTo>
                    <a:lnTo>
                      <a:pt x="25109" y="25743"/>
                    </a:lnTo>
                    <a:close/>
                    <a:moveTo>
                      <a:pt x="24185" y="31782"/>
                    </a:moveTo>
                    <a:lnTo>
                      <a:pt x="23854" y="40308"/>
                    </a:lnTo>
                    <a:lnTo>
                      <a:pt x="23975" y="40312"/>
                    </a:lnTo>
                    <a:lnTo>
                      <a:pt x="23095" y="40406"/>
                    </a:lnTo>
                    <a:lnTo>
                      <a:pt x="22953" y="39848"/>
                    </a:lnTo>
                    <a:lnTo>
                      <a:pt x="24185" y="31782"/>
                    </a:lnTo>
                    <a:close/>
                    <a:moveTo>
                      <a:pt x="74128" y="23310"/>
                    </a:moveTo>
                    <a:lnTo>
                      <a:pt x="74883" y="28256"/>
                    </a:lnTo>
                    <a:lnTo>
                      <a:pt x="75351" y="40379"/>
                    </a:lnTo>
                    <a:lnTo>
                      <a:pt x="75530" y="40375"/>
                    </a:lnTo>
                    <a:lnTo>
                      <a:pt x="75119" y="29791"/>
                    </a:lnTo>
                    <a:lnTo>
                      <a:pt x="76659" y="39861"/>
                    </a:lnTo>
                    <a:lnTo>
                      <a:pt x="76476" y="40544"/>
                    </a:lnTo>
                    <a:lnTo>
                      <a:pt x="74128" y="40303"/>
                    </a:lnTo>
                    <a:lnTo>
                      <a:pt x="74128" y="23310"/>
                    </a:lnTo>
                    <a:close/>
                    <a:moveTo>
                      <a:pt x="24274" y="15084"/>
                    </a:moveTo>
                    <a:lnTo>
                      <a:pt x="24274" y="19020"/>
                    </a:lnTo>
                    <a:lnTo>
                      <a:pt x="21087" y="39884"/>
                    </a:lnTo>
                    <a:lnTo>
                      <a:pt x="21060" y="39888"/>
                    </a:lnTo>
                    <a:lnTo>
                      <a:pt x="21073" y="39946"/>
                    </a:lnTo>
                    <a:lnTo>
                      <a:pt x="21042" y="40174"/>
                    </a:lnTo>
                    <a:lnTo>
                      <a:pt x="21140" y="40187"/>
                    </a:lnTo>
                    <a:lnTo>
                      <a:pt x="21247" y="40598"/>
                    </a:lnTo>
                    <a:lnTo>
                      <a:pt x="20667" y="40656"/>
                    </a:lnTo>
                    <a:lnTo>
                      <a:pt x="24274" y="15084"/>
                    </a:lnTo>
                    <a:close/>
                    <a:moveTo>
                      <a:pt x="24274" y="13637"/>
                    </a:moveTo>
                    <a:lnTo>
                      <a:pt x="24274" y="13829"/>
                    </a:lnTo>
                    <a:lnTo>
                      <a:pt x="20489" y="40674"/>
                    </a:lnTo>
                    <a:lnTo>
                      <a:pt x="19475" y="40781"/>
                    </a:lnTo>
                    <a:lnTo>
                      <a:pt x="19475" y="40781"/>
                    </a:lnTo>
                    <a:lnTo>
                      <a:pt x="24274" y="13637"/>
                    </a:lnTo>
                    <a:close/>
                    <a:moveTo>
                      <a:pt x="74959" y="11339"/>
                    </a:moveTo>
                    <a:lnTo>
                      <a:pt x="79114" y="40821"/>
                    </a:lnTo>
                    <a:lnTo>
                      <a:pt x="78329" y="40736"/>
                    </a:lnTo>
                    <a:lnTo>
                      <a:pt x="78454" y="40254"/>
                    </a:lnTo>
                    <a:lnTo>
                      <a:pt x="78574" y="40236"/>
                    </a:lnTo>
                    <a:lnTo>
                      <a:pt x="78534" y="39959"/>
                    </a:lnTo>
                    <a:lnTo>
                      <a:pt x="78556" y="39875"/>
                    </a:lnTo>
                    <a:lnTo>
                      <a:pt x="78516" y="39866"/>
                    </a:lnTo>
                    <a:lnTo>
                      <a:pt x="74959" y="16583"/>
                    </a:lnTo>
                    <a:lnTo>
                      <a:pt x="74959" y="11339"/>
                    </a:lnTo>
                    <a:close/>
                    <a:moveTo>
                      <a:pt x="24274" y="12486"/>
                    </a:moveTo>
                    <a:lnTo>
                      <a:pt x="24274" y="12633"/>
                    </a:lnTo>
                    <a:lnTo>
                      <a:pt x="19292" y="40799"/>
                    </a:lnTo>
                    <a:lnTo>
                      <a:pt x="17967" y="40937"/>
                    </a:lnTo>
                    <a:lnTo>
                      <a:pt x="24274" y="12486"/>
                    </a:lnTo>
                    <a:close/>
                    <a:moveTo>
                      <a:pt x="74959" y="9892"/>
                    </a:moveTo>
                    <a:lnTo>
                      <a:pt x="80453" y="40959"/>
                    </a:lnTo>
                    <a:lnTo>
                      <a:pt x="79297" y="40839"/>
                    </a:lnTo>
                    <a:lnTo>
                      <a:pt x="74959" y="10084"/>
                    </a:lnTo>
                    <a:lnTo>
                      <a:pt x="74959" y="9892"/>
                    </a:lnTo>
                    <a:close/>
                    <a:moveTo>
                      <a:pt x="23979" y="13017"/>
                    </a:moveTo>
                    <a:lnTo>
                      <a:pt x="17784" y="40955"/>
                    </a:lnTo>
                    <a:lnTo>
                      <a:pt x="16766" y="41062"/>
                    </a:lnTo>
                    <a:lnTo>
                      <a:pt x="23979" y="13017"/>
                    </a:lnTo>
                    <a:close/>
                    <a:moveTo>
                      <a:pt x="74959" y="8741"/>
                    </a:moveTo>
                    <a:lnTo>
                      <a:pt x="82141" y="41133"/>
                    </a:lnTo>
                    <a:lnTo>
                      <a:pt x="80636" y="40977"/>
                    </a:lnTo>
                    <a:lnTo>
                      <a:pt x="74959" y="8888"/>
                    </a:lnTo>
                    <a:lnTo>
                      <a:pt x="74959" y="8741"/>
                    </a:lnTo>
                    <a:close/>
                    <a:moveTo>
                      <a:pt x="24104" y="11821"/>
                    </a:moveTo>
                    <a:lnTo>
                      <a:pt x="16579" y="41080"/>
                    </a:lnTo>
                    <a:lnTo>
                      <a:pt x="15168" y="41227"/>
                    </a:lnTo>
                    <a:lnTo>
                      <a:pt x="15168" y="41227"/>
                    </a:lnTo>
                    <a:lnTo>
                      <a:pt x="24104" y="11821"/>
                    </a:lnTo>
                    <a:close/>
                    <a:moveTo>
                      <a:pt x="75253" y="9267"/>
                    </a:moveTo>
                    <a:lnTo>
                      <a:pt x="83484" y="41272"/>
                    </a:lnTo>
                    <a:lnTo>
                      <a:pt x="82324" y="41151"/>
                    </a:lnTo>
                    <a:lnTo>
                      <a:pt x="75253" y="9267"/>
                    </a:lnTo>
                    <a:close/>
                    <a:moveTo>
                      <a:pt x="23903" y="11888"/>
                    </a:moveTo>
                    <a:lnTo>
                      <a:pt x="14976" y="41245"/>
                    </a:lnTo>
                    <a:lnTo>
                      <a:pt x="13557" y="41392"/>
                    </a:lnTo>
                    <a:lnTo>
                      <a:pt x="23903" y="11888"/>
                    </a:lnTo>
                    <a:close/>
                    <a:moveTo>
                      <a:pt x="75128" y="8071"/>
                    </a:moveTo>
                    <a:lnTo>
                      <a:pt x="85279" y="41459"/>
                    </a:lnTo>
                    <a:lnTo>
                      <a:pt x="85279" y="41459"/>
                    </a:lnTo>
                    <a:lnTo>
                      <a:pt x="83672" y="41290"/>
                    </a:lnTo>
                    <a:lnTo>
                      <a:pt x="75128" y="8071"/>
                    </a:lnTo>
                    <a:close/>
                    <a:moveTo>
                      <a:pt x="23560" y="12334"/>
                    </a:moveTo>
                    <a:lnTo>
                      <a:pt x="13365" y="41410"/>
                    </a:lnTo>
                    <a:lnTo>
                      <a:pt x="12075" y="41544"/>
                    </a:lnTo>
                    <a:lnTo>
                      <a:pt x="23560" y="12334"/>
                    </a:lnTo>
                    <a:close/>
                    <a:moveTo>
                      <a:pt x="75334" y="8143"/>
                    </a:moveTo>
                    <a:lnTo>
                      <a:pt x="87082" y="41642"/>
                    </a:lnTo>
                    <a:lnTo>
                      <a:pt x="85466" y="41477"/>
                    </a:lnTo>
                    <a:lnTo>
                      <a:pt x="75334" y="8143"/>
                    </a:lnTo>
                    <a:close/>
                    <a:moveTo>
                      <a:pt x="23609" y="11731"/>
                    </a:moveTo>
                    <a:lnTo>
                      <a:pt x="11878" y="41566"/>
                    </a:lnTo>
                    <a:lnTo>
                      <a:pt x="10316" y="41727"/>
                    </a:lnTo>
                    <a:lnTo>
                      <a:pt x="23609" y="11731"/>
                    </a:lnTo>
                    <a:close/>
                    <a:moveTo>
                      <a:pt x="75673" y="8584"/>
                    </a:moveTo>
                    <a:lnTo>
                      <a:pt x="88738" y="41816"/>
                    </a:lnTo>
                    <a:lnTo>
                      <a:pt x="88738" y="41816"/>
                    </a:lnTo>
                    <a:lnTo>
                      <a:pt x="87274" y="41665"/>
                    </a:lnTo>
                    <a:lnTo>
                      <a:pt x="75673" y="8584"/>
                    </a:lnTo>
                    <a:close/>
                    <a:moveTo>
                      <a:pt x="23212" y="12196"/>
                    </a:moveTo>
                    <a:lnTo>
                      <a:pt x="10115" y="41749"/>
                    </a:lnTo>
                    <a:lnTo>
                      <a:pt x="8700" y="41897"/>
                    </a:lnTo>
                    <a:lnTo>
                      <a:pt x="8700" y="41897"/>
                    </a:lnTo>
                    <a:lnTo>
                      <a:pt x="23212" y="12196"/>
                    </a:lnTo>
                    <a:close/>
                    <a:moveTo>
                      <a:pt x="75624" y="7982"/>
                    </a:moveTo>
                    <a:lnTo>
                      <a:pt x="90711" y="42022"/>
                    </a:lnTo>
                    <a:lnTo>
                      <a:pt x="88934" y="41834"/>
                    </a:lnTo>
                    <a:lnTo>
                      <a:pt x="75624" y="7982"/>
                    </a:lnTo>
                    <a:close/>
                    <a:moveTo>
                      <a:pt x="22479" y="13298"/>
                    </a:moveTo>
                    <a:lnTo>
                      <a:pt x="8495" y="41915"/>
                    </a:lnTo>
                    <a:lnTo>
                      <a:pt x="7383" y="42031"/>
                    </a:lnTo>
                    <a:lnTo>
                      <a:pt x="22479" y="13298"/>
                    </a:lnTo>
                    <a:close/>
                    <a:moveTo>
                      <a:pt x="22636" y="12624"/>
                    </a:moveTo>
                    <a:lnTo>
                      <a:pt x="7174" y="42053"/>
                    </a:lnTo>
                    <a:lnTo>
                      <a:pt x="5843" y="42191"/>
                    </a:lnTo>
                    <a:lnTo>
                      <a:pt x="5843" y="42191"/>
                    </a:lnTo>
                    <a:lnTo>
                      <a:pt x="22636" y="12624"/>
                    </a:lnTo>
                    <a:close/>
                    <a:moveTo>
                      <a:pt x="76021" y="8446"/>
                    </a:moveTo>
                    <a:lnTo>
                      <a:pt x="92519" y="42205"/>
                    </a:lnTo>
                    <a:lnTo>
                      <a:pt x="92519" y="42205"/>
                    </a:lnTo>
                    <a:lnTo>
                      <a:pt x="90912" y="42040"/>
                    </a:lnTo>
                    <a:lnTo>
                      <a:pt x="76021" y="8446"/>
                    </a:lnTo>
                    <a:close/>
                    <a:moveTo>
                      <a:pt x="22332" y="12803"/>
                    </a:moveTo>
                    <a:lnTo>
                      <a:pt x="5629" y="42214"/>
                    </a:lnTo>
                    <a:lnTo>
                      <a:pt x="4321" y="42348"/>
                    </a:lnTo>
                    <a:lnTo>
                      <a:pt x="4321" y="42348"/>
                    </a:lnTo>
                    <a:lnTo>
                      <a:pt x="22332" y="12803"/>
                    </a:lnTo>
                    <a:close/>
                    <a:moveTo>
                      <a:pt x="76753" y="9540"/>
                    </a:moveTo>
                    <a:lnTo>
                      <a:pt x="93992" y="42361"/>
                    </a:lnTo>
                    <a:lnTo>
                      <a:pt x="92724" y="42227"/>
                    </a:lnTo>
                    <a:lnTo>
                      <a:pt x="76753" y="9540"/>
                    </a:lnTo>
                    <a:close/>
                    <a:moveTo>
                      <a:pt x="21788" y="13361"/>
                    </a:moveTo>
                    <a:lnTo>
                      <a:pt x="4103" y="42370"/>
                    </a:lnTo>
                    <a:lnTo>
                      <a:pt x="2915" y="42495"/>
                    </a:lnTo>
                    <a:lnTo>
                      <a:pt x="21788" y="13361"/>
                    </a:lnTo>
                    <a:close/>
                    <a:moveTo>
                      <a:pt x="76601" y="8879"/>
                    </a:moveTo>
                    <a:lnTo>
                      <a:pt x="95715" y="42539"/>
                    </a:lnTo>
                    <a:lnTo>
                      <a:pt x="94197" y="42379"/>
                    </a:lnTo>
                    <a:lnTo>
                      <a:pt x="76601" y="8879"/>
                    </a:lnTo>
                    <a:close/>
                    <a:moveTo>
                      <a:pt x="76896" y="9049"/>
                    </a:moveTo>
                    <a:lnTo>
                      <a:pt x="97420" y="42714"/>
                    </a:lnTo>
                    <a:lnTo>
                      <a:pt x="95929" y="42562"/>
                    </a:lnTo>
                    <a:lnTo>
                      <a:pt x="76896" y="9049"/>
                    </a:lnTo>
                    <a:close/>
                    <a:moveTo>
                      <a:pt x="77449" y="9616"/>
                    </a:moveTo>
                    <a:lnTo>
                      <a:pt x="98995" y="42879"/>
                    </a:lnTo>
                    <a:lnTo>
                      <a:pt x="98995" y="42879"/>
                    </a:lnTo>
                    <a:lnTo>
                      <a:pt x="97639" y="42736"/>
                    </a:lnTo>
                    <a:lnTo>
                      <a:pt x="77449" y="9616"/>
                    </a:lnTo>
                    <a:close/>
                    <a:moveTo>
                      <a:pt x="27599" y="40906"/>
                    </a:moveTo>
                    <a:lnTo>
                      <a:pt x="25412" y="49230"/>
                    </a:lnTo>
                    <a:lnTo>
                      <a:pt x="23345" y="41348"/>
                    </a:lnTo>
                    <a:lnTo>
                      <a:pt x="27599" y="40906"/>
                    </a:lnTo>
                    <a:close/>
                    <a:moveTo>
                      <a:pt x="71223" y="40968"/>
                    </a:moveTo>
                    <a:lnTo>
                      <a:pt x="76231" y="41490"/>
                    </a:lnTo>
                    <a:lnTo>
                      <a:pt x="73794" y="50770"/>
                    </a:lnTo>
                    <a:lnTo>
                      <a:pt x="71223" y="40968"/>
                    </a:lnTo>
                    <a:close/>
                    <a:moveTo>
                      <a:pt x="48498" y="38616"/>
                    </a:moveTo>
                    <a:lnTo>
                      <a:pt x="69268" y="40767"/>
                    </a:lnTo>
                    <a:lnTo>
                      <a:pt x="72022" y="51257"/>
                    </a:lnTo>
                    <a:lnTo>
                      <a:pt x="72022" y="55301"/>
                    </a:lnTo>
                    <a:lnTo>
                      <a:pt x="27095" y="55301"/>
                    </a:lnTo>
                    <a:lnTo>
                      <a:pt x="27095" y="50061"/>
                    </a:lnTo>
                    <a:lnTo>
                      <a:pt x="29554" y="40705"/>
                    </a:lnTo>
                    <a:lnTo>
                      <a:pt x="48507" y="38741"/>
                    </a:lnTo>
                    <a:lnTo>
                      <a:pt x="48498" y="38616"/>
                    </a:lnTo>
                    <a:close/>
                    <a:moveTo>
                      <a:pt x="73731" y="1"/>
                    </a:moveTo>
                    <a:lnTo>
                      <a:pt x="73731" y="4188"/>
                    </a:lnTo>
                    <a:lnTo>
                      <a:pt x="73120" y="4188"/>
                    </a:lnTo>
                    <a:lnTo>
                      <a:pt x="73120" y="5246"/>
                    </a:lnTo>
                    <a:lnTo>
                      <a:pt x="48279" y="37625"/>
                    </a:lnTo>
                    <a:lnTo>
                      <a:pt x="48087" y="37607"/>
                    </a:lnTo>
                    <a:lnTo>
                      <a:pt x="48083" y="37629"/>
                    </a:lnTo>
                    <a:lnTo>
                      <a:pt x="26113" y="8991"/>
                    </a:lnTo>
                    <a:lnTo>
                      <a:pt x="26113" y="7937"/>
                    </a:lnTo>
                    <a:lnTo>
                      <a:pt x="25501" y="7937"/>
                    </a:lnTo>
                    <a:lnTo>
                      <a:pt x="25501" y="4188"/>
                    </a:lnTo>
                    <a:lnTo>
                      <a:pt x="24890" y="4188"/>
                    </a:lnTo>
                    <a:lnTo>
                      <a:pt x="24890" y="7937"/>
                    </a:lnTo>
                    <a:lnTo>
                      <a:pt x="24274" y="7937"/>
                    </a:lnTo>
                    <a:lnTo>
                      <a:pt x="24274" y="9196"/>
                    </a:lnTo>
                    <a:lnTo>
                      <a:pt x="2692" y="42517"/>
                    </a:lnTo>
                    <a:lnTo>
                      <a:pt x="0" y="42798"/>
                    </a:lnTo>
                    <a:lnTo>
                      <a:pt x="99" y="43754"/>
                    </a:lnTo>
                    <a:lnTo>
                      <a:pt x="21493" y="41540"/>
                    </a:lnTo>
                    <a:lnTo>
                      <a:pt x="23729" y="50061"/>
                    </a:lnTo>
                    <a:lnTo>
                      <a:pt x="23729" y="55301"/>
                    </a:lnTo>
                    <a:lnTo>
                      <a:pt x="5125" y="55301"/>
                    </a:lnTo>
                    <a:lnTo>
                      <a:pt x="5125" y="57180"/>
                    </a:lnTo>
                    <a:lnTo>
                      <a:pt x="112578" y="57180"/>
                    </a:lnTo>
                    <a:lnTo>
                      <a:pt x="112578" y="55301"/>
                    </a:lnTo>
                    <a:lnTo>
                      <a:pt x="75566" y="55301"/>
                    </a:lnTo>
                    <a:lnTo>
                      <a:pt x="75566" y="51257"/>
                    </a:lnTo>
                    <a:lnTo>
                      <a:pt x="78083" y="41682"/>
                    </a:lnTo>
                    <a:lnTo>
                      <a:pt x="102093" y="44169"/>
                    </a:lnTo>
                    <a:lnTo>
                      <a:pt x="102191" y="43209"/>
                    </a:lnTo>
                    <a:lnTo>
                      <a:pt x="99219" y="42901"/>
                    </a:lnTo>
                    <a:lnTo>
                      <a:pt x="74959" y="5447"/>
                    </a:lnTo>
                    <a:lnTo>
                      <a:pt x="74959" y="4188"/>
                    </a:lnTo>
                    <a:lnTo>
                      <a:pt x="74347" y="4188"/>
                    </a:lnTo>
                    <a:lnTo>
                      <a:pt x="743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07" name="Google Shape;307;p39"/>
              <p:cNvSpPr/>
              <p:nvPr/>
            </p:nvSpPr>
            <p:spPr>
              <a:xfrm>
                <a:off x="2571260" y="3212486"/>
                <a:ext cx="2486100" cy="999600"/>
              </a:xfrm>
              <a:prstGeom prst="ellipse">
                <a:avLst/>
              </a:prstGeom>
              <a:gradFill>
                <a:gsLst>
                  <a:gs pos="0">
                    <a:schemeClr val="accent5"/>
                  </a:gs>
                  <a:gs pos="33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nvGrpSpPr>
              <p:cNvPr id="308" name="Google Shape;308;p39"/>
              <p:cNvGrpSpPr/>
              <p:nvPr/>
            </p:nvGrpSpPr>
            <p:grpSpPr>
              <a:xfrm>
                <a:off x="2845558" y="3336304"/>
                <a:ext cx="4966176" cy="1615789"/>
                <a:chOff x="1628818" y="2364481"/>
                <a:chExt cx="4341825" cy="1412650"/>
              </a:xfrm>
            </p:grpSpPr>
            <p:sp>
              <p:nvSpPr>
                <p:cNvPr id="309" name="Google Shape;309;p39"/>
                <p:cNvSpPr/>
                <p:nvPr/>
              </p:nvSpPr>
              <p:spPr>
                <a:xfrm>
                  <a:off x="3133548" y="2818144"/>
                  <a:ext cx="299875" cy="505325"/>
                </a:xfrm>
                <a:custGeom>
                  <a:avLst/>
                  <a:gdLst/>
                  <a:ahLst/>
                  <a:cxnLst/>
                  <a:rect l="l" t="t" r="r" b="b"/>
                  <a:pathLst>
                    <a:path w="11995" h="20213" extrusionOk="0">
                      <a:moveTo>
                        <a:pt x="5946" y="1"/>
                      </a:moveTo>
                      <a:lnTo>
                        <a:pt x="5879" y="4406"/>
                      </a:lnTo>
                      <a:lnTo>
                        <a:pt x="2465" y="16195"/>
                      </a:lnTo>
                      <a:lnTo>
                        <a:pt x="1" y="20212"/>
                      </a:lnTo>
                      <a:lnTo>
                        <a:pt x="11995" y="20208"/>
                      </a:lnTo>
                      <a:lnTo>
                        <a:pt x="9526" y="16190"/>
                      </a:lnTo>
                      <a:lnTo>
                        <a:pt x="6103" y="4406"/>
                      </a:lnTo>
                      <a:lnTo>
                        <a:pt x="6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10" name="Google Shape;310;p39"/>
                <p:cNvSpPr/>
                <p:nvPr/>
              </p:nvSpPr>
              <p:spPr>
                <a:xfrm>
                  <a:off x="3435550" y="3013100"/>
                  <a:ext cx="287250" cy="287350"/>
                </a:xfrm>
                <a:custGeom>
                  <a:avLst/>
                  <a:gdLst/>
                  <a:ahLst/>
                  <a:cxnLst/>
                  <a:rect l="l" t="t" r="r" b="b"/>
                  <a:pathLst>
                    <a:path w="11490" h="11494" extrusionOk="0">
                      <a:moveTo>
                        <a:pt x="9713" y="8347"/>
                      </a:moveTo>
                      <a:lnTo>
                        <a:pt x="9713" y="10445"/>
                      </a:lnTo>
                      <a:lnTo>
                        <a:pt x="8722" y="10445"/>
                      </a:lnTo>
                      <a:lnTo>
                        <a:pt x="8722" y="8347"/>
                      </a:lnTo>
                      <a:close/>
                      <a:moveTo>
                        <a:pt x="2567" y="8352"/>
                      </a:moveTo>
                      <a:lnTo>
                        <a:pt x="2567" y="10449"/>
                      </a:lnTo>
                      <a:lnTo>
                        <a:pt x="1576" y="10449"/>
                      </a:lnTo>
                      <a:lnTo>
                        <a:pt x="1576" y="8352"/>
                      </a:lnTo>
                      <a:close/>
                      <a:moveTo>
                        <a:pt x="3754" y="8347"/>
                      </a:moveTo>
                      <a:lnTo>
                        <a:pt x="3759" y="10449"/>
                      </a:lnTo>
                      <a:lnTo>
                        <a:pt x="2768" y="10449"/>
                      </a:lnTo>
                      <a:lnTo>
                        <a:pt x="2768" y="8352"/>
                      </a:lnTo>
                      <a:lnTo>
                        <a:pt x="3754" y="8347"/>
                      </a:lnTo>
                      <a:close/>
                      <a:moveTo>
                        <a:pt x="4946" y="8347"/>
                      </a:moveTo>
                      <a:lnTo>
                        <a:pt x="4950" y="10449"/>
                      </a:lnTo>
                      <a:lnTo>
                        <a:pt x="3959" y="10449"/>
                      </a:lnTo>
                      <a:lnTo>
                        <a:pt x="3959" y="8347"/>
                      </a:lnTo>
                      <a:close/>
                      <a:moveTo>
                        <a:pt x="6138" y="8347"/>
                      </a:moveTo>
                      <a:lnTo>
                        <a:pt x="6138" y="10449"/>
                      </a:lnTo>
                      <a:lnTo>
                        <a:pt x="5151" y="10449"/>
                      </a:lnTo>
                      <a:lnTo>
                        <a:pt x="5151" y="8347"/>
                      </a:lnTo>
                      <a:close/>
                      <a:moveTo>
                        <a:pt x="7330" y="8347"/>
                      </a:moveTo>
                      <a:lnTo>
                        <a:pt x="7330" y="10449"/>
                      </a:lnTo>
                      <a:lnTo>
                        <a:pt x="6343" y="10449"/>
                      </a:lnTo>
                      <a:lnTo>
                        <a:pt x="6339" y="8347"/>
                      </a:lnTo>
                      <a:close/>
                      <a:moveTo>
                        <a:pt x="8521" y="8347"/>
                      </a:moveTo>
                      <a:lnTo>
                        <a:pt x="8521" y="10449"/>
                      </a:lnTo>
                      <a:lnTo>
                        <a:pt x="7530" y="10449"/>
                      </a:lnTo>
                      <a:lnTo>
                        <a:pt x="7530" y="8347"/>
                      </a:lnTo>
                      <a:close/>
                      <a:moveTo>
                        <a:pt x="5700" y="0"/>
                      </a:moveTo>
                      <a:lnTo>
                        <a:pt x="5629" y="1759"/>
                      </a:lnTo>
                      <a:lnTo>
                        <a:pt x="3736" y="5258"/>
                      </a:lnTo>
                      <a:lnTo>
                        <a:pt x="2335" y="6803"/>
                      </a:lnTo>
                      <a:lnTo>
                        <a:pt x="2361" y="6803"/>
                      </a:lnTo>
                      <a:lnTo>
                        <a:pt x="0" y="8352"/>
                      </a:lnTo>
                      <a:lnTo>
                        <a:pt x="1375" y="8352"/>
                      </a:lnTo>
                      <a:lnTo>
                        <a:pt x="1375" y="10449"/>
                      </a:lnTo>
                      <a:lnTo>
                        <a:pt x="1375" y="10668"/>
                      </a:lnTo>
                      <a:lnTo>
                        <a:pt x="1745" y="10668"/>
                      </a:lnTo>
                      <a:lnTo>
                        <a:pt x="1745" y="10815"/>
                      </a:lnTo>
                      <a:lnTo>
                        <a:pt x="1848" y="10815"/>
                      </a:lnTo>
                      <a:lnTo>
                        <a:pt x="1848" y="11494"/>
                      </a:lnTo>
                      <a:lnTo>
                        <a:pt x="2214" y="11494"/>
                      </a:lnTo>
                      <a:lnTo>
                        <a:pt x="2214" y="10815"/>
                      </a:lnTo>
                      <a:lnTo>
                        <a:pt x="2317" y="10815"/>
                      </a:lnTo>
                      <a:lnTo>
                        <a:pt x="2317" y="10668"/>
                      </a:lnTo>
                      <a:lnTo>
                        <a:pt x="3553" y="10668"/>
                      </a:lnTo>
                      <a:lnTo>
                        <a:pt x="3553" y="10815"/>
                      </a:lnTo>
                      <a:lnTo>
                        <a:pt x="3656" y="10815"/>
                      </a:lnTo>
                      <a:lnTo>
                        <a:pt x="3656" y="11494"/>
                      </a:lnTo>
                      <a:lnTo>
                        <a:pt x="4022" y="11494"/>
                      </a:lnTo>
                      <a:lnTo>
                        <a:pt x="4022" y="10815"/>
                      </a:lnTo>
                      <a:lnTo>
                        <a:pt x="4125" y="10815"/>
                      </a:lnTo>
                      <a:lnTo>
                        <a:pt x="4125" y="10668"/>
                      </a:lnTo>
                      <a:lnTo>
                        <a:pt x="5357" y="10668"/>
                      </a:lnTo>
                      <a:lnTo>
                        <a:pt x="5361" y="10815"/>
                      </a:lnTo>
                      <a:lnTo>
                        <a:pt x="5464" y="10815"/>
                      </a:lnTo>
                      <a:lnTo>
                        <a:pt x="5464" y="11494"/>
                      </a:lnTo>
                      <a:lnTo>
                        <a:pt x="5830" y="11490"/>
                      </a:lnTo>
                      <a:lnTo>
                        <a:pt x="5825" y="10815"/>
                      </a:lnTo>
                      <a:lnTo>
                        <a:pt x="5932" y="10815"/>
                      </a:lnTo>
                      <a:lnTo>
                        <a:pt x="5932" y="10668"/>
                      </a:lnTo>
                      <a:lnTo>
                        <a:pt x="7164" y="10668"/>
                      </a:lnTo>
                      <a:lnTo>
                        <a:pt x="7164" y="10811"/>
                      </a:lnTo>
                      <a:lnTo>
                        <a:pt x="7272" y="10811"/>
                      </a:lnTo>
                      <a:lnTo>
                        <a:pt x="7272" y="11490"/>
                      </a:lnTo>
                      <a:lnTo>
                        <a:pt x="7633" y="11490"/>
                      </a:lnTo>
                      <a:lnTo>
                        <a:pt x="7633" y="10811"/>
                      </a:lnTo>
                      <a:lnTo>
                        <a:pt x="7740" y="10811"/>
                      </a:lnTo>
                      <a:lnTo>
                        <a:pt x="7740" y="10668"/>
                      </a:lnTo>
                      <a:lnTo>
                        <a:pt x="8972" y="10668"/>
                      </a:lnTo>
                      <a:lnTo>
                        <a:pt x="8972" y="10811"/>
                      </a:lnTo>
                      <a:lnTo>
                        <a:pt x="9075" y="10811"/>
                      </a:lnTo>
                      <a:lnTo>
                        <a:pt x="9075" y="11490"/>
                      </a:lnTo>
                      <a:lnTo>
                        <a:pt x="9441" y="11490"/>
                      </a:lnTo>
                      <a:lnTo>
                        <a:pt x="9441" y="10811"/>
                      </a:lnTo>
                      <a:lnTo>
                        <a:pt x="9544" y="10811"/>
                      </a:lnTo>
                      <a:lnTo>
                        <a:pt x="9544" y="10668"/>
                      </a:lnTo>
                      <a:lnTo>
                        <a:pt x="9713" y="10664"/>
                      </a:lnTo>
                      <a:lnTo>
                        <a:pt x="9713" y="10668"/>
                      </a:lnTo>
                      <a:lnTo>
                        <a:pt x="9914" y="10664"/>
                      </a:lnTo>
                      <a:lnTo>
                        <a:pt x="9914" y="8347"/>
                      </a:lnTo>
                      <a:lnTo>
                        <a:pt x="11490" y="8347"/>
                      </a:lnTo>
                      <a:lnTo>
                        <a:pt x="9128" y="6803"/>
                      </a:lnTo>
                      <a:lnTo>
                        <a:pt x="9155" y="6803"/>
                      </a:lnTo>
                      <a:lnTo>
                        <a:pt x="7754" y="5258"/>
                      </a:lnTo>
                      <a:lnTo>
                        <a:pt x="5857" y="1759"/>
                      </a:lnTo>
                      <a:lnTo>
                        <a:pt x="57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11" name="Google Shape;311;p39"/>
                <p:cNvSpPr/>
                <p:nvPr/>
              </p:nvSpPr>
              <p:spPr>
                <a:xfrm>
                  <a:off x="1628818" y="2364481"/>
                  <a:ext cx="4341825" cy="1412650"/>
                </a:xfrm>
                <a:custGeom>
                  <a:avLst/>
                  <a:gdLst/>
                  <a:ahLst/>
                  <a:cxnLst/>
                  <a:rect l="l" t="t" r="r" b="b"/>
                  <a:pathLst>
                    <a:path w="173673" h="56506" extrusionOk="0">
                      <a:moveTo>
                        <a:pt x="140097" y="16895"/>
                      </a:moveTo>
                      <a:lnTo>
                        <a:pt x="123032" y="40834"/>
                      </a:lnTo>
                      <a:lnTo>
                        <a:pt x="121831" y="40709"/>
                      </a:lnTo>
                      <a:lnTo>
                        <a:pt x="140097" y="16895"/>
                      </a:lnTo>
                      <a:close/>
                      <a:moveTo>
                        <a:pt x="105396" y="19926"/>
                      </a:moveTo>
                      <a:lnTo>
                        <a:pt x="121452" y="40852"/>
                      </a:lnTo>
                      <a:lnTo>
                        <a:pt x="120394" y="40959"/>
                      </a:lnTo>
                      <a:lnTo>
                        <a:pt x="105396" y="19926"/>
                      </a:lnTo>
                      <a:close/>
                      <a:moveTo>
                        <a:pt x="140677" y="16328"/>
                      </a:moveTo>
                      <a:lnTo>
                        <a:pt x="124661" y="41003"/>
                      </a:lnTo>
                      <a:lnTo>
                        <a:pt x="123193" y="40847"/>
                      </a:lnTo>
                      <a:lnTo>
                        <a:pt x="140677" y="16328"/>
                      </a:lnTo>
                      <a:close/>
                      <a:moveTo>
                        <a:pt x="104820" y="19359"/>
                      </a:moveTo>
                      <a:lnTo>
                        <a:pt x="120233" y="40977"/>
                      </a:lnTo>
                      <a:lnTo>
                        <a:pt x="118939" y="41110"/>
                      </a:lnTo>
                      <a:lnTo>
                        <a:pt x="104820" y="19359"/>
                      </a:lnTo>
                      <a:close/>
                      <a:moveTo>
                        <a:pt x="140579" y="16739"/>
                      </a:moveTo>
                      <a:lnTo>
                        <a:pt x="126054" y="41146"/>
                      </a:lnTo>
                      <a:lnTo>
                        <a:pt x="124822" y="41017"/>
                      </a:lnTo>
                      <a:lnTo>
                        <a:pt x="140579" y="16739"/>
                      </a:lnTo>
                      <a:close/>
                      <a:moveTo>
                        <a:pt x="104914" y="19770"/>
                      </a:moveTo>
                      <a:lnTo>
                        <a:pt x="118778" y="41128"/>
                      </a:lnTo>
                      <a:lnTo>
                        <a:pt x="117693" y="41240"/>
                      </a:lnTo>
                      <a:lnTo>
                        <a:pt x="104914" y="19770"/>
                      </a:lnTo>
                      <a:close/>
                      <a:moveTo>
                        <a:pt x="140963" y="16377"/>
                      </a:moveTo>
                      <a:lnTo>
                        <a:pt x="127612" y="41307"/>
                      </a:lnTo>
                      <a:lnTo>
                        <a:pt x="126210" y="41160"/>
                      </a:lnTo>
                      <a:lnTo>
                        <a:pt x="140963" y="16377"/>
                      </a:lnTo>
                      <a:close/>
                      <a:moveTo>
                        <a:pt x="104535" y="19404"/>
                      </a:moveTo>
                      <a:lnTo>
                        <a:pt x="117537" y="41258"/>
                      </a:lnTo>
                      <a:lnTo>
                        <a:pt x="116301" y="41383"/>
                      </a:lnTo>
                      <a:lnTo>
                        <a:pt x="104535" y="19404"/>
                      </a:lnTo>
                      <a:close/>
                      <a:moveTo>
                        <a:pt x="140655" y="17248"/>
                      </a:moveTo>
                      <a:lnTo>
                        <a:pt x="128777" y="41427"/>
                      </a:lnTo>
                      <a:lnTo>
                        <a:pt x="127763" y="41320"/>
                      </a:lnTo>
                      <a:lnTo>
                        <a:pt x="140655" y="17248"/>
                      </a:lnTo>
                      <a:close/>
                      <a:moveTo>
                        <a:pt x="104838" y="20274"/>
                      </a:moveTo>
                      <a:lnTo>
                        <a:pt x="116149" y="41401"/>
                      </a:lnTo>
                      <a:lnTo>
                        <a:pt x="115261" y="41494"/>
                      </a:lnTo>
                      <a:lnTo>
                        <a:pt x="104838" y="20274"/>
                      </a:lnTo>
                      <a:close/>
                      <a:moveTo>
                        <a:pt x="141204" y="16449"/>
                      </a:moveTo>
                      <a:lnTo>
                        <a:pt x="130263" y="41579"/>
                      </a:lnTo>
                      <a:lnTo>
                        <a:pt x="128929" y="41441"/>
                      </a:lnTo>
                      <a:lnTo>
                        <a:pt x="141204" y="16449"/>
                      </a:lnTo>
                      <a:close/>
                      <a:moveTo>
                        <a:pt x="104289" y="19475"/>
                      </a:moveTo>
                      <a:lnTo>
                        <a:pt x="115109" y="41508"/>
                      </a:lnTo>
                      <a:lnTo>
                        <a:pt x="113935" y="41628"/>
                      </a:lnTo>
                      <a:lnTo>
                        <a:pt x="104289" y="19475"/>
                      </a:lnTo>
                      <a:close/>
                      <a:moveTo>
                        <a:pt x="141538" y="16038"/>
                      </a:moveTo>
                      <a:lnTo>
                        <a:pt x="131986" y="41758"/>
                      </a:lnTo>
                      <a:lnTo>
                        <a:pt x="130410" y="41597"/>
                      </a:lnTo>
                      <a:lnTo>
                        <a:pt x="141538" y="16038"/>
                      </a:lnTo>
                      <a:close/>
                      <a:moveTo>
                        <a:pt x="103959" y="19069"/>
                      </a:moveTo>
                      <a:lnTo>
                        <a:pt x="113788" y="41646"/>
                      </a:lnTo>
                      <a:lnTo>
                        <a:pt x="112395" y="41789"/>
                      </a:lnTo>
                      <a:lnTo>
                        <a:pt x="103959" y="19069"/>
                      </a:lnTo>
                      <a:close/>
                      <a:moveTo>
                        <a:pt x="141605" y="16257"/>
                      </a:moveTo>
                      <a:lnTo>
                        <a:pt x="133548" y="41923"/>
                      </a:lnTo>
                      <a:lnTo>
                        <a:pt x="132133" y="41776"/>
                      </a:lnTo>
                      <a:lnTo>
                        <a:pt x="141605" y="16257"/>
                      </a:lnTo>
                      <a:close/>
                      <a:moveTo>
                        <a:pt x="103887" y="19283"/>
                      </a:moveTo>
                      <a:lnTo>
                        <a:pt x="112248" y="41802"/>
                      </a:lnTo>
                      <a:lnTo>
                        <a:pt x="110998" y="41932"/>
                      </a:lnTo>
                      <a:lnTo>
                        <a:pt x="103887" y="19283"/>
                      </a:lnTo>
                      <a:close/>
                      <a:moveTo>
                        <a:pt x="103807" y="19506"/>
                      </a:moveTo>
                      <a:lnTo>
                        <a:pt x="110855" y="41950"/>
                      </a:lnTo>
                      <a:lnTo>
                        <a:pt x="109717" y="42066"/>
                      </a:lnTo>
                      <a:lnTo>
                        <a:pt x="103807" y="19506"/>
                      </a:lnTo>
                      <a:close/>
                      <a:moveTo>
                        <a:pt x="141686" y="16480"/>
                      </a:moveTo>
                      <a:lnTo>
                        <a:pt x="134986" y="42070"/>
                      </a:lnTo>
                      <a:lnTo>
                        <a:pt x="133696" y="41936"/>
                      </a:lnTo>
                      <a:lnTo>
                        <a:pt x="141686" y="16480"/>
                      </a:lnTo>
                      <a:close/>
                      <a:moveTo>
                        <a:pt x="103736" y="19797"/>
                      </a:moveTo>
                      <a:lnTo>
                        <a:pt x="109574" y="42084"/>
                      </a:lnTo>
                      <a:lnTo>
                        <a:pt x="108547" y="42186"/>
                      </a:lnTo>
                      <a:lnTo>
                        <a:pt x="103736" y="19801"/>
                      </a:lnTo>
                      <a:lnTo>
                        <a:pt x="103736" y="19797"/>
                      </a:lnTo>
                      <a:close/>
                      <a:moveTo>
                        <a:pt x="141757" y="16766"/>
                      </a:moveTo>
                      <a:lnTo>
                        <a:pt x="141757" y="16770"/>
                      </a:lnTo>
                      <a:lnTo>
                        <a:pt x="136289" y="42204"/>
                      </a:lnTo>
                      <a:lnTo>
                        <a:pt x="135129" y="42084"/>
                      </a:lnTo>
                      <a:lnTo>
                        <a:pt x="141757" y="16766"/>
                      </a:lnTo>
                      <a:close/>
                      <a:moveTo>
                        <a:pt x="103736" y="20475"/>
                      </a:moveTo>
                      <a:lnTo>
                        <a:pt x="108409" y="42204"/>
                      </a:lnTo>
                      <a:lnTo>
                        <a:pt x="107432" y="42302"/>
                      </a:lnTo>
                      <a:lnTo>
                        <a:pt x="103736" y="20618"/>
                      </a:lnTo>
                      <a:lnTo>
                        <a:pt x="103736" y="20475"/>
                      </a:lnTo>
                      <a:close/>
                      <a:moveTo>
                        <a:pt x="103736" y="21461"/>
                      </a:moveTo>
                      <a:lnTo>
                        <a:pt x="107293" y="42316"/>
                      </a:lnTo>
                      <a:lnTo>
                        <a:pt x="106646" y="42383"/>
                      </a:lnTo>
                      <a:lnTo>
                        <a:pt x="103736" y="25635"/>
                      </a:lnTo>
                      <a:lnTo>
                        <a:pt x="103736" y="21461"/>
                      </a:lnTo>
                      <a:close/>
                      <a:moveTo>
                        <a:pt x="141757" y="17444"/>
                      </a:moveTo>
                      <a:lnTo>
                        <a:pt x="141757" y="17587"/>
                      </a:lnTo>
                      <a:lnTo>
                        <a:pt x="137543" y="42311"/>
                      </a:lnTo>
                      <a:lnTo>
                        <a:pt x="137686" y="42334"/>
                      </a:lnTo>
                      <a:lnTo>
                        <a:pt x="141757" y="18431"/>
                      </a:lnTo>
                      <a:lnTo>
                        <a:pt x="141757" y="23662"/>
                      </a:lnTo>
                      <a:lnTo>
                        <a:pt x="138503" y="42436"/>
                      </a:lnTo>
                      <a:lnTo>
                        <a:pt x="136432" y="42222"/>
                      </a:lnTo>
                      <a:lnTo>
                        <a:pt x="141757" y="17444"/>
                      </a:lnTo>
                      <a:close/>
                      <a:moveTo>
                        <a:pt x="103807" y="34732"/>
                      </a:moveTo>
                      <a:lnTo>
                        <a:pt x="105155" y="42512"/>
                      </a:lnTo>
                      <a:lnTo>
                        <a:pt x="105151" y="42539"/>
                      </a:lnTo>
                      <a:lnTo>
                        <a:pt x="104133" y="42646"/>
                      </a:lnTo>
                      <a:lnTo>
                        <a:pt x="103807" y="34732"/>
                      </a:lnTo>
                      <a:close/>
                      <a:moveTo>
                        <a:pt x="141632" y="33094"/>
                      </a:moveTo>
                      <a:lnTo>
                        <a:pt x="141235" y="42717"/>
                      </a:lnTo>
                      <a:lnTo>
                        <a:pt x="140012" y="42592"/>
                      </a:lnTo>
                      <a:lnTo>
                        <a:pt x="139994" y="42525"/>
                      </a:lnTo>
                      <a:lnTo>
                        <a:pt x="141632" y="33094"/>
                      </a:lnTo>
                      <a:close/>
                      <a:moveTo>
                        <a:pt x="103066" y="30456"/>
                      </a:moveTo>
                      <a:lnTo>
                        <a:pt x="103620" y="33661"/>
                      </a:lnTo>
                      <a:lnTo>
                        <a:pt x="103990" y="42659"/>
                      </a:lnTo>
                      <a:lnTo>
                        <a:pt x="103066" y="42753"/>
                      </a:lnTo>
                      <a:lnTo>
                        <a:pt x="103066" y="30456"/>
                      </a:lnTo>
                      <a:close/>
                      <a:moveTo>
                        <a:pt x="142431" y="28487"/>
                      </a:moveTo>
                      <a:lnTo>
                        <a:pt x="142431" y="42842"/>
                      </a:lnTo>
                      <a:lnTo>
                        <a:pt x="141378" y="42731"/>
                      </a:lnTo>
                      <a:lnTo>
                        <a:pt x="141815" y="32022"/>
                      </a:lnTo>
                      <a:lnTo>
                        <a:pt x="142431" y="28487"/>
                      </a:lnTo>
                      <a:close/>
                      <a:moveTo>
                        <a:pt x="102923" y="31081"/>
                      </a:moveTo>
                      <a:lnTo>
                        <a:pt x="102923" y="42771"/>
                      </a:lnTo>
                      <a:lnTo>
                        <a:pt x="102053" y="42860"/>
                      </a:lnTo>
                      <a:lnTo>
                        <a:pt x="102365" y="34723"/>
                      </a:lnTo>
                      <a:lnTo>
                        <a:pt x="102923" y="31081"/>
                      </a:lnTo>
                      <a:close/>
                      <a:moveTo>
                        <a:pt x="102178" y="35964"/>
                      </a:moveTo>
                      <a:lnTo>
                        <a:pt x="101910" y="42860"/>
                      </a:lnTo>
                      <a:lnTo>
                        <a:pt x="102008" y="42865"/>
                      </a:lnTo>
                      <a:lnTo>
                        <a:pt x="101298" y="42936"/>
                      </a:lnTo>
                      <a:lnTo>
                        <a:pt x="101178" y="42490"/>
                      </a:lnTo>
                      <a:lnTo>
                        <a:pt x="102178" y="35964"/>
                      </a:lnTo>
                      <a:close/>
                      <a:moveTo>
                        <a:pt x="142574" y="29112"/>
                      </a:moveTo>
                      <a:lnTo>
                        <a:pt x="143185" y="33112"/>
                      </a:lnTo>
                      <a:lnTo>
                        <a:pt x="143565" y="42918"/>
                      </a:lnTo>
                      <a:lnTo>
                        <a:pt x="143703" y="42914"/>
                      </a:lnTo>
                      <a:lnTo>
                        <a:pt x="143373" y="34353"/>
                      </a:lnTo>
                      <a:lnTo>
                        <a:pt x="144618" y="42499"/>
                      </a:lnTo>
                      <a:lnTo>
                        <a:pt x="144475" y="43052"/>
                      </a:lnTo>
                      <a:lnTo>
                        <a:pt x="142574" y="42856"/>
                      </a:lnTo>
                      <a:lnTo>
                        <a:pt x="142574" y="29112"/>
                      </a:lnTo>
                      <a:close/>
                      <a:moveTo>
                        <a:pt x="102249" y="22457"/>
                      </a:moveTo>
                      <a:lnTo>
                        <a:pt x="102249" y="25639"/>
                      </a:lnTo>
                      <a:lnTo>
                        <a:pt x="99669" y="42517"/>
                      </a:lnTo>
                      <a:lnTo>
                        <a:pt x="99651" y="42521"/>
                      </a:lnTo>
                      <a:lnTo>
                        <a:pt x="99660" y="42570"/>
                      </a:lnTo>
                      <a:lnTo>
                        <a:pt x="99634" y="42753"/>
                      </a:lnTo>
                      <a:lnTo>
                        <a:pt x="99714" y="42762"/>
                      </a:lnTo>
                      <a:lnTo>
                        <a:pt x="99799" y="43092"/>
                      </a:lnTo>
                      <a:lnTo>
                        <a:pt x="99334" y="43141"/>
                      </a:lnTo>
                      <a:lnTo>
                        <a:pt x="102249" y="22457"/>
                      </a:lnTo>
                      <a:close/>
                      <a:moveTo>
                        <a:pt x="102249" y="21287"/>
                      </a:moveTo>
                      <a:lnTo>
                        <a:pt x="102249" y="21444"/>
                      </a:lnTo>
                      <a:lnTo>
                        <a:pt x="99187" y="43155"/>
                      </a:lnTo>
                      <a:lnTo>
                        <a:pt x="98370" y="43240"/>
                      </a:lnTo>
                      <a:lnTo>
                        <a:pt x="102249" y="21287"/>
                      </a:lnTo>
                      <a:close/>
                      <a:moveTo>
                        <a:pt x="143243" y="19426"/>
                      </a:moveTo>
                      <a:lnTo>
                        <a:pt x="146609" y="43275"/>
                      </a:lnTo>
                      <a:lnTo>
                        <a:pt x="145971" y="43208"/>
                      </a:lnTo>
                      <a:lnTo>
                        <a:pt x="146073" y="42820"/>
                      </a:lnTo>
                      <a:lnTo>
                        <a:pt x="146172" y="42802"/>
                      </a:lnTo>
                      <a:lnTo>
                        <a:pt x="146136" y="42579"/>
                      </a:lnTo>
                      <a:lnTo>
                        <a:pt x="146154" y="42512"/>
                      </a:lnTo>
                      <a:lnTo>
                        <a:pt x="146123" y="42503"/>
                      </a:lnTo>
                      <a:lnTo>
                        <a:pt x="143243" y="23671"/>
                      </a:lnTo>
                      <a:lnTo>
                        <a:pt x="143243" y="19426"/>
                      </a:lnTo>
                      <a:close/>
                      <a:moveTo>
                        <a:pt x="102249" y="20359"/>
                      </a:moveTo>
                      <a:lnTo>
                        <a:pt x="102249" y="20475"/>
                      </a:lnTo>
                      <a:lnTo>
                        <a:pt x="98223" y="43257"/>
                      </a:lnTo>
                      <a:lnTo>
                        <a:pt x="97147" y="43369"/>
                      </a:lnTo>
                      <a:lnTo>
                        <a:pt x="102249" y="20359"/>
                      </a:lnTo>
                      <a:close/>
                      <a:moveTo>
                        <a:pt x="143243" y="18257"/>
                      </a:moveTo>
                      <a:lnTo>
                        <a:pt x="147689" y="43387"/>
                      </a:lnTo>
                      <a:lnTo>
                        <a:pt x="146752" y="43289"/>
                      </a:lnTo>
                      <a:lnTo>
                        <a:pt x="143243" y="18413"/>
                      </a:lnTo>
                      <a:lnTo>
                        <a:pt x="143243" y="18257"/>
                      </a:lnTo>
                      <a:close/>
                      <a:moveTo>
                        <a:pt x="102013" y="20787"/>
                      </a:moveTo>
                      <a:lnTo>
                        <a:pt x="97000" y="43382"/>
                      </a:lnTo>
                      <a:lnTo>
                        <a:pt x="96179" y="43467"/>
                      </a:lnTo>
                      <a:lnTo>
                        <a:pt x="102013" y="20787"/>
                      </a:lnTo>
                      <a:close/>
                      <a:moveTo>
                        <a:pt x="143243" y="17328"/>
                      </a:moveTo>
                      <a:lnTo>
                        <a:pt x="149055" y="43525"/>
                      </a:lnTo>
                      <a:lnTo>
                        <a:pt x="147837" y="43400"/>
                      </a:lnTo>
                      <a:lnTo>
                        <a:pt x="143243" y="17444"/>
                      </a:lnTo>
                      <a:lnTo>
                        <a:pt x="143243" y="17328"/>
                      </a:lnTo>
                      <a:close/>
                      <a:moveTo>
                        <a:pt x="102115" y="19819"/>
                      </a:moveTo>
                      <a:lnTo>
                        <a:pt x="96027" y="43485"/>
                      </a:lnTo>
                      <a:lnTo>
                        <a:pt x="94884" y="43601"/>
                      </a:lnTo>
                      <a:lnTo>
                        <a:pt x="102115" y="19819"/>
                      </a:lnTo>
                      <a:close/>
                      <a:moveTo>
                        <a:pt x="143484" y="17757"/>
                      </a:moveTo>
                      <a:lnTo>
                        <a:pt x="150144" y="43641"/>
                      </a:lnTo>
                      <a:lnTo>
                        <a:pt x="149202" y="43543"/>
                      </a:lnTo>
                      <a:lnTo>
                        <a:pt x="143484" y="17757"/>
                      </a:lnTo>
                      <a:close/>
                      <a:moveTo>
                        <a:pt x="101950" y="19872"/>
                      </a:moveTo>
                      <a:lnTo>
                        <a:pt x="94728" y="43619"/>
                      </a:lnTo>
                      <a:lnTo>
                        <a:pt x="93581" y="43740"/>
                      </a:lnTo>
                      <a:lnTo>
                        <a:pt x="93581" y="43740"/>
                      </a:lnTo>
                      <a:lnTo>
                        <a:pt x="101950" y="19872"/>
                      </a:lnTo>
                      <a:close/>
                      <a:moveTo>
                        <a:pt x="143382" y="16788"/>
                      </a:moveTo>
                      <a:lnTo>
                        <a:pt x="151591" y="43789"/>
                      </a:lnTo>
                      <a:lnTo>
                        <a:pt x="151591" y="43789"/>
                      </a:lnTo>
                      <a:lnTo>
                        <a:pt x="150292" y="43655"/>
                      </a:lnTo>
                      <a:lnTo>
                        <a:pt x="143382" y="16788"/>
                      </a:lnTo>
                      <a:close/>
                      <a:moveTo>
                        <a:pt x="101673" y="20234"/>
                      </a:moveTo>
                      <a:lnTo>
                        <a:pt x="93425" y="43753"/>
                      </a:lnTo>
                      <a:lnTo>
                        <a:pt x="92385" y="43860"/>
                      </a:lnTo>
                      <a:lnTo>
                        <a:pt x="101673" y="20234"/>
                      </a:lnTo>
                      <a:close/>
                      <a:moveTo>
                        <a:pt x="143547" y="16846"/>
                      </a:moveTo>
                      <a:lnTo>
                        <a:pt x="153050" y="43940"/>
                      </a:lnTo>
                      <a:lnTo>
                        <a:pt x="153050" y="43940"/>
                      </a:lnTo>
                      <a:lnTo>
                        <a:pt x="151747" y="43807"/>
                      </a:lnTo>
                      <a:lnTo>
                        <a:pt x="143547" y="16846"/>
                      </a:lnTo>
                      <a:close/>
                      <a:moveTo>
                        <a:pt x="101714" y="19747"/>
                      </a:moveTo>
                      <a:lnTo>
                        <a:pt x="92224" y="43878"/>
                      </a:lnTo>
                      <a:lnTo>
                        <a:pt x="90956" y="44007"/>
                      </a:lnTo>
                      <a:lnTo>
                        <a:pt x="90956" y="44007"/>
                      </a:lnTo>
                      <a:lnTo>
                        <a:pt x="101714" y="19747"/>
                      </a:lnTo>
                      <a:close/>
                      <a:moveTo>
                        <a:pt x="143824" y="17203"/>
                      </a:moveTo>
                      <a:lnTo>
                        <a:pt x="154389" y="44079"/>
                      </a:lnTo>
                      <a:lnTo>
                        <a:pt x="153206" y="43958"/>
                      </a:lnTo>
                      <a:lnTo>
                        <a:pt x="143824" y="17203"/>
                      </a:lnTo>
                      <a:close/>
                      <a:moveTo>
                        <a:pt x="101392" y="20122"/>
                      </a:moveTo>
                      <a:lnTo>
                        <a:pt x="90795" y="44025"/>
                      </a:lnTo>
                      <a:lnTo>
                        <a:pt x="89653" y="44146"/>
                      </a:lnTo>
                      <a:lnTo>
                        <a:pt x="101392" y="20122"/>
                      </a:lnTo>
                      <a:close/>
                      <a:moveTo>
                        <a:pt x="143784" y="16717"/>
                      </a:moveTo>
                      <a:lnTo>
                        <a:pt x="155987" y="44244"/>
                      </a:lnTo>
                      <a:lnTo>
                        <a:pt x="154550" y="44097"/>
                      </a:lnTo>
                      <a:lnTo>
                        <a:pt x="143784" y="16717"/>
                      </a:lnTo>
                      <a:close/>
                      <a:moveTo>
                        <a:pt x="100799" y="21011"/>
                      </a:moveTo>
                      <a:lnTo>
                        <a:pt x="89488" y="44164"/>
                      </a:lnTo>
                      <a:lnTo>
                        <a:pt x="88590" y="44253"/>
                      </a:lnTo>
                      <a:lnTo>
                        <a:pt x="88590" y="44253"/>
                      </a:lnTo>
                      <a:lnTo>
                        <a:pt x="100799" y="21011"/>
                      </a:lnTo>
                      <a:close/>
                      <a:moveTo>
                        <a:pt x="100924" y="20471"/>
                      </a:moveTo>
                      <a:lnTo>
                        <a:pt x="88421" y="44271"/>
                      </a:lnTo>
                      <a:lnTo>
                        <a:pt x="87345" y="44382"/>
                      </a:lnTo>
                      <a:lnTo>
                        <a:pt x="87345" y="44382"/>
                      </a:lnTo>
                      <a:lnTo>
                        <a:pt x="100924" y="20471"/>
                      </a:lnTo>
                      <a:close/>
                      <a:moveTo>
                        <a:pt x="144105" y="17087"/>
                      </a:moveTo>
                      <a:lnTo>
                        <a:pt x="157447" y="44396"/>
                      </a:lnTo>
                      <a:lnTo>
                        <a:pt x="157447" y="44396"/>
                      </a:lnTo>
                      <a:lnTo>
                        <a:pt x="156148" y="44262"/>
                      </a:lnTo>
                      <a:lnTo>
                        <a:pt x="144105" y="17087"/>
                      </a:lnTo>
                      <a:close/>
                      <a:moveTo>
                        <a:pt x="100678" y="20613"/>
                      </a:moveTo>
                      <a:lnTo>
                        <a:pt x="87171" y="44400"/>
                      </a:lnTo>
                      <a:lnTo>
                        <a:pt x="86109" y="44512"/>
                      </a:lnTo>
                      <a:lnTo>
                        <a:pt x="100678" y="20613"/>
                      </a:lnTo>
                      <a:close/>
                      <a:moveTo>
                        <a:pt x="144694" y="17975"/>
                      </a:moveTo>
                      <a:lnTo>
                        <a:pt x="158639" y="44521"/>
                      </a:lnTo>
                      <a:lnTo>
                        <a:pt x="157612" y="44414"/>
                      </a:lnTo>
                      <a:lnTo>
                        <a:pt x="144694" y="17975"/>
                      </a:lnTo>
                      <a:close/>
                      <a:moveTo>
                        <a:pt x="100236" y="21064"/>
                      </a:moveTo>
                      <a:lnTo>
                        <a:pt x="85935" y="44530"/>
                      </a:lnTo>
                      <a:lnTo>
                        <a:pt x="84975" y="44628"/>
                      </a:lnTo>
                      <a:lnTo>
                        <a:pt x="100236" y="21064"/>
                      </a:lnTo>
                      <a:close/>
                      <a:moveTo>
                        <a:pt x="144574" y="17440"/>
                      </a:moveTo>
                      <a:lnTo>
                        <a:pt x="160031" y="44664"/>
                      </a:lnTo>
                      <a:lnTo>
                        <a:pt x="158808" y="44539"/>
                      </a:lnTo>
                      <a:lnTo>
                        <a:pt x="144574" y="17440"/>
                      </a:lnTo>
                      <a:close/>
                      <a:moveTo>
                        <a:pt x="144815" y="17578"/>
                      </a:moveTo>
                      <a:lnTo>
                        <a:pt x="161415" y="44806"/>
                      </a:lnTo>
                      <a:lnTo>
                        <a:pt x="160205" y="44681"/>
                      </a:lnTo>
                      <a:lnTo>
                        <a:pt x="144815" y="17578"/>
                      </a:lnTo>
                      <a:close/>
                      <a:moveTo>
                        <a:pt x="145261" y="18033"/>
                      </a:moveTo>
                      <a:lnTo>
                        <a:pt x="162687" y="44940"/>
                      </a:lnTo>
                      <a:lnTo>
                        <a:pt x="162687" y="44940"/>
                      </a:lnTo>
                      <a:lnTo>
                        <a:pt x="161589" y="44824"/>
                      </a:lnTo>
                      <a:lnTo>
                        <a:pt x="145261" y="18033"/>
                      </a:lnTo>
                      <a:close/>
                      <a:moveTo>
                        <a:pt x="41200" y="46355"/>
                      </a:moveTo>
                      <a:lnTo>
                        <a:pt x="41392" y="46775"/>
                      </a:lnTo>
                      <a:lnTo>
                        <a:pt x="41360" y="47029"/>
                      </a:lnTo>
                      <a:lnTo>
                        <a:pt x="41235" y="47029"/>
                      </a:lnTo>
                      <a:lnTo>
                        <a:pt x="41200" y="46944"/>
                      </a:lnTo>
                      <a:lnTo>
                        <a:pt x="41200" y="46355"/>
                      </a:lnTo>
                      <a:close/>
                      <a:moveTo>
                        <a:pt x="13958" y="48596"/>
                      </a:moveTo>
                      <a:lnTo>
                        <a:pt x="13672" y="49319"/>
                      </a:lnTo>
                      <a:lnTo>
                        <a:pt x="13655" y="49163"/>
                      </a:lnTo>
                      <a:lnTo>
                        <a:pt x="13958" y="48596"/>
                      </a:lnTo>
                      <a:close/>
                      <a:moveTo>
                        <a:pt x="104936" y="43342"/>
                      </a:moveTo>
                      <a:lnTo>
                        <a:pt x="103173" y="50078"/>
                      </a:lnTo>
                      <a:lnTo>
                        <a:pt x="101499" y="43699"/>
                      </a:lnTo>
                      <a:lnTo>
                        <a:pt x="104936" y="43342"/>
                      </a:lnTo>
                      <a:close/>
                      <a:moveTo>
                        <a:pt x="140222" y="43396"/>
                      </a:moveTo>
                      <a:lnTo>
                        <a:pt x="144275" y="43815"/>
                      </a:lnTo>
                      <a:lnTo>
                        <a:pt x="142302" y="51323"/>
                      </a:lnTo>
                      <a:lnTo>
                        <a:pt x="140222" y="43396"/>
                      </a:lnTo>
                      <a:close/>
                      <a:moveTo>
                        <a:pt x="121840" y="41490"/>
                      </a:moveTo>
                      <a:lnTo>
                        <a:pt x="138641" y="43231"/>
                      </a:lnTo>
                      <a:lnTo>
                        <a:pt x="140869" y="51716"/>
                      </a:lnTo>
                      <a:lnTo>
                        <a:pt x="140869" y="54988"/>
                      </a:lnTo>
                      <a:lnTo>
                        <a:pt x="104535" y="54988"/>
                      </a:lnTo>
                      <a:lnTo>
                        <a:pt x="104535" y="50748"/>
                      </a:lnTo>
                      <a:lnTo>
                        <a:pt x="106516" y="43182"/>
                      </a:lnTo>
                      <a:lnTo>
                        <a:pt x="121854" y="41593"/>
                      </a:lnTo>
                      <a:lnTo>
                        <a:pt x="121840" y="41490"/>
                      </a:lnTo>
                      <a:close/>
                      <a:moveTo>
                        <a:pt x="27934" y="0"/>
                      </a:moveTo>
                      <a:cubicBezTo>
                        <a:pt x="27822" y="0"/>
                        <a:pt x="27728" y="94"/>
                        <a:pt x="27728" y="206"/>
                      </a:cubicBezTo>
                      <a:cubicBezTo>
                        <a:pt x="27728" y="295"/>
                        <a:pt x="27782" y="366"/>
                        <a:pt x="27858" y="398"/>
                      </a:cubicBezTo>
                      <a:cubicBezTo>
                        <a:pt x="27858" y="514"/>
                        <a:pt x="27858" y="679"/>
                        <a:pt x="27853" y="875"/>
                      </a:cubicBezTo>
                      <a:cubicBezTo>
                        <a:pt x="27845" y="1072"/>
                        <a:pt x="27831" y="1308"/>
                        <a:pt x="27813" y="1558"/>
                      </a:cubicBezTo>
                      <a:cubicBezTo>
                        <a:pt x="27800" y="1683"/>
                        <a:pt x="27795" y="1812"/>
                        <a:pt x="27778" y="1942"/>
                      </a:cubicBezTo>
                      <a:cubicBezTo>
                        <a:pt x="27760" y="2071"/>
                        <a:pt x="27702" y="2205"/>
                        <a:pt x="27661" y="2339"/>
                      </a:cubicBezTo>
                      <a:cubicBezTo>
                        <a:pt x="27644" y="2406"/>
                        <a:pt x="27635" y="2473"/>
                        <a:pt x="27635" y="2540"/>
                      </a:cubicBezTo>
                      <a:cubicBezTo>
                        <a:pt x="27635" y="2607"/>
                        <a:pt x="27639" y="2670"/>
                        <a:pt x="27639" y="2736"/>
                      </a:cubicBezTo>
                      <a:cubicBezTo>
                        <a:pt x="27644" y="2866"/>
                        <a:pt x="27653" y="2995"/>
                        <a:pt x="27661" y="3120"/>
                      </a:cubicBezTo>
                      <a:cubicBezTo>
                        <a:pt x="27666" y="3178"/>
                        <a:pt x="27670" y="3236"/>
                        <a:pt x="27675" y="3290"/>
                      </a:cubicBezTo>
                      <a:cubicBezTo>
                        <a:pt x="26291" y="3482"/>
                        <a:pt x="25206" y="5178"/>
                        <a:pt x="25206" y="6598"/>
                      </a:cubicBezTo>
                      <a:cubicBezTo>
                        <a:pt x="25206" y="6669"/>
                        <a:pt x="25211" y="6736"/>
                        <a:pt x="25220" y="6803"/>
                      </a:cubicBezTo>
                      <a:lnTo>
                        <a:pt x="25220" y="15489"/>
                      </a:lnTo>
                      <a:lnTo>
                        <a:pt x="24283" y="15489"/>
                      </a:lnTo>
                      <a:lnTo>
                        <a:pt x="24283" y="11271"/>
                      </a:lnTo>
                      <a:lnTo>
                        <a:pt x="24278" y="11271"/>
                      </a:lnTo>
                      <a:cubicBezTo>
                        <a:pt x="24274" y="11039"/>
                        <a:pt x="24099" y="10767"/>
                        <a:pt x="23876" y="10722"/>
                      </a:cubicBezTo>
                      <a:cubicBezTo>
                        <a:pt x="23876" y="10709"/>
                        <a:pt x="23881" y="10700"/>
                        <a:pt x="23881" y="10686"/>
                      </a:cubicBezTo>
                      <a:cubicBezTo>
                        <a:pt x="23885" y="10664"/>
                        <a:pt x="23885" y="10642"/>
                        <a:pt x="23885" y="10619"/>
                      </a:cubicBezTo>
                      <a:cubicBezTo>
                        <a:pt x="23885" y="10610"/>
                        <a:pt x="23890" y="10597"/>
                        <a:pt x="23890" y="10588"/>
                      </a:cubicBezTo>
                      <a:cubicBezTo>
                        <a:pt x="23890" y="10575"/>
                        <a:pt x="23885" y="10561"/>
                        <a:pt x="23881" y="10552"/>
                      </a:cubicBezTo>
                      <a:cubicBezTo>
                        <a:pt x="23872" y="10530"/>
                        <a:pt x="23854" y="10508"/>
                        <a:pt x="23850" y="10481"/>
                      </a:cubicBezTo>
                      <a:cubicBezTo>
                        <a:pt x="23845" y="10459"/>
                        <a:pt x="23845" y="10436"/>
                        <a:pt x="23841" y="10418"/>
                      </a:cubicBezTo>
                      <a:cubicBezTo>
                        <a:pt x="23836" y="10374"/>
                        <a:pt x="23832" y="10334"/>
                        <a:pt x="23832" y="10298"/>
                      </a:cubicBezTo>
                      <a:cubicBezTo>
                        <a:pt x="23832" y="10262"/>
                        <a:pt x="23832" y="10235"/>
                        <a:pt x="23832" y="10213"/>
                      </a:cubicBezTo>
                      <a:lnTo>
                        <a:pt x="23832" y="10209"/>
                      </a:lnTo>
                      <a:cubicBezTo>
                        <a:pt x="23841" y="10204"/>
                        <a:pt x="23845" y="10195"/>
                        <a:pt x="23845" y="10182"/>
                      </a:cubicBezTo>
                      <a:cubicBezTo>
                        <a:pt x="23845" y="10164"/>
                        <a:pt x="23832" y="10146"/>
                        <a:pt x="23809" y="10146"/>
                      </a:cubicBezTo>
                      <a:cubicBezTo>
                        <a:pt x="23792" y="10146"/>
                        <a:pt x="23774" y="10164"/>
                        <a:pt x="23774" y="10182"/>
                      </a:cubicBezTo>
                      <a:cubicBezTo>
                        <a:pt x="23774" y="10195"/>
                        <a:pt x="23783" y="10204"/>
                        <a:pt x="23792" y="10209"/>
                      </a:cubicBezTo>
                      <a:lnTo>
                        <a:pt x="23792" y="10213"/>
                      </a:lnTo>
                      <a:cubicBezTo>
                        <a:pt x="23792" y="10235"/>
                        <a:pt x="23792" y="10262"/>
                        <a:pt x="23787" y="10298"/>
                      </a:cubicBezTo>
                      <a:cubicBezTo>
                        <a:pt x="23787" y="10334"/>
                        <a:pt x="23783" y="10374"/>
                        <a:pt x="23778" y="10418"/>
                      </a:cubicBezTo>
                      <a:cubicBezTo>
                        <a:pt x="23774" y="10436"/>
                        <a:pt x="23774" y="10459"/>
                        <a:pt x="23769" y="10481"/>
                      </a:cubicBezTo>
                      <a:cubicBezTo>
                        <a:pt x="23765" y="10508"/>
                        <a:pt x="23751" y="10530"/>
                        <a:pt x="23738" y="10552"/>
                      </a:cubicBezTo>
                      <a:cubicBezTo>
                        <a:pt x="23733" y="10561"/>
                        <a:pt x="23733" y="10575"/>
                        <a:pt x="23733" y="10588"/>
                      </a:cubicBezTo>
                      <a:cubicBezTo>
                        <a:pt x="23733" y="10597"/>
                        <a:pt x="23733" y="10610"/>
                        <a:pt x="23733" y="10619"/>
                      </a:cubicBezTo>
                      <a:cubicBezTo>
                        <a:pt x="23733" y="10642"/>
                        <a:pt x="23738" y="10664"/>
                        <a:pt x="23738" y="10686"/>
                      </a:cubicBezTo>
                      <a:cubicBezTo>
                        <a:pt x="23742" y="10700"/>
                        <a:pt x="23742" y="10709"/>
                        <a:pt x="23742" y="10722"/>
                      </a:cubicBezTo>
                      <a:cubicBezTo>
                        <a:pt x="23515" y="10771"/>
                        <a:pt x="23341" y="11048"/>
                        <a:pt x="23341" y="11284"/>
                      </a:cubicBezTo>
                      <a:cubicBezTo>
                        <a:pt x="23341" y="11293"/>
                        <a:pt x="23341" y="11298"/>
                        <a:pt x="23341" y="11302"/>
                      </a:cubicBezTo>
                      <a:lnTo>
                        <a:pt x="23341" y="15489"/>
                      </a:lnTo>
                      <a:lnTo>
                        <a:pt x="23341" y="23131"/>
                      </a:lnTo>
                      <a:lnTo>
                        <a:pt x="22479" y="23131"/>
                      </a:lnTo>
                      <a:lnTo>
                        <a:pt x="22479" y="24595"/>
                      </a:lnTo>
                      <a:lnTo>
                        <a:pt x="22493" y="24595"/>
                      </a:lnTo>
                      <a:lnTo>
                        <a:pt x="22345" y="25122"/>
                      </a:lnTo>
                      <a:lnTo>
                        <a:pt x="22189" y="25122"/>
                      </a:lnTo>
                      <a:lnTo>
                        <a:pt x="22189" y="25671"/>
                      </a:lnTo>
                      <a:lnTo>
                        <a:pt x="22015" y="26296"/>
                      </a:lnTo>
                      <a:lnTo>
                        <a:pt x="21854" y="26296"/>
                      </a:lnTo>
                      <a:lnTo>
                        <a:pt x="21854" y="26862"/>
                      </a:lnTo>
                      <a:lnTo>
                        <a:pt x="21640" y="27635"/>
                      </a:lnTo>
                      <a:lnTo>
                        <a:pt x="21524" y="27635"/>
                      </a:lnTo>
                      <a:lnTo>
                        <a:pt x="21524" y="28054"/>
                      </a:lnTo>
                      <a:lnTo>
                        <a:pt x="21278" y="28911"/>
                      </a:lnTo>
                      <a:lnTo>
                        <a:pt x="21145" y="28911"/>
                      </a:lnTo>
                      <a:lnTo>
                        <a:pt x="21145" y="29398"/>
                      </a:lnTo>
                      <a:lnTo>
                        <a:pt x="20912" y="30219"/>
                      </a:lnTo>
                      <a:lnTo>
                        <a:pt x="20787" y="30219"/>
                      </a:lnTo>
                      <a:lnTo>
                        <a:pt x="20787" y="30670"/>
                      </a:lnTo>
                      <a:lnTo>
                        <a:pt x="20542" y="31549"/>
                      </a:lnTo>
                      <a:lnTo>
                        <a:pt x="20408" y="31549"/>
                      </a:lnTo>
                      <a:lnTo>
                        <a:pt x="20408" y="32018"/>
                      </a:lnTo>
                      <a:lnTo>
                        <a:pt x="20131" y="33013"/>
                      </a:lnTo>
                      <a:lnTo>
                        <a:pt x="19988" y="33013"/>
                      </a:lnTo>
                      <a:lnTo>
                        <a:pt x="19988" y="33522"/>
                      </a:lnTo>
                      <a:lnTo>
                        <a:pt x="19703" y="34540"/>
                      </a:lnTo>
                      <a:lnTo>
                        <a:pt x="19564" y="34540"/>
                      </a:lnTo>
                      <a:lnTo>
                        <a:pt x="19564" y="35031"/>
                      </a:lnTo>
                      <a:lnTo>
                        <a:pt x="19073" y="36785"/>
                      </a:lnTo>
                      <a:lnTo>
                        <a:pt x="17806" y="36785"/>
                      </a:lnTo>
                      <a:lnTo>
                        <a:pt x="17806" y="38736"/>
                      </a:lnTo>
                      <a:lnTo>
                        <a:pt x="17828" y="38736"/>
                      </a:lnTo>
                      <a:lnTo>
                        <a:pt x="17556" y="39432"/>
                      </a:lnTo>
                      <a:lnTo>
                        <a:pt x="17266" y="39432"/>
                      </a:lnTo>
                      <a:lnTo>
                        <a:pt x="17266" y="40169"/>
                      </a:lnTo>
                      <a:lnTo>
                        <a:pt x="16940" y="40994"/>
                      </a:lnTo>
                      <a:lnTo>
                        <a:pt x="16645" y="40994"/>
                      </a:lnTo>
                      <a:lnTo>
                        <a:pt x="16645" y="41749"/>
                      </a:lnTo>
                      <a:lnTo>
                        <a:pt x="16243" y="42775"/>
                      </a:lnTo>
                      <a:lnTo>
                        <a:pt x="16025" y="42775"/>
                      </a:lnTo>
                      <a:lnTo>
                        <a:pt x="16025" y="43329"/>
                      </a:lnTo>
                      <a:lnTo>
                        <a:pt x="15578" y="44472"/>
                      </a:lnTo>
                      <a:lnTo>
                        <a:pt x="15324" y="44472"/>
                      </a:lnTo>
                      <a:lnTo>
                        <a:pt x="15324" y="45119"/>
                      </a:lnTo>
                      <a:lnTo>
                        <a:pt x="14895" y="46208"/>
                      </a:lnTo>
                      <a:lnTo>
                        <a:pt x="14659" y="46208"/>
                      </a:lnTo>
                      <a:lnTo>
                        <a:pt x="14659" y="46806"/>
                      </a:lnTo>
                      <a:lnTo>
                        <a:pt x="14204" y="47976"/>
                      </a:lnTo>
                      <a:lnTo>
                        <a:pt x="13958" y="47976"/>
                      </a:lnTo>
                      <a:lnTo>
                        <a:pt x="13958" y="48337"/>
                      </a:lnTo>
                      <a:lnTo>
                        <a:pt x="13547" y="48337"/>
                      </a:lnTo>
                      <a:lnTo>
                        <a:pt x="13485" y="47851"/>
                      </a:lnTo>
                      <a:lnTo>
                        <a:pt x="13891" y="47029"/>
                      </a:lnTo>
                      <a:lnTo>
                        <a:pt x="13378" y="47029"/>
                      </a:lnTo>
                      <a:lnTo>
                        <a:pt x="13347" y="46775"/>
                      </a:lnTo>
                      <a:lnTo>
                        <a:pt x="13695" y="46007"/>
                      </a:lnTo>
                      <a:lnTo>
                        <a:pt x="13248" y="46007"/>
                      </a:lnTo>
                      <a:lnTo>
                        <a:pt x="13181" y="45494"/>
                      </a:lnTo>
                      <a:lnTo>
                        <a:pt x="13181" y="41601"/>
                      </a:lnTo>
                      <a:lnTo>
                        <a:pt x="12757" y="38923"/>
                      </a:lnTo>
                      <a:lnTo>
                        <a:pt x="12757" y="34094"/>
                      </a:lnTo>
                      <a:lnTo>
                        <a:pt x="12744" y="34094"/>
                      </a:lnTo>
                      <a:cubicBezTo>
                        <a:pt x="12726" y="33451"/>
                        <a:pt x="12271" y="32705"/>
                        <a:pt x="11664" y="32536"/>
                      </a:cubicBezTo>
                      <a:cubicBezTo>
                        <a:pt x="11673" y="32500"/>
                        <a:pt x="11677" y="32464"/>
                        <a:pt x="11682" y="32429"/>
                      </a:cubicBezTo>
                      <a:cubicBezTo>
                        <a:pt x="11691" y="32366"/>
                        <a:pt x="11699" y="32304"/>
                        <a:pt x="11704" y="32237"/>
                      </a:cubicBezTo>
                      <a:cubicBezTo>
                        <a:pt x="11704" y="32205"/>
                        <a:pt x="11708" y="32174"/>
                        <a:pt x="11708" y="32139"/>
                      </a:cubicBezTo>
                      <a:cubicBezTo>
                        <a:pt x="11708" y="32107"/>
                        <a:pt x="11699" y="32076"/>
                        <a:pt x="11682" y="32045"/>
                      </a:cubicBezTo>
                      <a:cubicBezTo>
                        <a:pt x="11646" y="31978"/>
                        <a:pt x="11583" y="31911"/>
                        <a:pt x="11566" y="31848"/>
                      </a:cubicBezTo>
                      <a:cubicBezTo>
                        <a:pt x="11548" y="31786"/>
                        <a:pt x="11543" y="31719"/>
                        <a:pt x="11530" y="31661"/>
                      </a:cubicBezTo>
                      <a:cubicBezTo>
                        <a:pt x="11512" y="31536"/>
                        <a:pt x="11499" y="31424"/>
                        <a:pt x="11494" y="31326"/>
                      </a:cubicBezTo>
                      <a:cubicBezTo>
                        <a:pt x="11490" y="31228"/>
                        <a:pt x="11485" y="31143"/>
                        <a:pt x="11490" y="31090"/>
                      </a:cubicBezTo>
                      <a:cubicBezTo>
                        <a:pt x="11490" y="31076"/>
                        <a:pt x="11490" y="31067"/>
                        <a:pt x="11490" y="31058"/>
                      </a:cubicBezTo>
                      <a:cubicBezTo>
                        <a:pt x="11503" y="31040"/>
                        <a:pt x="11512" y="31023"/>
                        <a:pt x="11512" y="30996"/>
                      </a:cubicBezTo>
                      <a:cubicBezTo>
                        <a:pt x="11512" y="30942"/>
                        <a:pt x="11467" y="30898"/>
                        <a:pt x="11409" y="30898"/>
                      </a:cubicBezTo>
                      <a:cubicBezTo>
                        <a:pt x="11356" y="30898"/>
                        <a:pt x="11307" y="30942"/>
                        <a:pt x="11307" y="30996"/>
                      </a:cubicBezTo>
                      <a:cubicBezTo>
                        <a:pt x="11307" y="31023"/>
                        <a:pt x="11316" y="31040"/>
                        <a:pt x="11329" y="31058"/>
                      </a:cubicBezTo>
                      <a:cubicBezTo>
                        <a:pt x="11329" y="31067"/>
                        <a:pt x="11333" y="31076"/>
                        <a:pt x="11333" y="31090"/>
                      </a:cubicBezTo>
                      <a:cubicBezTo>
                        <a:pt x="11333" y="31143"/>
                        <a:pt x="11333" y="31228"/>
                        <a:pt x="11325" y="31326"/>
                      </a:cubicBezTo>
                      <a:cubicBezTo>
                        <a:pt x="11320" y="31424"/>
                        <a:pt x="11307" y="31536"/>
                        <a:pt x="11289" y="31661"/>
                      </a:cubicBezTo>
                      <a:cubicBezTo>
                        <a:pt x="11275" y="31719"/>
                        <a:pt x="11271" y="31786"/>
                        <a:pt x="11253" y="31848"/>
                      </a:cubicBezTo>
                      <a:cubicBezTo>
                        <a:pt x="11235" y="31911"/>
                        <a:pt x="11177" y="31978"/>
                        <a:pt x="11137" y="32045"/>
                      </a:cubicBezTo>
                      <a:cubicBezTo>
                        <a:pt x="11119" y="32076"/>
                        <a:pt x="11110" y="32107"/>
                        <a:pt x="11110" y="32139"/>
                      </a:cubicBezTo>
                      <a:cubicBezTo>
                        <a:pt x="11110" y="32174"/>
                        <a:pt x="11115" y="32205"/>
                        <a:pt x="11115" y="32237"/>
                      </a:cubicBezTo>
                      <a:cubicBezTo>
                        <a:pt x="11119" y="32304"/>
                        <a:pt x="11128" y="32366"/>
                        <a:pt x="11137" y="32429"/>
                      </a:cubicBezTo>
                      <a:cubicBezTo>
                        <a:pt x="11141" y="32464"/>
                        <a:pt x="11150" y="32500"/>
                        <a:pt x="11155" y="32536"/>
                      </a:cubicBezTo>
                      <a:cubicBezTo>
                        <a:pt x="10539" y="32710"/>
                        <a:pt x="10075" y="33478"/>
                        <a:pt x="10075" y="34129"/>
                      </a:cubicBezTo>
                      <a:cubicBezTo>
                        <a:pt x="10075" y="34165"/>
                        <a:pt x="10075" y="34196"/>
                        <a:pt x="10079" y="34228"/>
                      </a:cubicBezTo>
                      <a:lnTo>
                        <a:pt x="10079" y="38923"/>
                      </a:lnTo>
                      <a:lnTo>
                        <a:pt x="9713" y="41601"/>
                      </a:lnTo>
                      <a:lnTo>
                        <a:pt x="9713" y="45494"/>
                      </a:lnTo>
                      <a:lnTo>
                        <a:pt x="9646" y="46007"/>
                      </a:lnTo>
                      <a:lnTo>
                        <a:pt x="9200" y="46007"/>
                      </a:lnTo>
                      <a:lnTo>
                        <a:pt x="9548" y="46775"/>
                      </a:lnTo>
                      <a:lnTo>
                        <a:pt x="9517" y="47029"/>
                      </a:lnTo>
                      <a:lnTo>
                        <a:pt x="9008" y="47029"/>
                      </a:lnTo>
                      <a:lnTo>
                        <a:pt x="9410" y="47851"/>
                      </a:lnTo>
                      <a:lnTo>
                        <a:pt x="9347" y="48337"/>
                      </a:lnTo>
                      <a:lnTo>
                        <a:pt x="8798" y="48337"/>
                      </a:lnTo>
                      <a:lnTo>
                        <a:pt x="9240" y="49163"/>
                      </a:lnTo>
                      <a:lnTo>
                        <a:pt x="9155" y="49828"/>
                      </a:lnTo>
                      <a:lnTo>
                        <a:pt x="8557" y="49828"/>
                      </a:lnTo>
                      <a:lnTo>
                        <a:pt x="9048" y="50676"/>
                      </a:lnTo>
                      <a:lnTo>
                        <a:pt x="8972" y="51261"/>
                      </a:lnTo>
                      <a:lnTo>
                        <a:pt x="8477" y="51261"/>
                      </a:lnTo>
                      <a:lnTo>
                        <a:pt x="8887" y="51948"/>
                      </a:lnTo>
                      <a:lnTo>
                        <a:pt x="8745" y="53051"/>
                      </a:lnTo>
                      <a:lnTo>
                        <a:pt x="7807" y="53051"/>
                      </a:lnTo>
                      <a:lnTo>
                        <a:pt x="7526" y="50855"/>
                      </a:lnTo>
                      <a:lnTo>
                        <a:pt x="8084" y="49922"/>
                      </a:lnTo>
                      <a:lnTo>
                        <a:pt x="7405" y="49922"/>
                      </a:lnTo>
                      <a:lnTo>
                        <a:pt x="7303" y="49123"/>
                      </a:lnTo>
                      <a:lnTo>
                        <a:pt x="7972" y="47976"/>
                      </a:lnTo>
                      <a:lnTo>
                        <a:pt x="7155" y="47976"/>
                      </a:lnTo>
                      <a:lnTo>
                        <a:pt x="7039" y="47069"/>
                      </a:lnTo>
                      <a:lnTo>
                        <a:pt x="7642" y="45945"/>
                      </a:lnTo>
                      <a:lnTo>
                        <a:pt x="6897" y="45945"/>
                      </a:lnTo>
                      <a:lnTo>
                        <a:pt x="6812" y="45284"/>
                      </a:lnTo>
                      <a:lnTo>
                        <a:pt x="7361" y="44164"/>
                      </a:lnTo>
                      <a:lnTo>
                        <a:pt x="6669" y="44164"/>
                      </a:lnTo>
                      <a:lnTo>
                        <a:pt x="6624" y="43820"/>
                      </a:lnTo>
                      <a:lnTo>
                        <a:pt x="7097" y="42775"/>
                      </a:lnTo>
                      <a:lnTo>
                        <a:pt x="6490" y="42775"/>
                      </a:lnTo>
                      <a:lnTo>
                        <a:pt x="6401" y="42079"/>
                      </a:lnTo>
                      <a:lnTo>
                        <a:pt x="6401" y="36785"/>
                      </a:lnTo>
                      <a:lnTo>
                        <a:pt x="5821" y="33147"/>
                      </a:lnTo>
                      <a:lnTo>
                        <a:pt x="5821" y="26577"/>
                      </a:lnTo>
                      <a:lnTo>
                        <a:pt x="5803" y="26577"/>
                      </a:lnTo>
                      <a:cubicBezTo>
                        <a:pt x="5781" y="25671"/>
                        <a:pt x="5111" y="24622"/>
                        <a:pt x="4245" y="24443"/>
                      </a:cubicBezTo>
                      <a:cubicBezTo>
                        <a:pt x="4250" y="24399"/>
                        <a:pt x="4259" y="24358"/>
                        <a:pt x="4263" y="24314"/>
                      </a:cubicBezTo>
                      <a:cubicBezTo>
                        <a:pt x="4272" y="24229"/>
                        <a:pt x="4276" y="24144"/>
                        <a:pt x="4281" y="24055"/>
                      </a:cubicBezTo>
                      <a:cubicBezTo>
                        <a:pt x="4285" y="24010"/>
                        <a:pt x="4290" y="23970"/>
                        <a:pt x="4290" y="23925"/>
                      </a:cubicBezTo>
                      <a:cubicBezTo>
                        <a:pt x="4290" y="23881"/>
                        <a:pt x="4276" y="23836"/>
                        <a:pt x="4259" y="23792"/>
                      </a:cubicBezTo>
                      <a:cubicBezTo>
                        <a:pt x="4223" y="23702"/>
                        <a:pt x="4160" y="23613"/>
                        <a:pt x="4142" y="23528"/>
                      </a:cubicBezTo>
                      <a:cubicBezTo>
                        <a:pt x="4129" y="23439"/>
                        <a:pt x="4120" y="23354"/>
                        <a:pt x="4111" y="23269"/>
                      </a:cubicBezTo>
                      <a:cubicBezTo>
                        <a:pt x="4093" y="23104"/>
                        <a:pt x="4080" y="22948"/>
                        <a:pt x="4071" y="22814"/>
                      </a:cubicBezTo>
                      <a:cubicBezTo>
                        <a:pt x="4067" y="22680"/>
                        <a:pt x="4067" y="22568"/>
                        <a:pt x="4067" y="22493"/>
                      </a:cubicBezTo>
                      <a:lnTo>
                        <a:pt x="4067" y="22479"/>
                      </a:lnTo>
                      <a:cubicBezTo>
                        <a:pt x="4102" y="22457"/>
                        <a:pt x="4125" y="22417"/>
                        <a:pt x="4125" y="22372"/>
                      </a:cubicBezTo>
                      <a:cubicBezTo>
                        <a:pt x="4125" y="22296"/>
                        <a:pt x="4067" y="22234"/>
                        <a:pt x="3986" y="22234"/>
                      </a:cubicBezTo>
                      <a:cubicBezTo>
                        <a:pt x="3910" y="22234"/>
                        <a:pt x="3852" y="22296"/>
                        <a:pt x="3852" y="22372"/>
                      </a:cubicBezTo>
                      <a:cubicBezTo>
                        <a:pt x="3852" y="22417"/>
                        <a:pt x="3875" y="22457"/>
                        <a:pt x="3910" y="22479"/>
                      </a:cubicBezTo>
                      <a:lnTo>
                        <a:pt x="3910" y="22493"/>
                      </a:lnTo>
                      <a:cubicBezTo>
                        <a:pt x="3910" y="22568"/>
                        <a:pt x="3910" y="22680"/>
                        <a:pt x="3906" y="22814"/>
                      </a:cubicBezTo>
                      <a:cubicBezTo>
                        <a:pt x="3897" y="22948"/>
                        <a:pt x="3884" y="23104"/>
                        <a:pt x="3866" y="23269"/>
                      </a:cubicBezTo>
                      <a:cubicBezTo>
                        <a:pt x="3857" y="23354"/>
                        <a:pt x="3848" y="23439"/>
                        <a:pt x="3834" y="23528"/>
                      </a:cubicBezTo>
                      <a:cubicBezTo>
                        <a:pt x="3817" y="23613"/>
                        <a:pt x="3754" y="23702"/>
                        <a:pt x="3718" y="23792"/>
                      </a:cubicBezTo>
                      <a:cubicBezTo>
                        <a:pt x="3701" y="23836"/>
                        <a:pt x="3687" y="23881"/>
                        <a:pt x="3687" y="23925"/>
                      </a:cubicBezTo>
                      <a:cubicBezTo>
                        <a:pt x="3687" y="23970"/>
                        <a:pt x="3692" y="24010"/>
                        <a:pt x="3692" y="24055"/>
                      </a:cubicBezTo>
                      <a:cubicBezTo>
                        <a:pt x="3701" y="24144"/>
                        <a:pt x="3705" y="24229"/>
                        <a:pt x="3714" y="24314"/>
                      </a:cubicBezTo>
                      <a:cubicBezTo>
                        <a:pt x="3718" y="24358"/>
                        <a:pt x="3723" y="24399"/>
                        <a:pt x="3732" y="24443"/>
                      </a:cubicBezTo>
                      <a:cubicBezTo>
                        <a:pt x="2848" y="24626"/>
                        <a:pt x="2170" y="25715"/>
                        <a:pt x="2170" y="26630"/>
                      </a:cubicBezTo>
                      <a:cubicBezTo>
                        <a:pt x="2170" y="26675"/>
                        <a:pt x="2174" y="26720"/>
                        <a:pt x="2178" y="26769"/>
                      </a:cubicBezTo>
                      <a:lnTo>
                        <a:pt x="2178" y="33147"/>
                      </a:lnTo>
                      <a:lnTo>
                        <a:pt x="1683" y="36785"/>
                      </a:lnTo>
                      <a:lnTo>
                        <a:pt x="1683" y="42079"/>
                      </a:lnTo>
                      <a:lnTo>
                        <a:pt x="1594" y="42775"/>
                      </a:lnTo>
                      <a:lnTo>
                        <a:pt x="982" y="42775"/>
                      </a:lnTo>
                      <a:lnTo>
                        <a:pt x="1460" y="43820"/>
                      </a:lnTo>
                      <a:lnTo>
                        <a:pt x="1415" y="44164"/>
                      </a:lnTo>
                      <a:lnTo>
                        <a:pt x="719" y="44164"/>
                      </a:lnTo>
                      <a:lnTo>
                        <a:pt x="1272" y="45284"/>
                      </a:lnTo>
                      <a:lnTo>
                        <a:pt x="1188" y="45945"/>
                      </a:lnTo>
                      <a:lnTo>
                        <a:pt x="438" y="45945"/>
                      </a:lnTo>
                      <a:lnTo>
                        <a:pt x="1040" y="47069"/>
                      </a:lnTo>
                      <a:lnTo>
                        <a:pt x="924" y="47976"/>
                      </a:lnTo>
                      <a:lnTo>
                        <a:pt x="107" y="47976"/>
                      </a:lnTo>
                      <a:lnTo>
                        <a:pt x="777" y="49123"/>
                      </a:lnTo>
                      <a:lnTo>
                        <a:pt x="674" y="49922"/>
                      </a:lnTo>
                      <a:lnTo>
                        <a:pt x="0" y="49922"/>
                      </a:lnTo>
                      <a:lnTo>
                        <a:pt x="558" y="50855"/>
                      </a:lnTo>
                      <a:lnTo>
                        <a:pt x="272" y="53051"/>
                      </a:lnTo>
                      <a:lnTo>
                        <a:pt x="27" y="53051"/>
                      </a:lnTo>
                      <a:lnTo>
                        <a:pt x="27" y="54988"/>
                      </a:lnTo>
                      <a:lnTo>
                        <a:pt x="27" y="56506"/>
                      </a:lnTo>
                      <a:lnTo>
                        <a:pt x="173672" y="56506"/>
                      </a:lnTo>
                      <a:lnTo>
                        <a:pt x="173672" y="54988"/>
                      </a:lnTo>
                      <a:lnTo>
                        <a:pt x="143739" y="54988"/>
                      </a:lnTo>
                      <a:lnTo>
                        <a:pt x="143739" y="51716"/>
                      </a:lnTo>
                      <a:lnTo>
                        <a:pt x="145770" y="43972"/>
                      </a:lnTo>
                      <a:lnTo>
                        <a:pt x="165191" y="45980"/>
                      </a:lnTo>
                      <a:lnTo>
                        <a:pt x="165272" y="45208"/>
                      </a:lnTo>
                      <a:lnTo>
                        <a:pt x="162866" y="44958"/>
                      </a:lnTo>
                      <a:lnTo>
                        <a:pt x="143243" y="14663"/>
                      </a:lnTo>
                      <a:lnTo>
                        <a:pt x="143243" y="13646"/>
                      </a:lnTo>
                      <a:lnTo>
                        <a:pt x="142748" y="13646"/>
                      </a:lnTo>
                      <a:lnTo>
                        <a:pt x="142748" y="10258"/>
                      </a:lnTo>
                      <a:lnTo>
                        <a:pt x="142253" y="10258"/>
                      </a:lnTo>
                      <a:lnTo>
                        <a:pt x="142253" y="13646"/>
                      </a:lnTo>
                      <a:lnTo>
                        <a:pt x="141757" y="13646"/>
                      </a:lnTo>
                      <a:lnTo>
                        <a:pt x="141757" y="14498"/>
                      </a:lnTo>
                      <a:lnTo>
                        <a:pt x="121666" y="40691"/>
                      </a:lnTo>
                      <a:lnTo>
                        <a:pt x="121510" y="40673"/>
                      </a:lnTo>
                      <a:lnTo>
                        <a:pt x="121505" y="40691"/>
                      </a:lnTo>
                      <a:lnTo>
                        <a:pt x="103736" y="17529"/>
                      </a:lnTo>
                      <a:lnTo>
                        <a:pt x="103736" y="16676"/>
                      </a:lnTo>
                      <a:lnTo>
                        <a:pt x="103240" y="16676"/>
                      </a:lnTo>
                      <a:lnTo>
                        <a:pt x="103240" y="13646"/>
                      </a:lnTo>
                      <a:lnTo>
                        <a:pt x="102745" y="13646"/>
                      </a:lnTo>
                      <a:lnTo>
                        <a:pt x="102745" y="16676"/>
                      </a:lnTo>
                      <a:lnTo>
                        <a:pt x="102249" y="16676"/>
                      </a:lnTo>
                      <a:lnTo>
                        <a:pt x="102249" y="17694"/>
                      </a:lnTo>
                      <a:lnTo>
                        <a:pt x="84792" y="44646"/>
                      </a:lnTo>
                      <a:lnTo>
                        <a:pt x="82618" y="44873"/>
                      </a:lnTo>
                      <a:lnTo>
                        <a:pt x="82698" y="45646"/>
                      </a:lnTo>
                      <a:lnTo>
                        <a:pt x="100000" y="43856"/>
                      </a:lnTo>
                      <a:lnTo>
                        <a:pt x="101812" y="50748"/>
                      </a:lnTo>
                      <a:lnTo>
                        <a:pt x="101812" y="54988"/>
                      </a:lnTo>
                      <a:lnTo>
                        <a:pt x="70066" y="54988"/>
                      </a:lnTo>
                      <a:lnTo>
                        <a:pt x="70062" y="45329"/>
                      </a:lnTo>
                      <a:lnTo>
                        <a:pt x="59367" y="45333"/>
                      </a:lnTo>
                      <a:lnTo>
                        <a:pt x="59367" y="54988"/>
                      </a:lnTo>
                      <a:lnTo>
                        <a:pt x="54984" y="54988"/>
                      </a:lnTo>
                      <a:lnTo>
                        <a:pt x="54984" y="53051"/>
                      </a:lnTo>
                      <a:lnTo>
                        <a:pt x="54734" y="53051"/>
                      </a:lnTo>
                      <a:lnTo>
                        <a:pt x="54452" y="50855"/>
                      </a:lnTo>
                      <a:lnTo>
                        <a:pt x="55010" y="49922"/>
                      </a:lnTo>
                      <a:lnTo>
                        <a:pt x="54332" y="49922"/>
                      </a:lnTo>
                      <a:lnTo>
                        <a:pt x="54229" y="49123"/>
                      </a:lnTo>
                      <a:lnTo>
                        <a:pt x="54899" y="47976"/>
                      </a:lnTo>
                      <a:lnTo>
                        <a:pt x="54082" y="47976"/>
                      </a:lnTo>
                      <a:lnTo>
                        <a:pt x="53966" y="47069"/>
                      </a:lnTo>
                      <a:lnTo>
                        <a:pt x="54568" y="45945"/>
                      </a:lnTo>
                      <a:lnTo>
                        <a:pt x="53823" y="45945"/>
                      </a:lnTo>
                      <a:lnTo>
                        <a:pt x="53738" y="45284"/>
                      </a:lnTo>
                      <a:lnTo>
                        <a:pt x="54287" y="44164"/>
                      </a:lnTo>
                      <a:lnTo>
                        <a:pt x="53595" y="44164"/>
                      </a:lnTo>
                      <a:lnTo>
                        <a:pt x="53551" y="43820"/>
                      </a:lnTo>
                      <a:lnTo>
                        <a:pt x="54024" y="42775"/>
                      </a:lnTo>
                      <a:lnTo>
                        <a:pt x="53417" y="42775"/>
                      </a:lnTo>
                      <a:lnTo>
                        <a:pt x="53328" y="42079"/>
                      </a:lnTo>
                      <a:lnTo>
                        <a:pt x="53328" y="36785"/>
                      </a:lnTo>
                      <a:lnTo>
                        <a:pt x="52747" y="33147"/>
                      </a:lnTo>
                      <a:lnTo>
                        <a:pt x="52747" y="26577"/>
                      </a:lnTo>
                      <a:lnTo>
                        <a:pt x="52729" y="26577"/>
                      </a:lnTo>
                      <a:cubicBezTo>
                        <a:pt x="52707" y="25671"/>
                        <a:pt x="52038" y="24622"/>
                        <a:pt x="51172" y="24443"/>
                      </a:cubicBezTo>
                      <a:cubicBezTo>
                        <a:pt x="51181" y="24399"/>
                        <a:pt x="51185" y="24358"/>
                        <a:pt x="51189" y="24314"/>
                      </a:cubicBezTo>
                      <a:cubicBezTo>
                        <a:pt x="51198" y="24229"/>
                        <a:pt x="51207" y="24144"/>
                        <a:pt x="51212" y="24055"/>
                      </a:cubicBezTo>
                      <a:cubicBezTo>
                        <a:pt x="51212" y="24010"/>
                        <a:pt x="51216" y="23970"/>
                        <a:pt x="51216" y="23925"/>
                      </a:cubicBezTo>
                      <a:cubicBezTo>
                        <a:pt x="51216" y="23881"/>
                        <a:pt x="51207" y="23836"/>
                        <a:pt x="51189" y="23792"/>
                      </a:cubicBezTo>
                      <a:cubicBezTo>
                        <a:pt x="51149" y="23702"/>
                        <a:pt x="51091" y="23613"/>
                        <a:pt x="51073" y="23528"/>
                      </a:cubicBezTo>
                      <a:cubicBezTo>
                        <a:pt x="51056" y="23439"/>
                        <a:pt x="51047" y="23354"/>
                        <a:pt x="51038" y="23269"/>
                      </a:cubicBezTo>
                      <a:cubicBezTo>
                        <a:pt x="51020" y="23104"/>
                        <a:pt x="51006" y="22948"/>
                        <a:pt x="50997" y="22814"/>
                      </a:cubicBezTo>
                      <a:cubicBezTo>
                        <a:pt x="50993" y="22680"/>
                        <a:pt x="50993" y="22568"/>
                        <a:pt x="50993" y="22493"/>
                      </a:cubicBezTo>
                      <a:lnTo>
                        <a:pt x="50993" y="22479"/>
                      </a:lnTo>
                      <a:cubicBezTo>
                        <a:pt x="51029" y="22457"/>
                        <a:pt x="51056" y="22417"/>
                        <a:pt x="51056" y="22372"/>
                      </a:cubicBezTo>
                      <a:cubicBezTo>
                        <a:pt x="51056" y="22296"/>
                        <a:pt x="50993" y="22234"/>
                        <a:pt x="50917" y="22234"/>
                      </a:cubicBezTo>
                      <a:cubicBezTo>
                        <a:pt x="50841" y="22234"/>
                        <a:pt x="50779" y="22296"/>
                        <a:pt x="50779" y="22372"/>
                      </a:cubicBezTo>
                      <a:cubicBezTo>
                        <a:pt x="50779" y="22417"/>
                        <a:pt x="50801" y="22457"/>
                        <a:pt x="50837" y="22479"/>
                      </a:cubicBezTo>
                      <a:cubicBezTo>
                        <a:pt x="50837" y="22484"/>
                        <a:pt x="50837" y="22488"/>
                        <a:pt x="50837" y="22493"/>
                      </a:cubicBezTo>
                      <a:cubicBezTo>
                        <a:pt x="50841" y="22568"/>
                        <a:pt x="50837" y="22680"/>
                        <a:pt x="50832" y="22814"/>
                      </a:cubicBezTo>
                      <a:cubicBezTo>
                        <a:pt x="50823" y="22948"/>
                        <a:pt x="50814" y="23104"/>
                        <a:pt x="50797" y="23269"/>
                      </a:cubicBezTo>
                      <a:cubicBezTo>
                        <a:pt x="50783" y="23354"/>
                        <a:pt x="50774" y="23439"/>
                        <a:pt x="50761" y="23528"/>
                      </a:cubicBezTo>
                      <a:cubicBezTo>
                        <a:pt x="50743" y="23613"/>
                        <a:pt x="50681" y="23702"/>
                        <a:pt x="50645" y="23792"/>
                      </a:cubicBezTo>
                      <a:cubicBezTo>
                        <a:pt x="50627" y="23836"/>
                        <a:pt x="50618" y="23881"/>
                        <a:pt x="50614" y="23925"/>
                      </a:cubicBezTo>
                      <a:cubicBezTo>
                        <a:pt x="50618" y="23970"/>
                        <a:pt x="50618" y="24010"/>
                        <a:pt x="50623" y="24055"/>
                      </a:cubicBezTo>
                      <a:cubicBezTo>
                        <a:pt x="50627" y="24144"/>
                        <a:pt x="50631" y="24229"/>
                        <a:pt x="50640" y="24314"/>
                      </a:cubicBezTo>
                      <a:cubicBezTo>
                        <a:pt x="50645" y="24358"/>
                        <a:pt x="50654" y="24399"/>
                        <a:pt x="50658" y="24443"/>
                      </a:cubicBezTo>
                      <a:cubicBezTo>
                        <a:pt x="49779" y="24626"/>
                        <a:pt x="49100" y="25715"/>
                        <a:pt x="49100" y="26630"/>
                      </a:cubicBezTo>
                      <a:cubicBezTo>
                        <a:pt x="49100" y="26675"/>
                        <a:pt x="49100" y="26720"/>
                        <a:pt x="49105" y="26769"/>
                      </a:cubicBezTo>
                      <a:lnTo>
                        <a:pt x="49105" y="33147"/>
                      </a:lnTo>
                      <a:lnTo>
                        <a:pt x="48609" y="36785"/>
                      </a:lnTo>
                      <a:lnTo>
                        <a:pt x="48609" y="42079"/>
                      </a:lnTo>
                      <a:lnTo>
                        <a:pt x="48520" y="42775"/>
                      </a:lnTo>
                      <a:lnTo>
                        <a:pt x="47913" y="42775"/>
                      </a:lnTo>
                      <a:lnTo>
                        <a:pt x="48386" y="43820"/>
                      </a:lnTo>
                      <a:lnTo>
                        <a:pt x="48342" y="44164"/>
                      </a:lnTo>
                      <a:lnTo>
                        <a:pt x="47650" y="44164"/>
                      </a:lnTo>
                      <a:lnTo>
                        <a:pt x="48199" y="45284"/>
                      </a:lnTo>
                      <a:lnTo>
                        <a:pt x="48114" y="45945"/>
                      </a:lnTo>
                      <a:lnTo>
                        <a:pt x="47369" y="45945"/>
                      </a:lnTo>
                      <a:lnTo>
                        <a:pt x="47971" y="47069"/>
                      </a:lnTo>
                      <a:lnTo>
                        <a:pt x="47855" y="47976"/>
                      </a:lnTo>
                      <a:lnTo>
                        <a:pt x="47038" y="47976"/>
                      </a:lnTo>
                      <a:lnTo>
                        <a:pt x="47708" y="49123"/>
                      </a:lnTo>
                      <a:lnTo>
                        <a:pt x="47605" y="49922"/>
                      </a:lnTo>
                      <a:lnTo>
                        <a:pt x="46927" y="49922"/>
                      </a:lnTo>
                      <a:lnTo>
                        <a:pt x="47485" y="50855"/>
                      </a:lnTo>
                      <a:lnTo>
                        <a:pt x="47203" y="53051"/>
                      </a:lnTo>
                      <a:lnTo>
                        <a:pt x="45994" y="53051"/>
                      </a:lnTo>
                      <a:lnTo>
                        <a:pt x="45855" y="51948"/>
                      </a:lnTo>
                      <a:lnTo>
                        <a:pt x="46266" y="51261"/>
                      </a:lnTo>
                      <a:lnTo>
                        <a:pt x="45766" y="51261"/>
                      </a:lnTo>
                      <a:lnTo>
                        <a:pt x="45690" y="50676"/>
                      </a:lnTo>
                      <a:lnTo>
                        <a:pt x="46181" y="49828"/>
                      </a:lnTo>
                      <a:lnTo>
                        <a:pt x="45583" y="49828"/>
                      </a:lnTo>
                      <a:lnTo>
                        <a:pt x="45498" y="49163"/>
                      </a:lnTo>
                      <a:lnTo>
                        <a:pt x="45940" y="48337"/>
                      </a:lnTo>
                      <a:lnTo>
                        <a:pt x="45391" y="48337"/>
                      </a:lnTo>
                      <a:lnTo>
                        <a:pt x="45329" y="47851"/>
                      </a:lnTo>
                      <a:lnTo>
                        <a:pt x="45735" y="47029"/>
                      </a:lnTo>
                      <a:lnTo>
                        <a:pt x="45222" y="47029"/>
                      </a:lnTo>
                      <a:lnTo>
                        <a:pt x="45190" y="46775"/>
                      </a:lnTo>
                      <a:lnTo>
                        <a:pt x="45538" y="46007"/>
                      </a:lnTo>
                      <a:lnTo>
                        <a:pt x="45092" y="46007"/>
                      </a:lnTo>
                      <a:lnTo>
                        <a:pt x="45025" y="45494"/>
                      </a:lnTo>
                      <a:lnTo>
                        <a:pt x="45025" y="41601"/>
                      </a:lnTo>
                      <a:lnTo>
                        <a:pt x="44601" y="38923"/>
                      </a:lnTo>
                      <a:lnTo>
                        <a:pt x="44601" y="34094"/>
                      </a:lnTo>
                      <a:lnTo>
                        <a:pt x="44588" y="34094"/>
                      </a:lnTo>
                      <a:cubicBezTo>
                        <a:pt x="44570" y="33451"/>
                        <a:pt x="44115" y="32705"/>
                        <a:pt x="43507" y="32536"/>
                      </a:cubicBezTo>
                      <a:cubicBezTo>
                        <a:pt x="43516" y="32500"/>
                        <a:pt x="43521" y="32464"/>
                        <a:pt x="43525" y="32429"/>
                      </a:cubicBezTo>
                      <a:cubicBezTo>
                        <a:pt x="43534" y="32366"/>
                        <a:pt x="43543" y="32304"/>
                        <a:pt x="43548" y="32237"/>
                      </a:cubicBezTo>
                      <a:cubicBezTo>
                        <a:pt x="43548" y="32205"/>
                        <a:pt x="43552" y="32174"/>
                        <a:pt x="43552" y="32139"/>
                      </a:cubicBezTo>
                      <a:cubicBezTo>
                        <a:pt x="43552" y="32107"/>
                        <a:pt x="43543" y="32076"/>
                        <a:pt x="43525" y="32045"/>
                      </a:cubicBezTo>
                      <a:cubicBezTo>
                        <a:pt x="43485" y="31978"/>
                        <a:pt x="43427" y="31911"/>
                        <a:pt x="43409" y="31848"/>
                      </a:cubicBezTo>
                      <a:cubicBezTo>
                        <a:pt x="43391" y="31786"/>
                        <a:pt x="43387" y="31719"/>
                        <a:pt x="43374" y="31661"/>
                      </a:cubicBezTo>
                      <a:cubicBezTo>
                        <a:pt x="43356" y="31536"/>
                        <a:pt x="43342" y="31424"/>
                        <a:pt x="43338" y="31326"/>
                      </a:cubicBezTo>
                      <a:cubicBezTo>
                        <a:pt x="43329" y="31228"/>
                        <a:pt x="43329" y="31143"/>
                        <a:pt x="43329" y="31090"/>
                      </a:cubicBezTo>
                      <a:cubicBezTo>
                        <a:pt x="43333" y="31076"/>
                        <a:pt x="43333" y="31067"/>
                        <a:pt x="43333" y="31058"/>
                      </a:cubicBezTo>
                      <a:cubicBezTo>
                        <a:pt x="43347" y="31040"/>
                        <a:pt x="43356" y="31023"/>
                        <a:pt x="43356" y="30996"/>
                      </a:cubicBezTo>
                      <a:cubicBezTo>
                        <a:pt x="43356" y="30942"/>
                        <a:pt x="43311" y="30898"/>
                        <a:pt x="43253" y="30898"/>
                      </a:cubicBezTo>
                      <a:cubicBezTo>
                        <a:pt x="43195" y="30898"/>
                        <a:pt x="43150" y="30942"/>
                        <a:pt x="43150" y="30996"/>
                      </a:cubicBezTo>
                      <a:cubicBezTo>
                        <a:pt x="43150" y="31023"/>
                        <a:pt x="43159" y="31040"/>
                        <a:pt x="43173" y="31058"/>
                      </a:cubicBezTo>
                      <a:cubicBezTo>
                        <a:pt x="43173" y="31067"/>
                        <a:pt x="43173" y="31076"/>
                        <a:pt x="43177" y="31090"/>
                      </a:cubicBezTo>
                      <a:cubicBezTo>
                        <a:pt x="43177" y="31143"/>
                        <a:pt x="43173" y="31228"/>
                        <a:pt x="43168" y="31326"/>
                      </a:cubicBezTo>
                      <a:cubicBezTo>
                        <a:pt x="43164" y="31424"/>
                        <a:pt x="43150" y="31536"/>
                        <a:pt x="43133" y="31661"/>
                      </a:cubicBezTo>
                      <a:cubicBezTo>
                        <a:pt x="43119" y="31719"/>
                        <a:pt x="43115" y="31786"/>
                        <a:pt x="43097" y="31848"/>
                      </a:cubicBezTo>
                      <a:cubicBezTo>
                        <a:pt x="43079" y="31911"/>
                        <a:pt x="43021" y="31978"/>
                        <a:pt x="42981" y="32045"/>
                      </a:cubicBezTo>
                      <a:cubicBezTo>
                        <a:pt x="42963" y="32076"/>
                        <a:pt x="42954" y="32107"/>
                        <a:pt x="42954" y="32139"/>
                      </a:cubicBezTo>
                      <a:cubicBezTo>
                        <a:pt x="42954" y="32174"/>
                        <a:pt x="42958" y="32205"/>
                        <a:pt x="42958" y="32237"/>
                      </a:cubicBezTo>
                      <a:cubicBezTo>
                        <a:pt x="42963" y="32304"/>
                        <a:pt x="42972" y="32366"/>
                        <a:pt x="42981" y="32429"/>
                      </a:cubicBezTo>
                      <a:cubicBezTo>
                        <a:pt x="42985" y="32464"/>
                        <a:pt x="42990" y="32500"/>
                        <a:pt x="42999" y="32536"/>
                      </a:cubicBezTo>
                      <a:cubicBezTo>
                        <a:pt x="42383" y="32710"/>
                        <a:pt x="41918" y="33478"/>
                        <a:pt x="41918" y="34129"/>
                      </a:cubicBezTo>
                      <a:cubicBezTo>
                        <a:pt x="41918" y="34165"/>
                        <a:pt x="41918" y="34196"/>
                        <a:pt x="41923" y="34228"/>
                      </a:cubicBezTo>
                      <a:lnTo>
                        <a:pt x="41923" y="38923"/>
                      </a:lnTo>
                      <a:lnTo>
                        <a:pt x="41557" y="41601"/>
                      </a:lnTo>
                      <a:lnTo>
                        <a:pt x="41557" y="45494"/>
                      </a:lnTo>
                      <a:lnTo>
                        <a:pt x="41490" y="46007"/>
                      </a:lnTo>
                      <a:lnTo>
                        <a:pt x="41044" y="46007"/>
                      </a:lnTo>
                      <a:lnTo>
                        <a:pt x="41133" y="46208"/>
                      </a:lnTo>
                      <a:lnTo>
                        <a:pt x="40914" y="46208"/>
                      </a:lnTo>
                      <a:lnTo>
                        <a:pt x="40526" y="45226"/>
                      </a:lnTo>
                      <a:lnTo>
                        <a:pt x="40539" y="45226"/>
                      </a:lnTo>
                      <a:lnTo>
                        <a:pt x="40539" y="44472"/>
                      </a:lnTo>
                      <a:lnTo>
                        <a:pt x="40231" y="44472"/>
                      </a:lnTo>
                      <a:lnTo>
                        <a:pt x="39838" y="43467"/>
                      </a:lnTo>
                      <a:lnTo>
                        <a:pt x="39838" y="42775"/>
                      </a:lnTo>
                      <a:lnTo>
                        <a:pt x="39566" y="42775"/>
                      </a:lnTo>
                      <a:lnTo>
                        <a:pt x="39164" y="41749"/>
                      </a:lnTo>
                      <a:lnTo>
                        <a:pt x="39213" y="41749"/>
                      </a:lnTo>
                      <a:lnTo>
                        <a:pt x="39213" y="40994"/>
                      </a:lnTo>
                      <a:lnTo>
                        <a:pt x="38865" y="40994"/>
                      </a:lnTo>
                      <a:lnTo>
                        <a:pt x="38548" y="40187"/>
                      </a:lnTo>
                      <a:lnTo>
                        <a:pt x="38593" y="40187"/>
                      </a:lnTo>
                      <a:lnTo>
                        <a:pt x="38593" y="39432"/>
                      </a:lnTo>
                      <a:lnTo>
                        <a:pt x="38254" y="39432"/>
                      </a:lnTo>
                      <a:lnTo>
                        <a:pt x="37977" y="38736"/>
                      </a:lnTo>
                      <a:lnTo>
                        <a:pt x="38057" y="38736"/>
                      </a:lnTo>
                      <a:lnTo>
                        <a:pt x="38057" y="36785"/>
                      </a:lnTo>
                      <a:lnTo>
                        <a:pt x="36736" y="36785"/>
                      </a:lnTo>
                      <a:lnTo>
                        <a:pt x="36263" y="35107"/>
                      </a:lnTo>
                      <a:lnTo>
                        <a:pt x="36272" y="35107"/>
                      </a:lnTo>
                      <a:lnTo>
                        <a:pt x="36272" y="34540"/>
                      </a:lnTo>
                      <a:lnTo>
                        <a:pt x="36107" y="34540"/>
                      </a:lnTo>
                      <a:lnTo>
                        <a:pt x="35839" y="33580"/>
                      </a:lnTo>
                      <a:lnTo>
                        <a:pt x="35848" y="33580"/>
                      </a:lnTo>
                      <a:lnTo>
                        <a:pt x="35848" y="33013"/>
                      </a:lnTo>
                      <a:lnTo>
                        <a:pt x="35678" y="33013"/>
                      </a:lnTo>
                      <a:lnTo>
                        <a:pt x="35424" y="32116"/>
                      </a:lnTo>
                      <a:lnTo>
                        <a:pt x="35428" y="32116"/>
                      </a:lnTo>
                      <a:lnTo>
                        <a:pt x="35428" y="31549"/>
                      </a:lnTo>
                      <a:lnTo>
                        <a:pt x="35268" y="31549"/>
                      </a:lnTo>
                      <a:lnTo>
                        <a:pt x="35049" y="30773"/>
                      </a:lnTo>
                      <a:lnTo>
                        <a:pt x="35049" y="30219"/>
                      </a:lnTo>
                      <a:lnTo>
                        <a:pt x="34893" y="30219"/>
                      </a:lnTo>
                      <a:lnTo>
                        <a:pt x="34687" y="29478"/>
                      </a:lnTo>
                      <a:lnTo>
                        <a:pt x="34692" y="29478"/>
                      </a:lnTo>
                      <a:lnTo>
                        <a:pt x="34692" y="28911"/>
                      </a:lnTo>
                      <a:lnTo>
                        <a:pt x="34527" y="28911"/>
                      </a:lnTo>
                      <a:lnTo>
                        <a:pt x="34317" y="28157"/>
                      </a:lnTo>
                      <a:lnTo>
                        <a:pt x="34317" y="27635"/>
                      </a:lnTo>
                      <a:lnTo>
                        <a:pt x="34170" y="27635"/>
                      </a:lnTo>
                      <a:lnTo>
                        <a:pt x="33955" y="26867"/>
                      </a:lnTo>
                      <a:lnTo>
                        <a:pt x="33982" y="26867"/>
                      </a:lnTo>
                      <a:lnTo>
                        <a:pt x="33982" y="26296"/>
                      </a:lnTo>
                      <a:lnTo>
                        <a:pt x="33795" y="26296"/>
                      </a:lnTo>
                      <a:lnTo>
                        <a:pt x="33625" y="25689"/>
                      </a:lnTo>
                      <a:lnTo>
                        <a:pt x="33647" y="25689"/>
                      </a:lnTo>
                      <a:lnTo>
                        <a:pt x="33647" y="25122"/>
                      </a:lnTo>
                      <a:lnTo>
                        <a:pt x="33464" y="25122"/>
                      </a:lnTo>
                      <a:lnTo>
                        <a:pt x="33317" y="24595"/>
                      </a:lnTo>
                      <a:lnTo>
                        <a:pt x="33357" y="24595"/>
                      </a:lnTo>
                      <a:lnTo>
                        <a:pt x="33357" y="23131"/>
                      </a:lnTo>
                      <a:lnTo>
                        <a:pt x="32500" y="23131"/>
                      </a:lnTo>
                      <a:lnTo>
                        <a:pt x="32500" y="16645"/>
                      </a:lnTo>
                      <a:lnTo>
                        <a:pt x="32500" y="15489"/>
                      </a:lnTo>
                      <a:lnTo>
                        <a:pt x="32500" y="11271"/>
                      </a:lnTo>
                      <a:lnTo>
                        <a:pt x="32491" y="11271"/>
                      </a:lnTo>
                      <a:cubicBezTo>
                        <a:pt x="32487" y="11039"/>
                        <a:pt x="32313" y="10767"/>
                        <a:pt x="32089" y="10722"/>
                      </a:cubicBezTo>
                      <a:cubicBezTo>
                        <a:pt x="32089" y="10709"/>
                        <a:pt x="32094" y="10700"/>
                        <a:pt x="32094" y="10686"/>
                      </a:cubicBezTo>
                      <a:cubicBezTo>
                        <a:pt x="32098" y="10664"/>
                        <a:pt x="32098" y="10642"/>
                        <a:pt x="32098" y="10619"/>
                      </a:cubicBezTo>
                      <a:cubicBezTo>
                        <a:pt x="32098" y="10610"/>
                        <a:pt x="32103" y="10597"/>
                        <a:pt x="32103" y="10588"/>
                      </a:cubicBezTo>
                      <a:cubicBezTo>
                        <a:pt x="32103" y="10575"/>
                        <a:pt x="32098" y="10561"/>
                        <a:pt x="32094" y="10552"/>
                      </a:cubicBezTo>
                      <a:cubicBezTo>
                        <a:pt x="32085" y="10530"/>
                        <a:pt x="32067" y="10508"/>
                        <a:pt x="32063" y="10481"/>
                      </a:cubicBezTo>
                      <a:cubicBezTo>
                        <a:pt x="32058" y="10459"/>
                        <a:pt x="32058" y="10436"/>
                        <a:pt x="32054" y="10418"/>
                      </a:cubicBezTo>
                      <a:cubicBezTo>
                        <a:pt x="32049" y="10374"/>
                        <a:pt x="32049" y="10334"/>
                        <a:pt x="32045" y="10298"/>
                      </a:cubicBezTo>
                      <a:cubicBezTo>
                        <a:pt x="32045" y="10262"/>
                        <a:pt x="32045" y="10235"/>
                        <a:pt x="32045" y="10213"/>
                      </a:cubicBezTo>
                      <a:cubicBezTo>
                        <a:pt x="32045" y="10213"/>
                        <a:pt x="32045" y="10213"/>
                        <a:pt x="32045" y="10209"/>
                      </a:cubicBezTo>
                      <a:cubicBezTo>
                        <a:pt x="32054" y="10204"/>
                        <a:pt x="32058" y="10195"/>
                        <a:pt x="32058" y="10182"/>
                      </a:cubicBezTo>
                      <a:cubicBezTo>
                        <a:pt x="32058" y="10164"/>
                        <a:pt x="32045" y="10146"/>
                        <a:pt x="32022" y="10146"/>
                      </a:cubicBezTo>
                      <a:cubicBezTo>
                        <a:pt x="32005" y="10146"/>
                        <a:pt x="31987" y="10164"/>
                        <a:pt x="31987" y="10182"/>
                      </a:cubicBezTo>
                      <a:cubicBezTo>
                        <a:pt x="31987" y="10195"/>
                        <a:pt x="31996" y="10204"/>
                        <a:pt x="32005" y="10209"/>
                      </a:cubicBezTo>
                      <a:cubicBezTo>
                        <a:pt x="32005" y="10213"/>
                        <a:pt x="32005" y="10213"/>
                        <a:pt x="32005" y="10213"/>
                      </a:cubicBezTo>
                      <a:cubicBezTo>
                        <a:pt x="32005" y="10235"/>
                        <a:pt x="32005" y="10262"/>
                        <a:pt x="32000" y="10298"/>
                      </a:cubicBezTo>
                      <a:cubicBezTo>
                        <a:pt x="32000" y="10334"/>
                        <a:pt x="31996" y="10374"/>
                        <a:pt x="31991" y="10418"/>
                      </a:cubicBezTo>
                      <a:cubicBezTo>
                        <a:pt x="31991" y="10436"/>
                        <a:pt x="31987" y="10459"/>
                        <a:pt x="31982" y="10481"/>
                      </a:cubicBezTo>
                      <a:cubicBezTo>
                        <a:pt x="31978" y="10508"/>
                        <a:pt x="31964" y="10530"/>
                        <a:pt x="31956" y="10552"/>
                      </a:cubicBezTo>
                      <a:cubicBezTo>
                        <a:pt x="31947" y="10561"/>
                        <a:pt x="31947" y="10575"/>
                        <a:pt x="31947" y="10588"/>
                      </a:cubicBezTo>
                      <a:cubicBezTo>
                        <a:pt x="31947" y="10597"/>
                        <a:pt x="31947" y="10610"/>
                        <a:pt x="31947" y="10619"/>
                      </a:cubicBezTo>
                      <a:cubicBezTo>
                        <a:pt x="31947" y="10642"/>
                        <a:pt x="31951" y="10664"/>
                        <a:pt x="31951" y="10686"/>
                      </a:cubicBezTo>
                      <a:cubicBezTo>
                        <a:pt x="31956" y="10700"/>
                        <a:pt x="31956" y="10709"/>
                        <a:pt x="31960" y="10722"/>
                      </a:cubicBezTo>
                      <a:cubicBezTo>
                        <a:pt x="31728" y="10771"/>
                        <a:pt x="31554" y="11048"/>
                        <a:pt x="31554" y="11284"/>
                      </a:cubicBezTo>
                      <a:cubicBezTo>
                        <a:pt x="31554" y="11293"/>
                        <a:pt x="31554" y="11298"/>
                        <a:pt x="31554" y="11302"/>
                      </a:cubicBezTo>
                      <a:lnTo>
                        <a:pt x="31554" y="15489"/>
                      </a:lnTo>
                      <a:lnTo>
                        <a:pt x="30683" y="15489"/>
                      </a:lnTo>
                      <a:lnTo>
                        <a:pt x="30683" y="6522"/>
                      </a:lnTo>
                      <a:lnTo>
                        <a:pt x="30657" y="6522"/>
                      </a:lnTo>
                      <a:cubicBezTo>
                        <a:pt x="30621" y="5120"/>
                        <a:pt x="29554" y="3482"/>
                        <a:pt x="28197" y="3290"/>
                      </a:cubicBezTo>
                      <a:cubicBezTo>
                        <a:pt x="28202" y="3236"/>
                        <a:pt x="28206" y="3178"/>
                        <a:pt x="28211" y="3120"/>
                      </a:cubicBezTo>
                      <a:cubicBezTo>
                        <a:pt x="28219" y="2995"/>
                        <a:pt x="28224" y="2866"/>
                        <a:pt x="28228" y="2736"/>
                      </a:cubicBezTo>
                      <a:cubicBezTo>
                        <a:pt x="28233" y="2670"/>
                        <a:pt x="28233" y="2607"/>
                        <a:pt x="28233" y="2540"/>
                      </a:cubicBezTo>
                      <a:cubicBezTo>
                        <a:pt x="28233" y="2473"/>
                        <a:pt x="28224" y="2406"/>
                        <a:pt x="28206" y="2339"/>
                      </a:cubicBezTo>
                      <a:cubicBezTo>
                        <a:pt x="28170" y="2205"/>
                        <a:pt x="28108" y="2071"/>
                        <a:pt x="28090" y="1942"/>
                      </a:cubicBezTo>
                      <a:cubicBezTo>
                        <a:pt x="28077" y="1812"/>
                        <a:pt x="28068" y="1683"/>
                        <a:pt x="28054" y="1558"/>
                      </a:cubicBezTo>
                      <a:cubicBezTo>
                        <a:pt x="28036" y="1308"/>
                        <a:pt x="28028" y="1072"/>
                        <a:pt x="28019" y="875"/>
                      </a:cubicBezTo>
                      <a:cubicBezTo>
                        <a:pt x="28014" y="679"/>
                        <a:pt x="28010" y="514"/>
                        <a:pt x="28014" y="398"/>
                      </a:cubicBezTo>
                      <a:cubicBezTo>
                        <a:pt x="28090" y="366"/>
                        <a:pt x="28144" y="295"/>
                        <a:pt x="28144" y="206"/>
                      </a:cubicBezTo>
                      <a:cubicBezTo>
                        <a:pt x="28144" y="94"/>
                        <a:pt x="28050" y="0"/>
                        <a:pt x="279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sp>
            <p:nvSpPr>
              <p:cNvPr id="312" name="Google Shape;312;p39"/>
              <p:cNvSpPr/>
              <p:nvPr/>
            </p:nvSpPr>
            <p:spPr>
              <a:xfrm>
                <a:off x="-73660" y="3737353"/>
                <a:ext cx="9382131" cy="1897894"/>
              </a:xfrm>
              <a:custGeom>
                <a:avLst/>
                <a:gdLst/>
                <a:ahLst/>
                <a:cxnLst/>
                <a:rect l="l" t="t" r="r" b="b"/>
                <a:pathLst>
                  <a:path w="61916" h="20039" extrusionOk="0">
                    <a:moveTo>
                      <a:pt x="37321" y="1"/>
                    </a:moveTo>
                    <a:cubicBezTo>
                      <a:pt x="37223" y="301"/>
                      <a:pt x="37106" y="367"/>
                      <a:pt x="36981" y="367"/>
                    </a:cubicBezTo>
                    <a:cubicBezTo>
                      <a:pt x="36882" y="367"/>
                      <a:pt x="36778" y="326"/>
                      <a:pt x="36674" y="326"/>
                    </a:cubicBezTo>
                    <a:cubicBezTo>
                      <a:pt x="36647" y="326"/>
                      <a:pt x="36620" y="329"/>
                      <a:pt x="36594" y="336"/>
                    </a:cubicBezTo>
                    <a:cubicBezTo>
                      <a:pt x="36393" y="398"/>
                      <a:pt x="35928" y="398"/>
                      <a:pt x="35665" y="465"/>
                    </a:cubicBezTo>
                    <a:cubicBezTo>
                      <a:pt x="35134" y="599"/>
                      <a:pt x="34603" y="532"/>
                      <a:pt x="34009" y="666"/>
                    </a:cubicBezTo>
                    <a:cubicBezTo>
                      <a:pt x="33344" y="800"/>
                      <a:pt x="32947" y="1063"/>
                      <a:pt x="32349" y="1327"/>
                    </a:cubicBezTo>
                    <a:cubicBezTo>
                      <a:pt x="31755" y="1527"/>
                      <a:pt x="31291" y="1527"/>
                      <a:pt x="30760" y="1594"/>
                    </a:cubicBezTo>
                    <a:cubicBezTo>
                      <a:pt x="30300" y="1669"/>
                      <a:pt x="30084" y="1746"/>
                      <a:pt x="29829" y="1746"/>
                    </a:cubicBezTo>
                    <a:cubicBezTo>
                      <a:pt x="29644" y="1746"/>
                      <a:pt x="29438" y="1705"/>
                      <a:pt x="29104" y="1594"/>
                    </a:cubicBezTo>
                    <a:cubicBezTo>
                      <a:pt x="28505" y="1460"/>
                      <a:pt x="28108" y="1460"/>
                      <a:pt x="27443" y="1460"/>
                    </a:cubicBezTo>
                    <a:cubicBezTo>
                      <a:pt x="26452" y="1460"/>
                      <a:pt x="25504" y="1232"/>
                      <a:pt x="24605" y="1232"/>
                    </a:cubicBezTo>
                    <a:cubicBezTo>
                      <a:pt x="24423" y="1232"/>
                      <a:pt x="24242" y="1241"/>
                      <a:pt x="24064" y="1264"/>
                    </a:cubicBezTo>
                    <a:cubicBezTo>
                      <a:pt x="23253" y="1304"/>
                      <a:pt x="22331" y="1760"/>
                      <a:pt x="21493" y="1760"/>
                    </a:cubicBezTo>
                    <a:cubicBezTo>
                      <a:pt x="21031" y="1760"/>
                      <a:pt x="20594" y="1621"/>
                      <a:pt x="20216" y="1197"/>
                    </a:cubicBezTo>
                    <a:cubicBezTo>
                      <a:pt x="20020" y="1393"/>
                      <a:pt x="19953" y="1327"/>
                      <a:pt x="19752" y="1393"/>
                    </a:cubicBezTo>
                    <a:cubicBezTo>
                      <a:pt x="19752" y="1327"/>
                      <a:pt x="19819" y="1264"/>
                      <a:pt x="19886" y="1197"/>
                    </a:cubicBezTo>
                    <a:lnTo>
                      <a:pt x="19886" y="1197"/>
                    </a:lnTo>
                    <a:lnTo>
                      <a:pt x="18958" y="1460"/>
                    </a:lnTo>
                    <a:cubicBezTo>
                      <a:pt x="18438" y="1740"/>
                      <a:pt x="17678" y="1852"/>
                      <a:pt x="16938" y="1852"/>
                    </a:cubicBezTo>
                    <a:cubicBezTo>
                      <a:pt x="16452" y="1852"/>
                      <a:pt x="15974" y="1803"/>
                      <a:pt x="15579" y="1724"/>
                    </a:cubicBezTo>
                    <a:cubicBezTo>
                      <a:pt x="14914" y="1594"/>
                      <a:pt x="14449" y="929"/>
                      <a:pt x="13789" y="862"/>
                    </a:cubicBezTo>
                    <a:cubicBezTo>
                      <a:pt x="13495" y="862"/>
                      <a:pt x="13357" y="1074"/>
                      <a:pt x="13098" y="1074"/>
                    </a:cubicBezTo>
                    <a:cubicBezTo>
                      <a:pt x="13065" y="1074"/>
                      <a:pt x="13031" y="1071"/>
                      <a:pt x="12994" y="1063"/>
                    </a:cubicBezTo>
                    <a:cubicBezTo>
                      <a:pt x="12530" y="1063"/>
                      <a:pt x="12329" y="666"/>
                      <a:pt x="11999" y="465"/>
                    </a:cubicBezTo>
                    <a:cubicBezTo>
                      <a:pt x="11661" y="239"/>
                      <a:pt x="11419" y="170"/>
                      <a:pt x="11191" y="170"/>
                    </a:cubicBezTo>
                    <a:cubicBezTo>
                      <a:pt x="10882" y="170"/>
                      <a:pt x="10599" y="297"/>
                      <a:pt x="10142" y="336"/>
                    </a:cubicBezTo>
                    <a:cubicBezTo>
                      <a:pt x="9544" y="336"/>
                      <a:pt x="8883" y="269"/>
                      <a:pt x="8218" y="269"/>
                    </a:cubicBezTo>
                    <a:cubicBezTo>
                      <a:pt x="6892" y="336"/>
                      <a:pt x="5567" y="599"/>
                      <a:pt x="4241" y="666"/>
                    </a:cubicBezTo>
                    <a:cubicBezTo>
                      <a:pt x="3446" y="666"/>
                      <a:pt x="2786" y="929"/>
                      <a:pt x="1987" y="996"/>
                    </a:cubicBezTo>
                    <a:cubicBezTo>
                      <a:pt x="1723" y="996"/>
                      <a:pt x="1393" y="862"/>
                      <a:pt x="1125" y="862"/>
                    </a:cubicBezTo>
                    <a:cubicBezTo>
                      <a:pt x="837" y="911"/>
                      <a:pt x="829" y="1238"/>
                      <a:pt x="618" y="1238"/>
                    </a:cubicBezTo>
                    <a:cubicBezTo>
                      <a:pt x="538" y="1238"/>
                      <a:pt x="429" y="1191"/>
                      <a:pt x="264" y="1063"/>
                    </a:cubicBezTo>
                    <a:cubicBezTo>
                      <a:pt x="197" y="1130"/>
                      <a:pt x="1" y="1264"/>
                      <a:pt x="67" y="1264"/>
                    </a:cubicBezTo>
                    <a:lnTo>
                      <a:pt x="795" y="19989"/>
                    </a:lnTo>
                    <a:lnTo>
                      <a:pt x="61188" y="20038"/>
                    </a:lnTo>
                    <a:lnTo>
                      <a:pt x="61916" y="1661"/>
                    </a:lnTo>
                    <a:cubicBezTo>
                      <a:pt x="60783" y="1661"/>
                      <a:pt x="59651" y="1805"/>
                      <a:pt x="58476" y="1805"/>
                    </a:cubicBezTo>
                    <a:cubicBezTo>
                      <a:pt x="58276" y="1805"/>
                      <a:pt x="58075" y="1800"/>
                      <a:pt x="57872" y="1791"/>
                    </a:cubicBezTo>
                    <a:cubicBezTo>
                      <a:pt x="56778" y="1757"/>
                      <a:pt x="55685" y="1741"/>
                      <a:pt x="54591" y="1741"/>
                    </a:cubicBezTo>
                    <a:cubicBezTo>
                      <a:pt x="53497" y="1741"/>
                      <a:pt x="52404" y="1757"/>
                      <a:pt x="51310" y="1791"/>
                    </a:cubicBezTo>
                    <a:cubicBezTo>
                      <a:pt x="50910" y="1791"/>
                      <a:pt x="50057" y="1934"/>
                      <a:pt x="49352" y="1934"/>
                    </a:cubicBezTo>
                    <a:cubicBezTo>
                      <a:pt x="48886" y="1934"/>
                      <a:pt x="48484" y="1871"/>
                      <a:pt x="48324" y="1661"/>
                    </a:cubicBezTo>
                    <a:cubicBezTo>
                      <a:pt x="48200" y="1702"/>
                      <a:pt x="48067" y="1718"/>
                      <a:pt x="47929" y="1718"/>
                    </a:cubicBezTo>
                    <a:cubicBezTo>
                      <a:pt x="47549" y="1718"/>
                      <a:pt x="47135" y="1603"/>
                      <a:pt x="46776" y="1603"/>
                    </a:cubicBezTo>
                    <a:cubicBezTo>
                      <a:pt x="46643" y="1603"/>
                      <a:pt x="46518" y="1618"/>
                      <a:pt x="46405" y="1661"/>
                    </a:cubicBezTo>
                    <a:cubicBezTo>
                      <a:pt x="46338" y="1594"/>
                      <a:pt x="46338" y="1527"/>
                      <a:pt x="46204" y="1460"/>
                    </a:cubicBezTo>
                    <a:cubicBezTo>
                      <a:pt x="46035" y="1576"/>
                      <a:pt x="45323" y="1737"/>
                      <a:pt x="44915" y="1737"/>
                    </a:cubicBezTo>
                    <a:cubicBezTo>
                      <a:pt x="44849" y="1737"/>
                      <a:pt x="44791" y="1733"/>
                      <a:pt x="44744" y="1724"/>
                    </a:cubicBezTo>
                    <a:cubicBezTo>
                      <a:pt x="44084" y="1661"/>
                      <a:pt x="43820" y="929"/>
                      <a:pt x="43419" y="599"/>
                    </a:cubicBezTo>
                    <a:cubicBezTo>
                      <a:pt x="43298" y="792"/>
                      <a:pt x="43143" y="854"/>
                      <a:pt x="42968" y="854"/>
                    </a:cubicBezTo>
                    <a:cubicBezTo>
                      <a:pt x="42662" y="854"/>
                      <a:pt x="42298" y="666"/>
                      <a:pt x="41963" y="666"/>
                    </a:cubicBezTo>
                    <a:cubicBezTo>
                      <a:pt x="41499" y="666"/>
                      <a:pt x="40968" y="800"/>
                      <a:pt x="40437" y="800"/>
                    </a:cubicBezTo>
                    <a:cubicBezTo>
                      <a:pt x="39374" y="800"/>
                      <a:pt x="38250" y="733"/>
                      <a:pt x="37321" y="1"/>
                    </a:cubicBezTo>
                    <a:close/>
                  </a:path>
                </a:pathLst>
              </a:custGeom>
              <a:solidFill>
                <a:srgbClr val="26003F">
                  <a:alpha val="1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13" name="Google Shape;313;p39"/>
              <p:cNvSpPr/>
              <p:nvPr/>
            </p:nvSpPr>
            <p:spPr>
              <a:xfrm>
                <a:off x="-114300" y="4078926"/>
                <a:ext cx="9382202" cy="1662803"/>
              </a:xfrm>
              <a:custGeom>
                <a:avLst/>
                <a:gdLst/>
                <a:ahLst/>
                <a:cxnLst/>
                <a:rect l="l" t="t" r="r" b="b"/>
                <a:pathLst>
                  <a:path w="46325" h="14990" extrusionOk="0">
                    <a:moveTo>
                      <a:pt x="18400" y="1"/>
                    </a:moveTo>
                    <a:cubicBezTo>
                      <a:pt x="17708" y="546"/>
                      <a:pt x="16864" y="595"/>
                      <a:pt x="16070" y="595"/>
                    </a:cubicBezTo>
                    <a:cubicBezTo>
                      <a:pt x="15672" y="595"/>
                      <a:pt x="15275" y="496"/>
                      <a:pt x="14927" y="496"/>
                    </a:cubicBezTo>
                    <a:cubicBezTo>
                      <a:pt x="14674" y="496"/>
                      <a:pt x="14401" y="638"/>
                      <a:pt x="14173" y="638"/>
                    </a:cubicBezTo>
                    <a:cubicBezTo>
                      <a:pt x="14043" y="638"/>
                      <a:pt x="13927" y="592"/>
                      <a:pt x="13838" y="447"/>
                    </a:cubicBezTo>
                    <a:cubicBezTo>
                      <a:pt x="13539" y="697"/>
                      <a:pt x="13342" y="1242"/>
                      <a:pt x="12847" y="1291"/>
                    </a:cubicBezTo>
                    <a:cubicBezTo>
                      <a:pt x="12813" y="1298"/>
                      <a:pt x="12770" y="1301"/>
                      <a:pt x="12722" y="1301"/>
                    </a:cubicBezTo>
                    <a:cubicBezTo>
                      <a:pt x="12418" y="1301"/>
                      <a:pt x="11884" y="1179"/>
                      <a:pt x="11753" y="1090"/>
                    </a:cubicBezTo>
                    <a:cubicBezTo>
                      <a:pt x="11655" y="1144"/>
                      <a:pt x="11655" y="1193"/>
                      <a:pt x="11606" y="1242"/>
                    </a:cubicBezTo>
                    <a:cubicBezTo>
                      <a:pt x="11521" y="1209"/>
                      <a:pt x="11427" y="1198"/>
                      <a:pt x="11328" y="1198"/>
                    </a:cubicBezTo>
                    <a:cubicBezTo>
                      <a:pt x="11059" y="1198"/>
                      <a:pt x="10749" y="1284"/>
                      <a:pt x="10464" y="1284"/>
                    </a:cubicBezTo>
                    <a:cubicBezTo>
                      <a:pt x="10361" y="1284"/>
                      <a:pt x="10262" y="1273"/>
                      <a:pt x="10169" y="1242"/>
                    </a:cubicBezTo>
                    <a:cubicBezTo>
                      <a:pt x="10049" y="1400"/>
                      <a:pt x="9749" y="1448"/>
                      <a:pt x="9399" y="1448"/>
                    </a:cubicBezTo>
                    <a:cubicBezTo>
                      <a:pt x="8872" y="1448"/>
                      <a:pt x="8234" y="1340"/>
                      <a:pt x="7937" y="1340"/>
                    </a:cubicBezTo>
                    <a:cubicBezTo>
                      <a:pt x="7118" y="1316"/>
                      <a:pt x="6299" y="1303"/>
                      <a:pt x="5480" y="1303"/>
                    </a:cubicBezTo>
                    <a:cubicBezTo>
                      <a:pt x="4662" y="1303"/>
                      <a:pt x="3844" y="1316"/>
                      <a:pt x="3027" y="1340"/>
                    </a:cubicBezTo>
                    <a:cubicBezTo>
                      <a:pt x="2878" y="1347"/>
                      <a:pt x="2729" y="1350"/>
                      <a:pt x="2582" y="1350"/>
                    </a:cubicBezTo>
                    <a:cubicBezTo>
                      <a:pt x="1699" y="1350"/>
                      <a:pt x="850" y="1242"/>
                      <a:pt x="0" y="1242"/>
                    </a:cubicBezTo>
                    <a:lnTo>
                      <a:pt x="545" y="14990"/>
                    </a:lnTo>
                    <a:lnTo>
                      <a:pt x="45726" y="14954"/>
                    </a:lnTo>
                    <a:lnTo>
                      <a:pt x="46275" y="943"/>
                    </a:lnTo>
                    <a:cubicBezTo>
                      <a:pt x="46324" y="943"/>
                      <a:pt x="46172" y="845"/>
                      <a:pt x="46123" y="796"/>
                    </a:cubicBezTo>
                    <a:cubicBezTo>
                      <a:pt x="46000" y="892"/>
                      <a:pt x="45918" y="927"/>
                      <a:pt x="45858" y="927"/>
                    </a:cubicBezTo>
                    <a:cubicBezTo>
                      <a:pt x="45701" y="927"/>
                      <a:pt x="45694" y="683"/>
                      <a:pt x="45481" y="644"/>
                    </a:cubicBezTo>
                    <a:cubicBezTo>
                      <a:pt x="45280" y="644"/>
                      <a:pt x="45034" y="746"/>
                      <a:pt x="44833" y="746"/>
                    </a:cubicBezTo>
                    <a:cubicBezTo>
                      <a:pt x="44240" y="697"/>
                      <a:pt x="43744" y="496"/>
                      <a:pt x="43151" y="496"/>
                    </a:cubicBezTo>
                    <a:cubicBezTo>
                      <a:pt x="42155" y="447"/>
                      <a:pt x="41164" y="251"/>
                      <a:pt x="40173" y="197"/>
                    </a:cubicBezTo>
                    <a:cubicBezTo>
                      <a:pt x="39678" y="197"/>
                      <a:pt x="39182" y="251"/>
                      <a:pt x="38736" y="251"/>
                    </a:cubicBezTo>
                    <a:cubicBezTo>
                      <a:pt x="38394" y="220"/>
                      <a:pt x="38183" y="127"/>
                      <a:pt x="37954" y="127"/>
                    </a:cubicBezTo>
                    <a:cubicBezTo>
                      <a:pt x="37783" y="127"/>
                      <a:pt x="37602" y="179"/>
                      <a:pt x="37348" y="349"/>
                    </a:cubicBezTo>
                    <a:cubicBezTo>
                      <a:pt x="37098" y="496"/>
                      <a:pt x="36951" y="796"/>
                      <a:pt x="36602" y="796"/>
                    </a:cubicBezTo>
                    <a:cubicBezTo>
                      <a:pt x="36575" y="801"/>
                      <a:pt x="36550" y="803"/>
                      <a:pt x="36526" y="803"/>
                    </a:cubicBezTo>
                    <a:cubicBezTo>
                      <a:pt x="36329" y="803"/>
                      <a:pt x="36227" y="644"/>
                      <a:pt x="36009" y="644"/>
                    </a:cubicBezTo>
                    <a:cubicBezTo>
                      <a:pt x="35509" y="697"/>
                      <a:pt x="35165" y="1193"/>
                      <a:pt x="34670" y="1291"/>
                    </a:cubicBezTo>
                    <a:cubicBezTo>
                      <a:pt x="34376" y="1349"/>
                      <a:pt x="34020" y="1384"/>
                      <a:pt x="33658" y="1384"/>
                    </a:cubicBezTo>
                    <a:cubicBezTo>
                      <a:pt x="33101" y="1384"/>
                      <a:pt x="32528" y="1301"/>
                      <a:pt x="32139" y="1090"/>
                    </a:cubicBezTo>
                    <a:lnTo>
                      <a:pt x="31442" y="894"/>
                    </a:lnTo>
                    <a:lnTo>
                      <a:pt x="31442" y="894"/>
                    </a:lnTo>
                    <a:cubicBezTo>
                      <a:pt x="31491" y="943"/>
                      <a:pt x="31545" y="992"/>
                      <a:pt x="31545" y="1041"/>
                    </a:cubicBezTo>
                    <a:cubicBezTo>
                      <a:pt x="31393" y="992"/>
                      <a:pt x="31344" y="1041"/>
                      <a:pt x="31197" y="894"/>
                    </a:cubicBezTo>
                    <a:cubicBezTo>
                      <a:pt x="30914" y="1211"/>
                      <a:pt x="30587" y="1315"/>
                      <a:pt x="30241" y="1315"/>
                    </a:cubicBezTo>
                    <a:cubicBezTo>
                      <a:pt x="29615" y="1315"/>
                      <a:pt x="28925" y="974"/>
                      <a:pt x="28318" y="943"/>
                    </a:cubicBezTo>
                    <a:cubicBezTo>
                      <a:pt x="28186" y="926"/>
                      <a:pt x="28053" y="920"/>
                      <a:pt x="27918" y="920"/>
                    </a:cubicBezTo>
                    <a:cubicBezTo>
                      <a:pt x="27245" y="920"/>
                      <a:pt x="26535" y="1090"/>
                      <a:pt x="25791" y="1090"/>
                    </a:cubicBezTo>
                    <a:cubicBezTo>
                      <a:pt x="25296" y="1090"/>
                      <a:pt x="24997" y="1090"/>
                      <a:pt x="24550" y="1193"/>
                    </a:cubicBezTo>
                    <a:cubicBezTo>
                      <a:pt x="24300" y="1276"/>
                      <a:pt x="24145" y="1306"/>
                      <a:pt x="24006" y="1306"/>
                    </a:cubicBezTo>
                    <a:cubicBezTo>
                      <a:pt x="23815" y="1306"/>
                      <a:pt x="23652" y="1249"/>
                      <a:pt x="23310" y="1193"/>
                    </a:cubicBezTo>
                    <a:cubicBezTo>
                      <a:pt x="22912" y="1144"/>
                      <a:pt x="22564" y="1144"/>
                      <a:pt x="22118" y="992"/>
                    </a:cubicBezTo>
                    <a:cubicBezTo>
                      <a:pt x="21671" y="796"/>
                      <a:pt x="21377" y="595"/>
                      <a:pt x="20881" y="496"/>
                    </a:cubicBezTo>
                    <a:cubicBezTo>
                      <a:pt x="20435" y="398"/>
                      <a:pt x="20038" y="447"/>
                      <a:pt x="19640" y="349"/>
                    </a:cubicBezTo>
                    <a:cubicBezTo>
                      <a:pt x="19440" y="300"/>
                      <a:pt x="19096" y="300"/>
                      <a:pt x="18944" y="251"/>
                    </a:cubicBezTo>
                    <a:cubicBezTo>
                      <a:pt x="18923" y="245"/>
                      <a:pt x="18902" y="243"/>
                      <a:pt x="18881" y="243"/>
                    </a:cubicBezTo>
                    <a:cubicBezTo>
                      <a:pt x="18804" y="243"/>
                      <a:pt x="18727" y="273"/>
                      <a:pt x="18653" y="273"/>
                    </a:cubicBezTo>
                    <a:cubicBezTo>
                      <a:pt x="18560" y="273"/>
                      <a:pt x="18473" y="224"/>
                      <a:pt x="18400" y="1"/>
                    </a:cubicBezTo>
                    <a:close/>
                  </a:path>
                </a:pathLst>
              </a:custGeom>
              <a:solidFill>
                <a:srgbClr val="26003F">
                  <a:alpha val="1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grpSp>
          <p:nvGrpSpPr>
            <p:cNvPr id="314" name="Google Shape;314;p39"/>
            <p:cNvGrpSpPr/>
            <p:nvPr/>
          </p:nvGrpSpPr>
          <p:grpSpPr>
            <a:xfrm>
              <a:off x="7184910" y="3188628"/>
              <a:ext cx="2486217" cy="2031222"/>
              <a:chOff x="5793050" y="3574250"/>
              <a:chExt cx="1261975" cy="1031025"/>
            </a:xfrm>
          </p:grpSpPr>
          <p:sp>
            <p:nvSpPr>
              <p:cNvPr id="315" name="Google Shape;315;p39"/>
              <p:cNvSpPr/>
              <p:nvPr/>
            </p:nvSpPr>
            <p:spPr>
              <a:xfrm>
                <a:off x="6210700" y="3677700"/>
                <a:ext cx="844325" cy="927575"/>
              </a:xfrm>
              <a:custGeom>
                <a:avLst/>
                <a:gdLst/>
                <a:ahLst/>
                <a:cxnLst/>
                <a:rect l="l" t="t" r="r" b="b"/>
                <a:pathLst>
                  <a:path w="33773" h="37103" extrusionOk="0">
                    <a:moveTo>
                      <a:pt x="98" y="0"/>
                    </a:moveTo>
                    <a:cubicBezTo>
                      <a:pt x="57" y="0"/>
                      <a:pt x="0" y="66"/>
                      <a:pt x="41" y="91"/>
                    </a:cubicBezTo>
                    <a:cubicBezTo>
                      <a:pt x="421" y="323"/>
                      <a:pt x="795" y="551"/>
                      <a:pt x="1197" y="743"/>
                    </a:cubicBezTo>
                    <a:cubicBezTo>
                      <a:pt x="1581" y="926"/>
                      <a:pt x="1965" y="1109"/>
                      <a:pt x="2349" y="1301"/>
                    </a:cubicBezTo>
                    <a:cubicBezTo>
                      <a:pt x="3103" y="1671"/>
                      <a:pt x="3858" y="2050"/>
                      <a:pt x="4603" y="2443"/>
                    </a:cubicBezTo>
                    <a:cubicBezTo>
                      <a:pt x="6045" y="3198"/>
                      <a:pt x="7460" y="3992"/>
                      <a:pt x="8839" y="4858"/>
                    </a:cubicBezTo>
                    <a:cubicBezTo>
                      <a:pt x="9544" y="5300"/>
                      <a:pt x="10241" y="5760"/>
                      <a:pt x="10923" y="6237"/>
                    </a:cubicBezTo>
                    <a:cubicBezTo>
                      <a:pt x="11611" y="6719"/>
                      <a:pt x="12254" y="7268"/>
                      <a:pt x="12901" y="7800"/>
                    </a:cubicBezTo>
                    <a:cubicBezTo>
                      <a:pt x="13570" y="8349"/>
                      <a:pt x="14209" y="8933"/>
                      <a:pt x="14869" y="9491"/>
                    </a:cubicBezTo>
                    <a:cubicBezTo>
                      <a:pt x="15508" y="10031"/>
                      <a:pt x="16119" y="10598"/>
                      <a:pt x="16717" y="11183"/>
                    </a:cubicBezTo>
                    <a:cubicBezTo>
                      <a:pt x="17311" y="11768"/>
                      <a:pt x="17856" y="12402"/>
                      <a:pt x="18480" y="12960"/>
                    </a:cubicBezTo>
                    <a:cubicBezTo>
                      <a:pt x="19114" y="13531"/>
                      <a:pt x="19744" y="14111"/>
                      <a:pt x="20360" y="14696"/>
                    </a:cubicBezTo>
                    <a:cubicBezTo>
                      <a:pt x="21601" y="15874"/>
                      <a:pt x="22806" y="17084"/>
                      <a:pt x="23953" y="18347"/>
                    </a:cubicBezTo>
                    <a:cubicBezTo>
                      <a:pt x="25105" y="19615"/>
                      <a:pt x="26203" y="20932"/>
                      <a:pt x="27211" y="22311"/>
                    </a:cubicBezTo>
                    <a:cubicBezTo>
                      <a:pt x="28180" y="23637"/>
                      <a:pt x="29010" y="24931"/>
                      <a:pt x="29769" y="26386"/>
                    </a:cubicBezTo>
                    <a:cubicBezTo>
                      <a:pt x="30184" y="27181"/>
                      <a:pt x="30617" y="27949"/>
                      <a:pt x="30947" y="28779"/>
                    </a:cubicBezTo>
                    <a:cubicBezTo>
                      <a:pt x="31264" y="29569"/>
                      <a:pt x="31510" y="30381"/>
                      <a:pt x="31715" y="31203"/>
                    </a:cubicBezTo>
                    <a:cubicBezTo>
                      <a:pt x="31912" y="32006"/>
                      <a:pt x="32054" y="32774"/>
                      <a:pt x="32175" y="33537"/>
                    </a:cubicBezTo>
                    <a:cubicBezTo>
                      <a:pt x="32242" y="33970"/>
                      <a:pt x="32318" y="34465"/>
                      <a:pt x="32394" y="34840"/>
                    </a:cubicBezTo>
                    <a:cubicBezTo>
                      <a:pt x="32479" y="35229"/>
                      <a:pt x="32545" y="35630"/>
                      <a:pt x="32679" y="36010"/>
                    </a:cubicBezTo>
                    <a:cubicBezTo>
                      <a:pt x="32813" y="36371"/>
                      <a:pt x="33010" y="36706"/>
                      <a:pt x="33197" y="37041"/>
                    </a:cubicBezTo>
                    <a:cubicBezTo>
                      <a:pt x="33222" y="37085"/>
                      <a:pt x="33257" y="37103"/>
                      <a:pt x="33296" y="37103"/>
                    </a:cubicBezTo>
                    <a:cubicBezTo>
                      <a:pt x="33407" y="37103"/>
                      <a:pt x="33550" y="36959"/>
                      <a:pt x="33563" y="36867"/>
                    </a:cubicBezTo>
                    <a:cubicBezTo>
                      <a:pt x="33635" y="36380"/>
                      <a:pt x="33719" y="35894"/>
                      <a:pt x="33746" y="35407"/>
                    </a:cubicBezTo>
                    <a:cubicBezTo>
                      <a:pt x="33773" y="34956"/>
                      <a:pt x="33742" y="34506"/>
                      <a:pt x="33706" y="34059"/>
                    </a:cubicBezTo>
                    <a:cubicBezTo>
                      <a:pt x="33644" y="33202"/>
                      <a:pt x="33496" y="32345"/>
                      <a:pt x="33340" y="31502"/>
                    </a:cubicBezTo>
                    <a:cubicBezTo>
                      <a:pt x="33028" y="29810"/>
                      <a:pt x="32545" y="28149"/>
                      <a:pt x="31773" y="26609"/>
                    </a:cubicBezTo>
                    <a:cubicBezTo>
                      <a:pt x="31572" y="26203"/>
                      <a:pt x="31340" y="25815"/>
                      <a:pt x="31130" y="25413"/>
                    </a:cubicBezTo>
                    <a:cubicBezTo>
                      <a:pt x="30947" y="25056"/>
                      <a:pt x="30756" y="24703"/>
                      <a:pt x="30555" y="24360"/>
                    </a:cubicBezTo>
                    <a:cubicBezTo>
                      <a:pt x="30126" y="23619"/>
                      <a:pt x="29671" y="22900"/>
                      <a:pt x="29193" y="22195"/>
                    </a:cubicBezTo>
                    <a:cubicBezTo>
                      <a:pt x="28234" y="20780"/>
                      <a:pt x="27176" y="19432"/>
                      <a:pt x="26055" y="18142"/>
                    </a:cubicBezTo>
                    <a:cubicBezTo>
                      <a:pt x="24926" y="16834"/>
                      <a:pt x="23730" y="15580"/>
                      <a:pt x="22493" y="14370"/>
                    </a:cubicBezTo>
                    <a:cubicBezTo>
                      <a:pt x="21279" y="13183"/>
                      <a:pt x="20052" y="11964"/>
                      <a:pt x="18686" y="10951"/>
                    </a:cubicBezTo>
                    <a:cubicBezTo>
                      <a:pt x="18025" y="10460"/>
                      <a:pt x="17369" y="9973"/>
                      <a:pt x="16708" y="9487"/>
                    </a:cubicBezTo>
                    <a:cubicBezTo>
                      <a:pt x="15981" y="8947"/>
                      <a:pt x="15262" y="8407"/>
                      <a:pt x="14503" y="7911"/>
                    </a:cubicBezTo>
                    <a:cubicBezTo>
                      <a:pt x="13071" y="6987"/>
                      <a:pt x="11606" y="6108"/>
                      <a:pt x="10156" y="5211"/>
                    </a:cubicBezTo>
                    <a:cubicBezTo>
                      <a:pt x="7317" y="3456"/>
                      <a:pt x="4357" y="1903"/>
                      <a:pt x="1344" y="479"/>
                    </a:cubicBezTo>
                    <a:cubicBezTo>
                      <a:pt x="943" y="287"/>
                      <a:pt x="528" y="144"/>
                      <a:pt x="108" y="2"/>
                    </a:cubicBezTo>
                    <a:cubicBezTo>
                      <a:pt x="105" y="1"/>
                      <a:pt x="101"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16" name="Google Shape;316;p39"/>
              <p:cNvSpPr/>
              <p:nvPr/>
            </p:nvSpPr>
            <p:spPr>
              <a:xfrm>
                <a:off x="6145425" y="3647675"/>
                <a:ext cx="109950" cy="508950"/>
              </a:xfrm>
              <a:custGeom>
                <a:avLst/>
                <a:gdLst/>
                <a:ahLst/>
                <a:cxnLst/>
                <a:rect l="l" t="t" r="r" b="b"/>
                <a:pathLst>
                  <a:path w="4398" h="20358" extrusionOk="0">
                    <a:moveTo>
                      <a:pt x="2831" y="3358"/>
                    </a:moveTo>
                    <a:lnTo>
                      <a:pt x="2831" y="3358"/>
                    </a:lnTo>
                    <a:cubicBezTo>
                      <a:pt x="2831" y="3358"/>
                      <a:pt x="2826" y="3371"/>
                      <a:pt x="2819" y="3389"/>
                    </a:cubicBezTo>
                    <a:lnTo>
                      <a:pt x="2819" y="3389"/>
                    </a:lnTo>
                    <a:cubicBezTo>
                      <a:pt x="2822" y="3383"/>
                      <a:pt x="2824" y="3377"/>
                      <a:pt x="2826" y="3372"/>
                    </a:cubicBezTo>
                    <a:cubicBezTo>
                      <a:pt x="2830" y="3362"/>
                      <a:pt x="2831" y="3358"/>
                      <a:pt x="2831" y="3358"/>
                    </a:cubicBezTo>
                    <a:close/>
                    <a:moveTo>
                      <a:pt x="3978" y="0"/>
                    </a:moveTo>
                    <a:cubicBezTo>
                      <a:pt x="3929" y="0"/>
                      <a:pt x="3880" y="7"/>
                      <a:pt x="3830" y="20"/>
                    </a:cubicBezTo>
                    <a:cubicBezTo>
                      <a:pt x="3706" y="55"/>
                      <a:pt x="3589" y="109"/>
                      <a:pt x="3487" y="189"/>
                    </a:cubicBezTo>
                    <a:cubicBezTo>
                      <a:pt x="3264" y="323"/>
                      <a:pt x="3077" y="585"/>
                      <a:pt x="3014" y="839"/>
                    </a:cubicBezTo>
                    <a:lnTo>
                      <a:pt x="3014" y="839"/>
                    </a:lnTo>
                    <a:cubicBezTo>
                      <a:pt x="2834" y="1007"/>
                      <a:pt x="2655" y="1179"/>
                      <a:pt x="2509" y="1381"/>
                    </a:cubicBezTo>
                    <a:cubicBezTo>
                      <a:pt x="2384" y="1560"/>
                      <a:pt x="2295" y="1778"/>
                      <a:pt x="2201" y="1975"/>
                    </a:cubicBezTo>
                    <a:cubicBezTo>
                      <a:pt x="2130" y="2135"/>
                      <a:pt x="2058" y="2296"/>
                      <a:pt x="1987" y="2457"/>
                    </a:cubicBezTo>
                    <a:cubicBezTo>
                      <a:pt x="1853" y="2774"/>
                      <a:pt x="1728" y="3091"/>
                      <a:pt x="1612" y="3412"/>
                    </a:cubicBezTo>
                    <a:cubicBezTo>
                      <a:pt x="1349" y="4113"/>
                      <a:pt x="1108" y="4818"/>
                      <a:pt x="920" y="5541"/>
                    </a:cubicBezTo>
                    <a:cubicBezTo>
                      <a:pt x="746" y="6197"/>
                      <a:pt x="603" y="6862"/>
                      <a:pt x="483" y="7532"/>
                    </a:cubicBezTo>
                    <a:cubicBezTo>
                      <a:pt x="242" y="8920"/>
                      <a:pt x="99" y="10331"/>
                      <a:pt x="50" y="11746"/>
                    </a:cubicBezTo>
                    <a:cubicBezTo>
                      <a:pt x="1" y="13125"/>
                      <a:pt x="14" y="14509"/>
                      <a:pt x="99" y="15888"/>
                    </a:cubicBezTo>
                    <a:cubicBezTo>
                      <a:pt x="179" y="17227"/>
                      <a:pt x="286" y="18575"/>
                      <a:pt x="639" y="19878"/>
                    </a:cubicBezTo>
                    <a:cubicBezTo>
                      <a:pt x="684" y="20030"/>
                      <a:pt x="719" y="20182"/>
                      <a:pt x="746" y="20338"/>
                    </a:cubicBezTo>
                    <a:cubicBezTo>
                      <a:pt x="749" y="20352"/>
                      <a:pt x="757" y="20357"/>
                      <a:pt x="768" y="20357"/>
                    </a:cubicBezTo>
                    <a:cubicBezTo>
                      <a:pt x="802" y="20357"/>
                      <a:pt x="862" y="20298"/>
                      <a:pt x="862" y="20267"/>
                    </a:cubicBezTo>
                    <a:cubicBezTo>
                      <a:pt x="862" y="19896"/>
                      <a:pt x="893" y="19526"/>
                      <a:pt x="911" y="19155"/>
                    </a:cubicBezTo>
                    <a:cubicBezTo>
                      <a:pt x="920" y="18968"/>
                      <a:pt x="943" y="18780"/>
                      <a:pt x="943" y="18593"/>
                    </a:cubicBezTo>
                    <a:cubicBezTo>
                      <a:pt x="947" y="18410"/>
                      <a:pt x="951" y="18227"/>
                      <a:pt x="956" y="18044"/>
                    </a:cubicBezTo>
                    <a:cubicBezTo>
                      <a:pt x="969" y="17321"/>
                      <a:pt x="947" y="16598"/>
                      <a:pt x="947" y="15879"/>
                    </a:cubicBezTo>
                    <a:cubicBezTo>
                      <a:pt x="947" y="14428"/>
                      <a:pt x="978" y="12978"/>
                      <a:pt x="1099" y="11536"/>
                    </a:cubicBezTo>
                    <a:cubicBezTo>
                      <a:pt x="1126" y="11174"/>
                      <a:pt x="1161" y="10813"/>
                      <a:pt x="1201" y="10451"/>
                    </a:cubicBezTo>
                    <a:cubicBezTo>
                      <a:pt x="1224" y="10268"/>
                      <a:pt x="1242" y="10090"/>
                      <a:pt x="1264" y="9911"/>
                    </a:cubicBezTo>
                    <a:cubicBezTo>
                      <a:pt x="1268" y="9875"/>
                      <a:pt x="1273" y="9840"/>
                      <a:pt x="1277" y="9804"/>
                    </a:cubicBezTo>
                    <a:cubicBezTo>
                      <a:pt x="1280" y="9782"/>
                      <a:pt x="1292" y="9696"/>
                      <a:pt x="1291" y="9696"/>
                    </a:cubicBezTo>
                    <a:lnTo>
                      <a:pt x="1291" y="9696"/>
                    </a:lnTo>
                    <a:cubicBezTo>
                      <a:pt x="1291" y="9696"/>
                      <a:pt x="1289" y="9709"/>
                      <a:pt x="1284" y="9744"/>
                    </a:cubicBezTo>
                    <a:lnTo>
                      <a:pt x="1284" y="9744"/>
                    </a:lnTo>
                    <a:cubicBezTo>
                      <a:pt x="1296" y="9660"/>
                      <a:pt x="1305" y="9580"/>
                      <a:pt x="1317" y="9496"/>
                    </a:cubicBezTo>
                    <a:cubicBezTo>
                      <a:pt x="1411" y="8786"/>
                      <a:pt x="1532" y="8081"/>
                      <a:pt x="1675" y="7380"/>
                    </a:cubicBezTo>
                    <a:cubicBezTo>
                      <a:pt x="1817" y="6693"/>
                      <a:pt x="1983" y="6010"/>
                      <a:pt x="2179" y="5336"/>
                    </a:cubicBezTo>
                    <a:cubicBezTo>
                      <a:pt x="2277" y="4997"/>
                      <a:pt x="2384" y="4662"/>
                      <a:pt x="2496" y="4327"/>
                    </a:cubicBezTo>
                    <a:cubicBezTo>
                      <a:pt x="2554" y="4149"/>
                      <a:pt x="2612" y="3975"/>
                      <a:pt x="2674" y="3800"/>
                    </a:cubicBezTo>
                    <a:cubicBezTo>
                      <a:pt x="2701" y="3720"/>
                      <a:pt x="2728" y="3640"/>
                      <a:pt x="2759" y="3559"/>
                    </a:cubicBezTo>
                    <a:cubicBezTo>
                      <a:pt x="2770" y="3527"/>
                      <a:pt x="2781" y="3495"/>
                      <a:pt x="2792" y="3462"/>
                    </a:cubicBezTo>
                    <a:lnTo>
                      <a:pt x="2792" y="3462"/>
                    </a:lnTo>
                    <a:cubicBezTo>
                      <a:pt x="2792" y="3462"/>
                      <a:pt x="2792" y="3462"/>
                      <a:pt x="2792" y="3462"/>
                    </a:cubicBezTo>
                    <a:cubicBezTo>
                      <a:pt x="2792" y="3462"/>
                      <a:pt x="2808" y="3419"/>
                      <a:pt x="2819" y="3389"/>
                    </a:cubicBezTo>
                    <a:lnTo>
                      <a:pt x="2819" y="3389"/>
                    </a:lnTo>
                    <a:cubicBezTo>
                      <a:pt x="2813" y="3405"/>
                      <a:pt x="2806" y="3422"/>
                      <a:pt x="2799" y="3439"/>
                    </a:cubicBezTo>
                    <a:cubicBezTo>
                      <a:pt x="2797" y="3447"/>
                      <a:pt x="2794" y="3454"/>
                      <a:pt x="2792" y="3462"/>
                    </a:cubicBezTo>
                    <a:lnTo>
                      <a:pt x="2792" y="3462"/>
                    </a:lnTo>
                    <a:cubicBezTo>
                      <a:pt x="2792" y="3461"/>
                      <a:pt x="2795" y="3450"/>
                      <a:pt x="2804" y="3425"/>
                    </a:cubicBezTo>
                    <a:cubicBezTo>
                      <a:pt x="2929" y="3100"/>
                      <a:pt x="3054" y="2778"/>
                      <a:pt x="3192" y="2457"/>
                    </a:cubicBezTo>
                    <a:cubicBezTo>
                      <a:pt x="3259" y="2296"/>
                      <a:pt x="3331" y="2135"/>
                      <a:pt x="3406" y="1975"/>
                    </a:cubicBezTo>
                    <a:cubicBezTo>
                      <a:pt x="3442" y="1903"/>
                      <a:pt x="3473" y="1827"/>
                      <a:pt x="3514" y="1752"/>
                    </a:cubicBezTo>
                    <a:cubicBezTo>
                      <a:pt x="3521" y="1737"/>
                      <a:pt x="3528" y="1722"/>
                      <a:pt x="3536" y="1707"/>
                    </a:cubicBezTo>
                    <a:lnTo>
                      <a:pt x="3536" y="1707"/>
                    </a:lnTo>
                    <a:cubicBezTo>
                      <a:pt x="3555" y="1688"/>
                      <a:pt x="3574" y="1669"/>
                      <a:pt x="3594" y="1649"/>
                    </a:cubicBezTo>
                    <a:cubicBezTo>
                      <a:pt x="3670" y="1578"/>
                      <a:pt x="3750" y="1506"/>
                      <a:pt x="3826" y="1430"/>
                    </a:cubicBezTo>
                    <a:cubicBezTo>
                      <a:pt x="4098" y="1167"/>
                      <a:pt x="4380" y="837"/>
                      <a:pt x="4393" y="439"/>
                    </a:cubicBezTo>
                    <a:cubicBezTo>
                      <a:pt x="4397" y="377"/>
                      <a:pt x="4388" y="305"/>
                      <a:pt x="4357" y="243"/>
                    </a:cubicBezTo>
                    <a:cubicBezTo>
                      <a:pt x="4299" y="122"/>
                      <a:pt x="4250" y="96"/>
                      <a:pt x="4134" y="24"/>
                    </a:cubicBezTo>
                    <a:cubicBezTo>
                      <a:pt x="4083" y="8"/>
                      <a:pt x="4031" y="0"/>
                      <a:pt x="39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17" name="Google Shape;317;p39"/>
              <p:cNvSpPr/>
              <p:nvPr/>
            </p:nvSpPr>
            <p:spPr>
              <a:xfrm>
                <a:off x="6152025" y="3962800"/>
                <a:ext cx="75275" cy="196150"/>
              </a:xfrm>
              <a:custGeom>
                <a:avLst/>
                <a:gdLst/>
                <a:ahLst/>
                <a:cxnLst/>
                <a:rect l="l" t="t" r="r" b="b"/>
                <a:pathLst>
                  <a:path w="3011" h="7846" extrusionOk="0">
                    <a:moveTo>
                      <a:pt x="348" y="0"/>
                    </a:moveTo>
                    <a:cubicBezTo>
                      <a:pt x="315" y="0"/>
                      <a:pt x="256" y="50"/>
                      <a:pt x="250" y="78"/>
                    </a:cubicBezTo>
                    <a:cubicBezTo>
                      <a:pt x="0" y="1163"/>
                      <a:pt x="129" y="2305"/>
                      <a:pt x="473" y="3354"/>
                    </a:cubicBezTo>
                    <a:cubicBezTo>
                      <a:pt x="808" y="4381"/>
                      <a:pt x="1339" y="5336"/>
                      <a:pt x="1879" y="6265"/>
                    </a:cubicBezTo>
                    <a:cubicBezTo>
                      <a:pt x="2040" y="6537"/>
                      <a:pt x="2201" y="6800"/>
                      <a:pt x="2361" y="7068"/>
                    </a:cubicBezTo>
                    <a:cubicBezTo>
                      <a:pt x="2522" y="7327"/>
                      <a:pt x="2678" y="7590"/>
                      <a:pt x="2866" y="7831"/>
                    </a:cubicBezTo>
                    <a:cubicBezTo>
                      <a:pt x="2874" y="7841"/>
                      <a:pt x="2884" y="7845"/>
                      <a:pt x="2895" y="7845"/>
                    </a:cubicBezTo>
                    <a:cubicBezTo>
                      <a:pt x="2944" y="7845"/>
                      <a:pt x="3011" y="7760"/>
                      <a:pt x="3000" y="7720"/>
                    </a:cubicBezTo>
                    <a:cubicBezTo>
                      <a:pt x="2821" y="7202"/>
                      <a:pt x="2549" y="6716"/>
                      <a:pt x="2290" y="6238"/>
                    </a:cubicBezTo>
                    <a:cubicBezTo>
                      <a:pt x="2035" y="5760"/>
                      <a:pt x="1785" y="5283"/>
                      <a:pt x="1544" y="4796"/>
                    </a:cubicBezTo>
                    <a:cubicBezTo>
                      <a:pt x="1308" y="4323"/>
                      <a:pt x="1094" y="3836"/>
                      <a:pt x="915" y="3337"/>
                    </a:cubicBezTo>
                    <a:cubicBezTo>
                      <a:pt x="737" y="2841"/>
                      <a:pt x="603" y="2341"/>
                      <a:pt x="495" y="1828"/>
                    </a:cubicBezTo>
                    <a:cubicBezTo>
                      <a:pt x="371" y="1239"/>
                      <a:pt x="357" y="632"/>
                      <a:pt x="371" y="33"/>
                    </a:cubicBezTo>
                    <a:cubicBezTo>
                      <a:pt x="372" y="9"/>
                      <a:pt x="362" y="0"/>
                      <a:pt x="3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18" name="Google Shape;318;p39"/>
              <p:cNvSpPr/>
              <p:nvPr/>
            </p:nvSpPr>
            <p:spPr>
              <a:xfrm>
                <a:off x="6154025" y="3884075"/>
                <a:ext cx="67775" cy="216950"/>
              </a:xfrm>
              <a:custGeom>
                <a:avLst/>
                <a:gdLst/>
                <a:ahLst/>
                <a:cxnLst/>
                <a:rect l="l" t="t" r="r" b="b"/>
                <a:pathLst>
                  <a:path w="2711" h="8678" extrusionOk="0">
                    <a:moveTo>
                      <a:pt x="100" y="0"/>
                    </a:moveTo>
                    <a:cubicBezTo>
                      <a:pt x="70" y="0"/>
                      <a:pt x="26" y="47"/>
                      <a:pt x="23" y="76"/>
                    </a:cubicBezTo>
                    <a:cubicBezTo>
                      <a:pt x="0" y="411"/>
                      <a:pt x="14" y="754"/>
                      <a:pt x="32" y="1089"/>
                    </a:cubicBezTo>
                    <a:cubicBezTo>
                      <a:pt x="49" y="1419"/>
                      <a:pt x="72" y="1754"/>
                      <a:pt x="112" y="2084"/>
                    </a:cubicBezTo>
                    <a:cubicBezTo>
                      <a:pt x="183" y="2732"/>
                      <a:pt x="291" y="3379"/>
                      <a:pt x="447" y="4017"/>
                    </a:cubicBezTo>
                    <a:cubicBezTo>
                      <a:pt x="603" y="4660"/>
                      <a:pt x="799" y="5294"/>
                      <a:pt x="1027" y="5914"/>
                    </a:cubicBezTo>
                    <a:cubicBezTo>
                      <a:pt x="1206" y="6405"/>
                      <a:pt x="1389" y="6896"/>
                      <a:pt x="1598" y="7374"/>
                    </a:cubicBezTo>
                    <a:cubicBezTo>
                      <a:pt x="1710" y="7637"/>
                      <a:pt x="1839" y="7892"/>
                      <a:pt x="2000" y="8128"/>
                    </a:cubicBezTo>
                    <a:cubicBezTo>
                      <a:pt x="2138" y="8338"/>
                      <a:pt x="2330" y="8579"/>
                      <a:pt x="2567" y="8673"/>
                    </a:cubicBezTo>
                    <a:cubicBezTo>
                      <a:pt x="2574" y="8676"/>
                      <a:pt x="2581" y="8677"/>
                      <a:pt x="2589" y="8677"/>
                    </a:cubicBezTo>
                    <a:cubicBezTo>
                      <a:pt x="2647" y="8677"/>
                      <a:pt x="2710" y="8591"/>
                      <a:pt x="2679" y="8543"/>
                    </a:cubicBezTo>
                    <a:cubicBezTo>
                      <a:pt x="2612" y="8450"/>
                      <a:pt x="2531" y="8369"/>
                      <a:pt x="2460" y="8275"/>
                    </a:cubicBezTo>
                    <a:cubicBezTo>
                      <a:pt x="2388" y="8182"/>
                      <a:pt x="2326" y="8079"/>
                      <a:pt x="2263" y="7976"/>
                    </a:cubicBezTo>
                    <a:cubicBezTo>
                      <a:pt x="2134" y="7758"/>
                      <a:pt x="2027" y="7530"/>
                      <a:pt x="1929" y="7298"/>
                    </a:cubicBezTo>
                    <a:cubicBezTo>
                      <a:pt x="1741" y="6843"/>
                      <a:pt x="1589" y="6374"/>
                      <a:pt x="1415" y="5910"/>
                    </a:cubicBezTo>
                    <a:cubicBezTo>
                      <a:pt x="965" y="4696"/>
                      <a:pt x="643" y="3437"/>
                      <a:pt x="415" y="2160"/>
                    </a:cubicBezTo>
                    <a:cubicBezTo>
                      <a:pt x="353" y="1808"/>
                      <a:pt x="295" y="1451"/>
                      <a:pt x="250" y="1093"/>
                    </a:cubicBezTo>
                    <a:cubicBezTo>
                      <a:pt x="228" y="919"/>
                      <a:pt x="201" y="745"/>
                      <a:pt x="183" y="567"/>
                    </a:cubicBezTo>
                    <a:cubicBezTo>
                      <a:pt x="166" y="388"/>
                      <a:pt x="152" y="205"/>
                      <a:pt x="125" y="27"/>
                    </a:cubicBezTo>
                    <a:cubicBezTo>
                      <a:pt x="122" y="8"/>
                      <a:pt x="112"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19" name="Google Shape;319;p39"/>
              <p:cNvSpPr/>
              <p:nvPr/>
            </p:nvSpPr>
            <p:spPr>
              <a:xfrm>
                <a:off x="6163725" y="3855025"/>
                <a:ext cx="51625" cy="199375"/>
              </a:xfrm>
              <a:custGeom>
                <a:avLst/>
                <a:gdLst/>
                <a:ahLst/>
                <a:cxnLst/>
                <a:rect l="l" t="t" r="r" b="b"/>
                <a:pathLst>
                  <a:path w="2065" h="7975" extrusionOk="0">
                    <a:moveTo>
                      <a:pt x="181" y="1"/>
                    </a:moveTo>
                    <a:cubicBezTo>
                      <a:pt x="148" y="1"/>
                      <a:pt x="93" y="54"/>
                      <a:pt x="90" y="86"/>
                    </a:cubicBezTo>
                    <a:cubicBezTo>
                      <a:pt x="1" y="1166"/>
                      <a:pt x="77" y="2264"/>
                      <a:pt x="246" y="3336"/>
                    </a:cubicBezTo>
                    <a:cubicBezTo>
                      <a:pt x="407" y="4385"/>
                      <a:pt x="679" y="5438"/>
                      <a:pt x="1094" y="6416"/>
                    </a:cubicBezTo>
                    <a:cubicBezTo>
                      <a:pt x="1326" y="6965"/>
                      <a:pt x="1590" y="7496"/>
                      <a:pt x="1951" y="7964"/>
                    </a:cubicBezTo>
                    <a:cubicBezTo>
                      <a:pt x="1957" y="7972"/>
                      <a:pt x="1965" y="7975"/>
                      <a:pt x="1973" y="7975"/>
                    </a:cubicBezTo>
                    <a:cubicBezTo>
                      <a:pt x="2010" y="7975"/>
                      <a:pt x="2064" y="7912"/>
                      <a:pt x="2050" y="7880"/>
                    </a:cubicBezTo>
                    <a:cubicBezTo>
                      <a:pt x="1831" y="7398"/>
                      <a:pt x="1603" y="6916"/>
                      <a:pt x="1407" y="6420"/>
                    </a:cubicBezTo>
                    <a:cubicBezTo>
                      <a:pt x="1210" y="5925"/>
                      <a:pt x="1041" y="5420"/>
                      <a:pt x="902" y="4907"/>
                    </a:cubicBezTo>
                    <a:cubicBezTo>
                      <a:pt x="621" y="3880"/>
                      <a:pt x="474" y="2831"/>
                      <a:pt x="358" y="1778"/>
                    </a:cubicBezTo>
                    <a:cubicBezTo>
                      <a:pt x="295" y="1193"/>
                      <a:pt x="260" y="613"/>
                      <a:pt x="206" y="28"/>
                    </a:cubicBezTo>
                    <a:cubicBezTo>
                      <a:pt x="204" y="8"/>
                      <a:pt x="194" y="1"/>
                      <a:pt x="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20" name="Google Shape;320;p39"/>
              <p:cNvSpPr/>
              <p:nvPr/>
            </p:nvSpPr>
            <p:spPr>
              <a:xfrm>
                <a:off x="6172325" y="3823975"/>
                <a:ext cx="43450" cy="201875"/>
              </a:xfrm>
              <a:custGeom>
                <a:avLst/>
                <a:gdLst/>
                <a:ahLst/>
                <a:cxnLst/>
                <a:rect l="l" t="t" r="r" b="b"/>
                <a:pathLst>
                  <a:path w="1738" h="8075" extrusionOk="0">
                    <a:moveTo>
                      <a:pt x="387" y="0"/>
                    </a:moveTo>
                    <a:cubicBezTo>
                      <a:pt x="351" y="0"/>
                      <a:pt x="288" y="51"/>
                      <a:pt x="282" y="83"/>
                    </a:cubicBezTo>
                    <a:cubicBezTo>
                      <a:pt x="161" y="596"/>
                      <a:pt x="72" y="1109"/>
                      <a:pt x="36" y="1636"/>
                    </a:cubicBezTo>
                    <a:cubicBezTo>
                      <a:pt x="0" y="2190"/>
                      <a:pt x="9" y="2748"/>
                      <a:pt x="54" y="3301"/>
                    </a:cubicBezTo>
                    <a:cubicBezTo>
                      <a:pt x="143" y="4413"/>
                      <a:pt x="349" y="5528"/>
                      <a:pt x="741" y="6577"/>
                    </a:cubicBezTo>
                    <a:cubicBezTo>
                      <a:pt x="942" y="7104"/>
                      <a:pt x="1201" y="7653"/>
                      <a:pt x="1594" y="8064"/>
                    </a:cubicBezTo>
                    <a:cubicBezTo>
                      <a:pt x="1602" y="8071"/>
                      <a:pt x="1611" y="8075"/>
                      <a:pt x="1621" y="8075"/>
                    </a:cubicBezTo>
                    <a:cubicBezTo>
                      <a:pt x="1670" y="8075"/>
                      <a:pt x="1737" y="7997"/>
                      <a:pt x="1719" y="7957"/>
                    </a:cubicBezTo>
                    <a:cubicBezTo>
                      <a:pt x="1514" y="7484"/>
                      <a:pt x="1286" y="7024"/>
                      <a:pt x="1112" y="6537"/>
                    </a:cubicBezTo>
                    <a:cubicBezTo>
                      <a:pt x="929" y="6024"/>
                      <a:pt x="782" y="5506"/>
                      <a:pt x="670" y="4970"/>
                    </a:cubicBezTo>
                    <a:cubicBezTo>
                      <a:pt x="438" y="3886"/>
                      <a:pt x="371" y="2783"/>
                      <a:pt x="366" y="1681"/>
                    </a:cubicBezTo>
                    <a:cubicBezTo>
                      <a:pt x="362" y="1132"/>
                      <a:pt x="362" y="578"/>
                      <a:pt x="411" y="34"/>
                    </a:cubicBezTo>
                    <a:cubicBezTo>
                      <a:pt x="412" y="10"/>
                      <a:pt x="402" y="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21" name="Google Shape;321;p39"/>
              <p:cNvSpPr/>
              <p:nvPr/>
            </p:nvSpPr>
            <p:spPr>
              <a:xfrm>
                <a:off x="6180800" y="3729825"/>
                <a:ext cx="34875" cy="251700"/>
              </a:xfrm>
              <a:custGeom>
                <a:avLst/>
                <a:gdLst/>
                <a:ahLst/>
                <a:cxnLst/>
                <a:rect l="l" t="t" r="r" b="b"/>
                <a:pathLst>
                  <a:path w="1395" h="10068" extrusionOk="0">
                    <a:moveTo>
                      <a:pt x="499" y="0"/>
                    </a:moveTo>
                    <a:cubicBezTo>
                      <a:pt x="468" y="0"/>
                      <a:pt x="419" y="43"/>
                      <a:pt x="416" y="68"/>
                    </a:cubicBezTo>
                    <a:cubicBezTo>
                      <a:pt x="318" y="724"/>
                      <a:pt x="242" y="1385"/>
                      <a:pt x="175" y="2041"/>
                    </a:cubicBezTo>
                    <a:cubicBezTo>
                      <a:pt x="108" y="2715"/>
                      <a:pt x="63" y="3393"/>
                      <a:pt x="41" y="4072"/>
                    </a:cubicBezTo>
                    <a:cubicBezTo>
                      <a:pt x="1" y="5407"/>
                      <a:pt x="45" y="6777"/>
                      <a:pt x="380" y="8076"/>
                    </a:cubicBezTo>
                    <a:cubicBezTo>
                      <a:pt x="469" y="8428"/>
                      <a:pt x="581" y="8768"/>
                      <a:pt x="724" y="9102"/>
                    </a:cubicBezTo>
                    <a:cubicBezTo>
                      <a:pt x="862" y="9437"/>
                      <a:pt x="1032" y="9772"/>
                      <a:pt x="1259" y="10053"/>
                    </a:cubicBezTo>
                    <a:cubicBezTo>
                      <a:pt x="1267" y="10064"/>
                      <a:pt x="1277" y="10068"/>
                      <a:pt x="1288" y="10068"/>
                    </a:cubicBezTo>
                    <a:cubicBezTo>
                      <a:pt x="1333" y="10068"/>
                      <a:pt x="1394" y="9990"/>
                      <a:pt x="1380" y="9951"/>
                    </a:cubicBezTo>
                    <a:cubicBezTo>
                      <a:pt x="1273" y="9638"/>
                      <a:pt x="1148" y="9330"/>
                      <a:pt x="1036" y="9018"/>
                    </a:cubicBezTo>
                    <a:cubicBezTo>
                      <a:pt x="929" y="8705"/>
                      <a:pt x="844" y="8393"/>
                      <a:pt x="764" y="8071"/>
                    </a:cubicBezTo>
                    <a:cubicBezTo>
                      <a:pt x="612" y="7438"/>
                      <a:pt x="518" y="6786"/>
                      <a:pt x="465" y="6134"/>
                    </a:cubicBezTo>
                    <a:cubicBezTo>
                      <a:pt x="362" y="4795"/>
                      <a:pt x="460" y="3465"/>
                      <a:pt x="510" y="2126"/>
                    </a:cubicBezTo>
                    <a:cubicBezTo>
                      <a:pt x="523" y="1769"/>
                      <a:pt x="541" y="1412"/>
                      <a:pt x="536" y="1055"/>
                    </a:cubicBezTo>
                    <a:cubicBezTo>
                      <a:pt x="532" y="711"/>
                      <a:pt x="541" y="372"/>
                      <a:pt x="523" y="28"/>
                    </a:cubicBezTo>
                    <a:cubicBezTo>
                      <a:pt x="522" y="8"/>
                      <a:pt x="512" y="0"/>
                      <a:pt x="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22" name="Google Shape;322;p39"/>
              <p:cNvSpPr/>
              <p:nvPr/>
            </p:nvSpPr>
            <p:spPr>
              <a:xfrm>
                <a:off x="6195300" y="3741575"/>
                <a:ext cx="23850" cy="191500"/>
              </a:xfrm>
              <a:custGeom>
                <a:avLst/>
                <a:gdLst/>
                <a:ahLst/>
                <a:cxnLst/>
                <a:rect l="l" t="t" r="r" b="b"/>
                <a:pathLst>
                  <a:path w="954" h="7660" extrusionOk="0">
                    <a:moveTo>
                      <a:pt x="686" y="1"/>
                    </a:moveTo>
                    <a:cubicBezTo>
                      <a:pt x="660" y="1"/>
                      <a:pt x="618" y="33"/>
                      <a:pt x="612" y="62"/>
                    </a:cubicBezTo>
                    <a:cubicBezTo>
                      <a:pt x="501" y="509"/>
                      <a:pt x="394" y="955"/>
                      <a:pt x="309" y="1410"/>
                    </a:cubicBezTo>
                    <a:cubicBezTo>
                      <a:pt x="211" y="1941"/>
                      <a:pt x="148" y="2482"/>
                      <a:pt x="104" y="3022"/>
                    </a:cubicBezTo>
                    <a:cubicBezTo>
                      <a:pt x="14" y="4093"/>
                      <a:pt x="1" y="5213"/>
                      <a:pt x="233" y="6271"/>
                    </a:cubicBezTo>
                    <a:cubicBezTo>
                      <a:pt x="291" y="6530"/>
                      <a:pt x="362" y="6789"/>
                      <a:pt x="470" y="7035"/>
                    </a:cubicBezTo>
                    <a:cubicBezTo>
                      <a:pt x="559" y="7244"/>
                      <a:pt x="666" y="7499"/>
                      <a:pt x="840" y="7650"/>
                    </a:cubicBezTo>
                    <a:cubicBezTo>
                      <a:pt x="848" y="7657"/>
                      <a:pt x="856" y="7659"/>
                      <a:pt x="865" y="7659"/>
                    </a:cubicBezTo>
                    <a:cubicBezTo>
                      <a:pt x="907" y="7659"/>
                      <a:pt x="954" y="7598"/>
                      <a:pt x="943" y="7561"/>
                    </a:cubicBezTo>
                    <a:cubicBezTo>
                      <a:pt x="880" y="7356"/>
                      <a:pt x="773" y="7164"/>
                      <a:pt x="702" y="6959"/>
                    </a:cubicBezTo>
                    <a:cubicBezTo>
                      <a:pt x="626" y="6735"/>
                      <a:pt x="563" y="6508"/>
                      <a:pt x="514" y="6280"/>
                    </a:cubicBezTo>
                    <a:cubicBezTo>
                      <a:pt x="407" y="5776"/>
                      <a:pt x="358" y="5258"/>
                      <a:pt x="340" y="4745"/>
                    </a:cubicBezTo>
                    <a:cubicBezTo>
                      <a:pt x="300" y="3660"/>
                      <a:pt x="407" y="2580"/>
                      <a:pt x="528" y="1509"/>
                    </a:cubicBezTo>
                    <a:cubicBezTo>
                      <a:pt x="581" y="1018"/>
                      <a:pt x="635" y="526"/>
                      <a:pt x="706" y="35"/>
                    </a:cubicBezTo>
                    <a:cubicBezTo>
                      <a:pt x="709" y="10"/>
                      <a:pt x="700" y="1"/>
                      <a:pt x="6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23" name="Google Shape;323;p39"/>
              <p:cNvSpPr/>
              <p:nvPr/>
            </p:nvSpPr>
            <p:spPr>
              <a:xfrm>
                <a:off x="6208825" y="3647125"/>
                <a:ext cx="29475" cy="232775"/>
              </a:xfrm>
              <a:custGeom>
                <a:avLst/>
                <a:gdLst/>
                <a:ahLst/>
                <a:cxnLst/>
                <a:rect l="l" t="t" r="r" b="b"/>
                <a:pathLst>
                  <a:path w="1179" h="9311" extrusionOk="0">
                    <a:moveTo>
                      <a:pt x="1150" y="1"/>
                    </a:moveTo>
                    <a:cubicBezTo>
                      <a:pt x="1125" y="1"/>
                      <a:pt x="1087" y="25"/>
                      <a:pt x="1071" y="51"/>
                    </a:cubicBezTo>
                    <a:cubicBezTo>
                      <a:pt x="924" y="314"/>
                      <a:pt x="795" y="604"/>
                      <a:pt x="687" y="890"/>
                    </a:cubicBezTo>
                    <a:cubicBezTo>
                      <a:pt x="571" y="1180"/>
                      <a:pt x="464" y="1475"/>
                      <a:pt x="379" y="1774"/>
                    </a:cubicBezTo>
                    <a:cubicBezTo>
                      <a:pt x="214" y="2372"/>
                      <a:pt x="125" y="2992"/>
                      <a:pt x="85" y="3613"/>
                    </a:cubicBezTo>
                    <a:cubicBezTo>
                      <a:pt x="0" y="4845"/>
                      <a:pt x="85" y="6094"/>
                      <a:pt x="290" y="7313"/>
                    </a:cubicBezTo>
                    <a:cubicBezTo>
                      <a:pt x="402" y="7978"/>
                      <a:pt x="540" y="8634"/>
                      <a:pt x="728" y="9281"/>
                    </a:cubicBezTo>
                    <a:cubicBezTo>
                      <a:pt x="734" y="9302"/>
                      <a:pt x="748" y="9310"/>
                      <a:pt x="764" y="9310"/>
                    </a:cubicBezTo>
                    <a:cubicBezTo>
                      <a:pt x="818" y="9310"/>
                      <a:pt x="904" y="9226"/>
                      <a:pt x="897" y="9179"/>
                    </a:cubicBezTo>
                    <a:cubicBezTo>
                      <a:pt x="732" y="7974"/>
                      <a:pt x="536" y="6768"/>
                      <a:pt x="464" y="5554"/>
                    </a:cubicBezTo>
                    <a:cubicBezTo>
                      <a:pt x="397" y="4354"/>
                      <a:pt x="420" y="3135"/>
                      <a:pt x="643" y="1952"/>
                    </a:cubicBezTo>
                    <a:cubicBezTo>
                      <a:pt x="701" y="1631"/>
                      <a:pt x="759" y="1309"/>
                      <a:pt x="848" y="992"/>
                    </a:cubicBezTo>
                    <a:cubicBezTo>
                      <a:pt x="937" y="671"/>
                      <a:pt x="1049" y="363"/>
                      <a:pt x="1165" y="51"/>
                    </a:cubicBezTo>
                    <a:cubicBezTo>
                      <a:pt x="1178" y="14"/>
                      <a:pt x="1168" y="1"/>
                      <a:pt x="1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24" name="Google Shape;324;p39"/>
              <p:cNvSpPr/>
              <p:nvPr/>
            </p:nvSpPr>
            <p:spPr>
              <a:xfrm>
                <a:off x="6150700" y="4011200"/>
                <a:ext cx="58200" cy="183400"/>
              </a:xfrm>
              <a:custGeom>
                <a:avLst/>
                <a:gdLst/>
                <a:ahLst/>
                <a:cxnLst/>
                <a:rect l="l" t="t" r="r" b="b"/>
                <a:pathLst>
                  <a:path w="2328" h="7336" extrusionOk="0">
                    <a:moveTo>
                      <a:pt x="83" y="0"/>
                    </a:moveTo>
                    <a:cubicBezTo>
                      <a:pt x="54" y="0"/>
                      <a:pt x="1" y="48"/>
                      <a:pt x="4" y="75"/>
                    </a:cubicBezTo>
                    <a:cubicBezTo>
                      <a:pt x="147" y="2075"/>
                      <a:pt x="709" y="4025"/>
                      <a:pt x="1504" y="5860"/>
                    </a:cubicBezTo>
                    <a:cubicBezTo>
                      <a:pt x="1722" y="6364"/>
                      <a:pt x="1946" y="6873"/>
                      <a:pt x="2258" y="7328"/>
                    </a:cubicBezTo>
                    <a:cubicBezTo>
                      <a:pt x="2261" y="7333"/>
                      <a:pt x="2266" y="7335"/>
                      <a:pt x="2271" y="7335"/>
                    </a:cubicBezTo>
                    <a:cubicBezTo>
                      <a:pt x="2293" y="7335"/>
                      <a:pt x="2328" y="7292"/>
                      <a:pt x="2321" y="7270"/>
                    </a:cubicBezTo>
                    <a:cubicBezTo>
                      <a:pt x="2178" y="6779"/>
                      <a:pt x="1977" y="6315"/>
                      <a:pt x="1794" y="5837"/>
                    </a:cubicBezTo>
                    <a:cubicBezTo>
                      <a:pt x="1615" y="5378"/>
                      <a:pt x="1437" y="4922"/>
                      <a:pt x="1276" y="4463"/>
                    </a:cubicBezTo>
                    <a:cubicBezTo>
                      <a:pt x="950" y="3530"/>
                      <a:pt x="691" y="2583"/>
                      <a:pt x="437" y="1633"/>
                    </a:cubicBezTo>
                    <a:cubicBezTo>
                      <a:pt x="294" y="1101"/>
                      <a:pt x="196" y="557"/>
                      <a:pt x="102" y="17"/>
                    </a:cubicBezTo>
                    <a:cubicBezTo>
                      <a:pt x="100" y="5"/>
                      <a:pt x="93"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25" name="Google Shape;325;p39"/>
              <p:cNvSpPr/>
              <p:nvPr/>
            </p:nvSpPr>
            <p:spPr>
              <a:xfrm>
                <a:off x="6137125" y="4051925"/>
                <a:ext cx="25700" cy="162150"/>
              </a:xfrm>
              <a:custGeom>
                <a:avLst/>
                <a:gdLst/>
                <a:ahLst/>
                <a:cxnLst/>
                <a:rect l="l" t="t" r="r" b="b"/>
                <a:pathLst>
                  <a:path w="1028" h="6486" extrusionOk="0">
                    <a:moveTo>
                      <a:pt x="1007" y="0"/>
                    </a:moveTo>
                    <a:cubicBezTo>
                      <a:pt x="984" y="0"/>
                      <a:pt x="946" y="29"/>
                      <a:pt x="940" y="53"/>
                    </a:cubicBezTo>
                    <a:cubicBezTo>
                      <a:pt x="712" y="910"/>
                      <a:pt x="516" y="1776"/>
                      <a:pt x="382" y="2655"/>
                    </a:cubicBezTo>
                    <a:cubicBezTo>
                      <a:pt x="248" y="3485"/>
                      <a:pt x="132" y="4329"/>
                      <a:pt x="118" y="5173"/>
                    </a:cubicBezTo>
                    <a:cubicBezTo>
                      <a:pt x="114" y="5592"/>
                      <a:pt x="123" y="6043"/>
                      <a:pt x="7" y="6449"/>
                    </a:cubicBezTo>
                    <a:cubicBezTo>
                      <a:pt x="0" y="6476"/>
                      <a:pt x="10" y="6486"/>
                      <a:pt x="26" y="6486"/>
                    </a:cubicBezTo>
                    <a:cubicBezTo>
                      <a:pt x="51" y="6486"/>
                      <a:pt x="92" y="6460"/>
                      <a:pt x="101" y="6440"/>
                    </a:cubicBezTo>
                    <a:cubicBezTo>
                      <a:pt x="266" y="6079"/>
                      <a:pt x="324" y="5695"/>
                      <a:pt x="351" y="5302"/>
                    </a:cubicBezTo>
                    <a:cubicBezTo>
                      <a:pt x="382" y="4896"/>
                      <a:pt x="395" y="4485"/>
                      <a:pt x="440" y="4079"/>
                    </a:cubicBezTo>
                    <a:cubicBezTo>
                      <a:pt x="542" y="3209"/>
                      <a:pt x="672" y="2347"/>
                      <a:pt x="806" y="1481"/>
                    </a:cubicBezTo>
                    <a:cubicBezTo>
                      <a:pt x="882" y="999"/>
                      <a:pt x="949" y="513"/>
                      <a:pt x="1025" y="30"/>
                    </a:cubicBezTo>
                    <a:cubicBezTo>
                      <a:pt x="1028" y="9"/>
                      <a:pt x="1019" y="0"/>
                      <a:pt x="10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26" name="Google Shape;326;p39"/>
              <p:cNvSpPr/>
              <p:nvPr/>
            </p:nvSpPr>
            <p:spPr>
              <a:xfrm>
                <a:off x="6121425" y="4059425"/>
                <a:ext cx="32025" cy="139100"/>
              </a:xfrm>
              <a:custGeom>
                <a:avLst/>
                <a:gdLst/>
                <a:ahLst/>
                <a:cxnLst/>
                <a:rect l="l" t="t" r="r" b="b"/>
                <a:pathLst>
                  <a:path w="1281" h="5564" extrusionOk="0">
                    <a:moveTo>
                      <a:pt x="1253" y="0"/>
                    </a:moveTo>
                    <a:cubicBezTo>
                      <a:pt x="1227" y="0"/>
                      <a:pt x="1188" y="26"/>
                      <a:pt x="1179" y="47"/>
                    </a:cubicBezTo>
                    <a:cubicBezTo>
                      <a:pt x="644" y="1418"/>
                      <a:pt x="215" y="2859"/>
                      <a:pt x="50" y="4328"/>
                    </a:cubicBezTo>
                    <a:cubicBezTo>
                      <a:pt x="5" y="4730"/>
                      <a:pt x="1" y="5136"/>
                      <a:pt x="28" y="5542"/>
                    </a:cubicBezTo>
                    <a:cubicBezTo>
                      <a:pt x="29" y="5557"/>
                      <a:pt x="36" y="5563"/>
                      <a:pt x="45" y="5563"/>
                    </a:cubicBezTo>
                    <a:cubicBezTo>
                      <a:pt x="69" y="5563"/>
                      <a:pt x="108" y="5524"/>
                      <a:pt x="108" y="5502"/>
                    </a:cubicBezTo>
                    <a:cubicBezTo>
                      <a:pt x="157" y="4761"/>
                      <a:pt x="273" y="4020"/>
                      <a:pt x="425" y="3292"/>
                    </a:cubicBezTo>
                    <a:cubicBezTo>
                      <a:pt x="572" y="2578"/>
                      <a:pt x="782" y="1877"/>
                      <a:pt x="974" y="1172"/>
                    </a:cubicBezTo>
                    <a:cubicBezTo>
                      <a:pt x="1077" y="793"/>
                      <a:pt x="1184" y="418"/>
                      <a:pt x="1273" y="38"/>
                    </a:cubicBezTo>
                    <a:cubicBezTo>
                      <a:pt x="1280" y="11"/>
                      <a:pt x="1269"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27" name="Google Shape;327;p39"/>
              <p:cNvSpPr/>
              <p:nvPr/>
            </p:nvSpPr>
            <p:spPr>
              <a:xfrm>
                <a:off x="6097675" y="4011325"/>
                <a:ext cx="67425" cy="158175"/>
              </a:xfrm>
              <a:custGeom>
                <a:avLst/>
                <a:gdLst/>
                <a:ahLst/>
                <a:cxnLst/>
                <a:rect l="l" t="t" r="r" b="b"/>
                <a:pathLst>
                  <a:path w="2697" h="6327" extrusionOk="0">
                    <a:moveTo>
                      <a:pt x="2662" y="1"/>
                    </a:moveTo>
                    <a:cubicBezTo>
                      <a:pt x="2642" y="1"/>
                      <a:pt x="2614" y="14"/>
                      <a:pt x="2598" y="34"/>
                    </a:cubicBezTo>
                    <a:cubicBezTo>
                      <a:pt x="2348" y="391"/>
                      <a:pt x="2120" y="766"/>
                      <a:pt x="1893" y="1132"/>
                    </a:cubicBezTo>
                    <a:cubicBezTo>
                      <a:pt x="1643" y="1529"/>
                      <a:pt x="1415" y="1940"/>
                      <a:pt x="1205" y="2355"/>
                    </a:cubicBezTo>
                    <a:cubicBezTo>
                      <a:pt x="786" y="3181"/>
                      <a:pt x="406" y="4038"/>
                      <a:pt x="179" y="4935"/>
                    </a:cubicBezTo>
                    <a:cubicBezTo>
                      <a:pt x="67" y="5382"/>
                      <a:pt x="0" y="5850"/>
                      <a:pt x="58" y="6306"/>
                    </a:cubicBezTo>
                    <a:cubicBezTo>
                      <a:pt x="60" y="6321"/>
                      <a:pt x="67" y="6327"/>
                      <a:pt x="76" y="6327"/>
                    </a:cubicBezTo>
                    <a:cubicBezTo>
                      <a:pt x="96" y="6327"/>
                      <a:pt x="127" y="6297"/>
                      <a:pt x="130" y="6279"/>
                    </a:cubicBezTo>
                    <a:cubicBezTo>
                      <a:pt x="290" y="5408"/>
                      <a:pt x="527" y="4569"/>
                      <a:pt x="862" y="3748"/>
                    </a:cubicBezTo>
                    <a:cubicBezTo>
                      <a:pt x="1210" y="2900"/>
                      <a:pt x="1652" y="2105"/>
                      <a:pt x="2067" y="1293"/>
                    </a:cubicBezTo>
                    <a:cubicBezTo>
                      <a:pt x="2174" y="1083"/>
                      <a:pt x="2277" y="869"/>
                      <a:pt x="2384" y="659"/>
                    </a:cubicBezTo>
                    <a:cubicBezTo>
                      <a:pt x="2486" y="458"/>
                      <a:pt x="2594" y="257"/>
                      <a:pt x="2683" y="48"/>
                    </a:cubicBezTo>
                    <a:cubicBezTo>
                      <a:pt x="2696" y="14"/>
                      <a:pt x="2683" y="1"/>
                      <a:pt x="2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28" name="Google Shape;328;p39"/>
              <p:cNvSpPr/>
              <p:nvPr/>
            </p:nvSpPr>
            <p:spPr>
              <a:xfrm>
                <a:off x="6085500" y="3997875"/>
                <a:ext cx="70100" cy="142725"/>
              </a:xfrm>
              <a:custGeom>
                <a:avLst/>
                <a:gdLst/>
                <a:ahLst/>
                <a:cxnLst/>
                <a:rect l="l" t="t" r="r" b="b"/>
                <a:pathLst>
                  <a:path w="2804" h="5709" extrusionOk="0">
                    <a:moveTo>
                      <a:pt x="2758" y="0"/>
                    </a:moveTo>
                    <a:cubicBezTo>
                      <a:pt x="2743" y="0"/>
                      <a:pt x="2726" y="6"/>
                      <a:pt x="2710" y="19"/>
                    </a:cubicBezTo>
                    <a:cubicBezTo>
                      <a:pt x="2572" y="144"/>
                      <a:pt x="2447" y="295"/>
                      <a:pt x="2326" y="438"/>
                    </a:cubicBezTo>
                    <a:cubicBezTo>
                      <a:pt x="2197" y="594"/>
                      <a:pt x="2072" y="751"/>
                      <a:pt x="1956" y="916"/>
                    </a:cubicBezTo>
                    <a:cubicBezTo>
                      <a:pt x="1710" y="1268"/>
                      <a:pt x="1509" y="1648"/>
                      <a:pt x="1317" y="2027"/>
                    </a:cubicBezTo>
                    <a:cubicBezTo>
                      <a:pt x="925" y="2795"/>
                      <a:pt x="608" y="3607"/>
                      <a:pt x="344" y="4424"/>
                    </a:cubicBezTo>
                    <a:cubicBezTo>
                      <a:pt x="210" y="4839"/>
                      <a:pt x="94" y="5255"/>
                      <a:pt x="5" y="5683"/>
                    </a:cubicBezTo>
                    <a:cubicBezTo>
                      <a:pt x="0" y="5702"/>
                      <a:pt x="7" y="5709"/>
                      <a:pt x="19" y="5709"/>
                    </a:cubicBezTo>
                    <a:cubicBezTo>
                      <a:pt x="38" y="5709"/>
                      <a:pt x="68" y="5691"/>
                      <a:pt x="77" y="5674"/>
                    </a:cubicBezTo>
                    <a:cubicBezTo>
                      <a:pt x="376" y="4911"/>
                      <a:pt x="657" y="4143"/>
                      <a:pt x="969" y="3389"/>
                    </a:cubicBezTo>
                    <a:cubicBezTo>
                      <a:pt x="1291" y="2608"/>
                      <a:pt x="1661" y="1849"/>
                      <a:pt x="2085" y="1126"/>
                    </a:cubicBezTo>
                    <a:cubicBezTo>
                      <a:pt x="2192" y="943"/>
                      <a:pt x="2299" y="755"/>
                      <a:pt x="2411" y="581"/>
                    </a:cubicBezTo>
                    <a:cubicBezTo>
                      <a:pt x="2527" y="403"/>
                      <a:pt x="2657" y="233"/>
                      <a:pt x="2777" y="59"/>
                    </a:cubicBezTo>
                    <a:cubicBezTo>
                      <a:pt x="2803" y="21"/>
                      <a:pt x="2786" y="0"/>
                      <a:pt x="27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29" name="Google Shape;329;p39"/>
              <p:cNvSpPr/>
              <p:nvPr/>
            </p:nvSpPr>
            <p:spPr>
              <a:xfrm>
                <a:off x="6073125" y="3953350"/>
                <a:ext cx="82675" cy="177900"/>
              </a:xfrm>
              <a:custGeom>
                <a:avLst/>
                <a:gdLst/>
                <a:ahLst/>
                <a:cxnLst/>
                <a:rect l="l" t="t" r="r" b="b"/>
                <a:pathLst>
                  <a:path w="3307" h="7116" extrusionOk="0">
                    <a:moveTo>
                      <a:pt x="3258" y="1"/>
                    </a:moveTo>
                    <a:cubicBezTo>
                      <a:pt x="3239" y="1"/>
                      <a:pt x="3218" y="9"/>
                      <a:pt x="3205" y="23"/>
                    </a:cubicBezTo>
                    <a:cubicBezTo>
                      <a:pt x="2866" y="385"/>
                      <a:pt x="2567" y="786"/>
                      <a:pt x="2290" y="1188"/>
                    </a:cubicBezTo>
                    <a:cubicBezTo>
                      <a:pt x="1982" y="1634"/>
                      <a:pt x="1705" y="2099"/>
                      <a:pt x="1446" y="2567"/>
                    </a:cubicBezTo>
                    <a:cubicBezTo>
                      <a:pt x="929" y="3496"/>
                      <a:pt x="478" y="4482"/>
                      <a:pt x="210" y="5509"/>
                    </a:cubicBezTo>
                    <a:cubicBezTo>
                      <a:pt x="76" y="6027"/>
                      <a:pt x="0" y="6558"/>
                      <a:pt x="23" y="7089"/>
                    </a:cubicBezTo>
                    <a:cubicBezTo>
                      <a:pt x="24" y="7108"/>
                      <a:pt x="32" y="7116"/>
                      <a:pt x="44" y="7116"/>
                    </a:cubicBezTo>
                    <a:cubicBezTo>
                      <a:pt x="73" y="7116"/>
                      <a:pt x="121" y="7070"/>
                      <a:pt x="121" y="7044"/>
                    </a:cubicBezTo>
                    <a:cubicBezTo>
                      <a:pt x="228" y="6058"/>
                      <a:pt x="545" y="5089"/>
                      <a:pt x="938" y="4183"/>
                    </a:cubicBezTo>
                    <a:cubicBezTo>
                      <a:pt x="1353" y="3215"/>
                      <a:pt x="1884" y="2309"/>
                      <a:pt x="2437" y="1411"/>
                    </a:cubicBezTo>
                    <a:cubicBezTo>
                      <a:pt x="2719" y="960"/>
                      <a:pt x="3018" y="514"/>
                      <a:pt x="3285" y="54"/>
                    </a:cubicBezTo>
                    <a:cubicBezTo>
                      <a:pt x="3307" y="17"/>
                      <a:pt x="3285" y="1"/>
                      <a:pt x="3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30" name="Google Shape;330;p39"/>
              <p:cNvSpPr/>
              <p:nvPr/>
            </p:nvSpPr>
            <p:spPr>
              <a:xfrm>
                <a:off x="6078050" y="3924875"/>
                <a:ext cx="71450" cy="138425"/>
              </a:xfrm>
              <a:custGeom>
                <a:avLst/>
                <a:gdLst/>
                <a:ahLst/>
                <a:cxnLst/>
                <a:rect l="l" t="t" r="r" b="b"/>
                <a:pathLst>
                  <a:path w="2858" h="5537" extrusionOk="0">
                    <a:moveTo>
                      <a:pt x="2824" y="0"/>
                    </a:moveTo>
                    <a:cubicBezTo>
                      <a:pt x="2809" y="0"/>
                      <a:pt x="2789" y="9"/>
                      <a:pt x="2776" y="28"/>
                    </a:cubicBezTo>
                    <a:cubicBezTo>
                      <a:pt x="2276" y="680"/>
                      <a:pt x="1803" y="1341"/>
                      <a:pt x="1383" y="2046"/>
                    </a:cubicBezTo>
                    <a:cubicBezTo>
                      <a:pt x="968" y="2751"/>
                      <a:pt x="602" y="3483"/>
                      <a:pt x="325" y="4251"/>
                    </a:cubicBezTo>
                    <a:cubicBezTo>
                      <a:pt x="178" y="4662"/>
                      <a:pt x="67" y="5086"/>
                      <a:pt x="4" y="5514"/>
                    </a:cubicBezTo>
                    <a:cubicBezTo>
                      <a:pt x="1" y="5530"/>
                      <a:pt x="6" y="5537"/>
                      <a:pt x="15" y="5537"/>
                    </a:cubicBezTo>
                    <a:cubicBezTo>
                      <a:pt x="30" y="5537"/>
                      <a:pt x="55" y="5518"/>
                      <a:pt x="58" y="5501"/>
                    </a:cubicBezTo>
                    <a:cubicBezTo>
                      <a:pt x="455" y="3930"/>
                      <a:pt x="1254" y="2524"/>
                      <a:pt x="2115" y="1167"/>
                    </a:cubicBezTo>
                    <a:cubicBezTo>
                      <a:pt x="2356" y="792"/>
                      <a:pt x="2589" y="417"/>
                      <a:pt x="2834" y="51"/>
                    </a:cubicBezTo>
                    <a:cubicBezTo>
                      <a:pt x="2857" y="17"/>
                      <a:pt x="2845" y="0"/>
                      <a:pt x="2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31" name="Google Shape;331;p39"/>
              <p:cNvSpPr/>
              <p:nvPr/>
            </p:nvSpPr>
            <p:spPr>
              <a:xfrm>
                <a:off x="6064025" y="3893950"/>
                <a:ext cx="87400" cy="144725"/>
              </a:xfrm>
              <a:custGeom>
                <a:avLst/>
                <a:gdLst/>
                <a:ahLst/>
                <a:cxnLst/>
                <a:rect l="l" t="t" r="r" b="b"/>
                <a:pathLst>
                  <a:path w="3496" h="5789" extrusionOk="0">
                    <a:moveTo>
                      <a:pt x="3460" y="0"/>
                    </a:moveTo>
                    <a:cubicBezTo>
                      <a:pt x="3448" y="0"/>
                      <a:pt x="3434" y="6"/>
                      <a:pt x="3422" y="20"/>
                    </a:cubicBezTo>
                    <a:cubicBezTo>
                      <a:pt x="3132" y="337"/>
                      <a:pt x="2859" y="681"/>
                      <a:pt x="2601" y="1024"/>
                    </a:cubicBezTo>
                    <a:cubicBezTo>
                      <a:pt x="2333" y="1381"/>
                      <a:pt x="2074" y="1743"/>
                      <a:pt x="1824" y="2118"/>
                    </a:cubicBezTo>
                    <a:cubicBezTo>
                      <a:pt x="1337" y="2859"/>
                      <a:pt x="873" y="3627"/>
                      <a:pt x="503" y="4435"/>
                    </a:cubicBezTo>
                    <a:cubicBezTo>
                      <a:pt x="306" y="4863"/>
                      <a:pt x="137" y="5300"/>
                      <a:pt x="7" y="5756"/>
                    </a:cubicBezTo>
                    <a:cubicBezTo>
                      <a:pt x="0" y="5780"/>
                      <a:pt x="9" y="5789"/>
                      <a:pt x="24" y="5789"/>
                    </a:cubicBezTo>
                    <a:cubicBezTo>
                      <a:pt x="47" y="5789"/>
                      <a:pt x="85" y="5766"/>
                      <a:pt x="96" y="5747"/>
                    </a:cubicBezTo>
                    <a:cubicBezTo>
                      <a:pt x="418" y="4948"/>
                      <a:pt x="802" y="4171"/>
                      <a:pt x="1235" y="3430"/>
                    </a:cubicBezTo>
                    <a:cubicBezTo>
                      <a:pt x="1672" y="2671"/>
                      <a:pt x="2168" y="1948"/>
                      <a:pt x="2667" y="1225"/>
                    </a:cubicBezTo>
                    <a:cubicBezTo>
                      <a:pt x="2935" y="832"/>
                      <a:pt x="3217" y="449"/>
                      <a:pt x="3475" y="51"/>
                    </a:cubicBezTo>
                    <a:cubicBezTo>
                      <a:pt x="3496" y="22"/>
                      <a:pt x="3482" y="0"/>
                      <a:pt x="3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32" name="Google Shape;332;p39"/>
              <p:cNvSpPr/>
              <p:nvPr/>
            </p:nvSpPr>
            <p:spPr>
              <a:xfrm>
                <a:off x="6072100" y="3849750"/>
                <a:ext cx="94700" cy="124950"/>
              </a:xfrm>
              <a:custGeom>
                <a:avLst/>
                <a:gdLst/>
                <a:ahLst/>
                <a:cxnLst/>
                <a:rect l="l" t="t" r="r" b="b"/>
                <a:pathLst>
                  <a:path w="3788" h="4998" extrusionOk="0">
                    <a:moveTo>
                      <a:pt x="3753" y="0"/>
                    </a:moveTo>
                    <a:cubicBezTo>
                      <a:pt x="3741" y="0"/>
                      <a:pt x="3727" y="5"/>
                      <a:pt x="3715" y="16"/>
                    </a:cubicBezTo>
                    <a:cubicBezTo>
                      <a:pt x="3407" y="293"/>
                      <a:pt x="3121" y="605"/>
                      <a:pt x="2844" y="913"/>
                    </a:cubicBezTo>
                    <a:cubicBezTo>
                      <a:pt x="2581" y="1212"/>
                      <a:pt x="2327" y="1511"/>
                      <a:pt x="2077" y="1824"/>
                    </a:cubicBezTo>
                    <a:cubicBezTo>
                      <a:pt x="1577" y="2453"/>
                      <a:pt x="1104" y="3105"/>
                      <a:pt x="680" y="3788"/>
                    </a:cubicBezTo>
                    <a:cubicBezTo>
                      <a:pt x="443" y="4172"/>
                      <a:pt x="220" y="4569"/>
                      <a:pt x="10" y="4971"/>
                    </a:cubicBezTo>
                    <a:cubicBezTo>
                      <a:pt x="0" y="4990"/>
                      <a:pt x="7" y="4998"/>
                      <a:pt x="18" y="4998"/>
                    </a:cubicBezTo>
                    <a:cubicBezTo>
                      <a:pt x="33" y="4998"/>
                      <a:pt x="56" y="4986"/>
                      <a:pt x="64" y="4971"/>
                    </a:cubicBezTo>
                    <a:cubicBezTo>
                      <a:pt x="858" y="3573"/>
                      <a:pt x="1818" y="2288"/>
                      <a:pt x="2871" y="1078"/>
                    </a:cubicBezTo>
                    <a:cubicBezTo>
                      <a:pt x="3170" y="735"/>
                      <a:pt x="3483" y="404"/>
                      <a:pt x="3764" y="47"/>
                    </a:cubicBezTo>
                    <a:cubicBezTo>
                      <a:pt x="3787" y="18"/>
                      <a:pt x="3774" y="0"/>
                      <a:pt x="3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33" name="Google Shape;333;p39"/>
              <p:cNvSpPr/>
              <p:nvPr/>
            </p:nvSpPr>
            <p:spPr>
              <a:xfrm>
                <a:off x="6081675" y="3818825"/>
                <a:ext cx="90675" cy="109725"/>
              </a:xfrm>
              <a:custGeom>
                <a:avLst/>
                <a:gdLst/>
                <a:ahLst/>
                <a:cxnLst/>
                <a:rect l="l" t="t" r="r" b="b"/>
                <a:pathLst>
                  <a:path w="3627" h="4389" extrusionOk="0">
                    <a:moveTo>
                      <a:pt x="3605" y="1"/>
                    </a:moveTo>
                    <a:cubicBezTo>
                      <a:pt x="3600" y="1"/>
                      <a:pt x="3594" y="3"/>
                      <a:pt x="3586" y="8"/>
                    </a:cubicBezTo>
                    <a:cubicBezTo>
                      <a:pt x="2948" y="387"/>
                      <a:pt x="2390" y="896"/>
                      <a:pt x="1895" y="1449"/>
                    </a:cubicBezTo>
                    <a:cubicBezTo>
                      <a:pt x="1386" y="2016"/>
                      <a:pt x="921" y="2632"/>
                      <a:pt x="529" y="3293"/>
                    </a:cubicBezTo>
                    <a:cubicBezTo>
                      <a:pt x="328" y="3628"/>
                      <a:pt x="118" y="3985"/>
                      <a:pt x="6" y="4364"/>
                    </a:cubicBezTo>
                    <a:cubicBezTo>
                      <a:pt x="1" y="4382"/>
                      <a:pt x="7" y="4389"/>
                      <a:pt x="18" y="4389"/>
                    </a:cubicBezTo>
                    <a:cubicBezTo>
                      <a:pt x="33" y="4389"/>
                      <a:pt x="56" y="4375"/>
                      <a:pt x="64" y="4364"/>
                    </a:cubicBezTo>
                    <a:cubicBezTo>
                      <a:pt x="265" y="4065"/>
                      <a:pt x="435" y="3748"/>
                      <a:pt x="627" y="3445"/>
                    </a:cubicBezTo>
                    <a:cubicBezTo>
                      <a:pt x="823" y="3132"/>
                      <a:pt x="1037" y="2824"/>
                      <a:pt x="1256" y="2530"/>
                    </a:cubicBezTo>
                    <a:cubicBezTo>
                      <a:pt x="1694" y="1940"/>
                      <a:pt x="2185" y="1405"/>
                      <a:pt x="2711" y="896"/>
                    </a:cubicBezTo>
                    <a:cubicBezTo>
                      <a:pt x="2854" y="753"/>
                      <a:pt x="3002" y="615"/>
                      <a:pt x="3144" y="476"/>
                    </a:cubicBezTo>
                    <a:cubicBezTo>
                      <a:pt x="3292" y="333"/>
                      <a:pt x="3452" y="200"/>
                      <a:pt x="3604" y="61"/>
                    </a:cubicBezTo>
                    <a:cubicBezTo>
                      <a:pt x="3626" y="43"/>
                      <a:pt x="3627" y="1"/>
                      <a:pt x="36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34" name="Google Shape;334;p39"/>
              <p:cNvSpPr/>
              <p:nvPr/>
            </p:nvSpPr>
            <p:spPr>
              <a:xfrm>
                <a:off x="6071750" y="3784025"/>
                <a:ext cx="116150" cy="115750"/>
              </a:xfrm>
              <a:custGeom>
                <a:avLst/>
                <a:gdLst/>
                <a:ahLst/>
                <a:cxnLst/>
                <a:rect l="l" t="t" r="r" b="b"/>
                <a:pathLst>
                  <a:path w="4646" h="4630" extrusionOk="0">
                    <a:moveTo>
                      <a:pt x="4615" y="0"/>
                    </a:moveTo>
                    <a:cubicBezTo>
                      <a:pt x="4608" y="0"/>
                      <a:pt x="4598" y="3"/>
                      <a:pt x="4586" y="11"/>
                    </a:cubicBezTo>
                    <a:cubicBezTo>
                      <a:pt x="4416" y="136"/>
                      <a:pt x="4256" y="279"/>
                      <a:pt x="4095" y="418"/>
                    </a:cubicBezTo>
                    <a:cubicBezTo>
                      <a:pt x="3934" y="551"/>
                      <a:pt x="3773" y="690"/>
                      <a:pt x="3617" y="828"/>
                    </a:cubicBezTo>
                    <a:cubicBezTo>
                      <a:pt x="3296" y="1109"/>
                      <a:pt x="2988" y="1404"/>
                      <a:pt x="2684" y="1699"/>
                    </a:cubicBezTo>
                    <a:cubicBezTo>
                      <a:pt x="2077" y="2283"/>
                      <a:pt x="1484" y="2881"/>
                      <a:pt x="917" y="3506"/>
                    </a:cubicBezTo>
                    <a:cubicBezTo>
                      <a:pt x="600" y="3850"/>
                      <a:pt x="296" y="4203"/>
                      <a:pt x="24" y="4582"/>
                    </a:cubicBezTo>
                    <a:cubicBezTo>
                      <a:pt x="1" y="4611"/>
                      <a:pt x="14" y="4629"/>
                      <a:pt x="35" y="4629"/>
                    </a:cubicBezTo>
                    <a:cubicBezTo>
                      <a:pt x="47" y="4629"/>
                      <a:pt x="61" y="4624"/>
                      <a:pt x="73" y="4613"/>
                    </a:cubicBezTo>
                    <a:cubicBezTo>
                      <a:pt x="658" y="4029"/>
                      <a:pt x="1220" y="3417"/>
                      <a:pt x="1801" y="2828"/>
                    </a:cubicBezTo>
                    <a:cubicBezTo>
                      <a:pt x="2385" y="2234"/>
                      <a:pt x="2992" y="1658"/>
                      <a:pt x="3599" y="1083"/>
                    </a:cubicBezTo>
                    <a:cubicBezTo>
                      <a:pt x="3769" y="922"/>
                      <a:pt x="3930" y="757"/>
                      <a:pt x="4099" y="592"/>
                    </a:cubicBezTo>
                    <a:cubicBezTo>
                      <a:pt x="4273" y="422"/>
                      <a:pt x="4456" y="252"/>
                      <a:pt x="4622" y="69"/>
                    </a:cubicBezTo>
                    <a:cubicBezTo>
                      <a:pt x="4646" y="42"/>
                      <a:pt x="4643" y="0"/>
                      <a:pt x="4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35" name="Google Shape;335;p39"/>
              <p:cNvSpPr/>
              <p:nvPr/>
            </p:nvSpPr>
            <p:spPr>
              <a:xfrm>
                <a:off x="6086775" y="3753100"/>
                <a:ext cx="101325" cy="108450"/>
              </a:xfrm>
              <a:custGeom>
                <a:avLst/>
                <a:gdLst/>
                <a:ahLst/>
                <a:cxnLst/>
                <a:rect l="l" t="t" r="r" b="b"/>
                <a:pathLst>
                  <a:path w="4053" h="4338" extrusionOk="0">
                    <a:moveTo>
                      <a:pt x="4017" y="1"/>
                    </a:moveTo>
                    <a:cubicBezTo>
                      <a:pt x="4008" y="1"/>
                      <a:pt x="3998" y="4"/>
                      <a:pt x="3985" y="12"/>
                    </a:cubicBezTo>
                    <a:cubicBezTo>
                      <a:pt x="3668" y="213"/>
                      <a:pt x="3378" y="463"/>
                      <a:pt x="3101" y="713"/>
                    </a:cubicBezTo>
                    <a:cubicBezTo>
                      <a:pt x="2815" y="967"/>
                      <a:pt x="2552" y="1244"/>
                      <a:pt x="2293" y="1521"/>
                    </a:cubicBezTo>
                    <a:cubicBezTo>
                      <a:pt x="1771" y="2079"/>
                      <a:pt x="1266" y="2663"/>
                      <a:pt x="789" y="3257"/>
                    </a:cubicBezTo>
                    <a:cubicBezTo>
                      <a:pt x="526" y="3592"/>
                      <a:pt x="276" y="3931"/>
                      <a:pt x="30" y="4275"/>
                    </a:cubicBezTo>
                    <a:cubicBezTo>
                      <a:pt x="1" y="4313"/>
                      <a:pt x="19" y="4337"/>
                      <a:pt x="48" y="4337"/>
                    </a:cubicBezTo>
                    <a:cubicBezTo>
                      <a:pt x="63" y="4337"/>
                      <a:pt x="82" y="4330"/>
                      <a:pt x="97" y="4315"/>
                    </a:cubicBezTo>
                    <a:cubicBezTo>
                      <a:pt x="356" y="4047"/>
                      <a:pt x="615" y="3779"/>
                      <a:pt x="860" y="3498"/>
                    </a:cubicBezTo>
                    <a:cubicBezTo>
                      <a:pt x="1110" y="3217"/>
                      <a:pt x="1356" y="2931"/>
                      <a:pt x="1606" y="2650"/>
                    </a:cubicBezTo>
                    <a:cubicBezTo>
                      <a:pt x="2101" y="2083"/>
                      <a:pt x="2619" y="1534"/>
                      <a:pt x="3141" y="989"/>
                    </a:cubicBezTo>
                    <a:cubicBezTo>
                      <a:pt x="3431" y="686"/>
                      <a:pt x="3739" y="387"/>
                      <a:pt x="4025" y="74"/>
                    </a:cubicBezTo>
                    <a:cubicBezTo>
                      <a:pt x="4053" y="43"/>
                      <a:pt x="4048" y="1"/>
                      <a:pt x="40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36" name="Google Shape;336;p39"/>
              <p:cNvSpPr/>
              <p:nvPr/>
            </p:nvSpPr>
            <p:spPr>
              <a:xfrm>
                <a:off x="6112075" y="3714600"/>
                <a:ext cx="97250" cy="96600"/>
              </a:xfrm>
              <a:custGeom>
                <a:avLst/>
                <a:gdLst/>
                <a:ahLst/>
                <a:cxnLst/>
                <a:rect l="l" t="t" r="r" b="b"/>
                <a:pathLst>
                  <a:path w="3890" h="3864" extrusionOk="0">
                    <a:moveTo>
                      <a:pt x="3858" y="0"/>
                    </a:moveTo>
                    <a:cubicBezTo>
                      <a:pt x="3852" y="0"/>
                      <a:pt x="3844" y="3"/>
                      <a:pt x="3834" y="8"/>
                    </a:cubicBezTo>
                    <a:cubicBezTo>
                      <a:pt x="3196" y="342"/>
                      <a:pt x="2651" y="802"/>
                      <a:pt x="2147" y="1311"/>
                    </a:cubicBezTo>
                    <a:cubicBezTo>
                      <a:pt x="1656" y="1806"/>
                      <a:pt x="1201" y="2338"/>
                      <a:pt x="759" y="2873"/>
                    </a:cubicBezTo>
                    <a:cubicBezTo>
                      <a:pt x="509" y="3181"/>
                      <a:pt x="281" y="3507"/>
                      <a:pt x="27" y="3815"/>
                    </a:cubicBezTo>
                    <a:cubicBezTo>
                      <a:pt x="0" y="3844"/>
                      <a:pt x="16" y="3864"/>
                      <a:pt x="41" y="3864"/>
                    </a:cubicBezTo>
                    <a:cubicBezTo>
                      <a:pt x="53" y="3864"/>
                      <a:pt x="68" y="3859"/>
                      <a:pt x="80" y="3846"/>
                    </a:cubicBezTo>
                    <a:cubicBezTo>
                      <a:pt x="321" y="3592"/>
                      <a:pt x="571" y="3346"/>
                      <a:pt x="808" y="3083"/>
                    </a:cubicBezTo>
                    <a:cubicBezTo>
                      <a:pt x="1040" y="2833"/>
                      <a:pt x="1259" y="2574"/>
                      <a:pt x="1486" y="2320"/>
                    </a:cubicBezTo>
                    <a:cubicBezTo>
                      <a:pt x="1933" y="1815"/>
                      <a:pt x="2397" y="1333"/>
                      <a:pt x="2901" y="891"/>
                    </a:cubicBezTo>
                    <a:cubicBezTo>
                      <a:pt x="3214" y="619"/>
                      <a:pt x="3526" y="347"/>
                      <a:pt x="3848" y="83"/>
                    </a:cubicBezTo>
                    <a:cubicBezTo>
                      <a:pt x="3870" y="61"/>
                      <a:pt x="3890" y="0"/>
                      <a:pt x="3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37" name="Google Shape;337;p39"/>
              <p:cNvSpPr/>
              <p:nvPr/>
            </p:nvSpPr>
            <p:spPr>
              <a:xfrm>
                <a:off x="6125425" y="3701200"/>
                <a:ext cx="77950" cy="81400"/>
              </a:xfrm>
              <a:custGeom>
                <a:avLst/>
                <a:gdLst/>
                <a:ahLst/>
                <a:cxnLst/>
                <a:rect l="l" t="t" r="r" b="b"/>
                <a:pathLst>
                  <a:path w="3118" h="3256" extrusionOk="0">
                    <a:moveTo>
                      <a:pt x="3088" y="1"/>
                    </a:moveTo>
                    <a:cubicBezTo>
                      <a:pt x="3079" y="1"/>
                      <a:pt x="3068" y="4"/>
                      <a:pt x="3055" y="12"/>
                    </a:cubicBezTo>
                    <a:cubicBezTo>
                      <a:pt x="2559" y="311"/>
                      <a:pt x="2104" y="682"/>
                      <a:pt x="1667" y="1061"/>
                    </a:cubicBezTo>
                    <a:cubicBezTo>
                      <a:pt x="1207" y="1459"/>
                      <a:pt x="765" y="1900"/>
                      <a:pt x="412" y="2400"/>
                    </a:cubicBezTo>
                    <a:cubicBezTo>
                      <a:pt x="234" y="2655"/>
                      <a:pt x="109" y="2923"/>
                      <a:pt x="11" y="3217"/>
                    </a:cubicBezTo>
                    <a:cubicBezTo>
                      <a:pt x="1" y="3245"/>
                      <a:pt x="9" y="3256"/>
                      <a:pt x="25" y="3256"/>
                    </a:cubicBezTo>
                    <a:cubicBezTo>
                      <a:pt x="51" y="3256"/>
                      <a:pt x="98" y="3226"/>
                      <a:pt x="109" y="3204"/>
                    </a:cubicBezTo>
                    <a:cubicBezTo>
                      <a:pt x="243" y="2963"/>
                      <a:pt x="421" y="2740"/>
                      <a:pt x="591" y="2521"/>
                    </a:cubicBezTo>
                    <a:cubicBezTo>
                      <a:pt x="761" y="2302"/>
                      <a:pt x="948" y="2097"/>
                      <a:pt x="1140" y="1900"/>
                    </a:cubicBezTo>
                    <a:cubicBezTo>
                      <a:pt x="1551" y="1481"/>
                      <a:pt x="1997" y="1106"/>
                      <a:pt x="2434" y="713"/>
                    </a:cubicBezTo>
                    <a:cubicBezTo>
                      <a:pt x="2662" y="508"/>
                      <a:pt x="2890" y="298"/>
                      <a:pt x="3091" y="70"/>
                    </a:cubicBezTo>
                    <a:cubicBezTo>
                      <a:pt x="3118" y="39"/>
                      <a:pt x="3116" y="1"/>
                      <a:pt x="3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38" name="Google Shape;338;p39"/>
              <p:cNvSpPr/>
              <p:nvPr/>
            </p:nvSpPr>
            <p:spPr>
              <a:xfrm>
                <a:off x="6139175" y="3689725"/>
                <a:ext cx="73775" cy="57925"/>
              </a:xfrm>
              <a:custGeom>
                <a:avLst/>
                <a:gdLst/>
                <a:ahLst/>
                <a:cxnLst/>
                <a:rect l="l" t="t" r="r" b="b"/>
                <a:pathLst>
                  <a:path w="2951" h="2317" extrusionOk="0">
                    <a:moveTo>
                      <a:pt x="2923" y="1"/>
                    </a:moveTo>
                    <a:cubicBezTo>
                      <a:pt x="2918" y="1"/>
                      <a:pt x="2911" y="3"/>
                      <a:pt x="2902" y="7"/>
                    </a:cubicBezTo>
                    <a:cubicBezTo>
                      <a:pt x="2371" y="284"/>
                      <a:pt x="1867" y="628"/>
                      <a:pt x="1389" y="994"/>
                    </a:cubicBezTo>
                    <a:cubicBezTo>
                      <a:pt x="902" y="1369"/>
                      <a:pt x="434" y="1784"/>
                      <a:pt x="32" y="2252"/>
                    </a:cubicBezTo>
                    <a:cubicBezTo>
                      <a:pt x="1" y="2286"/>
                      <a:pt x="11" y="2316"/>
                      <a:pt x="35" y="2316"/>
                    </a:cubicBezTo>
                    <a:cubicBezTo>
                      <a:pt x="45" y="2316"/>
                      <a:pt x="59" y="2311"/>
                      <a:pt x="72" y="2297"/>
                    </a:cubicBezTo>
                    <a:cubicBezTo>
                      <a:pt x="532" y="1909"/>
                      <a:pt x="992" y="1516"/>
                      <a:pt x="1465" y="1141"/>
                    </a:cubicBezTo>
                    <a:cubicBezTo>
                      <a:pt x="1933" y="766"/>
                      <a:pt x="2424" y="418"/>
                      <a:pt x="2915" y="70"/>
                    </a:cubicBezTo>
                    <a:cubicBezTo>
                      <a:pt x="2938" y="51"/>
                      <a:pt x="2951" y="1"/>
                      <a:pt x="2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39" name="Google Shape;339;p39"/>
              <p:cNvSpPr/>
              <p:nvPr/>
            </p:nvSpPr>
            <p:spPr>
              <a:xfrm>
                <a:off x="6158475" y="3656800"/>
                <a:ext cx="81600" cy="54425"/>
              </a:xfrm>
              <a:custGeom>
                <a:avLst/>
                <a:gdLst/>
                <a:ahLst/>
                <a:cxnLst/>
                <a:rect l="l" t="t" r="r" b="b"/>
                <a:pathLst>
                  <a:path w="3264" h="2177" extrusionOk="0">
                    <a:moveTo>
                      <a:pt x="3233" y="0"/>
                    </a:moveTo>
                    <a:cubicBezTo>
                      <a:pt x="3227" y="0"/>
                      <a:pt x="3220" y="2"/>
                      <a:pt x="3210" y="7"/>
                    </a:cubicBezTo>
                    <a:cubicBezTo>
                      <a:pt x="2121" y="650"/>
                      <a:pt x="929" y="1199"/>
                      <a:pt x="28" y="2105"/>
                    </a:cubicBezTo>
                    <a:cubicBezTo>
                      <a:pt x="0" y="2133"/>
                      <a:pt x="7" y="2176"/>
                      <a:pt x="34" y="2176"/>
                    </a:cubicBezTo>
                    <a:cubicBezTo>
                      <a:pt x="42" y="2176"/>
                      <a:pt x="52" y="2172"/>
                      <a:pt x="63" y="2163"/>
                    </a:cubicBezTo>
                    <a:cubicBezTo>
                      <a:pt x="1041" y="1355"/>
                      <a:pt x="2184" y="802"/>
                      <a:pt x="3224" y="79"/>
                    </a:cubicBezTo>
                    <a:cubicBezTo>
                      <a:pt x="3250" y="60"/>
                      <a:pt x="3264" y="0"/>
                      <a:pt x="3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40" name="Google Shape;340;p39"/>
              <p:cNvSpPr/>
              <p:nvPr/>
            </p:nvSpPr>
            <p:spPr>
              <a:xfrm>
                <a:off x="6238500" y="3659225"/>
                <a:ext cx="224825" cy="359800"/>
              </a:xfrm>
              <a:custGeom>
                <a:avLst/>
                <a:gdLst/>
                <a:ahLst/>
                <a:cxnLst/>
                <a:rect l="l" t="t" r="r" b="b"/>
                <a:pathLst>
                  <a:path w="8993" h="14392" extrusionOk="0">
                    <a:moveTo>
                      <a:pt x="435" y="1"/>
                    </a:moveTo>
                    <a:cubicBezTo>
                      <a:pt x="268" y="1"/>
                      <a:pt x="107" y="170"/>
                      <a:pt x="67" y="321"/>
                    </a:cubicBezTo>
                    <a:cubicBezTo>
                      <a:pt x="41" y="428"/>
                      <a:pt x="0" y="540"/>
                      <a:pt x="18" y="647"/>
                    </a:cubicBezTo>
                    <a:cubicBezTo>
                      <a:pt x="32" y="732"/>
                      <a:pt x="76" y="812"/>
                      <a:pt x="103" y="888"/>
                    </a:cubicBezTo>
                    <a:cubicBezTo>
                      <a:pt x="161" y="1040"/>
                      <a:pt x="215" y="1191"/>
                      <a:pt x="264" y="1343"/>
                    </a:cubicBezTo>
                    <a:cubicBezTo>
                      <a:pt x="366" y="1638"/>
                      <a:pt x="460" y="1937"/>
                      <a:pt x="572" y="2231"/>
                    </a:cubicBezTo>
                    <a:cubicBezTo>
                      <a:pt x="790" y="2798"/>
                      <a:pt x="1018" y="3361"/>
                      <a:pt x="1246" y="3928"/>
                    </a:cubicBezTo>
                    <a:cubicBezTo>
                      <a:pt x="1688" y="5030"/>
                      <a:pt x="2147" y="6133"/>
                      <a:pt x="2705" y="7191"/>
                    </a:cubicBezTo>
                    <a:cubicBezTo>
                      <a:pt x="2987" y="7717"/>
                      <a:pt x="3281" y="8240"/>
                      <a:pt x="3603" y="8748"/>
                    </a:cubicBezTo>
                    <a:cubicBezTo>
                      <a:pt x="3884" y="9195"/>
                      <a:pt x="4187" y="9628"/>
                      <a:pt x="4486" y="10065"/>
                    </a:cubicBezTo>
                    <a:cubicBezTo>
                      <a:pt x="5053" y="10882"/>
                      <a:pt x="5634" y="11694"/>
                      <a:pt x="6299" y="12435"/>
                    </a:cubicBezTo>
                    <a:cubicBezTo>
                      <a:pt x="6955" y="13167"/>
                      <a:pt x="7709" y="13832"/>
                      <a:pt x="8606" y="14248"/>
                    </a:cubicBezTo>
                    <a:cubicBezTo>
                      <a:pt x="8713" y="14297"/>
                      <a:pt x="8821" y="14346"/>
                      <a:pt x="8928" y="14390"/>
                    </a:cubicBezTo>
                    <a:cubicBezTo>
                      <a:pt x="8930" y="14391"/>
                      <a:pt x="8932" y="14392"/>
                      <a:pt x="8935" y="14392"/>
                    </a:cubicBezTo>
                    <a:cubicBezTo>
                      <a:pt x="8961" y="14392"/>
                      <a:pt x="8992" y="14349"/>
                      <a:pt x="8968" y="14337"/>
                    </a:cubicBezTo>
                    <a:cubicBezTo>
                      <a:pt x="8562" y="14087"/>
                      <a:pt x="8200" y="13774"/>
                      <a:pt x="7856" y="13444"/>
                    </a:cubicBezTo>
                    <a:cubicBezTo>
                      <a:pt x="7499" y="13100"/>
                      <a:pt x="7165" y="12730"/>
                      <a:pt x="6857" y="12346"/>
                    </a:cubicBezTo>
                    <a:cubicBezTo>
                      <a:pt x="6236" y="11574"/>
                      <a:pt x="5692" y="10744"/>
                      <a:pt x="5174" y="9904"/>
                    </a:cubicBezTo>
                    <a:cubicBezTo>
                      <a:pt x="4598" y="8972"/>
                      <a:pt x="4040" y="8034"/>
                      <a:pt x="3562" y="7048"/>
                    </a:cubicBezTo>
                    <a:cubicBezTo>
                      <a:pt x="3045" y="5985"/>
                      <a:pt x="2571" y="4896"/>
                      <a:pt x="2130" y="3803"/>
                    </a:cubicBezTo>
                    <a:cubicBezTo>
                      <a:pt x="1902" y="3245"/>
                      <a:pt x="1688" y="2687"/>
                      <a:pt x="1469" y="2129"/>
                    </a:cubicBezTo>
                    <a:cubicBezTo>
                      <a:pt x="1357" y="1839"/>
                      <a:pt x="1241" y="1553"/>
                      <a:pt x="1139" y="1258"/>
                    </a:cubicBezTo>
                    <a:cubicBezTo>
                      <a:pt x="1040" y="959"/>
                      <a:pt x="942" y="660"/>
                      <a:pt x="835" y="366"/>
                    </a:cubicBezTo>
                    <a:cubicBezTo>
                      <a:pt x="808" y="303"/>
                      <a:pt x="786" y="227"/>
                      <a:pt x="755" y="165"/>
                    </a:cubicBezTo>
                    <a:cubicBezTo>
                      <a:pt x="697" y="62"/>
                      <a:pt x="603" y="40"/>
                      <a:pt x="496" y="9"/>
                    </a:cubicBezTo>
                    <a:cubicBezTo>
                      <a:pt x="476" y="3"/>
                      <a:pt x="455" y="1"/>
                      <a:pt x="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41" name="Google Shape;341;p39"/>
              <p:cNvSpPr/>
              <p:nvPr/>
            </p:nvSpPr>
            <p:spPr>
              <a:xfrm>
                <a:off x="6387650" y="3955375"/>
                <a:ext cx="37950" cy="85850"/>
              </a:xfrm>
              <a:custGeom>
                <a:avLst/>
                <a:gdLst/>
                <a:ahLst/>
                <a:cxnLst/>
                <a:rect l="l" t="t" r="r" b="b"/>
                <a:pathLst>
                  <a:path w="1518" h="3434" extrusionOk="0">
                    <a:moveTo>
                      <a:pt x="75" y="1"/>
                    </a:moveTo>
                    <a:cubicBezTo>
                      <a:pt x="44" y="1"/>
                      <a:pt x="0" y="46"/>
                      <a:pt x="7" y="76"/>
                    </a:cubicBezTo>
                    <a:cubicBezTo>
                      <a:pt x="56" y="375"/>
                      <a:pt x="154" y="665"/>
                      <a:pt x="230" y="964"/>
                    </a:cubicBezTo>
                    <a:cubicBezTo>
                      <a:pt x="310" y="1263"/>
                      <a:pt x="422" y="1558"/>
                      <a:pt x="538" y="1848"/>
                    </a:cubicBezTo>
                    <a:cubicBezTo>
                      <a:pt x="645" y="2125"/>
                      <a:pt x="770" y="2402"/>
                      <a:pt x="908" y="2665"/>
                    </a:cubicBezTo>
                    <a:cubicBezTo>
                      <a:pt x="980" y="2799"/>
                      <a:pt x="1051" y="2928"/>
                      <a:pt x="1127" y="3058"/>
                    </a:cubicBezTo>
                    <a:cubicBezTo>
                      <a:pt x="1207" y="3183"/>
                      <a:pt x="1301" y="3299"/>
                      <a:pt x="1386" y="3419"/>
                    </a:cubicBezTo>
                    <a:cubicBezTo>
                      <a:pt x="1393" y="3430"/>
                      <a:pt x="1402" y="3434"/>
                      <a:pt x="1412" y="3434"/>
                    </a:cubicBezTo>
                    <a:cubicBezTo>
                      <a:pt x="1455" y="3434"/>
                      <a:pt x="1517" y="3357"/>
                      <a:pt x="1507" y="3321"/>
                    </a:cubicBezTo>
                    <a:cubicBezTo>
                      <a:pt x="1453" y="3169"/>
                      <a:pt x="1417" y="3018"/>
                      <a:pt x="1364" y="2870"/>
                    </a:cubicBezTo>
                    <a:cubicBezTo>
                      <a:pt x="1310" y="2723"/>
                      <a:pt x="1252" y="2585"/>
                      <a:pt x="1194" y="2442"/>
                    </a:cubicBezTo>
                    <a:cubicBezTo>
                      <a:pt x="1087" y="2169"/>
                      <a:pt x="966" y="1893"/>
                      <a:pt x="846" y="1625"/>
                    </a:cubicBezTo>
                    <a:cubicBezTo>
                      <a:pt x="725" y="1357"/>
                      <a:pt x="609" y="1089"/>
                      <a:pt x="480" y="826"/>
                    </a:cubicBezTo>
                    <a:cubicBezTo>
                      <a:pt x="350" y="558"/>
                      <a:pt x="243" y="277"/>
                      <a:pt x="100" y="18"/>
                    </a:cubicBezTo>
                    <a:cubicBezTo>
                      <a:pt x="95" y="6"/>
                      <a:pt x="86" y="1"/>
                      <a:pt x="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42" name="Google Shape;342;p39"/>
              <p:cNvSpPr/>
              <p:nvPr/>
            </p:nvSpPr>
            <p:spPr>
              <a:xfrm>
                <a:off x="6358800" y="3916750"/>
                <a:ext cx="41575" cy="120175"/>
              </a:xfrm>
              <a:custGeom>
                <a:avLst/>
                <a:gdLst/>
                <a:ahLst/>
                <a:cxnLst/>
                <a:rect l="l" t="t" r="r" b="b"/>
                <a:pathLst>
                  <a:path w="1663" h="4807" extrusionOk="0">
                    <a:moveTo>
                      <a:pt x="81" y="1"/>
                    </a:moveTo>
                    <a:cubicBezTo>
                      <a:pt x="49" y="1"/>
                      <a:pt x="0" y="53"/>
                      <a:pt x="0" y="77"/>
                    </a:cubicBezTo>
                    <a:cubicBezTo>
                      <a:pt x="23" y="385"/>
                      <a:pt x="58" y="693"/>
                      <a:pt x="94" y="1001"/>
                    </a:cubicBezTo>
                    <a:cubicBezTo>
                      <a:pt x="139" y="1358"/>
                      <a:pt x="183" y="1710"/>
                      <a:pt x="246" y="2067"/>
                    </a:cubicBezTo>
                    <a:cubicBezTo>
                      <a:pt x="362" y="2755"/>
                      <a:pt x="545" y="3473"/>
                      <a:pt x="888" y="4085"/>
                    </a:cubicBezTo>
                    <a:cubicBezTo>
                      <a:pt x="1049" y="4366"/>
                      <a:pt x="1246" y="4674"/>
                      <a:pt x="1558" y="4804"/>
                    </a:cubicBezTo>
                    <a:cubicBezTo>
                      <a:pt x="1563" y="4806"/>
                      <a:pt x="1568" y="4806"/>
                      <a:pt x="1573" y="4806"/>
                    </a:cubicBezTo>
                    <a:cubicBezTo>
                      <a:pt x="1615" y="4806"/>
                      <a:pt x="1662" y="4746"/>
                      <a:pt x="1638" y="4710"/>
                    </a:cubicBezTo>
                    <a:cubicBezTo>
                      <a:pt x="1469" y="4473"/>
                      <a:pt x="1290" y="4246"/>
                      <a:pt x="1156" y="3987"/>
                    </a:cubicBezTo>
                    <a:cubicBezTo>
                      <a:pt x="1005" y="3688"/>
                      <a:pt x="888" y="3366"/>
                      <a:pt x="790" y="3045"/>
                    </a:cubicBezTo>
                    <a:cubicBezTo>
                      <a:pt x="589" y="2375"/>
                      <a:pt x="447" y="1679"/>
                      <a:pt x="313" y="996"/>
                    </a:cubicBezTo>
                    <a:cubicBezTo>
                      <a:pt x="250" y="670"/>
                      <a:pt x="197" y="335"/>
                      <a:pt x="103" y="19"/>
                    </a:cubicBezTo>
                    <a:cubicBezTo>
                      <a:pt x="99" y="6"/>
                      <a:pt x="90" y="1"/>
                      <a:pt x="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43" name="Google Shape;343;p39"/>
              <p:cNvSpPr/>
              <p:nvPr/>
            </p:nvSpPr>
            <p:spPr>
              <a:xfrm>
                <a:off x="6335800" y="3874450"/>
                <a:ext cx="27850" cy="151025"/>
              </a:xfrm>
              <a:custGeom>
                <a:avLst/>
                <a:gdLst/>
                <a:ahLst/>
                <a:cxnLst/>
                <a:rect l="l" t="t" r="r" b="b"/>
                <a:pathLst>
                  <a:path w="1114" h="6041" extrusionOk="0">
                    <a:moveTo>
                      <a:pt x="152" y="0"/>
                    </a:moveTo>
                    <a:cubicBezTo>
                      <a:pt x="123" y="0"/>
                      <a:pt x="75" y="45"/>
                      <a:pt x="72" y="77"/>
                    </a:cubicBezTo>
                    <a:cubicBezTo>
                      <a:pt x="45" y="461"/>
                      <a:pt x="36" y="854"/>
                      <a:pt x="23" y="1242"/>
                    </a:cubicBezTo>
                    <a:cubicBezTo>
                      <a:pt x="5" y="1666"/>
                      <a:pt x="1" y="2090"/>
                      <a:pt x="19" y="2514"/>
                    </a:cubicBezTo>
                    <a:cubicBezTo>
                      <a:pt x="50" y="3331"/>
                      <a:pt x="166" y="4170"/>
                      <a:pt x="416" y="4951"/>
                    </a:cubicBezTo>
                    <a:cubicBezTo>
                      <a:pt x="483" y="5157"/>
                      <a:pt x="563" y="5353"/>
                      <a:pt x="657" y="5549"/>
                    </a:cubicBezTo>
                    <a:cubicBezTo>
                      <a:pt x="701" y="5634"/>
                      <a:pt x="746" y="5723"/>
                      <a:pt x="809" y="5799"/>
                    </a:cubicBezTo>
                    <a:cubicBezTo>
                      <a:pt x="867" y="5880"/>
                      <a:pt x="943" y="5951"/>
                      <a:pt x="1005" y="6031"/>
                    </a:cubicBezTo>
                    <a:cubicBezTo>
                      <a:pt x="1010" y="6038"/>
                      <a:pt x="1017" y="6040"/>
                      <a:pt x="1025" y="6040"/>
                    </a:cubicBezTo>
                    <a:cubicBezTo>
                      <a:pt x="1061" y="6040"/>
                      <a:pt x="1113" y="5981"/>
                      <a:pt x="1099" y="5951"/>
                    </a:cubicBezTo>
                    <a:cubicBezTo>
                      <a:pt x="1063" y="5862"/>
                      <a:pt x="1045" y="5772"/>
                      <a:pt x="1018" y="5683"/>
                    </a:cubicBezTo>
                    <a:cubicBezTo>
                      <a:pt x="987" y="5594"/>
                      <a:pt x="960" y="5505"/>
                      <a:pt x="929" y="5415"/>
                    </a:cubicBezTo>
                    <a:cubicBezTo>
                      <a:pt x="862" y="5232"/>
                      <a:pt x="809" y="5049"/>
                      <a:pt x="755" y="4866"/>
                    </a:cubicBezTo>
                    <a:cubicBezTo>
                      <a:pt x="643" y="4483"/>
                      <a:pt x="563" y="4094"/>
                      <a:pt x="501" y="3701"/>
                    </a:cubicBezTo>
                    <a:cubicBezTo>
                      <a:pt x="438" y="3291"/>
                      <a:pt x="393" y="2880"/>
                      <a:pt x="358" y="2465"/>
                    </a:cubicBezTo>
                    <a:cubicBezTo>
                      <a:pt x="340" y="2260"/>
                      <a:pt x="327" y="2054"/>
                      <a:pt x="304" y="1849"/>
                    </a:cubicBezTo>
                    <a:cubicBezTo>
                      <a:pt x="286" y="1648"/>
                      <a:pt x="277" y="1452"/>
                      <a:pt x="255" y="1251"/>
                    </a:cubicBezTo>
                    <a:cubicBezTo>
                      <a:pt x="206" y="845"/>
                      <a:pt x="206" y="434"/>
                      <a:pt x="175" y="28"/>
                    </a:cubicBezTo>
                    <a:cubicBezTo>
                      <a:pt x="173" y="8"/>
                      <a:pt x="164" y="0"/>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44" name="Google Shape;344;p39"/>
              <p:cNvSpPr/>
              <p:nvPr/>
            </p:nvSpPr>
            <p:spPr>
              <a:xfrm>
                <a:off x="6308125" y="3829975"/>
                <a:ext cx="24500" cy="170150"/>
              </a:xfrm>
              <a:custGeom>
                <a:avLst/>
                <a:gdLst/>
                <a:ahLst/>
                <a:cxnLst/>
                <a:rect l="l" t="t" r="r" b="b"/>
                <a:pathLst>
                  <a:path w="980" h="6806" extrusionOk="0">
                    <a:moveTo>
                      <a:pt x="338" y="1"/>
                    </a:moveTo>
                    <a:cubicBezTo>
                      <a:pt x="306" y="1"/>
                      <a:pt x="254" y="55"/>
                      <a:pt x="251" y="84"/>
                    </a:cubicBezTo>
                    <a:cubicBezTo>
                      <a:pt x="152" y="990"/>
                      <a:pt x="63" y="1896"/>
                      <a:pt x="32" y="2811"/>
                    </a:cubicBezTo>
                    <a:cubicBezTo>
                      <a:pt x="1" y="3735"/>
                      <a:pt x="19" y="4695"/>
                      <a:pt x="264" y="5596"/>
                    </a:cubicBezTo>
                    <a:cubicBezTo>
                      <a:pt x="322" y="5824"/>
                      <a:pt x="402" y="6043"/>
                      <a:pt x="505" y="6257"/>
                    </a:cubicBezTo>
                    <a:cubicBezTo>
                      <a:pt x="608" y="6458"/>
                      <a:pt x="737" y="6632"/>
                      <a:pt x="884" y="6797"/>
                    </a:cubicBezTo>
                    <a:cubicBezTo>
                      <a:pt x="889" y="6803"/>
                      <a:pt x="896" y="6805"/>
                      <a:pt x="903" y="6805"/>
                    </a:cubicBezTo>
                    <a:cubicBezTo>
                      <a:pt x="934" y="6805"/>
                      <a:pt x="979" y="6756"/>
                      <a:pt x="965" y="6730"/>
                    </a:cubicBezTo>
                    <a:cubicBezTo>
                      <a:pt x="764" y="6378"/>
                      <a:pt x="639" y="5967"/>
                      <a:pt x="545" y="5574"/>
                    </a:cubicBezTo>
                    <a:cubicBezTo>
                      <a:pt x="438" y="5141"/>
                      <a:pt x="385" y="4695"/>
                      <a:pt x="358" y="4248"/>
                    </a:cubicBezTo>
                    <a:cubicBezTo>
                      <a:pt x="300" y="3298"/>
                      <a:pt x="371" y="2347"/>
                      <a:pt x="402" y="1396"/>
                    </a:cubicBezTo>
                    <a:cubicBezTo>
                      <a:pt x="407" y="1160"/>
                      <a:pt x="398" y="923"/>
                      <a:pt x="402" y="682"/>
                    </a:cubicBezTo>
                    <a:cubicBezTo>
                      <a:pt x="402" y="468"/>
                      <a:pt x="389" y="245"/>
                      <a:pt x="362" y="30"/>
                    </a:cubicBezTo>
                    <a:cubicBezTo>
                      <a:pt x="360" y="9"/>
                      <a:pt x="350" y="1"/>
                      <a:pt x="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45" name="Google Shape;345;p39"/>
              <p:cNvSpPr/>
              <p:nvPr/>
            </p:nvSpPr>
            <p:spPr>
              <a:xfrm>
                <a:off x="6292175" y="3807075"/>
                <a:ext cx="17525" cy="164600"/>
              </a:xfrm>
              <a:custGeom>
                <a:avLst/>
                <a:gdLst/>
                <a:ahLst/>
                <a:cxnLst/>
                <a:rect l="l" t="t" r="r" b="b"/>
                <a:pathLst>
                  <a:path w="701" h="6584" extrusionOk="0">
                    <a:moveTo>
                      <a:pt x="429" y="0"/>
                    </a:moveTo>
                    <a:cubicBezTo>
                      <a:pt x="400" y="0"/>
                      <a:pt x="361" y="38"/>
                      <a:pt x="357" y="62"/>
                    </a:cubicBezTo>
                    <a:cubicBezTo>
                      <a:pt x="326" y="268"/>
                      <a:pt x="317" y="478"/>
                      <a:pt x="295" y="683"/>
                    </a:cubicBezTo>
                    <a:cubicBezTo>
                      <a:pt x="273" y="902"/>
                      <a:pt x="246" y="1125"/>
                      <a:pt x="219" y="1344"/>
                    </a:cubicBezTo>
                    <a:cubicBezTo>
                      <a:pt x="166" y="1790"/>
                      <a:pt x="121" y="2236"/>
                      <a:pt x="90" y="2687"/>
                    </a:cubicBezTo>
                    <a:cubicBezTo>
                      <a:pt x="32" y="3562"/>
                      <a:pt x="0" y="4459"/>
                      <a:pt x="148" y="5325"/>
                    </a:cubicBezTo>
                    <a:cubicBezTo>
                      <a:pt x="219" y="5758"/>
                      <a:pt x="322" y="6218"/>
                      <a:pt x="585" y="6570"/>
                    </a:cubicBezTo>
                    <a:cubicBezTo>
                      <a:pt x="591" y="6579"/>
                      <a:pt x="600" y="6583"/>
                      <a:pt x="609" y="6583"/>
                    </a:cubicBezTo>
                    <a:cubicBezTo>
                      <a:pt x="647" y="6583"/>
                      <a:pt x="700" y="6523"/>
                      <a:pt x="697" y="6495"/>
                    </a:cubicBezTo>
                    <a:cubicBezTo>
                      <a:pt x="625" y="6093"/>
                      <a:pt x="532" y="5696"/>
                      <a:pt x="478" y="5289"/>
                    </a:cubicBezTo>
                    <a:cubicBezTo>
                      <a:pt x="420" y="4865"/>
                      <a:pt x="398" y="4437"/>
                      <a:pt x="398" y="4013"/>
                    </a:cubicBezTo>
                    <a:cubicBezTo>
                      <a:pt x="393" y="3133"/>
                      <a:pt x="491" y="2259"/>
                      <a:pt x="496" y="1384"/>
                    </a:cubicBezTo>
                    <a:cubicBezTo>
                      <a:pt x="500" y="1156"/>
                      <a:pt x="491" y="928"/>
                      <a:pt x="491" y="701"/>
                    </a:cubicBezTo>
                    <a:cubicBezTo>
                      <a:pt x="491" y="478"/>
                      <a:pt x="491" y="245"/>
                      <a:pt x="456" y="27"/>
                    </a:cubicBezTo>
                    <a:cubicBezTo>
                      <a:pt x="452" y="8"/>
                      <a:pt x="441" y="0"/>
                      <a:pt x="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46" name="Google Shape;346;p39"/>
              <p:cNvSpPr/>
              <p:nvPr/>
            </p:nvSpPr>
            <p:spPr>
              <a:xfrm>
                <a:off x="6275100" y="3764800"/>
                <a:ext cx="18700" cy="158400"/>
              </a:xfrm>
              <a:custGeom>
                <a:avLst/>
                <a:gdLst/>
                <a:ahLst/>
                <a:cxnLst/>
                <a:rect l="l" t="t" r="r" b="b"/>
                <a:pathLst>
                  <a:path w="748" h="6336" extrusionOk="0">
                    <a:moveTo>
                      <a:pt x="733" y="0"/>
                    </a:moveTo>
                    <a:cubicBezTo>
                      <a:pt x="710" y="0"/>
                      <a:pt x="667" y="37"/>
                      <a:pt x="661" y="53"/>
                    </a:cubicBezTo>
                    <a:cubicBezTo>
                      <a:pt x="554" y="441"/>
                      <a:pt x="460" y="838"/>
                      <a:pt x="389" y="1236"/>
                    </a:cubicBezTo>
                    <a:cubicBezTo>
                      <a:pt x="304" y="1664"/>
                      <a:pt x="219" y="2088"/>
                      <a:pt x="170" y="2521"/>
                    </a:cubicBezTo>
                    <a:cubicBezTo>
                      <a:pt x="67" y="3374"/>
                      <a:pt x="0" y="4262"/>
                      <a:pt x="130" y="5115"/>
                    </a:cubicBezTo>
                    <a:cubicBezTo>
                      <a:pt x="161" y="5329"/>
                      <a:pt x="201" y="5543"/>
                      <a:pt x="259" y="5748"/>
                    </a:cubicBezTo>
                    <a:cubicBezTo>
                      <a:pt x="322" y="5949"/>
                      <a:pt x="416" y="6132"/>
                      <a:pt x="505" y="6320"/>
                    </a:cubicBezTo>
                    <a:cubicBezTo>
                      <a:pt x="510" y="6331"/>
                      <a:pt x="518" y="6336"/>
                      <a:pt x="528" y="6336"/>
                    </a:cubicBezTo>
                    <a:cubicBezTo>
                      <a:pt x="559" y="6336"/>
                      <a:pt x="604" y="6284"/>
                      <a:pt x="594" y="6253"/>
                    </a:cubicBezTo>
                    <a:cubicBezTo>
                      <a:pt x="532" y="6070"/>
                      <a:pt x="500" y="5869"/>
                      <a:pt x="469" y="5677"/>
                    </a:cubicBezTo>
                    <a:cubicBezTo>
                      <a:pt x="442" y="5485"/>
                      <a:pt x="411" y="5298"/>
                      <a:pt x="393" y="5101"/>
                    </a:cubicBezTo>
                    <a:cubicBezTo>
                      <a:pt x="358" y="4682"/>
                      <a:pt x="344" y="4258"/>
                      <a:pt x="362" y="3838"/>
                    </a:cubicBezTo>
                    <a:cubicBezTo>
                      <a:pt x="375" y="3396"/>
                      <a:pt x="411" y="2959"/>
                      <a:pt x="460" y="2521"/>
                    </a:cubicBezTo>
                    <a:cubicBezTo>
                      <a:pt x="509" y="2111"/>
                      <a:pt x="581" y="1695"/>
                      <a:pt x="608" y="1280"/>
                    </a:cubicBezTo>
                    <a:cubicBezTo>
                      <a:pt x="625" y="1066"/>
                      <a:pt x="661" y="847"/>
                      <a:pt x="683" y="633"/>
                    </a:cubicBezTo>
                    <a:cubicBezTo>
                      <a:pt x="706" y="432"/>
                      <a:pt x="732" y="227"/>
                      <a:pt x="746" y="22"/>
                    </a:cubicBezTo>
                    <a:cubicBezTo>
                      <a:pt x="747" y="6"/>
                      <a:pt x="742"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47" name="Google Shape;347;p39"/>
              <p:cNvSpPr/>
              <p:nvPr/>
            </p:nvSpPr>
            <p:spPr>
              <a:xfrm>
                <a:off x="6260375" y="3762725"/>
                <a:ext cx="18225" cy="137100"/>
              </a:xfrm>
              <a:custGeom>
                <a:avLst/>
                <a:gdLst/>
                <a:ahLst/>
                <a:cxnLst/>
                <a:rect l="l" t="t" r="r" b="b"/>
                <a:pathLst>
                  <a:path w="729" h="5484" extrusionOk="0">
                    <a:moveTo>
                      <a:pt x="628" y="0"/>
                    </a:moveTo>
                    <a:cubicBezTo>
                      <a:pt x="602" y="0"/>
                      <a:pt x="556" y="38"/>
                      <a:pt x="549" y="60"/>
                    </a:cubicBezTo>
                    <a:cubicBezTo>
                      <a:pt x="442" y="779"/>
                      <a:pt x="286" y="1488"/>
                      <a:pt x="197" y="2211"/>
                    </a:cubicBezTo>
                    <a:cubicBezTo>
                      <a:pt x="94" y="2997"/>
                      <a:pt x="0" y="3832"/>
                      <a:pt x="161" y="4617"/>
                    </a:cubicBezTo>
                    <a:cubicBezTo>
                      <a:pt x="197" y="4791"/>
                      <a:pt x="246" y="4965"/>
                      <a:pt x="326" y="5122"/>
                    </a:cubicBezTo>
                    <a:cubicBezTo>
                      <a:pt x="366" y="5193"/>
                      <a:pt x="406" y="5269"/>
                      <a:pt x="460" y="5327"/>
                    </a:cubicBezTo>
                    <a:cubicBezTo>
                      <a:pt x="514" y="5385"/>
                      <a:pt x="585" y="5430"/>
                      <a:pt x="643" y="5479"/>
                    </a:cubicBezTo>
                    <a:cubicBezTo>
                      <a:pt x="648" y="5482"/>
                      <a:pt x="653" y="5484"/>
                      <a:pt x="658" y="5484"/>
                    </a:cubicBezTo>
                    <a:cubicBezTo>
                      <a:pt x="689" y="5484"/>
                      <a:pt x="728" y="5435"/>
                      <a:pt x="706" y="5412"/>
                    </a:cubicBezTo>
                    <a:cubicBezTo>
                      <a:pt x="656" y="5358"/>
                      <a:pt x="634" y="5296"/>
                      <a:pt x="598" y="5229"/>
                    </a:cubicBezTo>
                    <a:cubicBezTo>
                      <a:pt x="567" y="5166"/>
                      <a:pt x="531" y="5108"/>
                      <a:pt x="505" y="5046"/>
                    </a:cubicBezTo>
                    <a:cubicBezTo>
                      <a:pt x="447" y="4899"/>
                      <a:pt x="402" y="4747"/>
                      <a:pt x="371" y="4595"/>
                    </a:cubicBezTo>
                    <a:cubicBezTo>
                      <a:pt x="299" y="4233"/>
                      <a:pt x="290" y="3854"/>
                      <a:pt x="304" y="3484"/>
                    </a:cubicBezTo>
                    <a:cubicBezTo>
                      <a:pt x="326" y="2667"/>
                      <a:pt x="469" y="1863"/>
                      <a:pt x="572" y="1055"/>
                    </a:cubicBezTo>
                    <a:cubicBezTo>
                      <a:pt x="616" y="716"/>
                      <a:pt x="656" y="368"/>
                      <a:pt x="647" y="24"/>
                    </a:cubicBezTo>
                    <a:cubicBezTo>
                      <a:pt x="647" y="7"/>
                      <a:pt x="640" y="0"/>
                      <a:pt x="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48" name="Google Shape;348;p39"/>
              <p:cNvSpPr/>
              <p:nvPr/>
            </p:nvSpPr>
            <p:spPr>
              <a:xfrm>
                <a:off x="6237500" y="3702625"/>
                <a:ext cx="19100" cy="177050"/>
              </a:xfrm>
              <a:custGeom>
                <a:avLst/>
                <a:gdLst/>
                <a:ahLst/>
                <a:cxnLst/>
                <a:rect l="l" t="t" r="r" b="b"/>
                <a:pathLst>
                  <a:path w="764" h="7082" extrusionOk="0">
                    <a:moveTo>
                      <a:pt x="624" y="1"/>
                    </a:moveTo>
                    <a:cubicBezTo>
                      <a:pt x="591" y="1"/>
                      <a:pt x="535" y="57"/>
                      <a:pt x="531" y="80"/>
                    </a:cubicBezTo>
                    <a:cubicBezTo>
                      <a:pt x="464" y="549"/>
                      <a:pt x="397" y="1013"/>
                      <a:pt x="353" y="1482"/>
                    </a:cubicBezTo>
                    <a:cubicBezTo>
                      <a:pt x="308" y="1951"/>
                      <a:pt x="255" y="2415"/>
                      <a:pt x="201" y="2879"/>
                    </a:cubicBezTo>
                    <a:cubicBezTo>
                      <a:pt x="98" y="3790"/>
                      <a:pt x="0" y="4714"/>
                      <a:pt x="67" y="5633"/>
                    </a:cubicBezTo>
                    <a:cubicBezTo>
                      <a:pt x="89" y="5883"/>
                      <a:pt x="121" y="6133"/>
                      <a:pt x="179" y="6374"/>
                    </a:cubicBezTo>
                    <a:cubicBezTo>
                      <a:pt x="232" y="6620"/>
                      <a:pt x="304" y="6856"/>
                      <a:pt x="447" y="7066"/>
                    </a:cubicBezTo>
                    <a:cubicBezTo>
                      <a:pt x="454" y="7077"/>
                      <a:pt x="464" y="7082"/>
                      <a:pt x="476" y="7082"/>
                    </a:cubicBezTo>
                    <a:cubicBezTo>
                      <a:pt x="522" y="7082"/>
                      <a:pt x="589" y="6999"/>
                      <a:pt x="585" y="6963"/>
                    </a:cubicBezTo>
                    <a:cubicBezTo>
                      <a:pt x="576" y="6722"/>
                      <a:pt x="536" y="6490"/>
                      <a:pt x="509" y="6249"/>
                    </a:cubicBezTo>
                    <a:cubicBezTo>
                      <a:pt x="482" y="6021"/>
                      <a:pt x="464" y="5798"/>
                      <a:pt x="447" y="5571"/>
                    </a:cubicBezTo>
                    <a:cubicBezTo>
                      <a:pt x="415" y="5111"/>
                      <a:pt x="429" y="4651"/>
                      <a:pt x="455" y="4191"/>
                    </a:cubicBezTo>
                    <a:cubicBezTo>
                      <a:pt x="509" y="3276"/>
                      <a:pt x="656" y="2375"/>
                      <a:pt x="728" y="1460"/>
                    </a:cubicBezTo>
                    <a:cubicBezTo>
                      <a:pt x="746" y="1214"/>
                      <a:pt x="763" y="969"/>
                      <a:pt x="750" y="723"/>
                    </a:cubicBezTo>
                    <a:cubicBezTo>
                      <a:pt x="741" y="603"/>
                      <a:pt x="723" y="482"/>
                      <a:pt x="714" y="357"/>
                    </a:cubicBezTo>
                    <a:cubicBezTo>
                      <a:pt x="705" y="245"/>
                      <a:pt x="674" y="134"/>
                      <a:pt x="647" y="22"/>
                    </a:cubicBezTo>
                    <a:cubicBezTo>
                      <a:pt x="644" y="7"/>
                      <a:pt x="636"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49" name="Google Shape;349;p39"/>
              <p:cNvSpPr/>
              <p:nvPr/>
            </p:nvSpPr>
            <p:spPr>
              <a:xfrm>
                <a:off x="6222550" y="3698775"/>
                <a:ext cx="16300" cy="139850"/>
              </a:xfrm>
              <a:custGeom>
                <a:avLst/>
                <a:gdLst/>
                <a:ahLst/>
                <a:cxnLst/>
                <a:rect l="l" t="t" r="r" b="b"/>
                <a:pathLst>
                  <a:path w="652" h="5594" extrusionOk="0">
                    <a:moveTo>
                      <a:pt x="607" y="0"/>
                    </a:moveTo>
                    <a:cubicBezTo>
                      <a:pt x="572" y="0"/>
                      <a:pt x="515" y="51"/>
                      <a:pt x="509" y="83"/>
                    </a:cubicBezTo>
                    <a:cubicBezTo>
                      <a:pt x="424" y="449"/>
                      <a:pt x="366" y="828"/>
                      <a:pt x="299" y="1203"/>
                    </a:cubicBezTo>
                    <a:cubicBezTo>
                      <a:pt x="237" y="1569"/>
                      <a:pt x="188" y="1935"/>
                      <a:pt x="147" y="2305"/>
                    </a:cubicBezTo>
                    <a:cubicBezTo>
                      <a:pt x="63" y="3015"/>
                      <a:pt x="0" y="3729"/>
                      <a:pt x="40" y="4444"/>
                    </a:cubicBezTo>
                    <a:cubicBezTo>
                      <a:pt x="58" y="4823"/>
                      <a:pt x="103" y="5238"/>
                      <a:pt x="286" y="5573"/>
                    </a:cubicBezTo>
                    <a:cubicBezTo>
                      <a:pt x="294" y="5587"/>
                      <a:pt x="304" y="5593"/>
                      <a:pt x="316" y="5593"/>
                    </a:cubicBezTo>
                    <a:cubicBezTo>
                      <a:pt x="350" y="5593"/>
                      <a:pt x="393" y="5540"/>
                      <a:pt x="393" y="5510"/>
                    </a:cubicBezTo>
                    <a:cubicBezTo>
                      <a:pt x="406" y="5144"/>
                      <a:pt x="366" y="4783"/>
                      <a:pt x="357" y="4417"/>
                    </a:cubicBezTo>
                    <a:cubicBezTo>
                      <a:pt x="348" y="4060"/>
                      <a:pt x="353" y="3707"/>
                      <a:pt x="375" y="3354"/>
                    </a:cubicBezTo>
                    <a:cubicBezTo>
                      <a:pt x="420" y="2636"/>
                      <a:pt x="536" y="1926"/>
                      <a:pt x="598" y="1212"/>
                    </a:cubicBezTo>
                    <a:cubicBezTo>
                      <a:pt x="616" y="1011"/>
                      <a:pt x="625" y="815"/>
                      <a:pt x="634" y="618"/>
                    </a:cubicBezTo>
                    <a:cubicBezTo>
                      <a:pt x="647" y="426"/>
                      <a:pt x="652" y="225"/>
                      <a:pt x="634" y="33"/>
                    </a:cubicBezTo>
                    <a:cubicBezTo>
                      <a:pt x="633" y="9"/>
                      <a:pt x="622" y="0"/>
                      <a:pt x="6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50" name="Google Shape;350;p39"/>
              <p:cNvSpPr/>
              <p:nvPr/>
            </p:nvSpPr>
            <p:spPr>
              <a:xfrm>
                <a:off x="6224000" y="3683850"/>
                <a:ext cx="25525" cy="116000"/>
              </a:xfrm>
              <a:custGeom>
                <a:avLst/>
                <a:gdLst/>
                <a:ahLst/>
                <a:cxnLst/>
                <a:rect l="l" t="t" r="r" b="b"/>
                <a:pathLst>
                  <a:path w="1021" h="4640" extrusionOk="0">
                    <a:moveTo>
                      <a:pt x="1000" y="0"/>
                    </a:moveTo>
                    <a:cubicBezTo>
                      <a:pt x="976" y="0"/>
                      <a:pt x="937" y="31"/>
                      <a:pt x="929" y="55"/>
                    </a:cubicBezTo>
                    <a:cubicBezTo>
                      <a:pt x="621" y="1224"/>
                      <a:pt x="223" y="2385"/>
                      <a:pt x="67" y="3590"/>
                    </a:cubicBezTo>
                    <a:cubicBezTo>
                      <a:pt x="22" y="3929"/>
                      <a:pt x="0" y="4268"/>
                      <a:pt x="5" y="4616"/>
                    </a:cubicBezTo>
                    <a:cubicBezTo>
                      <a:pt x="5" y="4633"/>
                      <a:pt x="12" y="4639"/>
                      <a:pt x="22" y="4639"/>
                    </a:cubicBezTo>
                    <a:cubicBezTo>
                      <a:pt x="48" y="4639"/>
                      <a:pt x="94" y="4598"/>
                      <a:pt x="94" y="4572"/>
                    </a:cubicBezTo>
                    <a:cubicBezTo>
                      <a:pt x="161" y="3951"/>
                      <a:pt x="277" y="3335"/>
                      <a:pt x="420" y="2733"/>
                    </a:cubicBezTo>
                    <a:cubicBezTo>
                      <a:pt x="549" y="2161"/>
                      <a:pt x="710" y="1599"/>
                      <a:pt x="835" y="1028"/>
                    </a:cubicBezTo>
                    <a:cubicBezTo>
                      <a:pt x="911" y="697"/>
                      <a:pt x="973" y="367"/>
                      <a:pt x="1018" y="32"/>
                    </a:cubicBezTo>
                    <a:cubicBezTo>
                      <a:pt x="1021" y="9"/>
                      <a:pt x="1013" y="0"/>
                      <a:pt x="10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51" name="Google Shape;351;p39"/>
              <p:cNvSpPr/>
              <p:nvPr/>
            </p:nvSpPr>
            <p:spPr>
              <a:xfrm>
                <a:off x="6356750" y="3901625"/>
                <a:ext cx="111850" cy="81550"/>
              </a:xfrm>
              <a:custGeom>
                <a:avLst/>
                <a:gdLst/>
                <a:ahLst/>
                <a:cxnLst/>
                <a:rect l="l" t="t" r="r" b="b"/>
                <a:pathLst>
                  <a:path w="4474" h="3262" extrusionOk="0">
                    <a:moveTo>
                      <a:pt x="76" y="1"/>
                    </a:moveTo>
                    <a:cubicBezTo>
                      <a:pt x="43" y="1"/>
                      <a:pt x="1" y="45"/>
                      <a:pt x="15" y="75"/>
                    </a:cubicBezTo>
                    <a:cubicBezTo>
                      <a:pt x="96" y="217"/>
                      <a:pt x="198" y="356"/>
                      <a:pt x="292" y="494"/>
                    </a:cubicBezTo>
                    <a:cubicBezTo>
                      <a:pt x="386" y="633"/>
                      <a:pt x="493" y="771"/>
                      <a:pt x="600" y="896"/>
                    </a:cubicBezTo>
                    <a:cubicBezTo>
                      <a:pt x="832" y="1177"/>
                      <a:pt x="1082" y="1440"/>
                      <a:pt x="1354" y="1677"/>
                    </a:cubicBezTo>
                    <a:cubicBezTo>
                      <a:pt x="1908" y="2159"/>
                      <a:pt x="2519" y="2579"/>
                      <a:pt x="3180" y="2896"/>
                    </a:cubicBezTo>
                    <a:cubicBezTo>
                      <a:pt x="3537" y="3065"/>
                      <a:pt x="3943" y="3248"/>
                      <a:pt x="4345" y="3262"/>
                    </a:cubicBezTo>
                    <a:cubicBezTo>
                      <a:pt x="4346" y="3262"/>
                      <a:pt x="4347" y="3262"/>
                      <a:pt x="4348" y="3262"/>
                    </a:cubicBezTo>
                    <a:cubicBezTo>
                      <a:pt x="4394" y="3262"/>
                      <a:pt x="4473" y="3176"/>
                      <a:pt x="4416" y="3146"/>
                    </a:cubicBezTo>
                    <a:cubicBezTo>
                      <a:pt x="4274" y="3061"/>
                      <a:pt x="4113" y="3003"/>
                      <a:pt x="3961" y="2940"/>
                    </a:cubicBezTo>
                    <a:cubicBezTo>
                      <a:pt x="3800" y="2869"/>
                      <a:pt x="3640" y="2793"/>
                      <a:pt x="3479" y="2713"/>
                    </a:cubicBezTo>
                    <a:cubicBezTo>
                      <a:pt x="3158" y="2552"/>
                      <a:pt x="2850" y="2364"/>
                      <a:pt x="2551" y="2164"/>
                    </a:cubicBezTo>
                    <a:cubicBezTo>
                      <a:pt x="1961" y="1762"/>
                      <a:pt x="1430" y="1284"/>
                      <a:pt x="908" y="807"/>
                    </a:cubicBezTo>
                    <a:cubicBezTo>
                      <a:pt x="770" y="677"/>
                      <a:pt x="627" y="548"/>
                      <a:pt x="497" y="414"/>
                    </a:cubicBezTo>
                    <a:cubicBezTo>
                      <a:pt x="430" y="342"/>
                      <a:pt x="354" y="280"/>
                      <a:pt x="288" y="208"/>
                    </a:cubicBezTo>
                    <a:cubicBezTo>
                      <a:pt x="225" y="142"/>
                      <a:pt x="163" y="70"/>
                      <a:pt x="96" y="8"/>
                    </a:cubicBezTo>
                    <a:cubicBezTo>
                      <a:pt x="90" y="3"/>
                      <a:pt x="83" y="1"/>
                      <a:pt x="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52" name="Google Shape;352;p39"/>
              <p:cNvSpPr/>
              <p:nvPr/>
            </p:nvSpPr>
            <p:spPr>
              <a:xfrm>
                <a:off x="6331750" y="3865000"/>
                <a:ext cx="117525" cy="93175"/>
              </a:xfrm>
              <a:custGeom>
                <a:avLst/>
                <a:gdLst/>
                <a:ahLst/>
                <a:cxnLst/>
                <a:rect l="l" t="t" r="r" b="b"/>
                <a:pathLst>
                  <a:path w="4701" h="3727" extrusionOk="0">
                    <a:moveTo>
                      <a:pt x="73" y="0"/>
                    </a:moveTo>
                    <a:cubicBezTo>
                      <a:pt x="43" y="0"/>
                      <a:pt x="1" y="49"/>
                      <a:pt x="15" y="71"/>
                    </a:cubicBezTo>
                    <a:cubicBezTo>
                      <a:pt x="395" y="754"/>
                      <a:pt x="863" y="1374"/>
                      <a:pt x="1421" y="1923"/>
                    </a:cubicBezTo>
                    <a:cubicBezTo>
                      <a:pt x="1997" y="2481"/>
                      <a:pt x="2653" y="2995"/>
                      <a:pt x="3377" y="3352"/>
                    </a:cubicBezTo>
                    <a:cubicBezTo>
                      <a:pt x="3756" y="3535"/>
                      <a:pt x="4153" y="3678"/>
                      <a:pt x="4573" y="3727"/>
                    </a:cubicBezTo>
                    <a:cubicBezTo>
                      <a:pt x="4574" y="3727"/>
                      <a:pt x="4575" y="3727"/>
                      <a:pt x="4576" y="3727"/>
                    </a:cubicBezTo>
                    <a:cubicBezTo>
                      <a:pt x="4621" y="3727"/>
                      <a:pt x="4701" y="3628"/>
                      <a:pt x="4644" y="3606"/>
                    </a:cubicBezTo>
                    <a:cubicBezTo>
                      <a:pt x="3930" y="3361"/>
                      <a:pt x="3265" y="3013"/>
                      <a:pt x="2662" y="2557"/>
                    </a:cubicBezTo>
                    <a:cubicBezTo>
                      <a:pt x="2024" y="2075"/>
                      <a:pt x="1475" y="1504"/>
                      <a:pt x="921" y="928"/>
                    </a:cubicBezTo>
                    <a:cubicBezTo>
                      <a:pt x="636" y="633"/>
                      <a:pt x="355" y="325"/>
                      <a:pt x="91" y="9"/>
                    </a:cubicBezTo>
                    <a:cubicBezTo>
                      <a:pt x="86" y="3"/>
                      <a:pt x="80" y="0"/>
                      <a:pt x="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53" name="Google Shape;353;p39"/>
              <p:cNvSpPr/>
              <p:nvPr/>
            </p:nvSpPr>
            <p:spPr>
              <a:xfrm>
                <a:off x="6298975" y="3805200"/>
                <a:ext cx="114075" cy="107975"/>
              </a:xfrm>
              <a:custGeom>
                <a:avLst/>
                <a:gdLst/>
                <a:ahLst/>
                <a:cxnLst/>
                <a:rect l="l" t="t" r="r" b="b"/>
                <a:pathLst>
                  <a:path w="4563" h="4319" extrusionOk="0">
                    <a:moveTo>
                      <a:pt x="76" y="0"/>
                    </a:moveTo>
                    <a:cubicBezTo>
                      <a:pt x="43" y="0"/>
                      <a:pt x="0" y="54"/>
                      <a:pt x="19" y="84"/>
                    </a:cubicBezTo>
                    <a:cubicBezTo>
                      <a:pt x="188" y="347"/>
                      <a:pt x="411" y="579"/>
                      <a:pt x="621" y="807"/>
                    </a:cubicBezTo>
                    <a:cubicBezTo>
                      <a:pt x="965" y="1177"/>
                      <a:pt x="1322" y="1526"/>
                      <a:pt x="1688" y="1874"/>
                    </a:cubicBezTo>
                    <a:cubicBezTo>
                      <a:pt x="2416" y="2566"/>
                      <a:pt x="3179" y="3222"/>
                      <a:pt x="3933" y="3887"/>
                    </a:cubicBezTo>
                    <a:cubicBezTo>
                      <a:pt x="4058" y="3999"/>
                      <a:pt x="4188" y="4106"/>
                      <a:pt x="4321" y="4204"/>
                    </a:cubicBezTo>
                    <a:cubicBezTo>
                      <a:pt x="4357" y="4231"/>
                      <a:pt x="4482" y="4271"/>
                      <a:pt x="4496" y="4306"/>
                    </a:cubicBezTo>
                    <a:cubicBezTo>
                      <a:pt x="4498" y="4315"/>
                      <a:pt x="4502" y="4319"/>
                      <a:pt x="4508" y="4319"/>
                    </a:cubicBezTo>
                    <a:cubicBezTo>
                      <a:pt x="4527" y="4319"/>
                      <a:pt x="4558" y="4284"/>
                      <a:pt x="4558" y="4271"/>
                    </a:cubicBezTo>
                    <a:cubicBezTo>
                      <a:pt x="4563" y="4226"/>
                      <a:pt x="4500" y="4168"/>
                      <a:pt x="4482" y="4128"/>
                    </a:cubicBezTo>
                    <a:cubicBezTo>
                      <a:pt x="4433" y="4016"/>
                      <a:pt x="4317" y="3918"/>
                      <a:pt x="4228" y="3829"/>
                    </a:cubicBezTo>
                    <a:cubicBezTo>
                      <a:pt x="3933" y="3512"/>
                      <a:pt x="3607" y="3217"/>
                      <a:pt x="3286" y="2918"/>
                    </a:cubicBezTo>
                    <a:cubicBezTo>
                      <a:pt x="2500" y="2191"/>
                      <a:pt x="1724" y="1454"/>
                      <a:pt x="916" y="749"/>
                    </a:cubicBezTo>
                    <a:cubicBezTo>
                      <a:pt x="639" y="508"/>
                      <a:pt x="344" y="276"/>
                      <a:pt x="94" y="8"/>
                    </a:cubicBezTo>
                    <a:cubicBezTo>
                      <a:pt x="89" y="3"/>
                      <a:pt x="83" y="0"/>
                      <a:pt x="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54" name="Google Shape;354;p39"/>
              <p:cNvSpPr/>
              <p:nvPr/>
            </p:nvSpPr>
            <p:spPr>
              <a:xfrm>
                <a:off x="6277725" y="3751150"/>
                <a:ext cx="126425" cy="121850"/>
              </a:xfrm>
              <a:custGeom>
                <a:avLst/>
                <a:gdLst/>
                <a:ahLst/>
                <a:cxnLst/>
                <a:rect l="l" t="t" r="r" b="b"/>
                <a:pathLst>
                  <a:path w="5057" h="4874" extrusionOk="0">
                    <a:moveTo>
                      <a:pt x="80" y="0"/>
                    </a:moveTo>
                    <a:cubicBezTo>
                      <a:pt x="46" y="0"/>
                      <a:pt x="1" y="56"/>
                      <a:pt x="12" y="85"/>
                    </a:cubicBezTo>
                    <a:cubicBezTo>
                      <a:pt x="386" y="916"/>
                      <a:pt x="985" y="1630"/>
                      <a:pt x="1609" y="2282"/>
                    </a:cubicBezTo>
                    <a:cubicBezTo>
                      <a:pt x="2234" y="2933"/>
                      <a:pt x="2922" y="3540"/>
                      <a:pt x="3658" y="4067"/>
                    </a:cubicBezTo>
                    <a:cubicBezTo>
                      <a:pt x="3859" y="4210"/>
                      <a:pt x="4060" y="4357"/>
                      <a:pt x="4274" y="4487"/>
                    </a:cubicBezTo>
                    <a:cubicBezTo>
                      <a:pt x="4497" y="4625"/>
                      <a:pt x="4730" y="4746"/>
                      <a:pt x="4962" y="4871"/>
                    </a:cubicBezTo>
                    <a:cubicBezTo>
                      <a:pt x="4965" y="4872"/>
                      <a:pt x="4969" y="4873"/>
                      <a:pt x="4973" y="4873"/>
                    </a:cubicBezTo>
                    <a:cubicBezTo>
                      <a:pt x="5006" y="4873"/>
                      <a:pt x="5056" y="4814"/>
                      <a:pt x="5029" y="4790"/>
                    </a:cubicBezTo>
                    <a:cubicBezTo>
                      <a:pt x="4846" y="4656"/>
                      <a:pt x="4676" y="4509"/>
                      <a:pt x="4497" y="4366"/>
                    </a:cubicBezTo>
                    <a:cubicBezTo>
                      <a:pt x="4323" y="4232"/>
                      <a:pt x="4149" y="4103"/>
                      <a:pt x="3980" y="3964"/>
                    </a:cubicBezTo>
                    <a:cubicBezTo>
                      <a:pt x="3623" y="3688"/>
                      <a:pt x="3274" y="3398"/>
                      <a:pt x="2935" y="3098"/>
                    </a:cubicBezTo>
                    <a:cubicBezTo>
                      <a:pt x="2261" y="2500"/>
                      <a:pt x="1645" y="1849"/>
                      <a:pt x="1069" y="1161"/>
                    </a:cubicBezTo>
                    <a:cubicBezTo>
                      <a:pt x="748" y="773"/>
                      <a:pt x="431" y="385"/>
                      <a:pt x="101" y="10"/>
                    </a:cubicBezTo>
                    <a:cubicBezTo>
                      <a:pt x="95" y="3"/>
                      <a:pt x="88" y="0"/>
                      <a:pt x="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55" name="Google Shape;355;p39"/>
              <p:cNvSpPr/>
              <p:nvPr/>
            </p:nvSpPr>
            <p:spPr>
              <a:xfrm>
                <a:off x="6257225" y="3684225"/>
                <a:ext cx="99925" cy="112425"/>
              </a:xfrm>
              <a:custGeom>
                <a:avLst/>
                <a:gdLst/>
                <a:ahLst/>
                <a:cxnLst/>
                <a:rect l="l" t="t" r="r" b="b"/>
                <a:pathLst>
                  <a:path w="3997" h="4497" extrusionOk="0">
                    <a:moveTo>
                      <a:pt x="154" y="1"/>
                    </a:moveTo>
                    <a:cubicBezTo>
                      <a:pt x="89" y="1"/>
                      <a:pt x="0" y="123"/>
                      <a:pt x="15" y="174"/>
                    </a:cubicBezTo>
                    <a:cubicBezTo>
                      <a:pt x="95" y="535"/>
                      <a:pt x="265" y="883"/>
                      <a:pt x="443" y="1205"/>
                    </a:cubicBezTo>
                    <a:cubicBezTo>
                      <a:pt x="640" y="1548"/>
                      <a:pt x="867" y="1870"/>
                      <a:pt x="1108" y="2182"/>
                    </a:cubicBezTo>
                    <a:cubicBezTo>
                      <a:pt x="1590" y="2807"/>
                      <a:pt x="2135" y="3383"/>
                      <a:pt x="2760" y="3861"/>
                    </a:cubicBezTo>
                    <a:cubicBezTo>
                      <a:pt x="2929" y="3990"/>
                      <a:pt x="3104" y="4110"/>
                      <a:pt x="3278" y="4227"/>
                    </a:cubicBezTo>
                    <a:cubicBezTo>
                      <a:pt x="3452" y="4334"/>
                      <a:pt x="3644" y="4418"/>
                      <a:pt x="3836" y="4494"/>
                    </a:cubicBezTo>
                    <a:cubicBezTo>
                      <a:pt x="3839" y="4496"/>
                      <a:pt x="3843" y="4496"/>
                      <a:pt x="3847" y="4496"/>
                    </a:cubicBezTo>
                    <a:cubicBezTo>
                      <a:pt x="3901" y="4496"/>
                      <a:pt x="3997" y="4398"/>
                      <a:pt x="3947" y="4360"/>
                    </a:cubicBezTo>
                    <a:cubicBezTo>
                      <a:pt x="3353" y="3914"/>
                      <a:pt x="2787" y="3445"/>
                      <a:pt x="2273" y="2905"/>
                    </a:cubicBezTo>
                    <a:cubicBezTo>
                      <a:pt x="2001" y="2620"/>
                      <a:pt x="1742" y="2321"/>
                      <a:pt x="1497" y="2008"/>
                    </a:cubicBezTo>
                    <a:cubicBezTo>
                      <a:pt x="1260" y="1700"/>
                      <a:pt x="1046" y="1374"/>
                      <a:pt x="832" y="1048"/>
                    </a:cubicBezTo>
                    <a:cubicBezTo>
                      <a:pt x="720" y="879"/>
                      <a:pt x="613" y="705"/>
                      <a:pt x="506" y="531"/>
                    </a:cubicBezTo>
                    <a:cubicBezTo>
                      <a:pt x="399" y="365"/>
                      <a:pt x="305" y="187"/>
                      <a:pt x="193" y="22"/>
                    </a:cubicBezTo>
                    <a:cubicBezTo>
                      <a:pt x="182" y="7"/>
                      <a:pt x="169" y="1"/>
                      <a:pt x="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56" name="Google Shape;356;p39"/>
              <p:cNvSpPr/>
              <p:nvPr/>
            </p:nvSpPr>
            <p:spPr>
              <a:xfrm>
                <a:off x="6252625" y="3668100"/>
                <a:ext cx="83200" cy="95650"/>
              </a:xfrm>
              <a:custGeom>
                <a:avLst/>
                <a:gdLst/>
                <a:ahLst/>
                <a:cxnLst/>
                <a:rect l="l" t="t" r="r" b="b"/>
                <a:pathLst>
                  <a:path w="3328" h="3826" extrusionOk="0">
                    <a:moveTo>
                      <a:pt x="83" y="0"/>
                    </a:moveTo>
                    <a:cubicBezTo>
                      <a:pt x="47" y="0"/>
                      <a:pt x="0" y="66"/>
                      <a:pt x="11" y="95"/>
                    </a:cubicBezTo>
                    <a:cubicBezTo>
                      <a:pt x="87" y="395"/>
                      <a:pt x="194" y="689"/>
                      <a:pt x="319" y="970"/>
                    </a:cubicBezTo>
                    <a:cubicBezTo>
                      <a:pt x="462" y="1292"/>
                      <a:pt x="658" y="1600"/>
                      <a:pt x="846" y="1894"/>
                    </a:cubicBezTo>
                    <a:cubicBezTo>
                      <a:pt x="1216" y="2483"/>
                      <a:pt x="1658" y="3073"/>
                      <a:pt x="2225" y="3483"/>
                    </a:cubicBezTo>
                    <a:cubicBezTo>
                      <a:pt x="2479" y="3662"/>
                      <a:pt x="2802" y="3825"/>
                      <a:pt x="3119" y="3825"/>
                    </a:cubicBezTo>
                    <a:cubicBezTo>
                      <a:pt x="3143" y="3825"/>
                      <a:pt x="3166" y="3824"/>
                      <a:pt x="3189" y="3823"/>
                    </a:cubicBezTo>
                    <a:cubicBezTo>
                      <a:pt x="3234" y="3818"/>
                      <a:pt x="3328" y="3733"/>
                      <a:pt x="3265" y="3698"/>
                    </a:cubicBezTo>
                    <a:cubicBezTo>
                      <a:pt x="3145" y="3635"/>
                      <a:pt x="3020" y="3582"/>
                      <a:pt x="2904" y="3515"/>
                    </a:cubicBezTo>
                    <a:cubicBezTo>
                      <a:pt x="2779" y="3439"/>
                      <a:pt x="2663" y="3354"/>
                      <a:pt x="2551" y="3269"/>
                    </a:cubicBezTo>
                    <a:cubicBezTo>
                      <a:pt x="2292" y="3064"/>
                      <a:pt x="2064" y="2818"/>
                      <a:pt x="1855" y="2564"/>
                    </a:cubicBezTo>
                    <a:cubicBezTo>
                      <a:pt x="1408" y="2024"/>
                      <a:pt x="1060" y="1412"/>
                      <a:pt x="703" y="814"/>
                    </a:cubicBezTo>
                    <a:cubicBezTo>
                      <a:pt x="533" y="533"/>
                      <a:pt x="328" y="256"/>
                      <a:pt x="105" y="11"/>
                    </a:cubicBezTo>
                    <a:cubicBezTo>
                      <a:pt x="99" y="4"/>
                      <a:pt x="91"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57" name="Google Shape;357;p39"/>
              <p:cNvSpPr/>
              <p:nvPr/>
            </p:nvSpPr>
            <p:spPr>
              <a:xfrm>
                <a:off x="6271725" y="3675975"/>
                <a:ext cx="62550" cy="67350"/>
              </a:xfrm>
              <a:custGeom>
                <a:avLst/>
                <a:gdLst/>
                <a:ahLst/>
                <a:cxnLst/>
                <a:rect l="l" t="t" r="r" b="b"/>
                <a:pathLst>
                  <a:path w="2502" h="2694" extrusionOk="0">
                    <a:moveTo>
                      <a:pt x="92" y="0"/>
                    </a:moveTo>
                    <a:cubicBezTo>
                      <a:pt x="53" y="0"/>
                      <a:pt x="1" y="55"/>
                      <a:pt x="19" y="88"/>
                    </a:cubicBezTo>
                    <a:cubicBezTo>
                      <a:pt x="153" y="343"/>
                      <a:pt x="323" y="593"/>
                      <a:pt x="501" y="820"/>
                    </a:cubicBezTo>
                    <a:cubicBezTo>
                      <a:pt x="676" y="1057"/>
                      <a:pt x="859" y="1276"/>
                      <a:pt x="1064" y="1490"/>
                    </a:cubicBezTo>
                    <a:cubicBezTo>
                      <a:pt x="1260" y="1700"/>
                      <a:pt x="1470" y="1896"/>
                      <a:pt x="1675" y="2097"/>
                    </a:cubicBezTo>
                    <a:cubicBezTo>
                      <a:pt x="1876" y="2298"/>
                      <a:pt x="2095" y="2476"/>
                      <a:pt x="2296" y="2677"/>
                    </a:cubicBezTo>
                    <a:cubicBezTo>
                      <a:pt x="2308" y="2689"/>
                      <a:pt x="2322" y="2694"/>
                      <a:pt x="2337" y="2694"/>
                    </a:cubicBezTo>
                    <a:cubicBezTo>
                      <a:pt x="2410" y="2694"/>
                      <a:pt x="2502" y="2575"/>
                      <a:pt x="2461" y="2512"/>
                    </a:cubicBezTo>
                    <a:cubicBezTo>
                      <a:pt x="2300" y="2271"/>
                      <a:pt x="2144" y="2039"/>
                      <a:pt x="1952" y="1820"/>
                    </a:cubicBezTo>
                    <a:cubicBezTo>
                      <a:pt x="1765" y="1611"/>
                      <a:pt x="1573" y="1401"/>
                      <a:pt x="1372" y="1204"/>
                    </a:cubicBezTo>
                    <a:cubicBezTo>
                      <a:pt x="1171" y="999"/>
                      <a:pt x="961" y="812"/>
                      <a:pt x="751" y="615"/>
                    </a:cubicBezTo>
                    <a:cubicBezTo>
                      <a:pt x="533" y="414"/>
                      <a:pt x="323" y="213"/>
                      <a:pt x="113" y="8"/>
                    </a:cubicBezTo>
                    <a:cubicBezTo>
                      <a:pt x="107" y="3"/>
                      <a:pt x="100"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58" name="Google Shape;358;p39"/>
              <p:cNvSpPr/>
              <p:nvPr/>
            </p:nvSpPr>
            <p:spPr>
              <a:xfrm>
                <a:off x="6275525" y="3725900"/>
                <a:ext cx="98775" cy="105350"/>
              </a:xfrm>
              <a:custGeom>
                <a:avLst/>
                <a:gdLst/>
                <a:ahLst/>
                <a:cxnLst/>
                <a:rect l="l" t="t" r="r" b="b"/>
                <a:pathLst>
                  <a:path w="3951" h="4214" extrusionOk="0">
                    <a:moveTo>
                      <a:pt x="94" y="0"/>
                    </a:moveTo>
                    <a:cubicBezTo>
                      <a:pt x="54" y="0"/>
                      <a:pt x="0" y="64"/>
                      <a:pt x="15" y="100"/>
                    </a:cubicBezTo>
                    <a:cubicBezTo>
                      <a:pt x="162" y="404"/>
                      <a:pt x="336" y="707"/>
                      <a:pt x="519" y="993"/>
                    </a:cubicBezTo>
                    <a:cubicBezTo>
                      <a:pt x="724" y="1310"/>
                      <a:pt x="930" y="1627"/>
                      <a:pt x="1153" y="1930"/>
                    </a:cubicBezTo>
                    <a:cubicBezTo>
                      <a:pt x="1617" y="2551"/>
                      <a:pt x="2148" y="3131"/>
                      <a:pt x="2751" y="3622"/>
                    </a:cubicBezTo>
                    <a:cubicBezTo>
                      <a:pt x="2907" y="3747"/>
                      <a:pt x="3072" y="3867"/>
                      <a:pt x="3242" y="3975"/>
                    </a:cubicBezTo>
                    <a:cubicBezTo>
                      <a:pt x="3331" y="4028"/>
                      <a:pt x="3416" y="4073"/>
                      <a:pt x="3510" y="4117"/>
                    </a:cubicBezTo>
                    <a:cubicBezTo>
                      <a:pt x="3554" y="4135"/>
                      <a:pt x="3595" y="4162"/>
                      <a:pt x="3644" y="4171"/>
                    </a:cubicBezTo>
                    <a:cubicBezTo>
                      <a:pt x="3697" y="4189"/>
                      <a:pt x="3746" y="4184"/>
                      <a:pt x="3800" y="4211"/>
                    </a:cubicBezTo>
                    <a:cubicBezTo>
                      <a:pt x="3805" y="4213"/>
                      <a:pt x="3810" y="4214"/>
                      <a:pt x="3816" y="4214"/>
                    </a:cubicBezTo>
                    <a:cubicBezTo>
                      <a:pt x="3874" y="4214"/>
                      <a:pt x="3951" y="4114"/>
                      <a:pt x="3894" y="4077"/>
                    </a:cubicBezTo>
                    <a:cubicBezTo>
                      <a:pt x="3853" y="4055"/>
                      <a:pt x="3836" y="4015"/>
                      <a:pt x="3804" y="3979"/>
                    </a:cubicBezTo>
                    <a:cubicBezTo>
                      <a:pt x="3778" y="3952"/>
                      <a:pt x="3742" y="3930"/>
                      <a:pt x="3711" y="3903"/>
                    </a:cubicBezTo>
                    <a:cubicBezTo>
                      <a:pt x="3644" y="3850"/>
                      <a:pt x="3577" y="3792"/>
                      <a:pt x="3510" y="3742"/>
                    </a:cubicBezTo>
                    <a:cubicBezTo>
                      <a:pt x="3376" y="3635"/>
                      <a:pt x="3246" y="3524"/>
                      <a:pt x="3117" y="3412"/>
                    </a:cubicBezTo>
                    <a:cubicBezTo>
                      <a:pt x="2831" y="3167"/>
                      <a:pt x="2568" y="2899"/>
                      <a:pt x="2309" y="2627"/>
                    </a:cubicBezTo>
                    <a:cubicBezTo>
                      <a:pt x="2041" y="2345"/>
                      <a:pt x="1791" y="2046"/>
                      <a:pt x="1541" y="1752"/>
                    </a:cubicBezTo>
                    <a:cubicBezTo>
                      <a:pt x="1296" y="1466"/>
                      <a:pt x="1055" y="1180"/>
                      <a:pt x="823" y="886"/>
                    </a:cubicBezTo>
                    <a:cubicBezTo>
                      <a:pt x="591" y="591"/>
                      <a:pt x="358" y="296"/>
                      <a:pt x="117" y="11"/>
                    </a:cubicBezTo>
                    <a:cubicBezTo>
                      <a:pt x="111" y="3"/>
                      <a:pt x="103"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59" name="Google Shape;359;p39"/>
              <p:cNvSpPr/>
              <p:nvPr/>
            </p:nvSpPr>
            <p:spPr>
              <a:xfrm>
                <a:off x="6306650" y="3810950"/>
                <a:ext cx="124250" cy="116775"/>
              </a:xfrm>
              <a:custGeom>
                <a:avLst/>
                <a:gdLst/>
                <a:ahLst/>
                <a:cxnLst/>
                <a:rect l="l" t="t" r="r" b="b"/>
                <a:pathLst>
                  <a:path w="4970" h="4671" extrusionOk="0">
                    <a:moveTo>
                      <a:pt x="76" y="0"/>
                    </a:moveTo>
                    <a:cubicBezTo>
                      <a:pt x="45" y="0"/>
                      <a:pt x="1" y="53"/>
                      <a:pt x="15" y="82"/>
                    </a:cubicBezTo>
                    <a:cubicBezTo>
                      <a:pt x="198" y="448"/>
                      <a:pt x="426" y="787"/>
                      <a:pt x="631" y="1144"/>
                    </a:cubicBezTo>
                    <a:cubicBezTo>
                      <a:pt x="863" y="1550"/>
                      <a:pt x="1149" y="1929"/>
                      <a:pt x="1426" y="2304"/>
                    </a:cubicBezTo>
                    <a:cubicBezTo>
                      <a:pt x="1988" y="3045"/>
                      <a:pt x="2644" y="3746"/>
                      <a:pt x="3448" y="4237"/>
                    </a:cubicBezTo>
                    <a:cubicBezTo>
                      <a:pt x="3653" y="4362"/>
                      <a:pt x="3867" y="4469"/>
                      <a:pt x="4090" y="4550"/>
                    </a:cubicBezTo>
                    <a:cubicBezTo>
                      <a:pt x="4327" y="4634"/>
                      <a:pt x="4550" y="4670"/>
                      <a:pt x="4800" y="4670"/>
                    </a:cubicBezTo>
                    <a:cubicBezTo>
                      <a:pt x="4849" y="4670"/>
                      <a:pt x="4970" y="4550"/>
                      <a:pt x="4889" y="4518"/>
                    </a:cubicBezTo>
                    <a:cubicBezTo>
                      <a:pt x="4711" y="4456"/>
                      <a:pt x="4528" y="4380"/>
                      <a:pt x="4354" y="4304"/>
                    </a:cubicBezTo>
                    <a:cubicBezTo>
                      <a:pt x="4166" y="4224"/>
                      <a:pt x="3983" y="4126"/>
                      <a:pt x="3809" y="4023"/>
                    </a:cubicBezTo>
                    <a:cubicBezTo>
                      <a:pt x="3425" y="3791"/>
                      <a:pt x="3077" y="3501"/>
                      <a:pt x="2756" y="3197"/>
                    </a:cubicBezTo>
                    <a:cubicBezTo>
                      <a:pt x="2077" y="2559"/>
                      <a:pt x="1488" y="1831"/>
                      <a:pt x="926" y="1090"/>
                    </a:cubicBezTo>
                    <a:cubicBezTo>
                      <a:pt x="783" y="903"/>
                      <a:pt x="631" y="715"/>
                      <a:pt x="488" y="523"/>
                    </a:cubicBezTo>
                    <a:cubicBezTo>
                      <a:pt x="363" y="349"/>
                      <a:pt x="234" y="175"/>
                      <a:pt x="95" y="10"/>
                    </a:cubicBezTo>
                    <a:cubicBezTo>
                      <a:pt x="90" y="3"/>
                      <a:pt x="84" y="0"/>
                      <a:pt x="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60" name="Google Shape;360;p39"/>
              <p:cNvSpPr/>
              <p:nvPr/>
            </p:nvSpPr>
            <p:spPr>
              <a:xfrm>
                <a:off x="5865350" y="3658850"/>
                <a:ext cx="379925" cy="258450"/>
              </a:xfrm>
              <a:custGeom>
                <a:avLst/>
                <a:gdLst/>
                <a:ahLst/>
                <a:cxnLst/>
                <a:rect l="l" t="t" r="r" b="b"/>
                <a:pathLst>
                  <a:path w="15197" h="10338" extrusionOk="0">
                    <a:moveTo>
                      <a:pt x="4440" y="6655"/>
                    </a:moveTo>
                    <a:cubicBezTo>
                      <a:pt x="4437" y="6657"/>
                      <a:pt x="4435" y="6659"/>
                      <a:pt x="4432" y="6661"/>
                    </a:cubicBezTo>
                    <a:cubicBezTo>
                      <a:pt x="4430" y="6663"/>
                      <a:pt x="4427" y="6665"/>
                      <a:pt x="4424" y="6667"/>
                    </a:cubicBezTo>
                    <a:lnTo>
                      <a:pt x="4424" y="6667"/>
                    </a:lnTo>
                    <a:cubicBezTo>
                      <a:pt x="4429" y="6663"/>
                      <a:pt x="4434" y="6658"/>
                      <a:pt x="4440" y="6655"/>
                    </a:cubicBezTo>
                    <a:close/>
                    <a:moveTo>
                      <a:pt x="14984" y="0"/>
                    </a:moveTo>
                    <a:cubicBezTo>
                      <a:pt x="14964" y="0"/>
                      <a:pt x="14943" y="2"/>
                      <a:pt x="14922" y="6"/>
                    </a:cubicBezTo>
                    <a:cubicBezTo>
                      <a:pt x="14605" y="64"/>
                      <a:pt x="14293" y="198"/>
                      <a:pt x="13985" y="296"/>
                    </a:cubicBezTo>
                    <a:cubicBezTo>
                      <a:pt x="13677" y="390"/>
                      <a:pt x="13364" y="488"/>
                      <a:pt x="13056" y="590"/>
                    </a:cubicBezTo>
                    <a:cubicBezTo>
                      <a:pt x="12454" y="787"/>
                      <a:pt x="11873" y="1028"/>
                      <a:pt x="11302" y="1309"/>
                    </a:cubicBezTo>
                    <a:cubicBezTo>
                      <a:pt x="10226" y="1831"/>
                      <a:pt x="9191" y="2438"/>
                      <a:pt x="8195" y="3095"/>
                    </a:cubicBezTo>
                    <a:cubicBezTo>
                      <a:pt x="7227" y="3737"/>
                      <a:pt x="6298" y="4429"/>
                      <a:pt x="5396" y="5166"/>
                    </a:cubicBezTo>
                    <a:cubicBezTo>
                      <a:pt x="4472" y="5916"/>
                      <a:pt x="3580" y="6697"/>
                      <a:pt x="2705" y="7500"/>
                    </a:cubicBezTo>
                    <a:cubicBezTo>
                      <a:pt x="2285" y="7888"/>
                      <a:pt x="1870" y="8290"/>
                      <a:pt x="1464" y="8692"/>
                    </a:cubicBezTo>
                    <a:cubicBezTo>
                      <a:pt x="1259" y="8897"/>
                      <a:pt x="1053" y="9103"/>
                      <a:pt x="861" y="9317"/>
                    </a:cubicBezTo>
                    <a:cubicBezTo>
                      <a:pt x="759" y="9424"/>
                      <a:pt x="683" y="9522"/>
                      <a:pt x="576" y="9634"/>
                    </a:cubicBezTo>
                    <a:cubicBezTo>
                      <a:pt x="473" y="9745"/>
                      <a:pt x="370" y="9853"/>
                      <a:pt x="277" y="9969"/>
                    </a:cubicBezTo>
                    <a:cubicBezTo>
                      <a:pt x="192" y="10071"/>
                      <a:pt x="111" y="10178"/>
                      <a:pt x="27" y="10281"/>
                    </a:cubicBezTo>
                    <a:cubicBezTo>
                      <a:pt x="0" y="10310"/>
                      <a:pt x="15" y="10338"/>
                      <a:pt x="42" y="10338"/>
                    </a:cubicBezTo>
                    <a:cubicBezTo>
                      <a:pt x="52" y="10338"/>
                      <a:pt x="64" y="10334"/>
                      <a:pt x="76" y="10326"/>
                    </a:cubicBezTo>
                    <a:cubicBezTo>
                      <a:pt x="183" y="10250"/>
                      <a:pt x="294" y="10178"/>
                      <a:pt x="406" y="10098"/>
                    </a:cubicBezTo>
                    <a:cubicBezTo>
                      <a:pt x="518" y="10018"/>
                      <a:pt x="620" y="9928"/>
                      <a:pt x="727" y="9844"/>
                    </a:cubicBezTo>
                    <a:cubicBezTo>
                      <a:pt x="839" y="9750"/>
                      <a:pt x="960" y="9669"/>
                      <a:pt x="1071" y="9580"/>
                    </a:cubicBezTo>
                    <a:cubicBezTo>
                      <a:pt x="1080" y="9571"/>
                      <a:pt x="1089" y="9562"/>
                      <a:pt x="1098" y="9553"/>
                    </a:cubicBezTo>
                    <a:cubicBezTo>
                      <a:pt x="1111" y="9540"/>
                      <a:pt x="1125" y="9531"/>
                      <a:pt x="1134" y="9522"/>
                    </a:cubicBezTo>
                    <a:cubicBezTo>
                      <a:pt x="1160" y="9504"/>
                      <a:pt x="1183" y="9482"/>
                      <a:pt x="1205" y="9464"/>
                    </a:cubicBezTo>
                    <a:cubicBezTo>
                      <a:pt x="1268" y="9415"/>
                      <a:pt x="1326" y="9362"/>
                      <a:pt x="1384" y="9312"/>
                    </a:cubicBezTo>
                    <a:cubicBezTo>
                      <a:pt x="1834" y="8937"/>
                      <a:pt x="2276" y="8549"/>
                      <a:pt x="2718" y="8161"/>
                    </a:cubicBezTo>
                    <a:cubicBezTo>
                      <a:pt x="3147" y="7777"/>
                      <a:pt x="3580" y="7397"/>
                      <a:pt x="4017" y="7018"/>
                    </a:cubicBezTo>
                    <a:cubicBezTo>
                      <a:pt x="4124" y="6924"/>
                      <a:pt x="4231" y="6831"/>
                      <a:pt x="4339" y="6737"/>
                    </a:cubicBezTo>
                    <a:cubicBezTo>
                      <a:pt x="4365" y="6719"/>
                      <a:pt x="4388" y="6697"/>
                      <a:pt x="4414" y="6679"/>
                    </a:cubicBezTo>
                    <a:cubicBezTo>
                      <a:pt x="4416" y="6676"/>
                      <a:pt x="4419" y="6673"/>
                      <a:pt x="4421" y="6671"/>
                    </a:cubicBezTo>
                    <a:lnTo>
                      <a:pt x="4421" y="6671"/>
                    </a:lnTo>
                    <a:cubicBezTo>
                      <a:pt x="4407" y="6681"/>
                      <a:pt x="4402" y="6685"/>
                      <a:pt x="4402" y="6685"/>
                    </a:cubicBezTo>
                    <a:cubicBezTo>
                      <a:pt x="4402" y="6685"/>
                      <a:pt x="4414" y="6675"/>
                      <a:pt x="4424" y="6667"/>
                    </a:cubicBezTo>
                    <a:lnTo>
                      <a:pt x="4424" y="6667"/>
                    </a:lnTo>
                    <a:cubicBezTo>
                      <a:pt x="4423" y="6668"/>
                      <a:pt x="4422" y="6669"/>
                      <a:pt x="4421" y="6671"/>
                    </a:cubicBezTo>
                    <a:lnTo>
                      <a:pt x="4421" y="6671"/>
                    </a:lnTo>
                    <a:cubicBezTo>
                      <a:pt x="4428" y="6665"/>
                      <a:pt x="4438" y="6657"/>
                      <a:pt x="4450" y="6648"/>
                    </a:cubicBezTo>
                    <a:lnTo>
                      <a:pt x="4450" y="6648"/>
                    </a:lnTo>
                    <a:cubicBezTo>
                      <a:pt x="4447" y="6650"/>
                      <a:pt x="4443" y="6652"/>
                      <a:pt x="4440" y="6655"/>
                    </a:cubicBezTo>
                    <a:lnTo>
                      <a:pt x="4440" y="6655"/>
                    </a:lnTo>
                    <a:cubicBezTo>
                      <a:pt x="4495" y="6608"/>
                      <a:pt x="4546" y="6561"/>
                      <a:pt x="4602" y="6518"/>
                    </a:cubicBezTo>
                    <a:cubicBezTo>
                      <a:pt x="4821" y="6331"/>
                      <a:pt x="5039" y="6152"/>
                      <a:pt x="5263" y="5969"/>
                    </a:cubicBezTo>
                    <a:cubicBezTo>
                      <a:pt x="6151" y="5246"/>
                      <a:pt x="7066" y="4545"/>
                      <a:pt x="8017" y="3898"/>
                    </a:cubicBezTo>
                    <a:cubicBezTo>
                      <a:pt x="8494" y="3572"/>
                      <a:pt x="8981" y="3260"/>
                      <a:pt x="9476" y="2961"/>
                    </a:cubicBezTo>
                    <a:cubicBezTo>
                      <a:pt x="9490" y="2952"/>
                      <a:pt x="9503" y="2943"/>
                      <a:pt x="9516" y="2934"/>
                    </a:cubicBezTo>
                    <a:cubicBezTo>
                      <a:pt x="9526" y="2929"/>
                      <a:pt x="9530" y="2927"/>
                      <a:pt x="9531" y="2927"/>
                    </a:cubicBezTo>
                    <a:lnTo>
                      <a:pt x="9531" y="2927"/>
                    </a:lnTo>
                    <a:cubicBezTo>
                      <a:pt x="9533" y="2927"/>
                      <a:pt x="9490" y="2952"/>
                      <a:pt x="9490" y="2952"/>
                    </a:cubicBezTo>
                    <a:cubicBezTo>
                      <a:pt x="9512" y="2947"/>
                      <a:pt x="9552" y="2916"/>
                      <a:pt x="9574" y="2903"/>
                    </a:cubicBezTo>
                    <a:cubicBezTo>
                      <a:pt x="9641" y="2862"/>
                      <a:pt x="9713" y="2822"/>
                      <a:pt x="9780" y="2782"/>
                    </a:cubicBezTo>
                    <a:cubicBezTo>
                      <a:pt x="9905" y="2711"/>
                      <a:pt x="10030" y="2639"/>
                      <a:pt x="10155" y="2568"/>
                    </a:cubicBezTo>
                    <a:cubicBezTo>
                      <a:pt x="10409" y="2429"/>
                      <a:pt x="10664" y="2296"/>
                      <a:pt x="10922" y="2162"/>
                    </a:cubicBezTo>
                    <a:cubicBezTo>
                      <a:pt x="11181" y="2032"/>
                      <a:pt x="11440" y="1903"/>
                      <a:pt x="11704" y="1782"/>
                    </a:cubicBezTo>
                    <a:cubicBezTo>
                      <a:pt x="11838" y="1720"/>
                      <a:pt x="11971" y="1657"/>
                      <a:pt x="12105" y="1599"/>
                    </a:cubicBezTo>
                    <a:cubicBezTo>
                      <a:pt x="12172" y="1572"/>
                      <a:pt x="12244" y="1541"/>
                      <a:pt x="12311" y="1514"/>
                    </a:cubicBezTo>
                    <a:cubicBezTo>
                      <a:pt x="12351" y="1501"/>
                      <a:pt x="12387" y="1488"/>
                      <a:pt x="12427" y="1474"/>
                    </a:cubicBezTo>
                    <a:cubicBezTo>
                      <a:pt x="12436" y="1470"/>
                      <a:pt x="12443" y="1466"/>
                      <a:pt x="12451" y="1464"/>
                    </a:cubicBezTo>
                    <a:lnTo>
                      <a:pt x="12451" y="1464"/>
                    </a:lnTo>
                    <a:cubicBezTo>
                      <a:pt x="12451" y="1464"/>
                      <a:pt x="12450" y="1464"/>
                      <a:pt x="12451" y="1464"/>
                    </a:cubicBezTo>
                    <a:cubicBezTo>
                      <a:pt x="12453" y="1464"/>
                      <a:pt x="12461" y="1462"/>
                      <a:pt x="12476" y="1456"/>
                    </a:cubicBezTo>
                    <a:lnTo>
                      <a:pt x="12476" y="1456"/>
                    </a:lnTo>
                    <a:cubicBezTo>
                      <a:pt x="12467" y="1459"/>
                      <a:pt x="12459" y="1461"/>
                      <a:pt x="12451" y="1464"/>
                    </a:cubicBezTo>
                    <a:lnTo>
                      <a:pt x="12451" y="1464"/>
                    </a:lnTo>
                    <a:cubicBezTo>
                      <a:pt x="12454" y="1462"/>
                      <a:pt x="12462" y="1458"/>
                      <a:pt x="12476" y="1452"/>
                    </a:cubicBezTo>
                    <a:cubicBezTo>
                      <a:pt x="13087" y="1238"/>
                      <a:pt x="13708" y="1059"/>
                      <a:pt x="14319" y="854"/>
                    </a:cubicBezTo>
                    <a:cubicBezTo>
                      <a:pt x="14498" y="796"/>
                      <a:pt x="14676" y="733"/>
                      <a:pt x="14842" y="640"/>
                    </a:cubicBezTo>
                    <a:cubicBezTo>
                      <a:pt x="15002" y="555"/>
                      <a:pt x="15154" y="403"/>
                      <a:pt x="15181" y="215"/>
                    </a:cubicBezTo>
                    <a:cubicBezTo>
                      <a:pt x="15196" y="73"/>
                      <a:pt x="15109" y="0"/>
                      <a:pt x="149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61" name="Google Shape;361;p39"/>
              <p:cNvSpPr/>
              <p:nvPr/>
            </p:nvSpPr>
            <p:spPr>
              <a:xfrm>
                <a:off x="5894350" y="3870475"/>
                <a:ext cx="28050" cy="126075"/>
              </a:xfrm>
              <a:custGeom>
                <a:avLst/>
                <a:gdLst/>
                <a:ahLst/>
                <a:cxnLst/>
                <a:rect l="l" t="t" r="r" b="b"/>
                <a:pathLst>
                  <a:path w="1122" h="5043" extrusionOk="0">
                    <a:moveTo>
                      <a:pt x="1094" y="1"/>
                    </a:moveTo>
                    <a:cubicBezTo>
                      <a:pt x="1065" y="1"/>
                      <a:pt x="1020" y="30"/>
                      <a:pt x="1009" y="53"/>
                    </a:cubicBezTo>
                    <a:cubicBezTo>
                      <a:pt x="483" y="1271"/>
                      <a:pt x="206" y="2611"/>
                      <a:pt x="54" y="3923"/>
                    </a:cubicBezTo>
                    <a:cubicBezTo>
                      <a:pt x="14" y="4284"/>
                      <a:pt x="9" y="4650"/>
                      <a:pt x="0" y="5016"/>
                    </a:cubicBezTo>
                    <a:cubicBezTo>
                      <a:pt x="0" y="5035"/>
                      <a:pt x="9" y="5042"/>
                      <a:pt x="22" y="5042"/>
                    </a:cubicBezTo>
                    <a:cubicBezTo>
                      <a:pt x="53" y="5042"/>
                      <a:pt x="106" y="5001"/>
                      <a:pt x="112" y="4976"/>
                    </a:cubicBezTo>
                    <a:cubicBezTo>
                      <a:pt x="161" y="4642"/>
                      <a:pt x="228" y="4316"/>
                      <a:pt x="286" y="3985"/>
                    </a:cubicBezTo>
                    <a:cubicBezTo>
                      <a:pt x="344" y="3664"/>
                      <a:pt x="389" y="3347"/>
                      <a:pt x="451" y="3026"/>
                    </a:cubicBezTo>
                    <a:cubicBezTo>
                      <a:pt x="572" y="2392"/>
                      <a:pt x="732" y="1767"/>
                      <a:pt x="871" y="1133"/>
                    </a:cubicBezTo>
                    <a:cubicBezTo>
                      <a:pt x="947" y="767"/>
                      <a:pt x="1045" y="405"/>
                      <a:pt x="1116" y="39"/>
                    </a:cubicBezTo>
                    <a:cubicBezTo>
                      <a:pt x="1121" y="11"/>
                      <a:pt x="1110" y="1"/>
                      <a:pt x="1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62" name="Google Shape;362;p39"/>
              <p:cNvSpPr/>
              <p:nvPr/>
            </p:nvSpPr>
            <p:spPr>
              <a:xfrm>
                <a:off x="5915675" y="3830525"/>
                <a:ext cx="40925" cy="130525"/>
              </a:xfrm>
              <a:custGeom>
                <a:avLst/>
                <a:gdLst/>
                <a:ahLst/>
                <a:cxnLst/>
                <a:rect l="l" t="t" r="r" b="b"/>
                <a:pathLst>
                  <a:path w="1637" h="5221" extrusionOk="0">
                    <a:moveTo>
                      <a:pt x="1617" y="0"/>
                    </a:moveTo>
                    <a:cubicBezTo>
                      <a:pt x="1600" y="0"/>
                      <a:pt x="1574" y="13"/>
                      <a:pt x="1567" y="26"/>
                    </a:cubicBezTo>
                    <a:cubicBezTo>
                      <a:pt x="1169" y="647"/>
                      <a:pt x="906" y="1347"/>
                      <a:pt x="656" y="2039"/>
                    </a:cubicBezTo>
                    <a:cubicBezTo>
                      <a:pt x="384" y="2802"/>
                      <a:pt x="121" y="3593"/>
                      <a:pt x="40" y="4400"/>
                    </a:cubicBezTo>
                    <a:cubicBezTo>
                      <a:pt x="18" y="4650"/>
                      <a:pt x="0" y="5021"/>
                      <a:pt x="187" y="5217"/>
                    </a:cubicBezTo>
                    <a:cubicBezTo>
                      <a:pt x="191" y="5220"/>
                      <a:pt x="194" y="5221"/>
                      <a:pt x="197" y="5221"/>
                    </a:cubicBezTo>
                    <a:cubicBezTo>
                      <a:pt x="214" y="5221"/>
                      <a:pt x="231" y="5197"/>
                      <a:pt x="228" y="5186"/>
                    </a:cubicBezTo>
                    <a:cubicBezTo>
                      <a:pt x="161" y="4927"/>
                      <a:pt x="179" y="4673"/>
                      <a:pt x="205" y="4414"/>
                    </a:cubicBezTo>
                    <a:cubicBezTo>
                      <a:pt x="241" y="4048"/>
                      <a:pt x="335" y="3691"/>
                      <a:pt x="429" y="3338"/>
                    </a:cubicBezTo>
                    <a:cubicBezTo>
                      <a:pt x="647" y="2535"/>
                      <a:pt x="946" y="1758"/>
                      <a:pt x="1263" y="986"/>
                    </a:cubicBezTo>
                    <a:cubicBezTo>
                      <a:pt x="1388" y="664"/>
                      <a:pt x="1513" y="347"/>
                      <a:pt x="1629" y="26"/>
                    </a:cubicBezTo>
                    <a:cubicBezTo>
                      <a:pt x="1637" y="7"/>
                      <a:pt x="1629" y="0"/>
                      <a:pt x="1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63" name="Google Shape;363;p39"/>
              <p:cNvSpPr/>
              <p:nvPr/>
            </p:nvSpPr>
            <p:spPr>
              <a:xfrm>
                <a:off x="5946800" y="3813075"/>
                <a:ext cx="38950" cy="136650"/>
              </a:xfrm>
              <a:custGeom>
                <a:avLst/>
                <a:gdLst/>
                <a:ahLst/>
                <a:cxnLst/>
                <a:rect l="l" t="t" r="r" b="b"/>
                <a:pathLst>
                  <a:path w="1558" h="5466" extrusionOk="0">
                    <a:moveTo>
                      <a:pt x="1530" y="1"/>
                    </a:moveTo>
                    <a:cubicBezTo>
                      <a:pt x="1512" y="1"/>
                      <a:pt x="1485" y="14"/>
                      <a:pt x="1473" y="28"/>
                    </a:cubicBezTo>
                    <a:cubicBezTo>
                      <a:pt x="996" y="604"/>
                      <a:pt x="719" y="1331"/>
                      <a:pt x="509" y="2041"/>
                    </a:cubicBezTo>
                    <a:cubicBezTo>
                      <a:pt x="299" y="2760"/>
                      <a:pt x="152" y="3505"/>
                      <a:pt x="72" y="4250"/>
                    </a:cubicBezTo>
                    <a:cubicBezTo>
                      <a:pt x="27" y="4652"/>
                      <a:pt x="0" y="5049"/>
                      <a:pt x="9" y="5451"/>
                    </a:cubicBezTo>
                    <a:cubicBezTo>
                      <a:pt x="9" y="5461"/>
                      <a:pt x="14" y="5465"/>
                      <a:pt x="21" y="5465"/>
                    </a:cubicBezTo>
                    <a:cubicBezTo>
                      <a:pt x="38" y="5465"/>
                      <a:pt x="69" y="5441"/>
                      <a:pt x="72" y="5429"/>
                    </a:cubicBezTo>
                    <a:cubicBezTo>
                      <a:pt x="206" y="4706"/>
                      <a:pt x="286" y="3978"/>
                      <a:pt x="429" y="3255"/>
                    </a:cubicBezTo>
                    <a:cubicBezTo>
                      <a:pt x="567" y="2532"/>
                      <a:pt x="759" y="1809"/>
                      <a:pt x="1045" y="1126"/>
                    </a:cubicBezTo>
                    <a:cubicBezTo>
                      <a:pt x="1197" y="755"/>
                      <a:pt x="1371" y="398"/>
                      <a:pt x="1545" y="41"/>
                    </a:cubicBezTo>
                    <a:cubicBezTo>
                      <a:pt x="1558" y="11"/>
                      <a:pt x="1547" y="1"/>
                      <a:pt x="1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64" name="Google Shape;364;p39"/>
              <p:cNvSpPr/>
              <p:nvPr/>
            </p:nvSpPr>
            <p:spPr>
              <a:xfrm>
                <a:off x="5969675" y="3789600"/>
                <a:ext cx="45325" cy="135125"/>
              </a:xfrm>
              <a:custGeom>
                <a:avLst/>
                <a:gdLst/>
                <a:ahLst/>
                <a:cxnLst/>
                <a:rect l="l" t="t" r="r" b="b"/>
                <a:pathLst>
                  <a:path w="1813" h="5405" extrusionOk="0">
                    <a:moveTo>
                      <a:pt x="1774" y="0"/>
                    </a:moveTo>
                    <a:cubicBezTo>
                      <a:pt x="1750" y="0"/>
                      <a:pt x="1719" y="16"/>
                      <a:pt x="1706" y="38"/>
                    </a:cubicBezTo>
                    <a:cubicBezTo>
                      <a:pt x="1496" y="360"/>
                      <a:pt x="1304" y="690"/>
                      <a:pt x="1143" y="1034"/>
                    </a:cubicBezTo>
                    <a:cubicBezTo>
                      <a:pt x="982" y="1373"/>
                      <a:pt x="849" y="1721"/>
                      <a:pt x="724" y="2069"/>
                    </a:cubicBezTo>
                    <a:cubicBezTo>
                      <a:pt x="474" y="2757"/>
                      <a:pt x="268" y="3471"/>
                      <a:pt x="139" y="4198"/>
                    </a:cubicBezTo>
                    <a:cubicBezTo>
                      <a:pt x="72" y="4587"/>
                      <a:pt x="0" y="4989"/>
                      <a:pt x="18" y="5386"/>
                    </a:cubicBezTo>
                    <a:cubicBezTo>
                      <a:pt x="18" y="5399"/>
                      <a:pt x="23" y="5404"/>
                      <a:pt x="31" y="5404"/>
                    </a:cubicBezTo>
                    <a:cubicBezTo>
                      <a:pt x="48" y="5404"/>
                      <a:pt x="78" y="5376"/>
                      <a:pt x="81" y="5363"/>
                    </a:cubicBezTo>
                    <a:cubicBezTo>
                      <a:pt x="183" y="5006"/>
                      <a:pt x="241" y="4636"/>
                      <a:pt x="322" y="4274"/>
                    </a:cubicBezTo>
                    <a:cubicBezTo>
                      <a:pt x="402" y="3922"/>
                      <a:pt x="487" y="3569"/>
                      <a:pt x="581" y="3216"/>
                    </a:cubicBezTo>
                    <a:cubicBezTo>
                      <a:pt x="777" y="2520"/>
                      <a:pt x="1018" y="1837"/>
                      <a:pt x="1308" y="1177"/>
                    </a:cubicBezTo>
                    <a:cubicBezTo>
                      <a:pt x="1473" y="806"/>
                      <a:pt x="1630" y="427"/>
                      <a:pt x="1795" y="56"/>
                    </a:cubicBezTo>
                    <a:cubicBezTo>
                      <a:pt x="1813" y="16"/>
                      <a:pt x="1797" y="0"/>
                      <a:pt x="1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65" name="Google Shape;365;p39"/>
              <p:cNvSpPr/>
              <p:nvPr/>
            </p:nvSpPr>
            <p:spPr>
              <a:xfrm>
                <a:off x="5991200" y="3765025"/>
                <a:ext cx="56050" cy="142400"/>
              </a:xfrm>
              <a:custGeom>
                <a:avLst/>
                <a:gdLst/>
                <a:ahLst/>
                <a:cxnLst/>
                <a:rect l="l" t="t" r="r" b="b"/>
                <a:pathLst>
                  <a:path w="2242" h="5696" extrusionOk="0">
                    <a:moveTo>
                      <a:pt x="2211" y="0"/>
                    </a:moveTo>
                    <a:cubicBezTo>
                      <a:pt x="2199" y="0"/>
                      <a:pt x="2184" y="6"/>
                      <a:pt x="2175" y="17"/>
                    </a:cubicBezTo>
                    <a:cubicBezTo>
                      <a:pt x="1648" y="629"/>
                      <a:pt x="1278" y="1343"/>
                      <a:pt x="970" y="2093"/>
                    </a:cubicBezTo>
                    <a:cubicBezTo>
                      <a:pt x="662" y="2843"/>
                      <a:pt x="420" y="3615"/>
                      <a:pt x="229" y="4405"/>
                    </a:cubicBezTo>
                    <a:cubicBezTo>
                      <a:pt x="126" y="4820"/>
                      <a:pt x="37" y="5248"/>
                      <a:pt x="1" y="5677"/>
                    </a:cubicBezTo>
                    <a:cubicBezTo>
                      <a:pt x="1" y="5690"/>
                      <a:pt x="6" y="5695"/>
                      <a:pt x="14" y="5695"/>
                    </a:cubicBezTo>
                    <a:cubicBezTo>
                      <a:pt x="33" y="5695"/>
                      <a:pt x="66" y="5667"/>
                      <a:pt x="72" y="5655"/>
                    </a:cubicBezTo>
                    <a:cubicBezTo>
                      <a:pt x="188" y="5271"/>
                      <a:pt x="287" y="4882"/>
                      <a:pt x="389" y="4494"/>
                    </a:cubicBezTo>
                    <a:cubicBezTo>
                      <a:pt x="487" y="4110"/>
                      <a:pt x="599" y="3735"/>
                      <a:pt x="720" y="3356"/>
                    </a:cubicBezTo>
                    <a:cubicBezTo>
                      <a:pt x="961" y="2597"/>
                      <a:pt x="1260" y="1869"/>
                      <a:pt x="1617" y="1160"/>
                    </a:cubicBezTo>
                    <a:cubicBezTo>
                      <a:pt x="1809" y="780"/>
                      <a:pt x="2014" y="405"/>
                      <a:pt x="2228" y="35"/>
                    </a:cubicBezTo>
                    <a:cubicBezTo>
                      <a:pt x="2241" y="11"/>
                      <a:pt x="2228" y="0"/>
                      <a:pt x="2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66" name="Google Shape;366;p39"/>
              <p:cNvSpPr/>
              <p:nvPr/>
            </p:nvSpPr>
            <p:spPr>
              <a:xfrm>
                <a:off x="6012550" y="3747550"/>
                <a:ext cx="61825" cy="146150"/>
              </a:xfrm>
              <a:custGeom>
                <a:avLst/>
                <a:gdLst/>
                <a:ahLst/>
                <a:cxnLst/>
                <a:rect l="l" t="t" r="r" b="b"/>
                <a:pathLst>
                  <a:path w="2473" h="5846" extrusionOk="0">
                    <a:moveTo>
                      <a:pt x="2437" y="1"/>
                    </a:moveTo>
                    <a:cubicBezTo>
                      <a:pt x="2425" y="1"/>
                      <a:pt x="2409" y="7"/>
                      <a:pt x="2396" y="20"/>
                    </a:cubicBezTo>
                    <a:cubicBezTo>
                      <a:pt x="2071" y="314"/>
                      <a:pt x="1798" y="640"/>
                      <a:pt x="1580" y="1020"/>
                    </a:cubicBezTo>
                    <a:cubicBezTo>
                      <a:pt x="1379" y="1377"/>
                      <a:pt x="1209" y="1756"/>
                      <a:pt x="1066" y="2140"/>
                    </a:cubicBezTo>
                    <a:cubicBezTo>
                      <a:pt x="776" y="2917"/>
                      <a:pt x="575" y="3725"/>
                      <a:pt x="361" y="4528"/>
                    </a:cubicBezTo>
                    <a:cubicBezTo>
                      <a:pt x="245" y="4961"/>
                      <a:pt x="142" y="5403"/>
                      <a:pt x="4" y="5827"/>
                    </a:cubicBezTo>
                    <a:cubicBezTo>
                      <a:pt x="0" y="5841"/>
                      <a:pt x="6" y="5846"/>
                      <a:pt x="14" y="5846"/>
                    </a:cubicBezTo>
                    <a:cubicBezTo>
                      <a:pt x="27" y="5846"/>
                      <a:pt x="48" y="5833"/>
                      <a:pt x="53" y="5822"/>
                    </a:cubicBezTo>
                    <a:cubicBezTo>
                      <a:pt x="232" y="5443"/>
                      <a:pt x="392" y="5068"/>
                      <a:pt x="522" y="4671"/>
                    </a:cubicBezTo>
                    <a:cubicBezTo>
                      <a:pt x="651" y="4278"/>
                      <a:pt x="772" y="3881"/>
                      <a:pt x="888" y="3483"/>
                    </a:cubicBezTo>
                    <a:cubicBezTo>
                      <a:pt x="1120" y="2702"/>
                      <a:pt x="1365" y="1921"/>
                      <a:pt x="1749" y="1203"/>
                    </a:cubicBezTo>
                    <a:cubicBezTo>
                      <a:pt x="1959" y="810"/>
                      <a:pt x="2191" y="412"/>
                      <a:pt x="2450" y="51"/>
                    </a:cubicBezTo>
                    <a:cubicBezTo>
                      <a:pt x="2473" y="20"/>
                      <a:pt x="2459" y="1"/>
                      <a:pt x="2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67" name="Google Shape;367;p39"/>
              <p:cNvSpPr/>
              <p:nvPr/>
            </p:nvSpPr>
            <p:spPr>
              <a:xfrm>
                <a:off x="6033750" y="3708950"/>
                <a:ext cx="85125" cy="163625"/>
              </a:xfrm>
              <a:custGeom>
                <a:avLst/>
                <a:gdLst/>
                <a:ahLst/>
                <a:cxnLst/>
                <a:rect l="l" t="t" r="r" b="b"/>
                <a:pathLst>
                  <a:path w="3405" h="6545" extrusionOk="0">
                    <a:moveTo>
                      <a:pt x="3365" y="1"/>
                    </a:moveTo>
                    <a:cubicBezTo>
                      <a:pt x="3351" y="1"/>
                      <a:pt x="3335" y="7"/>
                      <a:pt x="3321" y="19"/>
                    </a:cubicBezTo>
                    <a:cubicBezTo>
                      <a:pt x="3151" y="175"/>
                      <a:pt x="2972" y="327"/>
                      <a:pt x="2816" y="501"/>
                    </a:cubicBezTo>
                    <a:cubicBezTo>
                      <a:pt x="2655" y="689"/>
                      <a:pt x="2504" y="885"/>
                      <a:pt x="2361" y="1086"/>
                    </a:cubicBezTo>
                    <a:cubicBezTo>
                      <a:pt x="2080" y="1483"/>
                      <a:pt x="1821" y="1903"/>
                      <a:pt x="1580" y="2327"/>
                    </a:cubicBezTo>
                    <a:cubicBezTo>
                      <a:pt x="1093" y="3184"/>
                      <a:pt x="682" y="4095"/>
                      <a:pt x="375" y="5032"/>
                    </a:cubicBezTo>
                    <a:cubicBezTo>
                      <a:pt x="214" y="5518"/>
                      <a:pt x="75" y="6014"/>
                      <a:pt x="4" y="6523"/>
                    </a:cubicBezTo>
                    <a:cubicBezTo>
                      <a:pt x="1" y="6538"/>
                      <a:pt x="5" y="6544"/>
                      <a:pt x="13" y="6544"/>
                    </a:cubicBezTo>
                    <a:cubicBezTo>
                      <a:pt x="27" y="6544"/>
                      <a:pt x="52" y="6524"/>
                      <a:pt x="58" y="6509"/>
                    </a:cubicBezTo>
                    <a:cubicBezTo>
                      <a:pt x="361" y="5599"/>
                      <a:pt x="678" y="4693"/>
                      <a:pt x="1080" y="3818"/>
                    </a:cubicBezTo>
                    <a:cubicBezTo>
                      <a:pt x="1486" y="2943"/>
                      <a:pt x="1955" y="2090"/>
                      <a:pt x="2504" y="1296"/>
                    </a:cubicBezTo>
                    <a:cubicBezTo>
                      <a:pt x="2655" y="1082"/>
                      <a:pt x="2807" y="872"/>
                      <a:pt x="2959" y="662"/>
                    </a:cubicBezTo>
                    <a:cubicBezTo>
                      <a:pt x="3106" y="466"/>
                      <a:pt x="3231" y="251"/>
                      <a:pt x="3379" y="55"/>
                    </a:cubicBezTo>
                    <a:cubicBezTo>
                      <a:pt x="3404" y="20"/>
                      <a:pt x="3389" y="1"/>
                      <a:pt x="33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68" name="Google Shape;368;p39"/>
              <p:cNvSpPr/>
              <p:nvPr/>
            </p:nvSpPr>
            <p:spPr>
              <a:xfrm>
                <a:off x="6050550" y="3693350"/>
                <a:ext cx="100850" cy="162475"/>
              </a:xfrm>
              <a:custGeom>
                <a:avLst/>
                <a:gdLst/>
                <a:ahLst/>
                <a:cxnLst/>
                <a:rect l="l" t="t" r="r" b="b"/>
                <a:pathLst>
                  <a:path w="4034" h="6499" extrusionOk="0">
                    <a:moveTo>
                      <a:pt x="4001" y="1"/>
                    </a:moveTo>
                    <a:cubicBezTo>
                      <a:pt x="3992" y="1"/>
                      <a:pt x="3982" y="5"/>
                      <a:pt x="3970" y="14"/>
                    </a:cubicBezTo>
                    <a:cubicBezTo>
                      <a:pt x="3166" y="643"/>
                      <a:pt x="2510" y="1415"/>
                      <a:pt x="1916" y="2237"/>
                    </a:cubicBezTo>
                    <a:cubicBezTo>
                      <a:pt x="1314" y="3071"/>
                      <a:pt x="769" y="3973"/>
                      <a:pt x="394" y="4933"/>
                    </a:cubicBezTo>
                    <a:cubicBezTo>
                      <a:pt x="202" y="5419"/>
                      <a:pt x="19" y="5946"/>
                      <a:pt x="2" y="6473"/>
                    </a:cubicBezTo>
                    <a:cubicBezTo>
                      <a:pt x="0" y="6492"/>
                      <a:pt x="7" y="6499"/>
                      <a:pt x="17" y="6499"/>
                    </a:cubicBezTo>
                    <a:cubicBezTo>
                      <a:pt x="43" y="6499"/>
                      <a:pt x="95" y="6452"/>
                      <a:pt x="104" y="6433"/>
                    </a:cubicBezTo>
                    <a:cubicBezTo>
                      <a:pt x="265" y="5977"/>
                      <a:pt x="403" y="5513"/>
                      <a:pt x="595" y="5067"/>
                    </a:cubicBezTo>
                    <a:cubicBezTo>
                      <a:pt x="787" y="4607"/>
                      <a:pt x="1010" y="4156"/>
                      <a:pt x="1256" y="3719"/>
                    </a:cubicBezTo>
                    <a:cubicBezTo>
                      <a:pt x="1747" y="2857"/>
                      <a:pt x="2332" y="2049"/>
                      <a:pt x="2974" y="1299"/>
                    </a:cubicBezTo>
                    <a:cubicBezTo>
                      <a:pt x="3318" y="893"/>
                      <a:pt x="3662" y="483"/>
                      <a:pt x="4005" y="76"/>
                    </a:cubicBezTo>
                    <a:cubicBezTo>
                      <a:pt x="4033" y="45"/>
                      <a:pt x="4029" y="1"/>
                      <a:pt x="4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69" name="Google Shape;369;p39"/>
              <p:cNvSpPr/>
              <p:nvPr/>
            </p:nvSpPr>
            <p:spPr>
              <a:xfrm>
                <a:off x="6069825" y="3658600"/>
                <a:ext cx="158850" cy="173775"/>
              </a:xfrm>
              <a:custGeom>
                <a:avLst/>
                <a:gdLst/>
                <a:ahLst/>
                <a:cxnLst/>
                <a:rect l="l" t="t" r="r" b="b"/>
                <a:pathLst>
                  <a:path w="6354" h="6951" extrusionOk="0">
                    <a:moveTo>
                      <a:pt x="6314" y="1"/>
                    </a:moveTo>
                    <a:cubicBezTo>
                      <a:pt x="6304" y="1"/>
                      <a:pt x="6292" y="5"/>
                      <a:pt x="6279" y="16"/>
                    </a:cubicBezTo>
                    <a:cubicBezTo>
                      <a:pt x="5332" y="779"/>
                      <a:pt x="4391" y="1560"/>
                      <a:pt x="3525" y="2417"/>
                    </a:cubicBezTo>
                    <a:cubicBezTo>
                      <a:pt x="3096" y="2841"/>
                      <a:pt x="2685" y="3279"/>
                      <a:pt x="2293" y="3734"/>
                    </a:cubicBezTo>
                    <a:cubicBezTo>
                      <a:pt x="2092" y="3966"/>
                      <a:pt x="1900" y="4203"/>
                      <a:pt x="1712" y="4439"/>
                    </a:cubicBezTo>
                    <a:cubicBezTo>
                      <a:pt x="1525" y="4680"/>
                      <a:pt x="1355" y="4930"/>
                      <a:pt x="1190" y="5185"/>
                    </a:cubicBezTo>
                    <a:cubicBezTo>
                      <a:pt x="811" y="5765"/>
                      <a:pt x="418" y="6336"/>
                      <a:pt x="21" y="6903"/>
                    </a:cubicBezTo>
                    <a:cubicBezTo>
                      <a:pt x="0" y="6932"/>
                      <a:pt x="14" y="6950"/>
                      <a:pt x="36" y="6950"/>
                    </a:cubicBezTo>
                    <a:cubicBezTo>
                      <a:pt x="48" y="6950"/>
                      <a:pt x="62" y="6945"/>
                      <a:pt x="74" y="6934"/>
                    </a:cubicBezTo>
                    <a:cubicBezTo>
                      <a:pt x="529" y="6519"/>
                      <a:pt x="882" y="6015"/>
                      <a:pt x="1235" y="5506"/>
                    </a:cubicBezTo>
                    <a:cubicBezTo>
                      <a:pt x="1409" y="5256"/>
                      <a:pt x="1583" y="4997"/>
                      <a:pt x="1761" y="4747"/>
                    </a:cubicBezTo>
                    <a:cubicBezTo>
                      <a:pt x="1931" y="4511"/>
                      <a:pt x="2127" y="4287"/>
                      <a:pt x="2315" y="4064"/>
                    </a:cubicBezTo>
                    <a:cubicBezTo>
                      <a:pt x="3092" y="3163"/>
                      <a:pt x="3940" y="2314"/>
                      <a:pt x="4806" y="1498"/>
                    </a:cubicBezTo>
                    <a:cubicBezTo>
                      <a:pt x="5306" y="1024"/>
                      <a:pt x="5814" y="551"/>
                      <a:pt x="6319" y="78"/>
                    </a:cubicBezTo>
                    <a:cubicBezTo>
                      <a:pt x="6353" y="47"/>
                      <a:pt x="6345" y="1"/>
                      <a:pt x="63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70" name="Google Shape;370;p39"/>
              <p:cNvSpPr/>
              <p:nvPr/>
            </p:nvSpPr>
            <p:spPr>
              <a:xfrm>
                <a:off x="6105000" y="3682275"/>
                <a:ext cx="84550" cy="101625"/>
              </a:xfrm>
              <a:custGeom>
                <a:avLst/>
                <a:gdLst/>
                <a:ahLst/>
                <a:cxnLst/>
                <a:rect l="l" t="t" r="r" b="b"/>
                <a:pathLst>
                  <a:path w="3382" h="4065" extrusionOk="0">
                    <a:moveTo>
                      <a:pt x="3361" y="1"/>
                    </a:moveTo>
                    <a:cubicBezTo>
                      <a:pt x="3357" y="1"/>
                      <a:pt x="3352" y="2"/>
                      <a:pt x="3345" y="6"/>
                    </a:cubicBezTo>
                    <a:cubicBezTo>
                      <a:pt x="2118" y="676"/>
                      <a:pt x="1216" y="1832"/>
                      <a:pt x="515" y="3019"/>
                    </a:cubicBezTo>
                    <a:cubicBezTo>
                      <a:pt x="323" y="3349"/>
                      <a:pt x="145" y="3684"/>
                      <a:pt x="6" y="4037"/>
                    </a:cubicBezTo>
                    <a:cubicBezTo>
                      <a:pt x="0" y="4057"/>
                      <a:pt x="7" y="4064"/>
                      <a:pt x="17" y="4064"/>
                    </a:cubicBezTo>
                    <a:cubicBezTo>
                      <a:pt x="30" y="4064"/>
                      <a:pt x="48" y="4053"/>
                      <a:pt x="55" y="4041"/>
                    </a:cubicBezTo>
                    <a:cubicBezTo>
                      <a:pt x="390" y="3452"/>
                      <a:pt x="703" y="2858"/>
                      <a:pt x="1091" y="2305"/>
                    </a:cubicBezTo>
                    <a:cubicBezTo>
                      <a:pt x="1488" y="1738"/>
                      <a:pt x="1939" y="1202"/>
                      <a:pt x="2452" y="738"/>
                    </a:cubicBezTo>
                    <a:cubicBezTo>
                      <a:pt x="2734" y="484"/>
                      <a:pt x="3033" y="252"/>
                      <a:pt x="3354" y="51"/>
                    </a:cubicBezTo>
                    <a:cubicBezTo>
                      <a:pt x="3373" y="40"/>
                      <a:pt x="3382" y="1"/>
                      <a:pt x="3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71" name="Google Shape;371;p39"/>
              <p:cNvSpPr/>
              <p:nvPr/>
            </p:nvSpPr>
            <p:spPr>
              <a:xfrm>
                <a:off x="5873600" y="3874825"/>
                <a:ext cx="36875" cy="109800"/>
              </a:xfrm>
              <a:custGeom>
                <a:avLst/>
                <a:gdLst/>
                <a:ahLst/>
                <a:cxnLst/>
                <a:rect l="l" t="t" r="r" b="b"/>
                <a:pathLst>
                  <a:path w="1475" h="4392" extrusionOk="0">
                    <a:moveTo>
                      <a:pt x="1450" y="0"/>
                    </a:moveTo>
                    <a:cubicBezTo>
                      <a:pt x="1433" y="0"/>
                      <a:pt x="1409" y="12"/>
                      <a:pt x="1397" y="26"/>
                    </a:cubicBezTo>
                    <a:cubicBezTo>
                      <a:pt x="1304" y="138"/>
                      <a:pt x="1228" y="272"/>
                      <a:pt x="1147" y="392"/>
                    </a:cubicBezTo>
                    <a:cubicBezTo>
                      <a:pt x="1067" y="522"/>
                      <a:pt x="996" y="656"/>
                      <a:pt x="929" y="789"/>
                    </a:cubicBezTo>
                    <a:cubicBezTo>
                      <a:pt x="790" y="1066"/>
                      <a:pt x="683" y="1356"/>
                      <a:pt x="589" y="1651"/>
                    </a:cubicBezTo>
                    <a:cubicBezTo>
                      <a:pt x="397" y="2236"/>
                      <a:pt x="259" y="2834"/>
                      <a:pt x="134" y="3436"/>
                    </a:cubicBezTo>
                    <a:cubicBezTo>
                      <a:pt x="67" y="3744"/>
                      <a:pt x="9" y="4057"/>
                      <a:pt x="0" y="4369"/>
                    </a:cubicBezTo>
                    <a:cubicBezTo>
                      <a:pt x="0" y="4385"/>
                      <a:pt x="7" y="4391"/>
                      <a:pt x="17" y="4391"/>
                    </a:cubicBezTo>
                    <a:cubicBezTo>
                      <a:pt x="38" y="4391"/>
                      <a:pt x="70" y="4366"/>
                      <a:pt x="76" y="4351"/>
                    </a:cubicBezTo>
                    <a:cubicBezTo>
                      <a:pt x="295" y="3798"/>
                      <a:pt x="397" y="3204"/>
                      <a:pt x="545" y="2628"/>
                    </a:cubicBezTo>
                    <a:cubicBezTo>
                      <a:pt x="701" y="2048"/>
                      <a:pt x="871" y="1477"/>
                      <a:pt x="1085" y="919"/>
                    </a:cubicBezTo>
                    <a:cubicBezTo>
                      <a:pt x="1143" y="767"/>
                      <a:pt x="1205" y="620"/>
                      <a:pt x="1263" y="468"/>
                    </a:cubicBezTo>
                    <a:cubicBezTo>
                      <a:pt x="1321" y="321"/>
                      <a:pt x="1402" y="182"/>
                      <a:pt x="1464" y="35"/>
                    </a:cubicBezTo>
                    <a:cubicBezTo>
                      <a:pt x="1475" y="10"/>
                      <a:pt x="1465" y="0"/>
                      <a:pt x="1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72" name="Google Shape;372;p39"/>
              <p:cNvSpPr/>
              <p:nvPr/>
            </p:nvSpPr>
            <p:spPr>
              <a:xfrm>
                <a:off x="5842575" y="3907400"/>
                <a:ext cx="44950" cy="75250"/>
              </a:xfrm>
              <a:custGeom>
                <a:avLst/>
                <a:gdLst/>
                <a:ahLst/>
                <a:cxnLst/>
                <a:rect l="l" t="t" r="r" b="b"/>
                <a:pathLst>
                  <a:path w="1798" h="3010" extrusionOk="0">
                    <a:moveTo>
                      <a:pt x="1759" y="0"/>
                    </a:moveTo>
                    <a:cubicBezTo>
                      <a:pt x="1747" y="0"/>
                      <a:pt x="1732" y="6"/>
                      <a:pt x="1719" y="18"/>
                    </a:cubicBezTo>
                    <a:cubicBezTo>
                      <a:pt x="1317" y="451"/>
                      <a:pt x="951" y="906"/>
                      <a:pt x="643" y="1415"/>
                    </a:cubicBezTo>
                    <a:cubicBezTo>
                      <a:pt x="482" y="1674"/>
                      <a:pt x="335" y="1946"/>
                      <a:pt x="210" y="2227"/>
                    </a:cubicBezTo>
                    <a:cubicBezTo>
                      <a:pt x="112" y="2455"/>
                      <a:pt x="0" y="2732"/>
                      <a:pt x="9" y="2990"/>
                    </a:cubicBezTo>
                    <a:cubicBezTo>
                      <a:pt x="9" y="3004"/>
                      <a:pt x="15" y="3010"/>
                      <a:pt x="24" y="3010"/>
                    </a:cubicBezTo>
                    <a:cubicBezTo>
                      <a:pt x="43" y="3010"/>
                      <a:pt x="75" y="2985"/>
                      <a:pt x="81" y="2973"/>
                    </a:cubicBezTo>
                    <a:cubicBezTo>
                      <a:pt x="201" y="2718"/>
                      <a:pt x="304" y="2455"/>
                      <a:pt x="424" y="2200"/>
                    </a:cubicBezTo>
                    <a:cubicBezTo>
                      <a:pt x="549" y="1937"/>
                      <a:pt x="697" y="1687"/>
                      <a:pt x="853" y="1442"/>
                    </a:cubicBezTo>
                    <a:cubicBezTo>
                      <a:pt x="1147" y="973"/>
                      <a:pt x="1464" y="513"/>
                      <a:pt x="1777" y="53"/>
                    </a:cubicBezTo>
                    <a:cubicBezTo>
                      <a:pt x="1798" y="21"/>
                      <a:pt x="1783" y="0"/>
                      <a:pt x="17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73" name="Google Shape;373;p39"/>
              <p:cNvSpPr/>
              <p:nvPr/>
            </p:nvSpPr>
            <p:spPr>
              <a:xfrm>
                <a:off x="5840850" y="3909325"/>
                <a:ext cx="40925" cy="51950"/>
              </a:xfrm>
              <a:custGeom>
                <a:avLst/>
                <a:gdLst/>
                <a:ahLst/>
                <a:cxnLst/>
                <a:rect l="l" t="t" r="r" b="b"/>
                <a:pathLst>
                  <a:path w="1637" h="2078" extrusionOk="0">
                    <a:moveTo>
                      <a:pt x="1599" y="0"/>
                    </a:moveTo>
                    <a:cubicBezTo>
                      <a:pt x="1590" y="0"/>
                      <a:pt x="1580" y="4"/>
                      <a:pt x="1569" y="12"/>
                    </a:cubicBezTo>
                    <a:cubicBezTo>
                      <a:pt x="1225" y="284"/>
                      <a:pt x="922" y="615"/>
                      <a:pt x="650" y="958"/>
                    </a:cubicBezTo>
                    <a:cubicBezTo>
                      <a:pt x="386" y="1293"/>
                      <a:pt x="145" y="1650"/>
                      <a:pt x="7" y="2056"/>
                    </a:cubicBezTo>
                    <a:cubicBezTo>
                      <a:pt x="0" y="2072"/>
                      <a:pt x="5" y="2078"/>
                      <a:pt x="15" y="2078"/>
                    </a:cubicBezTo>
                    <a:cubicBezTo>
                      <a:pt x="32" y="2078"/>
                      <a:pt x="64" y="2059"/>
                      <a:pt x="69" y="2047"/>
                    </a:cubicBezTo>
                    <a:cubicBezTo>
                      <a:pt x="484" y="1307"/>
                      <a:pt x="1091" y="713"/>
                      <a:pt x="1614" y="57"/>
                    </a:cubicBezTo>
                    <a:cubicBezTo>
                      <a:pt x="1637" y="27"/>
                      <a:pt x="1624" y="0"/>
                      <a:pt x="15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74" name="Google Shape;374;p39"/>
              <p:cNvSpPr/>
              <p:nvPr/>
            </p:nvSpPr>
            <p:spPr>
              <a:xfrm>
                <a:off x="5793050" y="3888250"/>
                <a:ext cx="103975" cy="76700"/>
              </a:xfrm>
              <a:custGeom>
                <a:avLst/>
                <a:gdLst/>
                <a:ahLst/>
                <a:cxnLst/>
                <a:rect l="l" t="t" r="r" b="b"/>
                <a:pathLst>
                  <a:path w="4159" h="3068" extrusionOk="0">
                    <a:moveTo>
                      <a:pt x="4129" y="1"/>
                    </a:moveTo>
                    <a:cubicBezTo>
                      <a:pt x="4126" y="1"/>
                      <a:pt x="4123" y="1"/>
                      <a:pt x="4119" y="2"/>
                    </a:cubicBezTo>
                    <a:cubicBezTo>
                      <a:pt x="3807" y="96"/>
                      <a:pt x="3503" y="212"/>
                      <a:pt x="3222" y="373"/>
                    </a:cubicBezTo>
                    <a:cubicBezTo>
                      <a:pt x="2932" y="543"/>
                      <a:pt x="2651" y="735"/>
                      <a:pt x="2388" y="940"/>
                    </a:cubicBezTo>
                    <a:cubicBezTo>
                      <a:pt x="1856" y="1355"/>
                      <a:pt x="1361" y="1810"/>
                      <a:pt x="865" y="2261"/>
                    </a:cubicBezTo>
                    <a:cubicBezTo>
                      <a:pt x="584" y="2516"/>
                      <a:pt x="312" y="2783"/>
                      <a:pt x="17" y="3029"/>
                    </a:cubicBezTo>
                    <a:cubicBezTo>
                      <a:pt x="3" y="3043"/>
                      <a:pt x="0" y="3067"/>
                      <a:pt x="14" y="3067"/>
                    </a:cubicBezTo>
                    <a:cubicBezTo>
                      <a:pt x="18" y="3067"/>
                      <a:pt x="24" y="3065"/>
                      <a:pt x="31" y="3060"/>
                    </a:cubicBezTo>
                    <a:cubicBezTo>
                      <a:pt x="294" y="2877"/>
                      <a:pt x="553" y="2690"/>
                      <a:pt x="798" y="2484"/>
                    </a:cubicBezTo>
                    <a:cubicBezTo>
                      <a:pt x="1053" y="2270"/>
                      <a:pt x="1303" y="2056"/>
                      <a:pt x="1553" y="1837"/>
                    </a:cubicBezTo>
                    <a:cubicBezTo>
                      <a:pt x="2044" y="1413"/>
                      <a:pt x="2553" y="993"/>
                      <a:pt x="3102" y="645"/>
                    </a:cubicBezTo>
                    <a:cubicBezTo>
                      <a:pt x="3428" y="440"/>
                      <a:pt x="3758" y="230"/>
                      <a:pt x="4110" y="69"/>
                    </a:cubicBezTo>
                    <a:cubicBezTo>
                      <a:pt x="4131" y="61"/>
                      <a:pt x="4159" y="1"/>
                      <a:pt x="4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75" name="Google Shape;375;p39"/>
              <p:cNvSpPr/>
              <p:nvPr/>
            </p:nvSpPr>
            <p:spPr>
              <a:xfrm>
                <a:off x="5818175" y="3870875"/>
                <a:ext cx="102350" cy="49575"/>
              </a:xfrm>
              <a:custGeom>
                <a:avLst/>
                <a:gdLst/>
                <a:ahLst/>
                <a:cxnLst/>
                <a:rect l="l" t="t" r="r" b="b"/>
                <a:pathLst>
                  <a:path w="4094" h="1983" extrusionOk="0">
                    <a:moveTo>
                      <a:pt x="4051" y="1"/>
                    </a:moveTo>
                    <a:cubicBezTo>
                      <a:pt x="4050" y="1"/>
                      <a:pt x="4049" y="1"/>
                      <a:pt x="4047" y="1"/>
                    </a:cubicBezTo>
                    <a:cubicBezTo>
                      <a:pt x="3463" y="64"/>
                      <a:pt x="2909" y="215"/>
                      <a:pt x="2365" y="430"/>
                    </a:cubicBezTo>
                    <a:cubicBezTo>
                      <a:pt x="1798" y="653"/>
                      <a:pt x="1235" y="930"/>
                      <a:pt x="744" y="1296"/>
                    </a:cubicBezTo>
                    <a:cubicBezTo>
                      <a:pt x="481" y="1492"/>
                      <a:pt x="231" y="1706"/>
                      <a:pt x="12" y="1956"/>
                    </a:cubicBezTo>
                    <a:cubicBezTo>
                      <a:pt x="0" y="1971"/>
                      <a:pt x="4" y="1982"/>
                      <a:pt x="14" y="1982"/>
                    </a:cubicBezTo>
                    <a:cubicBezTo>
                      <a:pt x="18" y="1982"/>
                      <a:pt x="24" y="1980"/>
                      <a:pt x="30" y="1974"/>
                    </a:cubicBezTo>
                    <a:cubicBezTo>
                      <a:pt x="909" y="1220"/>
                      <a:pt x="1985" y="764"/>
                      <a:pt x="3070" y="403"/>
                    </a:cubicBezTo>
                    <a:cubicBezTo>
                      <a:pt x="3387" y="296"/>
                      <a:pt x="3704" y="184"/>
                      <a:pt x="4021" y="77"/>
                    </a:cubicBezTo>
                    <a:cubicBezTo>
                      <a:pt x="4042" y="68"/>
                      <a:pt x="4093" y="1"/>
                      <a:pt x="4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76" name="Google Shape;376;p39"/>
              <p:cNvSpPr/>
              <p:nvPr/>
            </p:nvSpPr>
            <p:spPr>
              <a:xfrm>
                <a:off x="5829450" y="3845475"/>
                <a:ext cx="102825" cy="52125"/>
              </a:xfrm>
              <a:custGeom>
                <a:avLst/>
                <a:gdLst/>
                <a:ahLst/>
                <a:cxnLst/>
                <a:rect l="l" t="t" r="r" b="b"/>
                <a:pathLst>
                  <a:path w="4113" h="2085" extrusionOk="0">
                    <a:moveTo>
                      <a:pt x="4069" y="1"/>
                    </a:moveTo>
                    <a:cubicBezTo>
                      <a:pt x="4064" y="1"/>
                      <a:pt x="4059" y="2"/>
                      <a:pt x="4052" y="4"/>
                    </a:cubicBezTo>
                    <a:cubicBezTo>
                      <a:pt x="3699" y="111"/>
                      <a:pt x="3360" y="263"/>
                      <a:pt x="3029" y="423"/>
                    </a:cubicBezTo>
                    <a:cubicBezTo>
                      <a:pt x="2690" y="589"/>
                      <a:pt x="2355" y="754"/>
                      <a:pt x="2021" y="923"/>
                    </a:cubicBezTo>
                    <a:cubicBezTo>
                      <a:pt x="1347" y="1272"/>
                      <a:pt x="690" y="1651"/>
                      <a:pt x="34" y="2035"/>
                    </a:cubicBezTo>
                    <a:cubicBezTo>
                      <a:pt x="16" y="2046"/>
                      <a:pt x="0" y="2085"/>
                      <a:pt x="19" y="2085"/>
                    </a:cubicBezTo>
                    <a:cubicBezTo>
                      <a:pt x="22" y="2085"/>
                      <a:pt x="28" y="2083"/>
                      <a:pt x="34" y="2080"/>
                    </a:cubicBezTo>
                    <a:cubicBezTo>
                      <a:pt x="695" y="1767"/>
                      <a:pt x="1356" y="1450"/>
                      <a:pt x="2007" y="1120"/>
                    </a:cubicBezTo>
                    <a:cubicBezTo>
                      <a:pt x="2686" y="781"/>
                      <a:pt x="3391" y="486"/>
                      <a:pt x="4043" y="98"/>
                    </a:cubicBezTo>
                    <a:cubicBezTo>
                      <a:pt x="4067" y="86"/>
                      <a:pt x="4113" y="1"/>
                      <a:pt x="4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77" name="Google Shape;377;p39"/>
              <p:cNvSpPr/>
              <p:nvPr/>
            </p:nvSpPr>
            <p:spPr>
              <a:xfrm>
                <a:off x="5856475" y="3820450"/>
                <a:ext cx="105000" cy="52125"/>
              </a:xfrm>
              <a:custGeom>
                <a:avLst/>
                <a:gdLst/>
                <a:ahLst/>
                <a:cxnLst/>
                <a:rect l="l" t="t" r="r" b="b"/>
                <a:pathLst>
                  <a:path w="4200" h="2085" extrusionOk="0">
                    <a:moveTo>
                      <a:pt x="4144" y="0"/>
                    </a:moveTo>
                    <a:cubicBezTo>
                      <a:pt x="4143" y="0"/>
                      <a:pt x="4142" y="0"/>
                      <a:pt x="4140" y="1"/>
                    </a:cubicBezTo>
                    <a:cubicBezTo>
                      <a:pt x="3850" y="36"/>
                      <a:pt x="3573" y="143"/>
                      <a:pt x="3301" y="251"/>
                    </a:cubicBezTo>
                    <a:cubicBezTo>
                      <a:pt x="3024" y="362"/>
                      <a:pt x="2747" y="483"/>
                      <a:pt x="2475" y="612"/>
                    </a:cubicBezTo>
                    <a:cubicBezTo>
                      <a:pt x="1939" y="862"/>
                      <a:pt x="1422" y="1143"/>
                      <a:pt x="917" y="1447"/>
                    </a:cubicBezTo>
                    <a:cubicBezTo>
                      <a:pt x="609" y="1634"/>
                      <a:pt x="319" y="1840"/>
                      <a:pt x="25" y="2040"/>
                    </a:cubicBezTo>
                    <a:cubicBezTo>
                      <a:pt x="9" y="2048"/>
                      <a:pt x="1" y="2085"/>
                      <a:pt x="20" y="2085"/>
                    </a:cubicBezTo>
                    <a:cubicBezTo>
                      <a:pt x="24" y="2085"/>
                      <a:pt x="28" y="2083"/>
                      <a:pt x="34" y="2081"/>
                    </a:cubicBezTo>
                    <a:cubicBezTo>
                      <a:pt x="547" y="1799"/>
                      <a:pt x="1069" y="1527"/>
                      <a:pt x="1591" y="1259"/>
                    </a:cubicBezTo>
                    <a:cubicBezTo>
                      <a:pt x="2096" y="992"/>
                      <a:pt x="2614" y="755"/>
                      <a:pt x="3140" y="532"/>
                    </a:cubicBezTo>
                    <a:cubicBezTo>
                      <a:pt x="3471" y="398"/>
                      <a:pt x="3805" y="273"/>
                      <a:pt x="4118" y="99"/>
                    </a:cubicBezTo>
                    <a:cubicBezTo>
                      <a:pt x="4135" y="86"/>
                      <a:pt x="4199" y="0"/>
                      <a:pt x="4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78" name="Google Shape;378;p39"/>
              <p:cNvSpPr/>
              <p:nvPr/>
            </p:nvSpPr>
            <p:spPr>
              <a:xfrm>
                <a:off x="5889200" y="3790750"/>
                <a:ext cx="120900" cy="49075"/>
              </a:xfrm>
              <a:custGeom>
                <a:avLst/>
                <a:gdLst/>
                <a:ahLst/>
                <a:cxnLst/>
                <a:rect l="l" t="t" r="r" b="b"/>
                <a:pathLst>
                  <a:path w="4836" h="1963" extrusionOk="0">
                    <a:moveTo>
                      <a:pt x="4441" y="0"/>
                    </a:moveTo>
                    <a:cubicBezTo>
                      <a:pt x="4400" y="0"/>
                      <a:pt x="4359" y="2"/>
                      <a:pt x="4317" y="6"/>
                    </a:cubicBezTo>
                    <a:cubicBezTo>
                      <a:pt x="4157" y="19"/>
                      <a:pt x="3996" y="37"/>
                      <a:pt x="3835" y="73"/>
                    </a:cubicBezTo>
                    <a:cubicBezTo>
                      <a:pt x="3505" y="144"/>
                      <a:pt x="3179" y="247"/>
                      <a:pt x="2862" y="358"/>
                    </a:cubicBezTo>
                    <a:cubicBezTo>
                      <a:pt x="2206" y="590"/>
                      <a:pt x="1572" y="894"/>
                      <a:pt x="979" y="1256"/>
                    </a:cubicBezTo>
                    <a:cubicBezTo>
                      <a:pt x="644" y="1456"/>
                      <a:pt x="336" y="1684"/>
                      <a:pt x="23" y="1916"/>
                    </a:cubicBezTo>
                    <a:cubicBezTo>
                      <a:pt x="2" y="1931"/>
                      <a:pt x="1" y="1962"/>
                      <a:pt x="22" y="1962"/>
                    </a:cubicBezTo>
                    <a:cubicBezTo>
                      <a:pt x="27" y="1962"/>
                      <a:pt x="34" y="1961"/>
                      <a:pt x="41" y="1956"/>
                    </a:cubicBezTo>
                    <a:cubicBezTo>
                      <a:pt x="314" y="1791"/>
                      <a:pt x="608" y="1648"/>
                      <a:pt x="894" y="1501"/>
                    </a:cubicBezTo>
                    <a:cubicBezTo>
                      <a:pt x="1184" y="1354"/>
                      <a:pt x="1483" y="1211"/>
                      <a:pt x="1778" y="1081"/>
                    </a:cubicBezTo>
                    <a:cubicBezTo>
                      <a:pt x="2376" y="814"/>
                      <a:pt x="2992" y="586"/>
                      <a:pt x="3626" y="434"/>
                    </a:cubicBezTo>
                    <a:cubicBezTo>
                      <a:pt x="3996" y="345"/>
                      <a:pt x="4358" y="251"/>
                      <a:pt x="4719" y="140"/>
                    </a:cubicBezTo>
                    <a:cubicBezTo>
                      <a:pt x="4755" y="131"/>
                      <a:pt x="4835" y="37"/>
                      <a:pt x="4759" y="28"/>
                    </a:cubicBezTo>
                    <a:cubicBezTo>
                      <a:pt x="4653" y="12"/>
                      <a:pt x="4548" y="0"/>
                      <a:pt x="4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79" name="Google Shape;379;p39"/>
              <p:cNvSpPr/>
              <p:nvPr/>
            </p:nvSpPr>
            <p:spPr>
              <a:xfrm>
                <a:off x="5924075" y="3770800"/>
                <a:ext cx="106250" cy="41825"/>
              </a:xfrm>
              <a:custGeom>
                <a:avLst/>
                <a:gdLst/>
                <a:ahLst/>
                <a:cxnLst/>
                <a:rect l="l" t="t" r="r" b="b"/>
                <a:pathLst>
                  <a:path w="4250" h="1673" extrusionOk="0">
                    <a:moveTo>
                      <a:pt x="4208" y="0"/>
                    </a:moveTo>
                    <a:cubicBezTo>
                      <a:pt x="4207" y="0"/>
                      <a:pt x="4205" y="0"/>
                      <a:pt x="4204" y="0"/>
                    </a:cubicBezTo>
                    <a:cubicBezTo>
                      <a:pt x="3927" y="23"/>
                      <a:pt x="3655" y="63"/>
                      <a:pt x="3387" y="130"/>
                    </a:cubicBezTo>
                    <a:cubicBezTo>
                      <a:pt x="3097" y="201"/>
                      <a:pt x="2811" y="295"/>
                      <a:pt x="2530" y="398"/>
                    </a:cubicBezTo>
                    <a:cubicBezTo>
                      <a:pt x="1972" y="594"/>
                      <a:pt x="1423" y="822"/>
                      <a:pt x="900" y="1103"/>
                    </a:cubicBezTo>
                    <a:cubicBezTo>
                      <a:pt x="597" y="1268"/>
                      <a:pt x="311" y="1455"/>
                      <a:pt x="21" y="1638"/>
                    </a:cubicBezTo>
                    <a:cubicBezTo>
                      <a:pt x="6" y="1646"/>
                      <a:pt x="0" y="1673"/>
                      <a:pt x="15" y="1673"/>
                    </a:cubicBezTo>
                    <a:cubicBezTo>
                      <a:pt x="18" y="1673"/>
                      <a:pt x="21" y="1672"/>
                      <a:pt x="26" y="1670"/>
                    </a:cubicBezTo>
                    <a:cubicBezTo>
                      <a:pt x="276" y="1536"/>
                      <a:pt x="539" y="1420"/>
                      <a:pt x="798" y="1304"/>
                    </a:cubicBezTo>
                    <a:cubicBezTo>
                      <a:pt x="1057" y="1183"/>
                      <a:pt x="1320" y="1063"/>
                      <a:pt x="1588" y="951"/>
                    </a:cubicBezTo>
                    <a:cubicBezTo>
                      <a:pt x="2115" y="732"/>
                      <a:pt x="2655" y="554"/>
                      <a:pt x="3204" y="384"/>
                    </a:cubicBezTo>
                    <a:cubicBezTo>
                      <a:pt x="3530" y="281"/>
                      <a:pt x="3851" y="174"/>
                      <a:pt x="4177" y="72"/>
                    </a:cubicBezTo>
                    <a:cubicBezTo>
                      <a:pt x="4198" y="63"/>
                      <a:pt x="4249" y="0"/>
                      <a:pt x="4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80" name="Google Shape;380;p39"/>
              <p:cNvSpPr/>
              <p:nvPr/>
            </p:nvSpPr>
            <p:spPr>
              <a:xfrm>
                <a:off x="5959850" y="3739425"/>
                <a:ext cx="113750" cy="39225"/>
              </a:xfrm>
              <a:custGeom>
                <a:avLst/>
                <a:gdLst/>
                <a:ahLst/>
                <a:cxnLst/>
                <a:rect l="l" t="t" r="r" b="b"/>
                <a:pathLst>
                  <a:path w="4550" h="1569" extrusionOk="0">
                    <a:moveTo>
                      <a:pt x="4478" y="1"/>
                    </a:moveTo>
                    <a:cubicBezTo>
                      <a:pt x="3871" y="1"/>
                      <a:pt x="3277" y="157"/>
                      <a:pt x="2697" y="327"/>
                    </a:cubicBezTo>
                    <a:cubicBezTo>
                      <a:pt x="2094" y="505"/>
                      <a:pt x="1491" y="715"/>
                      <a:pt x="929" y="992"/>
                    </a:cubicBezTo>
                    <a:cubicBezTo>
                      <a:pt x="626" y="1139"/>
                      <a:pt x="331" y="1304"/>
                      <a:pt x="45" y="1487"/>
                    </a:cubicBezTo>
                    <a:cubicBezTo>
                      <a:pt x="15" y="1507"/>
                      <a:pt x="0" y="1569"/>
                      <a:pt x="37" y="1569"/>
                    </a:cubicBezTo>
                    <a:cubicBezTo>
                      <a:pt x="43" y="1569"/>
                      <a:pt x="50" y="1567"/>
                      <a:pt x="59" y="1563"/>
                    </a:cubicBezTo>
                    <a:cubicBezTo>
                      <a:pt x="1134" y="1050"/>
                      <a:pt x="2273" y="675"/>
                      <a:pt x="3424" y="385"/>
                    </a:cubicBezTo>
                    <a:cubicBezTo>
                      <a:pt x="3763" y="300"/>
                      <a:pt x="4103" y="211"/>
                      <a:pt x="4437" y="113"/>
                    </a:cubicBezTo>
                    <a:cubicBezTo>
                      <a:pt x="4469" y="99"/>
                      <a:pt x="4549" y="1"/>
                      <a:pt x="44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81" name="Google Shape;381;p39"/>
              <p:cNvSpPr/>
              <p:nvPr/>
            </p:nvSpPr>
            <p:spPr>
              <a:xfrm>
                <a:off x="6008500" y="3714975"/>
                <a:ext cx="92850" cy="26650"/>
              </a:xfrm>
              <a:custGeom>
                <a:avLst/>
                <a:gdLst/>
                <a:ahLst/>
                <a:cxnLst/>
                <a:rect l="l" t="t" r="r" b="b"/>
                <a:pathLst>
                  <a:path w="3714" h="1066" extrusionOk="0">
                    <a:moveTo>
                      <a:pt x="3679" y="1"/>
                    </a:moveTo>
                    <a:cubicBezTo>
                      <a:pt x="3676" y="1"/>
                      <a:pt x="3673" y="1"/>
                      <a:pt x="3670" y="1"/>
                    </a:cubicBezTo>
                    <a:cubicBezTo>
                      <a:pt x="3523" y="19"/>
                      <a:pt x="3371" y="64"/>
                      <a:pt x="3228" y="95"/>
                    </a:cubicBezTo>
                    <a:cubicBezTo>
                      <a:pt x="3072" y="131"/>
                      <a:pt x="2920" y="171"/>
                      <a:pt x="2768" y="207"/>
                    </a:cubicBezTo>
                    <a:cubicBezTo>
                      <a:pt x="2465" y="287"/>
                      <a:pt x="2157" y="354"/>
                      <a:pt x="1853" y="430"/>
                    </a:cubicBezTo>
                    <a:cubicBezTo>
                      <a:pt x="1545" y="501"/>
                      <a:pt x="1242" y="582"/>
                      <a:pt x="938" y="671"/>
                    </a:cubicBezTo>
                    <a:cubicBezTo>
                      <a:pt x="630" y="765"/>
                      <a:pt x="331" y="881"/>
                      <a:pt x="36" y="1010"/>
                    </a:cubicBezTo>
                    <a:cubicBezTo>
                      <a:pt x="20" y="1018"/>
                      <a:pt x="1" y="1066"/>
                      <a:pt x="23" y="1066"/>
                    </a:cubicBezTo>
                    <a:cubicBezTo>
                      <a:pt x="25" y="1066"/>
                      <a:pt x="28" y="1065"/>
                      <a:pt x="32" y="1064"/>
                    </a:cubicBezTo>
                    <a:cubicBezTo>
                      <a:pt x="327" y="957"/>
                      <a:pt x="635" y="881"/>
                      <a:pt x="938" y="800"/>
                    </a:cubicBezTo>
                    <a:cubicBezTo>
                      <a:pt x="1237" y="720"/>
                      <a:pt x="1541" y="653"/>
                      <a:pt x="1844" y="582"/>
                    </a:cubicBezTo>
                    <a:cubicBezTo>
                      <a:pt x="2148" y="510"/>
                      <a:pt x="2456" y="443"/>
                      <a:pt x="2755" y="372"/>
                    </a:cubicBezTo>
                    <a:cubicBezTo>
                      <a:pt x="2907" y="332"/>
                      <a:pt x="3058" y="292"/>
                      <a:pt x="3206" y="238"/>
                    </a:cubicBezTo>
                    <a:cubicBezTo>
                      <a:pt x="3357" y="189"/>
                      <a:pt x="3518" y="135"/>
                      <a:pt x="3661" y="64"/>
                    </a:cubicBezTo>
                    <a:cubicBezTo>
                      <a:pt x="3682" y="51"/>
                      <a:pt x="3714" y="1"/>
                      <a:pt x="36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82" name="Google Shape;382;p39"/>
              <p:cNvSpPr/>
              <p:nvPr/>
            </p:nvSpPr>
            <p:spPr>
              <a:xfrm>
                <a:off x="6045250" y="3689275"/>
                <a:ext cx="104675" cy="35000"/>
              </a:xfrm>
              <a:custGeom>
                <a:avLst/>
                <a:gdLst/>
                <a:ahLst/>
                <a:cxnLst/>
                <a:rect l="l" t="t" r="r" b="b"/>
                <a:pathLst>
                  <a:path w="4187" h="1400" extrusionOk="0">
                    <a:moveTo>
                      <a:pt x="3782" y="0"/>
                    </a:moveTo>
                    <a:cubicBezTo>
                      <a:pt x="3340" y="0"/>
                      <a:pt x="2897" y="88"/>
                      <a:pt x="2468" y="190"/>
                    </a:cubicBezTo>
                    <a:cubicBezTo>
                      <a:pt x="1879" y="329"/>
                      <a:pt x="1285" y="512"/>
                      <a:pt x="749" y="806"/>
                    </a:cubicBezTo>
                    <a:cubicBezTo>
                      <a:pt x="477" y="958"/>
                      <a:pt x="240" y="1137"/>
                      <a:pt x="17" y="1355"/>
                    </a:cubicBezTo>
                    <a:cubicBezTo>
                      <a:pt x="0" y="1372"/>
                      <a:pt x="4" y="1400"/>
                      <a:pt x="21" y="1400"/>
                    </a:cubicBezTo>
                    <a:cubicBezTo>
                      <a:pt x="26" y="1400"/>
                      <a:pt x="32" y="1397"/>
                      <a:pt x="39" y="1391"/>
                    </a:cubicBezTo>
                    <a:cubicBezTo>
                      <a:pt x="236" y="1226"/>
                      <a:pt x="468" y="1105"/>
                      <a:pt x="696" y="994"/>
                    </a:cubicBezTo>
                    <a:cubicBezTo>
                      <a:pt x="946" y="869"/>
                      <a:pt x="1209" y="762"/>
                      <a:pt x="1477" y="672"/>
                    </a:cubicBezTo>
                    <a:cubicBezTo>
                      <a:pt x="2035" y="485"/>
                      <a:pt x="2619" y="360"/>
                      <a:pt x="3200" y="271"/>
                    </a:cubicBezTo>
                    <a:cubicBezTo>
                      <a:pt x="3508" y="226"/>
                      <a:pt x="3807" y="163"/>
                      <a:pt x="4106" y="97"/>
                    </a:cubicBezTo>
                    <a:cubicBezTo>
                      <a:pt x="4133" y="92"/>
                      <a:pt x="4186" y="25"/>
                      <a:pt x="4137" y="21"/>
                    </a:cubicBezTo>
                    <a:cubicBezTo>
                      <a:pt x="4019" y="6"/>
                      <a:pt x="3900" y="0"/>
                      <a:pt x="3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83" name="Google Shape;383;p39"/>
              <p:cNvSpPr/>
              <p:nvPr/>
            </p:nvSpPr>
            <p:spPr>
              <a:xfrm>
                <a:off x="6104475" y="3668425"/>
                <a:ext cx="118875" cy="19450"/>
              </a:xfrm>
              <a:custGeom>
                <a:avLst/>
                <a:gdLst/>
                <a:ahLst/>
                <a:cxnLst/>
                <a:rect l="l" t="t" r="r" b="b"/>
                <a:pathLst>
                  <a:path w="4755" h="778" extrusionOk="0">
                    <a:moveTo>
                      <a:pt x="4613" y="1"/>
                    </a:moveTo>
                    <a:cubicBezTo>
                      <a:pt x="4503" y="1"/>
                      <a:pt x="4392" y="7"/>
                      <a:pt x="4281" y="7"/>
                    </a:cubicBezTo>
                    <a:cubicBezTo>
                      <a:pt x="4251" y="8"/>
                      <a:pt x="4221" y="8"/>
                      <a:pt x="4190" y="8"/>
                    </a:cubicBezTo>
                    <a:cubicBezTo>
                      <a:pt x="4107" y="8"/>
                      <a:pt x="4023" y="5"/>
                      <a:pt x="3939" y="5"/>
                    </a:cubicBezTo>
                    <a:cubicBezTo>
                      <a:pt x="3909" y="5"/>
                      <a:pt x="3878" y="6"/>
                      <a:pt x="3848" y="7"/>
                    </a:cubicBezTo>
                    <a:cubicBezTo>
                      <a:pt x="3536" y="15"/>
                      <a:pt x="3223" y="38"/>
                      <a:pt x="2915" y="60"/>
                    </a:cubicBezTo>
                    <a:cubicBezTo>
                      <a:pt x="2281" y="105"/>
                      <a:pt x="1652" y="163"/>
                      <a:pt x="1036" y="310"/>
                    </a:cubicBezTo>
                    <a:cubicBezTo>
                      <a:pt x="862" y="350"/>
                      <a:pt x="692" y="404"/>
                      <a:pt x="532" y="471"/>
                    </a:cubicBezTo>
                    <a:cubicBezTo>
                      <a:pt x="362" y="533"/>
                      <a:pt x="210" y="618"/>
                      <a:pt x="54" y="707"/>
                    </a:cubicBezTo>
                    <a:cubicBezTo>
                      <a:pt x="34" y="719"/>
                      <a:pt x="0" y="777"/>
                      <a:pt x="31" y="777"/>
                    </a:cubicBezTo>
                    <a:cubicBezTo>
                      <a:pt x="35" y="777"/>
                      <a:pt x="39" y="776"/>
                      <a:pt x="45" y="774"/>
                    </a:cubicBezTo>
                    <a:cubicBezTo>
                      <a:pt x="309" y="689"/>
                      <a:pt x="594" y="640"/>
                      <a:pt x="866" y="582"/>
                    </a:cubicBezTo>
                    <a:cubicBezTo>
                      <a:pt x="1166" y="524"/>
                      <a:pt x="1460" y="480"/>
                      <a:pt x="1764" y="444"/>
                    </a:cubicBezTo>
                    <a:cubicBezTo>
                      <a:pt x="2076" y="408"/>
                      <a:pt x="2393" y="386"/>
                      <a:pt x="2705" y="364"/>
                    </a:cubicBezTo>
                    <a:cubicBezTo>
                      <a:pt x="3013" y="346"/>
                      <a:pt x="3326" y="337"/>
                      <a:pt x="3634" y="297"/>
                    </a:cubicBezTo>
                    <a:cubicBezTo>
                      <a:pt x="3978" y="252"/>
                      <a:pt x="4335" y="194"/>
                      <a:pt x="4665" y="87"/>
                    </a:cubicBezTo>
                    <a:cubicBezTo>
                      <a:pt x="4692" y="78"/>
                      <a:pt x="4754" y="7"/>
                      <a:pt x="4696" y="2"/>
                    </a:cubicBezTo>
                    <a:cubicBezTo>
                      <a:pt x="4669" y="1"/>
                      <a:pt x="4641" y="1"/>
                      <a:pt x="46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84" name="Google Shape;384;p39"/>
              <p:cNvSpPr/>
              <p:nvPr/>
            </p:nvSpPr>
            <p:spPr>
              <a:xfrm>
                <a:off x="6185825" y="3655300"/>
                <a:ext cx="61950" cy="5175"/>
              </a:xfrm>
              <a:custGeom>
                <a:avLst/>
                <a:gdLst/>
                <a:ahLst/>
                <a:cxnLst/>
                <a:rect l="l" t="t" r="r" b="b"/>
                <a:pathLst>
                  <a:path w="2478" h="207" extrusionOk="0">
                    <a:moveTo>
                      <a:pt x="2438" y="0"/>
                    </a:moveTo>
                    <a:cubicBezTo>
                      <a:pt x="1643" y="32"/>
                      <a:pt x="826" y="5"/>
                      <a:pt x="41" y="166"/>
                    </a:cubicBezTo>
                    <a:cubicBezTo>
                      <a:pt x="27" y="170"/>
                      <a:pt x="1" y="206"/>
                      <a:pt x="27" y="206"/>
                    </a:cubicBezTo>
                    <a:cubicBezTo>
                      <a:pt x="69" y="206"/>
                      <a:pt x="111" y="206"/>
                      <a:pt x="153" y="206"/>
                    </a:cubicBezTo>
                    <a:cubicBezTo>
                      <a:pt x="505" y="206"/>
                      <a:pt x="860" y="191"/>
                      <a:pt x="1215" y="179"/>
                    </a:cubicBezTo>
                    <a:cubicBezTo>
                      <a:pt x="1616" y="166"/>
                      <a:pt x="2018" y="125"/>
                      <a:pt x="2415" y="63"/>
                    </a:cubicBezTo>
                    <a:cubicBezTo>
                      <a:pt x="2438" y="58"/>
                      <a:pt x="2478" y="0"/>
                      <a:pt x="2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85" name="Google Shape;385;p39"/>
              <p:cNvSpPr/>
              <p:nvPr/>
            </p:nvSpPr>
            <p:spPr>
              <a:xfrm>
                <a:off x="6214200" y="3574900"/>
                <a:ext cx="277250" cy="98075"/>
              </a:xfrm>
              <a:custGeom>
                <a:avLst/>
                <a:gdLst/>
                <a:ahLst/>
                <a:cxnLst/>
                <a:rect l="l" t="t" r="r" b="b"/>
                <a:pathLst>
                  <a:path w="11090" h="3923" extrusionOk="0">
                    <a:moveTo>
                      <a:pt x="1787" y="3005"/>
                    </a:moveTo>
                    <a:cubicBezTo>
                      <a:pt x="1772" y="3015"/>
                      <a:pt x="1754" y="3026"/>
                      <a:pt x="1754" y="3026"/>
                    </a:cubicBezTo>
                    <a:cubicBezTo>
                      <a:pt x="1754" y="3026"/>
                      <a:pt x="1759" y="3023"/>
                      <a:pt x="1771" y="3016"/>
                    </a:cubicBezTo>
                    <a:cubicBezTo>
                      <a:pt x="1781" y="3009"/>
                      <a:pt x="1786" y="3006"/>
                      <a:pt x="1787" y="3005"/>
                    </a:cubicBezTo>
                    <a:close/>
                    <a:moveTo>
                      <a:pt x="11083" y="0"/>
                    </a:moveTo>
                    <a:cubicBezTo>
                      <a:pt x="11082" y="0"/>
                      <a:pt x="11080" y="1"/>
                      <a:pt x="11078" y="3"/>
                    </a:cubicBezTo>
                    <a:cubicBezTo>
                      <a:pt x="10904" y="70"/>
                      <a:pt x="10730" y="123"/>
                      <a:pt x="10547" y="154"/>
                    </a:cubicBezTo>
                    <a:cubicBezTo>
                      <a:pt x="10373" y="186"/>
                      <a:pt x="10194" y="208"/>
                      <a:pt x="10020" y="230"/>
                    </a:cubicBezTo>
                    <a:cubicBezTo>
                      <a:pt x="9663" y="275"/>
                      <a:pt x="9297" y="311"/>
                      <a:pt x="8936" y="342"/>
                    </a:cubicBezTo>
                    <a:cubicBezTo>
                      <a:pt x="8190" y="409"/>
                      <a:pt x="7431" y="440"/>
                      <a:pt x="6690" y="587"/>
                    </a:cubicBezTo>
                    <a:cubicBezTo>
                      <a:pt x="6347" y="659"/>
                      <a:pt x="6012" y="757"/>
                      <a:pt x="5677" y="855"/>
                    </a:cubicBezTo>
                    <a:cubicBezTo>
                      <a:pt x="5333" y="958"/>
                      <a:pt x="4990" y="1065"/>
                      <a:pt x="4650" y="1176"/>
                    </a:cubicBezTo>
                    <a:cubicBezTo>
                      <a:pt x="4244" y="1315"/>
                      <a:pt x="3936" y="1431"/>
                      <a:pt x="3557" y="1587"/>
                    </a:cubicBezTo>
                    <a:cubicBezTo>
                      <a:pt x="3209" y="1730"/>
                      <a:pt x="2865" y="1882"/>
                      <a:pt x="2526" y="2047"/>
                    </a:cubicBezTo>
                    <a:cubicBezTo>
                      <a:pt x="1893" y="2358"/>
                      <a:pt x="1279" y="2698"/>
                      <a:pt x="703" y="3097"/>
                    </a:cubicBezTo>
                    <a:lnTo>
                      <a:pt x="703" y="3097"/>
                    </a:lnTo>
                    <a:cubicBezTo>
                      <a:pt x="614" y="3100"/>
                      <a:pt x="517" y="3146"/>
                      <a:pt x="450" y="3194"/>
                    </a:cubicBezTo>
                    <a:cubicBezTo>
                      <a:pt x="343" y="3274"/>
                      <a:pt x="263" y="3359"/>
                      <a:pt x="178" y="3457"/>
                    </a:cubicBezTo>
                    <a:cubicBezTo>
                      <a:pt x="87" y="3565"/>
                      <a:pt x="1" y="3923"/>
                      <a:pt x="241" y="3923"/>
                    </a:cubicBezTo>
                    <a:cubicBezTo>
                      <a:pt x="249" y="3923"/>
                      <a:pt x="258" y="3923"/>
                      <a:pt x="267" y="3922"/>
                    </a:cubicBezTo>
                    <a:cubicBezTo>
                      <a:pt x="356" y="3908"/>
                      <a:pt x="441" y="3904"/>
                      <a:pt x="522" y="3868"/>
                    </a:cubicBezTo>
                    <a:cubicBezTo>
                      <a:pt x="624" y="3823"/>
                      <a:pt x="718" y="3730"/>
                      <a:pt x="807" y="3663"/>
                    </a:cubicBezTo>
                    <a:cubicBezTo>
                      <a:pt x="946" y="3556"/>
                      <a:pt x="1084" y="3457"/>
                      <a:pt x="1231" y="3359"/>
                    </a:cubicBezTo>
                    <a:cubicBezTo>
                      <a:pt x="1379" y="3257"/>
                      <a:pt x="1530" y="3163"/>
                      <a:pt x="1682" y="3069"/>
                    </a:cubicBezTo>
                    <a:cubicBezTo>
                      <a:pt x="1700" y="3056"/>
                      <a:pt x="1718" y="3047"/>
                      <a:pt x="1736" y="3038"/>
                    </a:cubicBezTo>
                    <a:cubicBezTo>
                      <a:pt x="1736" y="3034"/>
                      <a:pt x="1785" y="3005"/>
                      <a:pt x="1787" y="3005"/>
                    </a:cubicBezTo>
                    <a:lnTo>
                      <a:pt x="1787" y="3005"/>
                    </a:lnTo>
                    <a:cubicBezTo>
                      <a:pt x="1787" y="3005"/>
                      <a:pt x="1787" y="3005"/>
                      <a:pt x="1787" y="3005"/>
                    </a:cubicBezTo>
                    <a:lnTo>
                      <a:pt x="1787" y="3005"/>
                    </a:lnTo>
                    <a:cubicBezTo>
                      <a:pt x="1795" y="3000"/>
                      <a:pt x="1803" y="2995"/>
                      <a:pt x="1803" y="2993"/>
                    </a:cubicBezTo>
                    <a:cubicBezTo>
                      <a:pt x="1820" y="2984"/>
                      <a:pt x="1838" y="2975"/>
                      <a:pt x="1856" y="2966"/>
                    </a:cubicBezTo>
                    <a:cubicBezTo>
                      <a:pt x="1945" y="2913"/>
                      <a:pt x="2035" y="2864"/>
                      <a:pt x="2124" y="2815"/>
                    </a:cubicBezTo>
                    <a:cubicBezTo>
                      <a:pt x="2794" y="2444"/>
                      <a:pt x="3503" y="2141"/>
                      <a:pt x="4213" y="1846"/>
                    </a:cubicBezTo>
                    <a:cubicBezTo>
                      <a:pt x="4905" y="1556"/>
                      <a:pt x="5561" y="1310"/>
                      <a:pt x="6289" y="1105"/>
                    </a:cubicBezTo>
                    <a:cubicBezTo>
                      <a:pt x="7030" y="900"/>
                      <a:pt x="7802" y="806"/>
                      <a:pt x="8565" y="699"/>
                    </a:cubicBezTo>
                    <a:cubicBezTo>
                      <a:pt x="9007" y="636"/>
                      <a:pt x="9449" y="574"/>
                      <a:pt x="9877" y="462"/>
                    </a:cubicBezTo>
                    <a:cubicBezTo>
                      <a:pt x="10288" y="351"/>
                      <a:pt x="10690" y="194"/>
                      <a:pt x="11078" y="20"/>
                    </a:cubicBezTo>
                    <a:cubicBezTo>
                      <a:pt x="11086" y="17"/>
                      <a:pt x="11090" y="0"/>
                      <a:pt x="110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86" name="Google Shape;386;p39"/>
              <p:cNvSpPr/>
              <p:nvPr/>
            </p:nvSpPr>
            <p:spPr>
              <a:xfrm>
                <a:off x="6223575" y="3648200"/>
                <a:ext cx="119950" cy="20650"/>
              </a:xfrm>
              <a:custGeom>
                <a:avLst/>
                <a:gdLst/>
                <a:ahLst/>
                <a:cxnLst/>
                <a:rect l="l" t="t" r="r" b="b"/>
                <a:pathLst>
                  <a:path w="4798" h="826" extrusionOk="0">
                    <a:moveTo>
                      <a:pt x="4080" y="0"/>
                    </a:moveTo>
                    <a:cubicBezTo>
                      <a:pt x="3683" y="0"/>
                      <a:pt x="3284" y="28"/>
                      <a:pt x="2892" y="75"/>
                    </a:cubicBezTo>
                    <a:cubicBezTo>
                      <a:pt x="2276" y="146"/>
                      <a:pt x="1660" y="244"/>
                      <a:pt x="1062" y="414"/>
                    </a:cubicBezTo>
                    <a:cubicBezTo>
                      <a:pt x="727" y="508"/>
                      <a:pt x="392" y="606"/>
                      <a:pt x="66" y="735"/>
                    </a:cubicBezTo>
                    <a:cubicBezTo>
                      <a:pt x="37" y="748"/>
                      <a:pt x="0" y="826"/>
                      <a:pt x="46" y="826"/>
                    </a:cubicBezTo>
                    <a:cubicBezTo>
                      <a:pt x="49" y="826"/>
                      <a:pt x="53" y="825"/>
                      <a:pt x="57" y="824"/>
                    </a:cubicBezTo>
                    <a:cubicBezTo>
                      <a:pt x="343" y="758"/>
                      <a:pt x="629" y="686"/>
                      <a:pt x="914" y="628"/>
                    </a:cubicBezTo>
                    <a:cubicBezTo>
                      <a:pt x="1204" y="566"/>
                      <a:pt x="1499" y="516"/>
                      <a:pt x="1789" y="463"/>
                    </a:cubicBezTo>
                    <a:cubicBezTo>
                      <a:pt x="2392" y="356"/>
                      <a:pt x="2999" y="275"/>
                      <a:pt x="3610" y="222"/>
                    </a:cubicBezTo>
                    <a:cubicBezTo>
                      <a:pt x="3963" y="195"/>
                      <a:pt x="4311" y="168"/>
                      <a:pt x="4664" y="142"/>
                    </a:cubicBezTo>
                    <a:cubicBezTo>
                      <a:pt x="4708" y="137"/>
                      <a:pt x="4798" y="34"/>
                      <a:pt x="4717" y="25"/>
                    </a:cubicBezTo>
                    <a:cubicBezTo>
                      <a:pt x="4506" y="8"/>
                      <a:pt x="4293" y="0"/>
                      <a:pt x="40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87" name="Google Shape;387;p39"/>
              <p:cNvSpPr/>
              <p:nvPr/>
            </p:nvSpPr>
            <p:spPr>
              <a:xfrm>
                <a:off x="6236850" y="3630200"/>
                <a:ext cx="115625" cy="15425"/>
              </a:xfrm>
              <a:custGeom>
                <a:avLst/>
                <a:gdLst/>
                <a:ahLst/>
                <a:cxnLst/>
                <a:rect l="l" t="t" r="r" b="b"/>
                <a:pathLst>
                  <a:path w="4625" h="617" extrusionOk="0">
                    <a:moveTo>
                      <a:pt x="3185" y="0"/>
                    </a:moveTo>
                    <a:cubicBezTo>
                      <a:pt x="3107" y="0"/>
                      <a:pt x="3030" y="2"/>
                      <a:pt x="2954" y="5"/>
                    </a:cubicBezTo>
                    <a:cubicBezTo>
                      <a:pt x="2298" y="31"/>
                      <a:pt x="1642" y="147"/>
                      <a:pt x="1004" y="295"/>
                    </a:cubicBezTo>
                    <a:cubicBezTo>
                      <a:pt x="696" y="366"/>
                      <a:pt x="392" y="446"/>
                      <a:pt x="89" y="527"/>
                    </a:cubicBezTo>
                    <a:cubicBezTo>
                      <a:pt x="51" y="539"/>
                      <a:pt x="0" y="617"/>
                      <a:pt x="57" y="617"/>
                    </a:cubicBezTo>
                    <a:cubicBezTo>
                      <a:pt x="60" y="617"/>
                      <a:pt x="63" y="616"/>
                      <a:pt x="66" y="616"/>
                    </a:cubicBezTo>
                    <a:cubicBezTo>
                      <a:pt x="1064" y="484"/>
                      <a:pt x="2068" y="192"/>
                      <a:pt x="3083" y="192"/>
                    </a:cubicBezTo>
                    <a:cubicBezTo>
                      <a:pt x="3268" y="192"/>
                      <a:pt x="3452" y="201"/>
                      <a:pt x="3637" y="223"/>
                    </a:cubicBezTo>
                    <a:cubicBezTo>
                      <a:pt x="3936" y="259"/>
                      <a:pt x="4235" y="339"/>
                      <a:pt x="4508" y="469"/>
                    </a:cubicBezTo>
                    <a:cubicBezTo>
                      <a:pt x="4512" y="471"/>
                      <a:pt x="4517" y="472"/>
                      <a:pt x="4523" y="472"/>
                    </a:cubicBezTo>
                    <a:cubicBezTo>
                      <a:pt x="4565" y="472"/>
                      <a:pt x="4624" y="403"/>
                      <a:pt x="4593" y="375"/>
                    </a:cubicBezTo>
                    <a:cubicBezTo>
                      <a:pt x="4212" y="63"/>
                      <a:pt x="3675" y="0"/>
                      <a:pt x="31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88" name="Google Shape;388;p39"/>
              <p:cNvSpPr/>
              <p:nvPr/>
            </p:nvSpPr>
            <p:spPr>
              <a:xfrm>
                <a:off x="6265800" y="3616275"/>
                <a:ext cx="104925" cy="17875"/>
              </a:xfrm>
              <a:custGeom>
                <a:avLst/>
                <a:gdLst/>
                <a:ahLst/>
                <a:cxnLst/>
                <a:rect l="l" t="t" r="r" b="b"/>
                <a:pathLst>
                  <a:path w="4197" h="715" extrusionOk="0">
                    <a:moveTo>
                      <a:pt x="3200" y="0"/>
                    </a:moveTo>
                    <a:cubicBezTo>
                      <a:pt x="3087" y="0"/>
                      <a:pt x="2974" y="5"/>
                      <a:pt x="2863" y="12"/>
                    </a:cubicBezTo>
                    <a:cubicBezTo>
                      <a:pt x="2189" y="57"/>
                      <a:pt x="1542" y="200"/>
                      <a:pt x="890" y="374"/>
                    </a:cubicBezTo>
                    <a:cubicBezTo>
                      <a:pt x="618" y="445"/>
                      <a:pt x="350" y="530"/>
                      <a:pt x="87" y="624"/>
                    </a:cubicBezTo>
                    <a:cubicBezTo>
                      <a:pt x="54" y="636"/>
                      <a:pt x="1" y="715"/>
                      <a:pt x="48" y="715"/>
                    </a:cubicBezTo>
                    <a:cubicBezTo>
                      <a:pt x="51" y="715"/>
                      <a:pt x="55" y="714"/>
                      <a:pt x="60" y="713"/>
                    </a:cubicBezTo>
                    <a:cubicBezTo>
                      <a:pt x="582" y="615"/>
                      <a:pt x="1100" y="499"/>
                      <a:pt x="1627" y="410"/>
                    </a:cubicBezTo>
                    <a:cubicBezTo>
                      <a:pt x="2156" y="324"/>
                      <a:pt x="2695" y="215"/>
                      <a:pt x="3236" y="215"/>
                    </a:cubicBezTo>
                    <a:cubicBezTo>
                      <a:pt x="3316" y="215"/>
                      <a:pt x="3395" y="217"/>
                      <a:pt x="3475" y="222"/>
                    </a:cubicBezTo>
                    <a:cubicBezTo>
                      <a:pt x="3698" y="236"/>
                      <a:pt x="3939" y="271"/>
                      <a:pt x="4135" y="387"/>
                    </a:cubicBezTo>
                    <a:cubicBezTo>
                      <a:pt x="4138" y="389"/>
                      <a:pt x="4142" y="390"/>
                      <a:pt x="4145" y="390"/>
                    </a:cubicBezTo>
                    <a:cubicBezTo>
                      <a:pt x="4168" y="390"/>
                      <a:pt x="4197" y="358"/>
                      <a:pt x="4189" y="338"/>
                    </a:cubicBezTo>
                    <a:cubicBezTo>
                      <a:pt x="4100" y="151"/>
                      <a:pt x="3894" y="79"/>
                      <a:pt x="3707" y="44"/>
                    </a:cubicBezTo>
                    <a:cubicBezTo>
                      <a:pt x="3541" y="12"/>
                      <a:pt x="3370" y="0"/>
                      <a:pt x="32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89" name="Google Shape;389;p39"/>
              <p:cNvSpPr/>
              <p:nvPr/>
            </p:nvSpPr>
            <p:spPr>
              <a:xfrm>
                <a:off x="6308425" y="3613325"/>
                <a:ext cx="86475" cy="10975"/>
              </a:xfrm>
              <a:custGeom>
                <a:avLst/>
                <a:gdLst/>
                <a:ahLst/>
                <a:cxnLst/>
                <a:rect l="l" t="t" r="r" b="b"/>
                <a:pathLst>
                  <a:path w="3459" h="439" extrusionOk="0">
                    <a:moveTo>
                      <a:pt x="2383" y="1"/>
                    </a:moveTo>
                    <a:cubicBezTo>
                      <a:pt x="2190" y="1"/>
                      <a:pt x="1999" y="12"/>
                      <a:pt x="1805" y="32"/>
                    </a:cubicBezTo>
                    <a:cubicBezTo>
                      <a:pt x="1506" y="64"/>
                      <a:pt x="1212" y="113"/>
                      <a:pt x="917" y="175"/>
                    </a:cubicBezTo>
                    <a:cubicBezTo>
                      <a:pt x="636" y="238"/>
                      <a:pt x="350" y="291"/>
                      <a:pt x="73" y="363"/>
                    </a:cubicBezTo>
                    <a:cubicBezTo>
                      <a:pt x="47" y="367"/>
                      <a:pt x="0" y="439"/>
                      <a:pt x="43" y="439"/>
                    </a:cubicBezTo>
                    <a:cubicBezTo>
                      <a:pt x="44" y="439"/>
                      <a:pt x="45" y="439"/>
                      <a:pt x="47" y="438"/>
                    </a:cubicBezTo>
                    <a:cubicBezTo>
                      <a:pt x="310" y="425"/>
                      <a:pt x="573" y="385"/>
                      <a:pt x="837" y="358"/>
                    </a:cubicBezTo>
                    <a:cubicBezTo>
                      <a:pt x="1118" y="327"/>
                      <a:pt x="1399" y="296"/>
                      <a:pt x="1676" y="269"/>
                    </a:cubicBezTo>
                    <a:cubicBezTo>
                      <a:pt x="1957" y="242"/>
                      <a:pt x="2243" y="224"/>
                      <a:pt x="2524" y="224"/>
                    </a:cubicBezTo>
                    <a:cubicBezTo>
                      <a:pt x="2792" y="229"/>
                      <a:pt x="3078" y="238"/>
                      <a:pt x="3345" y="291"/>
                    </a:cubicBezTo>
                    <a:cubicBezTo>
                      <a:pt x="3348" y="292"/>
                      <a:pt x="3350" y="292"/>
                      <a:pt x="3352" y="292"/>
                    </a:cubicBezTo>
                    <a:cubicBezTo>
                      <a:pt x="3394" y="292"/>
                      <a:pt x="3459" y="223"/>
                      <a:pt x="3412" y="202"/>
                    </a:cubicBezTo>
                    <a:cubicBezTo>
                      <a:pt x="3292" y="144"/>
                      <a:pt x="3180" y="99"/>
                      <a:pt x="3055" y="68"/>
                    </a:cubicBezTo>
                    <a:cubicBezTo>
                      <a:pt x="2935" y="41"/>
                      <a:pt x="2810" y="23"/>
                      <a:pt x="2685" y="10"/>
                    </a:cubicBezTo>
                    <a:cubicBezTo>
                      <a:pt x="2584" y="4"/>
                      <a:pt x="2483" y="1"/>
                      <a:pt x="2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90" name="Google Shape;390;p39"/>
              <p:cNvSpPr/>
              <p:nvPr/>
            </p:nvSpPr>
            <p:spPr>
              <a:xfrm>
                <a:off x="6325075" y="3600975"/>
                <a:ext cx="96725" cy="16550"/>
              </a:xfrm>
              <a:custGeom>
                <a:avLst/>
                <a:gdLst/>
                <a:ahLst/>
                <a:cxnLst/>
                <a:rect l="l" t="t" r="r" b="b"/>
                <a:pathLst>
                  <a:path w="3869" h="662" extrusionOk="0">
                    <a:moveTo>
                      <a:pt x="2509" y="1"/>
                    </a:moveTo>
                    <a:cubicBezTo>
                      <a:pt x="1960" y="1"/>
                      <a:pt x="1409" y="86"/>
                      <a:pt x="876" y="218"/>
                    </a:cubicBezTo>
                    <a:cubicBezTo>
                      <a:pt x="613" y="285"/>
                      <a:pt x="345" y="361"/>
                      <a:pt x="90" y="459"/>
                    </a:cubicBezTo>
                    <a:cubicBezTo>
                      <a:pt x="48" y="472"/>
                      <a:pt x="1" y="567"/>
                      <a:pt x="68" y="567"/>
                    </a:cubicBezTo>
                    <a:cubicBezTo>
                      <a:pt x="71" y="567"/>
                      <a:pt x="74" y="567"/>
                      <a:pt x="77" y="566"/>
                    </a:cubicBezTo>
                    <a:cubicBezTo>
                      <a:pt x="559" y="491"/>
                      <a:pt x="1041" y="428"/>
                      <a:pt x="1528" y="379"/>
                    </a:cubicBezTo>
                    <a:cubicBezTo>
                      <a:pt x="1818" y="348"/>
                      <a:pt x="2112" y="321"/>
                      <a:pt x="2407" y="317"/>
                    </a:cubicBezTo>
                    <a:cubicBezTo>
                      <a:pt x="2666" y="317"/>
                      <a:pt x="2925" y="321"/>
                      <a:pt x="3175" y="379"/>
                    </a:cubicBezTo>
                    <a:cubicBezTo>
                      <a:pt x="3371" y="424"/>
                      <a:pt x="3585" y="495"/>
                      <a:pt x="3728" y="647"/>
                    </a:cubicBezTo>
                    <a:cubicBezTo>
                      <a:pt x="3738" y="657"/>
                      <a:pt x="3749" y="661"/>
                      <a:pt x="3761" y="661"/>
                    </a:cubicBezTo>
                    <a:cubicBezTo>
                      <a:pt x="3812" y="661"/>
                      <a:pt x="3869" y="580"/>
                      <a:pt x="3858" y="540"/>
                    </a:cubicBezTo>
                    <a:cubicBezTo>
                      <a:pt x="3755" y="71"/>
                      <a:pt x="3081" y="17"/>
                      <a:pt x="2697" y="4"/>
                    </a:cubicBezTo>
                    <a:cubicBezTo>
                      <a:pt x="2635" y="2"/>
                      <a:pt x="2572" y="1"/>
                      <a:pt x="2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91" name="Google Shape;391;p39"/>
              <p:cNvSpPr/>
              <p:nvPr/>
            </p:nvSpPr>
            <p:spPr>
              <a:xfrm>
                <a:off x="6363475" y="3592575"/>
                <a:ext cx="94350" cy="11000"/>
              </a:xfrm>
              <a:custGeom>
                <a:avLst/>
                <a:gdLst/>
                <a:ahLst/>
                <a:cxnLst/>
                <a:rect l="l" t="t" r="r" b="b"/>
                <a:pathLst>
                  <a:path w="3774" h="440" extrusionOk="0">
                    <a:moveTo>
                      <a:pt x="2465" y="1"/>
                    </a:moveTo>
                    <a:cubicBezTo>
                      <a:pt x="1925" y="1"/>
                      <a:pt x="1398" y="86"/>
                      <a:pt x="862" y="184"/>
                    </a:cubicBezTo>
                    <a:cubicBezTo>
                      <a:pt x="612" y="228"/>
                      <a:pt x="362" y="282"/>
                      <a:pt x="112" y="331"/>
                    </a:cubicBezTo>
                    <a:cubicBezTo>
                      <a:pt x="72" y="336"/>
                      <a:pt x="1" y="434"/>
                      <a:pt x="72" y="438"/>
                    </a:cubicBezTo>
                    <a:cubicBezTo>
                      <a:pt x="99" y="439"/>
                      <a:pt x="127" y="439"/>
                      <a:pt x="154" y="439"/>
                    </a:cubicBezTo>
                    <a:cubicBezTo>
                      <a:pt x="574" y="439"/>
                      <a:pt x="997" y="377"/>
                      <a:pt x="1416" y="331"/>
                    </a:cubicBezTo>
                    <a:cubicBezTo>
                      <a:pt x="1801" y="291"/>
                      <a:pt x="2188" y="248"/>
                      <a:pt x="2576" y="248"/>
                    </a:cubicBezTo>
                    <a:cubicBezTo>
                      <a:pt x="2706" y="248"/>
                      <a:pt x="2835" y="253"/>
                      <a:pt x="2965" y="264"/>
                    </a:cubicBezTo>
                    <a:cubicBezTo>
                      <a:pt x="3090" y="273"/>
                      <a:pt x="3214" y="295"/>
                      <a:pt x="3335" y="322"/>
                    </a:cubicBezTo>
                    <a:cubicBezTo>
                      <a:pt x="3398" y="336"/>
                      <a:pt x="3456" y="353"/>
                      <a:pt x="3514" y="367"/>
                    </a:cubicBezTo>
                    <a:cubicBezTo>
                      <a:pt x="3572" y="385"/>
                      <a:pt x="3639" y="394"/>
                      <a:pt x="3692" y="416"/>
                    </a:cubicBezTo>
                    <a:cubicBezTo>
                      <a:pt x="3695" y="417"/>
                      <a:pt x="3698" y="418"/>
                      <a:pt x="3702" y="418"/>
                    </a:cubicBezTo>
                    <a:cubicBezTo>
                      <a:pt x="3731" y="418"/>
                      <a:pt x="3774" y="373"/>
                      <a:pt x="3750" y="353"/>
                    </a:cubicBezTo>
                    <a:cubicBezTo>
                      <a:pt x="3714" y="322"/>
                      <a:pt x="3688" y="282"/>
                      <a:pt x="3647" y="255"/>
                    </a:cubicBezTo>
                    <a:cubicBezTo>
                      <a:pt x="3607" y="224"/>
                      <a:pt x="3563" y="197"/>
                      <a:pt x="3514" y="175"/>
                    </a:cubicBezTo>
                    <a:cubicBezTo>
                      <a:pt x="3415" y="130"/>
                      <a:pt x="3313" y="99"/>
                      <a:pt x="3206" y="72"/>
                    </a:cubicBezTo>
                    <a:cubicBezTo>
                      <a:pt x="2960" y="19"/>
                      <a:pt x="2715" y="1"/>
                      <a:pt x="2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92" name="Google Shape;392;p39"/>
              <p:cNvSpPr/>
              <p:nvPr/>
            </p:nvSpPr>
            <p:spPr>
              <a:xfrm>
                <a:off x="6406450" y="3586325"/>
                <a:ext cx="74900" cy="9300"/>
              </a:xfrm>
              <a:custGeom>
                <a:avLst/>
                <a:gdLst/>
                <a:ahLst/>
                <a:cxnLst/>
                <a:rect l="l" t="t" r="r" b="b"/>
                <a:pathLst>
                  <a:path w="2996" h="372" extrusionOk="0">
                    <a:moveTo>
                      <a:pt x="1976" y="1"/>
                    </a:moveTo>
                    <a:cubicBezTo>
                      <a:pt x="1811" y="1"/>
                      <a:pt x="1645" y="12"/>
                      <a:pt x="1487" y="32"/>
                    </a:cubicBezTo>
                    <a:cubicBezTo>
                      <a:pt x="1013" y="90"/>
                      <a:pt x="545" y="166"/>
                      <a:pt x="85" y="278"/>
                    </a:cubicBezTo>
                    <a:cubicBezTo>
                      <a:pt x="55" y="286"/>
                      <a:pt x="1" y="372"/>
                      <a:pt x="43" y="372"/>
                    </a:cubicBezTo>
                    <a:cubicBezTo>
                      <a:pt x="45" y="372"/>
                      <a:pt x="47" y="372"/>
                      <a:pt x="49" y="371"/>
                    </a:cubicBezTo>
                    <a:cubicBezTo>
                      <a:pt x="478" y="319"/>
                      <a:pt x="907" y="251"/>
                      <a:pt x="1339" y="251"/>
                    </a:cubicBezTo>
                    <a:cubicBezTo>
                      <a:pt x="1353" y="251"/>
                      <a:pt x="1366" y="251"/>
                      <a:pt x="1379" y="251"/>
                    </a:cubicBezTo>
                    <a:cubicBezTo>
                      <a:pt x="1612" y="255"/>
                      <a:pt x="1839" y="255"/>
                      <a:pt x="2071" y="273"/>
                    </a:cubicBezTo>
                    <a:cubicBezTo>
                      <a:pt x="2303" y="286"/>
                      <a:pt x="2540" y="340"/>
                      <a:pt x="2776" y="340"/>
                    </a:cubicBezTo>
                    <a:cubicBezTo>
                      <a:pt x="2785" y="340"/>
                      <a:pt x="2794" y="340"/>
                      <a:pt x="2803" y="340"/>
                    </a:cubicBezTo>
                    <a:cubicBezTo>
                      <a:pt x="2870" y="336"/>
                      <a:pt x="2995" y="215"/>
                      <a:pt x="2910" y="162"/>
                    </a:cubicBezTo>
                    <a:cubicBezTo>
                      <a:pt x="2719" y="41"/>
                      <a:pt x="2451" y="23"/>
                      <a:pt x="2232" y="10"/>
                    </a:cubicBezTo>
                    <a:cubicBezTo>
                      <a:pt x="2148" y="4"/>
                      <a:pt x="2062" y="1"/>
                      <a:pt x="1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93" name="Google Shape;393;p39"/>
              <p:cNvSpPr/>
              <p:nvPr/>
            </p:nvSpPr>
            <p:spPr>
              <a:xfrm>
                <a:off x="6420275" y="3584700"/>
                <a:ext cx="76800" cy="6800"/>
              </a:xfrm>
              <a:custGeom>
                <a:avLst/>
                <a:gdLst/>
                <a:ahLst/>
                <a:cxnLst/>
                <a:rect l="l" t="t" r="r" b="b"/>
                <a:pathLst>
                  <a:path w="3072" h="272" extrusionOk="0">
                    <a:moveTo>
                      <a:pt x="2665" y="0"/>
                    </a:moveTo>
                    <a:cubicBezTo>
                      <a:pt x="2545" y="0"/>
                      <a:pt x="2424" y="8"/>
                      <a:pt x="2304" y="12"/>
                    </a:cubicBezTo>
                    <a:cubicBezTo>
                      <a:pt x="2063" y="21"/>
                      <a:pt x="1817" y="44"/>
                      <a:pt x="1576" y="61"/>
                    </a:cubicBezTo>
                    <a:cubicBezTo>
                      <a:pt x="1076" y="97"/>
                      <a:pt x="572" y="146"/>
                      <a:pt x="77" y="200"/>
                    </a:cubicBezTo>
                    <a:cubicBezTo>
                      <a:pt x="50" y="204"/>
                      <a:pt x="1" y="271"/>
                      <a:pt x="41" y="271"/>
                    </a:cubicBezTo>
                    <a:cubicBezTo>
                      <a:pt x="532" y="249"/>
                      <a:pt x="1018" y="218"/>
                      <a:pt x="1509" y="195"/>
                    </a:cubicBezTo>
                    <a:cubicBezTo>
                      <a:pt x="1750" y="186"/>
                      <a:pt x="1987" y="182"/>
                      <a:pt x="2228" y="173"/>
                    </a:cubicBezTo>
                    <a:cubicBezTo>
                      <a:pt x="2478" y="169"/>
                      <a:pt x="2728" y="173"/>
                      <a:pt x="2978" y="128"/>
                    </a:cubicBezTo>
                    <a:cubicBezTo>
                      <a:pt x="3000" y="124"/>
                      <a:pt x="3072" y="48"/>
                      <a:pt x="3023" y="35"/>
                    </a:cubicBezTo>
                    <a:cubicBezTo>
                      <a:pt x="2904" y="8"/>
                      <a:pt x="2785" y="0"/>
                      <a:pt x="26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94" name="Google Shape;394;p39"/>
              <p:cNvSpPr/>
              <p:nvPr/>
            </p:nvSpPr>
            <p:spPr>
              <a:xfrm>
                <a:off x="6216175" y="3603300"/>
                <a:ext cx="44775" cy="65475"/>
              </a:xfrm>
              <a:custGeom>
                <a:avLst/>
                <a:gdLst/>
                <a:ahLst/>
                <a:cxnLst/>
                <a:rect l="l" t="t" r="r" b="b"/>
                <a:pathLst>
                  <a:path w="1791" h="2619" extrusionOk="0">
                    <a:moveTo>
                      <a:pt x="1763" y="0"/>
                    </a:moveTo>
                    <a:cubicBezTo>
                      <a:pt x="1752" y="0"/>
                      <a:pt x="1740" y="5"/>
                      <a:pt x="1733" y="14"/>
                    </a:cubicBezTo>
                    <a:cubicBezTo>
                      <a:pt x="1389" y="389"/>
                      <a:pt x="1094" y="808"/>
                      <a:pt x="809" y="1228"/>
                    </a:cubicBezTo>
                    <a:cubicBezTo>
                      <a:pt x="657" y="1447"/>
                      <a:pt x="509" y="1670"/>
                      <a:pt x="367" y="1893"/>
                    </a:cubicBezTo>
                    <a:cubicBezTo>
                      <a:pt x="228" y="2107"/>
                      <a:pt x="81" y="2339"/>
                      <a:pt x="10" y="2585"/>
                    </a:cubicBezTo>
                    <a:cubicBezTo>
                      <a:pt x="1" y="2609"/>
                      <a:pt x="13" y="2618"/>
                      <a:pt x="30" y="2618"/>
                    </a:cubicBezTo>
                    <a:cubicBezTo>
                      <a:pt x="48" y="2618"/>
                      <a:pt x="70" y="2609"/>
                      <a:pt x="81" y="2598"/>
                    </a:cubicBezTo>
                    <a:cubicBezTo>
                      <a:pt x="260" y="2397"/>
                      <a:pt x="407" y="2165"/>
                      <a:pt x="550" y="1942"/>
                    </a:cubicBezTo>
                    <a:cubicBezTo>
                      <a:pt x="693" y="1719"/>
                      <a:pt x="840" y="1496"/>
                      <a:pt x="987" y="1277"/>
                    </a:cubicBezTo>
                    <a:cubicBezTo>
                      <a:pt x="1264" y="871"/>
                      <a:pt x="1554" y="469"/>
                      <a:pt x="1777" y="32"/>
                    </a:cubicBezTo>
                    <a:cubicBezTo>
                      <a:pt x="1790" y="10"/>
                      <a:pt x="1778" y="0"/>
                      <a:pt x="17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95" name="Google Shape;395;p39"/>
              <p:cNvSpPr/>
              <p:nvPr/>
            </p:nvSpPr>
            <p:spPr>
              <a:xfrm>
                <a:off x="6241450" y="3608700"/>
                <a:ext cx="37475" cy="38650"/>
              </a:xfrm>
              <a:custGeom>
                <a:avLst/>
                <a:gdLst/>
                <a:ahLst/>
                <a:cxnLst/>
                <a:rect l="l" t="t" r="r" b="b"/>
                <a:pathLst>
                  <a:path w="1499" h="1546" extrusionOk="0">
                    <a:moveTo>
                      <a:pt x="1459" y="1"/>
                    </a:moveTo>
                    <a:cubicBezTo>
                      <a:pt x="1455" y="1"/>
                      <a:pt x="1451" y="1"/>
                      <a:pt x="1445" y="3"/>
                    </a:cubicBezTo>
                    <a:cubicBezTo>
                      <a:pt x="1306" y="34"/>
                      <a:pt x="1195" y="115"/>
                      <a:pt x="1088" y="208"/>
                    </a:cubicBezTo>
                    <a:cubicBezTo>
                      <a:pt x="949" y="324"/>
                      <a:pt x="824" y="463"/>
                      <a:pt x="704" y="597"/>
                    </a:cubicBezTo>
                    <a:cubicBezTo>
                      <a:pt x="449" y="882"/>
                      <a:pt x="235" y="1190"/>
                      <a:pt x="21" y="1498"/>
                    </a:cubicBezTo>
                    <a:cubicBezTo>
                      <a:pt x="0" y="1528"/>
                      <a:pt x="12" y="1545"/>
                      <a:pt x="32" y="1545"/>
                    </a:cubicBezTo>
                    <a:cubicBezTo>
                      <a:pt x="42" y="1545"/>
                      <a:pt x="55" y="1540"/>
                      <a:pt x="65" y="1530"/>
                    </a:cubicBezTo>
                    <a:cubicBezTo>
                      <a:pt x="315" y="1271"/>
                      <a:pt x="552" y="998"/>
                      <a:pt x="780" y="722"/>
                    </a:cubicBezTo>
                    <a:cubicBezTo>
                      <a:pt x="891" y="592"/>
                      <a:pt x="1003" y="463"/>
                      <a:pt x="1128" y="342"/>
                    </a:cubicBezTo>
                    <a:cubicBezTo>
                      <a:pt x="1221" y="253"/>
                      <a:pt x="1320" y="150"/>
                      <a:pt x="1431" y="83"/>
                    </a:cubicBezTo>
                    <a:cubicBezTo>
                      <a:pt x="1456" y="71"/>
                      <a:pt x="1498" y="1"/>
                      <a:pt x="1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96" name="Google Shape;396;p39"/>
              <p:cNvSpPr/>
              <p:nvPr/>
            </p:nvSpPr>
            <p:spPr>
              <a:xfrm>
                <a:off x="6258200" y="3587550"/>
                <a:ext cx="59150" cy="60075"/>
              </a:xfrm>
              <a:custGeom>
                <a:avLst/>
                <a:gdLst/>
                <a:ahLst/>
                <a:cxnLst/>
                <a:rect l="l" t="t" r="r" b="b"/>
                <a:pathLst>
                  <a:path w="2366" h="2403" extrusionOk="0">
                    <a:moveTo>
                      <a:pt x="2328" y="1"/>
                    </a:moveTo>
                    <a:cubicBezTo>
                      <a:pt x="2326" y="1"/>
                      <a:pt x="2325" y="1"/>
                      <a:pt x="2324" y="1"/>
                    </a:cubicBezTo>
                    <a:cubicBezTo>
                      <a:pt x="2132" y="14"/>
                      <a:pt x="1949" y="113"/>
                      <a:pt x="1792" y="215"/>
                    </a:cubicBezTo>
                    <a:cubicBezTo>
                      <a:pt x="1600" y="336"/>
                      <a:pt x="1426" y="487"/>
                      <a:pt x="1270" y="648"/>
                    </a:cubicBezTo>
                    <a:cubicBezTo>
                      <a:pt x="935" y="983"/>
                      <a:pt x="641" y="1362"/>
                      <a:pt x="377" y="1751"/>
                    </a:cubicBezTo>
                    <a:cubicBezTo>
                      <a:pt x="248" y="1947"/>
                      <a:pt x="141" y="2152"/>
                      <a:pt x="20" y="2353"/>
                    </a:cubicBezTo>
                    <a:cubicBezTo>
                      <a:pt x="0" y="2389"/>
                      <a:pt x="15" y="2402"/>
                      <a:pt x="38" y="2402"/>
                    </a:cubicBezTo>
                    <a:cubicBezTo>
                      <a:pt x="62" y="2402"/>
                      <a:pt x="94" y="2389"/>
                      <a:pt x="110" y="2371"/>
                    </a:cubicBezTo>
                    <a:cubicBezTo>
                      <a:pt x="275" y="2166"/>
                      <a:pt x="444" y="1965"/>
                      <a:pt x="601" y="1751"/>
                    </a:cubicBezTo>
                    <a:cubicBezTo>
                      <a:pt x="770" y="1528"/>
                      <a:pt x="931" y="1295"/>
                      <a:pt x="1114" y="1081"/>
                    </a:cubicBezTo>
                    <a:cubicBezTo>
                      <a:pt x="1288" y="871"/>
                      <a:pt x="1480" y="675"/>
                      <a:pt x="1685" y="501"/>
                    </a:cubicBezTo>
                    <a:cubicBezTo>
                      <a:pt x="1877" y="331"/>
                      <a:pt x="2096" y="206"/>
                      <a:pt x="2315" y="77"/>
                    </a:cubicBezTo>
                    <a:cubicBezTo>
                      <a:pt x="2332" y="64"/>
                      <a:pt x="2366" y="1"/>
                      <a:pt x="2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97" name="Google Shape;397;p39"/>
              <p:cNvSpPr/>
              <p:nvPr/>
            </p:nvSpPr>
            <p:spPr>
              <a:xfrm>
                <a:off x="6290650" y="3581850"/>
                <a:ext cx="55550" cy="45075"/>
              </a:xfrm>
              <a:custGeom>
                <a:avLst/>
                <a:gdLst/>
                <a:ahLst/>
                <a:cxnLst/>
                <a:rect l="l" t="t" r="r" b="b"/>
                <a:pathLst>
                  <a:path w="2222" h="1803" extrusionOk="0">
                    <a:moveTo>
                      <a:pt x="2181" y="1"/>
                    </a:moveTo>
                    <a:cubicBezTo>
                      <a:pt x="2179" y="1"/>
                      <a:pt x="2176" y="1"/>
                      <a:pt x="2173" y="1"/>
                    </a:cubicBezTo>
                    <a:cubicBezTo>
                      <a:pt x="1722" y="113"/>
                      <a:pt x="1325" y="376"/>
                      <a:pt x="976" y="671"/>
                    </a:cubicBezTo>
                    <a:cubicBezTo>
                      <a:pt x="624" y="970"/>
                      <a:pt x="271" y="1318"/>
                      <a:pt x="30" y="1720"/>
                    </a:cubicBezTo>
                    <a:cubicBezTo>
                      <a:pt x="1" y="1770"/>
                      <a:pt x="22" y="1802"/>
                      <a:pt x="56" y="1802"/>
                    </a:cubicBezTo>
                    <a:cubicBezTo>
                      <a:pt x="74" y="1802"/>
                      <a:pt x="95" y="1793"/>
                      <a:pt x="115" y="1773"/>
                    </a:cubicBezTo>
                    <a:cubicBezTo>
                      <a:pt x="427" y="1456"/>
                      <a:pt x="700" y="1108"/>
                      <a:pt x="1034" y="818"/>
                    </a:cubicBezTo>
                    <a:cubicBezTo>
                      <a:pt x="1374" y="515"/>
                      <a:pt x="1758" y="274"/>
                      <a:pt x="2164" y="73"/>
                    </a:cubicBezTo>
                    <a:cubicBezTo>
                      <a:pt x="2185" y="64"/>
                      <a:pt x="2222" y="1"/>
                      <a:pt x="2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98" name="Google Shape;398;p39"/>
              <p:cNvSpPr/>
              <p:nvPr/>
            </p:nvSpPr>
            <p:spPr>
              <a:xfrm>
                <a:off x="6316500" y="3583125"/>
                <a:ext cx="43775" cy="31500"/>
              </a:xfrm>
              <a:custGeom>
                <a:avLst/>
                <a:gdLst/>
                <a:ahLst/>
                <a:cxnLst/>
                <a:rect l="l" t="t" r="r" b="b"/>
                <a:pathLst>
                  <a:path w="1751" h="1260" extrusionOk="0">
                    <a:moveTo>
                      <a:pt x="1539" y="0"/>
                    </a:moveTo>
                    <a:cubicBezTo>
                      <a:pt x="1519" y="0"/>
                      <a:pt x="1499" y="1"/>
                      <a:pt x="1478" y="4"/>
                    </a:cubicBezTo>
                    <a:cubicBezTo>
                      <a:pt x="1402" y="17"/>
                      <a:pt x="1331" y="40"/>
                      <a:pt x="1255" y="66"/>
                    </a:cubicBezTo>
                    <a:cubicBezTo>
                      <a:pt x="1081" y="133"/>
                      <a:pt x="916" y="240"/>
                      <a:pt x="768" y="352"/>
                    </a:cubicBezTo>
                    <a:cubicBezTo>
                      <a:pt x="451" y="584"/>
                      <a:pt x="192" y="870"/>
                      <a:pt x="14" y="1222"/>
                    </a:cubicBezTo>
                    <a:cubicBezTo>
                      <a:pt x="1" y="1249"/>
                      <a:pt x="14" y="1259"/>
                      <a:pt x="31" y="1259"/>
                    </a:cubicBezTo>
                    <a:cubicBezTo>
                      <a:pt x="44" y="1259"/>
                      <a:pt x="58" y="1254"/>
                      <a:pt x="67" y="1245"/>
                    </a:cubicBezTo>
                    <a:cubicBezTo>
                      <a:pt x="188" y="1120"/>
                      <a:pt x="313" y="1008"/>
                      <a:pt x="438" y="888"/>
                    </a:cubicBezTo>
                    <a:cubicBezTo>
                      <a:pt x="563" y="772"/>
                      <a:pt x="688" y="651"/>
                      <a:pt x="826" y="544"/>
                    </a:cubicBezTo>
                    <a:cubicBezTo>
                      <a:pt x="951" y="441"/>
                      <a:pt x="1085" y="352"/>
                      <a:pt x="1228" y="281"/>
                    </a:cubicBezTo>
                    <a:cubicBezTo>
                      <a:pt x="1357" y="209"/>
                      <a:pt x="1509" y="138"/>
                      <a:pt x="1656" y="115"/>
                    </a:cubicBezTo>
                    <a:cubicBezTo>
                      <a:pt x="1692" y="107"/>
                      <a:pt x="1750" y="26"/>
                      <a:pt x="1692" y="17"/>
                    </a:cubicBezTo>
                    <a:cubicBezTo>
                      <a:pt x="1637" y="8"/>
                      <a:pt x="1590" y="0"/>
                      <a:pt x="1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399" name="Google Shape;399;p39"/>
              <p:cNvSpPr/>
              <p:nvPr/>
            </p:nvSpPr>
            <p:spPr>
              <a:xfrm>
                <a:off x="6354550" y="3579575"/>
                <a:ext cx="32600" cy="24225"/>
              </a:xfrm>
              <a:custGeom>
                <a:avLst/>
                <a:gdLst/>
                <a:ahLst/>
                <a:cxnLst/>
                <a:rect l="l" t="t" r="r" b="b"/>
                <a:pathLst>
                  <a:path w="1304" h="969" extrusionOk="0">
                    <a:moveTo>
                      <a:pt x="1186" y="0"/>
                    </a:moveTo>
                    <a:cubicBezTo>
                      <a:pt x="1151" y="0"/>
                      <a:pt x="1118" y="3"/>
                      <a:pt x="1081" y="12"/>
                    </a:cubicBezTo>
                    <a:cubicBezTo>
                      <a:pt x="1014" y="25"/>
                      <a:pt x="951" y="48"/>
                      <a:pt x="884" y="74"/>
                    </a:cubicBezTo>
                    <a:cubicBezTo>
                      <a:pt x="759" y="128"/>
                      <a:pt x="639" y="204"/>
                      <a:pt x="532" y="284"/>
                    </a:cubicBezTo>
                    <a:cubicBezTo>
                      <a:pt x="411" y="365"/>
                      <a:pt x="304" y="463"/>
                      <a:pt x="210" y="570"/>
                    </a:cubicBezTo>
                    <a:cubicBezTo>
                      <a:pt x="152" y="632"/>
                      <a:pt x="103" y="699"/>
                      <a:pt x="63" y="771"/>
                    </a:cubicBezTo>
                    <a:cubicBezTo>
                      <a:pt x="41" y="811"/>
                      <a:pt x="1" y="873"/>
                      <a:pt x="1" y="936"/>
                    </a:cubicBezTo>
                    <a:cubicBezTo>
                      <a:pt x="1" y="961"/>
                      <a:pt x="18" y="969"/>
                      <a:pt x="37" y="969"/>
                    </a:cubicBezTo>
                    <a:cubicBezTo>
                      <a:pt x="48" y="969"/>
                      <a:pt x="59" y="966"/>
                      <a:pt x="68" y="963"/>
                    </a:cubicBezTo>
                    <a:cubicBezTo>
                      <a:pt x="126" y="940"/>
                      <a:pt x="170" y="896"/>
                      <a:pt x="210" y="869"/>
                    </a:cubicBezTo>
                    <a:cubicBezTo>
                      <a:pt x="242" y="847"/>
                      <a:pt x="268" y="815"/>
                      <a:pt x="300" y="793"/>
                    </a:cubicBezTo>
                    <a:lnTo>
                      <a:pt x="300" y="793"/>
                    </a:lnTo>
                    <a:cubicBezTo>
                      <a:pt x="294" y="798"/>
                      <a:pt x="292" y="800"/>
                      <a:pt x="292" y="800"/>
                    </a:cubicBezTo>
                    <a:cubicBezTo>
                      <a:pt x="294" y="800"/>
                      <a:pt x="326" y="775"/>
                      <a:pt x="326" y="775"/>
                    </a:cubicBezTo>
                    <a:cubicBezTo>
                      <a:pt x="344" y="762"/>
                      <a:pt x="358" y="748"/>
                      <a:pt x="371" y="735"/>
                    </a:cubicBezTo>
                    <a:cubicBezTo>
                      <a:pt x="398" y="713"/>
                      <a:pt x="420" y="690"/>
                      <a:pt x="442" y="673"/>
                    </a:cubicBezTo>
                    <a:cubicBezTo>
                      <a:pt x="447" y="668"/>
                      <a:pt x="450" y="665"/>
                      <a:pt x="451" y="664"/>
                    </a:cubicBezTo>
                    <a:cubicBezTo>
                      <a:pt x="469" y="646"/>
                      <a:pt x="492" y="628"/>
                      <a:pt x="509" y="610"/>
                    </a:cubicBezTo>
                    <a:cubicBezTo>
                      <a:pt x="523" y="601"/>
                      <a:pt x="536" y="592"/>
                      <a:pt x="545" y="583"/>
                    </a:cubicBezTo>
                    <a:cubicBezTo>
                      <a:pt x="550" y="579"/>
                      <a:pt x="552" y="577"/>
                      <a:pt x="552" y="577"/>
                    </a:cubicBezTo>
                    <a:lnTo>
                      <a:pt x="552" y="577"/>
                    </a:lnTo>
                    <a:cubicBezTo>
                      <a:pt x="552" y="577"/>
                      <a:pt x="538" y="588"/>
                      <a:pt x="537" y="588"/>
                    </a:cubicBezTo>
                    <a:cubicBezTo>
                      <a:pt x="537" y="588"/>
                      <a:pt x="541" y="585"/>
                      <a:pt x="554" y="574"/>
                    </a:cubicBezTo>
                    <a:cubicBezTo>
                      <a:pt x="576" y="557"/>
                      <a:pt x="603" y="534"/>
                      <a:pt x="625" y="516"/>
                    </a:cubicBezTo>
                    <a:cubicBezTo>
                      <a:pt x="719" y="440"/>
                      <a:pt x="817" y="374"/>
                      <a:pt x="920" y="307"/>
                    </a:cubicBezTo>
                    <a:cubicBezTo>
                      <a:pt x="969" y="275"/>
                      <a:pt x="1023" y="240"/>
                      <a:pt x="1076" y="208"/>
                    </a:cubicBezTo>
                    <a:cubicBezTo>
                      <a:pt x="1130" y="173"/>
                      <a:pt x="1183" y="132"/>
                      <a:pt x="1237" y="92"/>
                    </a:cubicBezTo>
                    <a:cubicBezTo>
                      <a:pt x="1264" y="74"/>
                      <a:pt x="1304" y="7"/>
                      <a:pt x="1250" y="3"/>
                    </a:cubicBezTo>
                    <a:cubicBezTo>
                      <a:pt x="1228" y="1"/>
                      <a:pt x="1206" y="0"/>
                      <a:pt x="1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00" name="Google Shape;400;p39"/>
              <p:cNvSpPr/>
              <p:nvPr/>
            </p:nvSpPr>
            <p:spPr>
              <a:xfrm>
                <a:off x="6379950" y="3578250"/>
                <a:ext cx="32625" cy="23050"/>
              </a:xfrm>
              <a:custGeom>
                <a:avLst/>
                <a:gdLst/>
                <a:ahLst/>
                <a:cxnLst/>
                <a:rect l="l" t="t" r="r" b="b"/>
                <a:pathLst>
                  <a:path w="1305" h="922" extrusionOk="0">
                    <a:moveTo>
                      <a:pt x="1121" y="0"/>
                    </a:moveTo>
                    <a:cubicBezTo>
                      <a:pt x="1077" y="0"/>
                      <a:pt x="1029" y="14"/>
                      <a:pt x="989" y="25"/>
                    </a:cubicBezTo>
                    <a:cubicBezTo>
                      <a:pt x="850" y="60"/>
                      <a:pt x="725" y="132"/>
                      <a:pt x="609" y="212"/>
                    </a:cubicBezTo>
                    <a:cubicBezTo>
                      <a:pt x="484" y="302"/>
                      <a:pt x="364" y="404"/>
                      <a:pt x="257" y="516"/>
                    </a:cubicBezTo>
                    <a:cubicBezTo>
                      <a:pt x="159" y="618"/>
                      <a:pt x="78" y="752"/>
                      <a:pt x="16" y="877"/>
                    </a:cubicBezTo>
                    <a:cubicBezTo>
                      <a:pt x="1" y="904"/>
                      <a:pt x="16" y="921"/>
                      <a:pt x="36" y="921"/>
                    </a:cubicBezTo>
                    <a:cubicBezTo>
                      <a:pt x="45" y="921"/>
                      <a:pt x="56" y="917"/>
                      <a:pt x="65" y="909"/>
                    </a:cubicBezTo>
                    <a:cubicBezTo>
                      <a:pt x="154" y="837"/>
                      <a:pt x="248" y="766"/>
                      <a:pt x="342" y="694"/>
                    </a:cubicBezTo>
                    <a:cubicBezTo>
                      <a:pt x="408" y="636"/>
                      <a:pt x="449" y="601"/>
                      <a:pt x="507" y="547"/>
                    </a:cubicBezTo>
                    <a:cubicBezTo>
                      <a:pt x="547" y="516"/>
                      <a:pt x="533" y="525"/>
                      <a:pt x="565" y="498"/>
                    </a:cubicBezTo>
                    <a:cubicBezTo>
                      <a:pt x="591" y="476"/>
                      <a:pt x="614" y="458"/>
                      <a:pt x="641" y="440"/>
                    </a:cubicBezTo>
                    <a:cubicBezTo>
                      <a:pt x="734" y="368"/>
                      <a:pt x="824" y="306"/>
                      <a:pt x="917" y="261"/>
                    </a:cubicBezTo>
                    <a:cubicBezTo>
                      <a:pt x="993" y="218"/>
                      <a:pt x="1078" y="206"/>
                      <a:pt x="1156" y="163"/>
                    </a:cubicBezTo>
                    <a:lnTo>
                      <a:pt x="1181" y="163"/>
                    </a:lnTo>
                    <a:cubicBezTo>
                      <a:pt x="1182" y="163"/>
                      <a:pt x="1183" y="163"/>
                      <a:pt x="1184" y="163"/>
                    </a:cubicBezTo>
                    <a:cubicBezTo>
                      <a:pt x="1225" y="163"/>
                      <a:pt x="1304" y="78"/>
                      <a:pt x="1248" y="52"/>
                    </a:cubicBezTo>
                    <a:cubicBezTo>
                      <a:pt x="1248" y="52"/>
                      <a:pt x="1232" y="45"/>
                      <a:pt x="1226" y="44"/>
                    </a:cubicBezTo>
                    <a:lnTo>
                      <a:pt x="1226" y="44"/>
                    </a:lnTo>
                    <a:cubicBezTo>
                      <a:pt x="1222" y="39"/>
                      <a:pt x="1215" y="32"/>
                      <a:pt x="1212" y="29"/>
                    </a:cubicBezTo>
                    <a:cubicBezTo>
                      <a:pt x="1199" y="16"/>
                      <a:pt x="1172" y="7"/>
                      <a:pt x="1149" y="2"/>
                    </a:cubicBezTo>
                    <a:cubicBezTo>
                      <a:pt x="1140" y="1"/>
                      <a:pt x="1131" y="0"/>
                      <a:pt x="1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01" name="Google Shape;401;p39"/>
              <p:cNvSpPr/>
              <p:nvPr/>
            </p:nvSpPr>
            <p:spPr>
              <a:xfrm>
                <a:off x="6422025" y="3574250"/>
                <a:ext cx="25700" cy="15900"/>
              </a:xfrm>
              <a:custGeom>
                <a:avLst/>
                <a:gdLst/>
                <a:ahLst/>
                <a:cxnLst/>
                <a:rect l="l" t="t" r="r" b="b"/>
                <a:pathLst>
                  <a:path w="1028" h="636" extrusionOk="0">
                    <a:moveTo>
                      <a:pt x="794" y="1"/>
                    </a:moveTo>
                    <a:cubicBezTo>
                      <a:pt x="703" y="1"/>
                      <a:pt x="609" y="33"/>
                      <a:pt x="524" y="69"/>
                    </a:cubicBezTo>
                    <a:cubicBezTo>
                      <a:pt x="440" y="109"/>
                      <a:pt x="355" y="167"/>
                      <a:pt x="279" y="225"/>
                    </a:cubicBezTo>
                    <a:cubicBezTo>
                      <a:pt x="234" y="261"/>
                      <a:pt x="190" y="301"/>
                      <a:pt x="149" y="341"/>
                    </a:cubicBezTo>
                    <a:cubicBezTo>
                      <a:pt x="110" y="385"/>
                      <a:pt x="67" y="432"/>
                      <a:pt x="48" y="488"/>
                    </a:cubicBezTo>
                    <a:lnTo>
                      <a:pt x="48" y="488"/>
                    </a:lnTo>
                    <a:cubicBezTo>
                      <a:pt x="29" y="517"/>
                      <a:pt x="13" y="546"/>
                      <a:pt x="7" y="582"/>
                    </a:cubicBezTo>
                    <a:cubicBezTo>
                      <a:pt x="0" y="615"/>
                      <a:pt x="20" y="635"/>
                      <a:pt x="45" y="635"/>
                    </a:cubicBezTo>
                    <a:cubicBezTo>
                      <a:pt x="54" y="635"/>
                      <a:pt x="64" y="633"/>
                      <a:pt x="74" y="627"/>
                    </a:cubicBezTo>
                    <a:cubicBezTo>
                      <a:pt x="103" y="609"/>
                      <a:pt x="131" y="589"/>
                      <a:pt x="157" y="568"/>
                    </a:cubicBezTo>
                    <a:lnTo>
                      <a:pt x="157" y="568"/>
                    </a:lnTo>
                    <a:cubicBezTo>
                      <a:pt x="201" y="548"/>
                      <a:pt x="238" y="512"/>
                      <a:pt x="274" y="475"/>
                    </a:cubicBezTo>
                    <a:cubicBezTo>
                      <a:pt x="283" y="470"/>
                      <a:pt x="292" y="462"/>
                      <a:pt x="301" y="457"/>
                    </a:cubicBezTo>
                    <a:cubicBezTo>
                      <a:pt x="303" y="455"/>
                      <a:pt x="304" y="454"/>
                      <a:pt x="305" y="453"/>
                    </a:cubicBezTo>
                    <a:lnTo>
                      <a:pt x="305" y="453"/>
                    </a:lnTo>
                    <a:cubicBezTo>
                      <a:pt x="305" y="453"/>
                      <a:pt x="306" y="453"/>
                      <a:pt x="306" y="453"/>
                    </a:cubicBezTo>
                    <a:cubicBezTo>
                      <a:pt x="319" y="439"/>
                      <a:pt x="332" y="426"/>
                      <a:pt x="350" y="417"/>
                    </a:cubicBezTo>
                    <a:cubicBezTo>
                      <a:pt x="381" y="390"/>
                      <a:pt x="417" y="363"/>
                      <a:pt x="453" y="341"/>
                    </a:cubicBezTo>
                    <a:cubicBezTo>
                      <a:pt x="465" y="328"/>
                      <a:pt x="482" y="320"/>
                      <a:pt x="495" y="311"/>
                    </a:cubicBezTo>
                    <a:lnTo>
                      <a:pt x="495" y="311"/>
                    </a:lnTo>
                    <a:cubicBezTo>
                      <a:pt x="494" y="312"/>
                      <a:pt x="494" y="312"/>
                      <a:pt x="495" y="312"/>
                    </a:cubicBezTo>
                    <a:cubicBezTo>
                      <a:pt x="496" y="312"/>
                      <a:pt x="504" y="308"/>
                      <a:pt x="503" y="308"/>
                    </a:cubicBezTo>
                    <a:lnTo>
                      <a:pt x="503" y="308"/>
                    </a:lnTo>
                    <a:cubicBezTo>
                      <a:pt x="502" y="308"/>
                      <a:pt x="501" y="308"/>
                      <a:pt x="498" y="310"/>
                    </a:cubicBezTo>
                    <a:cubicBezTo>
                      <a:pt x="497" y="310"/>
                      <a:pt x="496" y="311"/>
                      <a:pt x="495" y="311"/>
                    </a:cubicBezTo>
                    <a:lnTo>
                      <a:pt x="495" y="311"/>
                    </a:lnTo>
                    <a:cubicBezTo>
                      <a:pt x="496" y="310"/>
                      <a:pt x="498" y="309"/>
                      <a:pt x="502" y="305"/>
                    </a:cubicBezTo>
                    <a:cubicBezTo>
                      <a:pt x="515" y="301"/>
                      <a:pt x="524" y="292"/>
                      <a:pt x="533" y="287"/>
                    </a:cubicBezTo>
                    <a:cubicBezTo>
                      <a:pt x="538" y="285"/>
                      <a:pt x="541" y="283"/>
                      <a:pt x="543" y="281"/>
                    </a:cubicBezTo>
                    <a:lnTo>
                      <a:pt x="543" y="281"/>
                    </a:lnTo>
                    <a:cubicBezTo>
                      <a:pt x="546" y="280"/>
                      <a:pt x="550" y="279"/>
                      <a:pt x="551" y="279"/>
                    </a:cubicBezTo>
                    <a:cubicBezTo>
                      <a:pt x="560" y="274"/>
                      <a:pt x="569" y="270"/>
                      <a:pt x="578" y="265"/>
                    </a:cubicBezTo>
                    <a:cubicBezTo>
                      <a:pt x="591" y="256"/>
                      <a:pt x="609" y="247"/>
                      <a:pt x="627" y="238"/>
                    </a:cubicBezTo>
                    <a:cubicBezTo>
                      <a:pt x="636" y="238"/>
                      <a:pt x="640" y="234"/>
                      <a:pt x="649" y="229"/>
                    </a:cubicBezTo>
                    <a:cubicBezTo>
                      <a:pt x="649" y="229"/>
                      <a:pt x="657" y="227"/>
                      <a:pt x="662" y="225"/>
                    </a:cubicBezTo>
                    <a:lnTo>
                      <a:pt x="662" y="225"/>
                    </a:lnTo>
                    <a:cubicBezTo>
                      <a:pt x="660" y="226"/>
                      <a:pt x="659" y="226"/>
                      <a:pt x="659" y="226"/>
                    </a:cubicBezTo>
                    <a:cubicBezTo>
                      <a:pt x="659" y="226"/>
                      <a:pt x="677" y="220"/>
                      <a:pt x="681" y="220"/>
                    </a:cubicBezTo>
                    <a:cubicBezTo>
                      <a:pt x="689" y="216"/>
                      <a:pt x="703" y="212"/>
                      <a:pt x="716" y="207"/>
                    </a:cubicBezTo>
                    <a:cubicBezTo>
                      <a:pt x="722" y="205"/>
                      <a:pt x="726" y="204"/>
                      <a:pt x="728" y="203"/>
                    </a:cubicBezTo>
                    <a:lnTo>
                      <a:pt x="728" y="203"/>
                    </a:lnTo>
                    <a:cubicBezTo>
                      <a:pt x="729" y="203"/>
                      <a:pt x="729" y="203"/>
                      <a:pt x="730" y="203"/>
                    </a:cubicBezTo>
                    <a:cubicBezTo>
                      <a:pt x="739" y="198"/>
                      <a:pt x="743" y="198"/>
                      <a:pt x="752" y="198"/>
                    </a:cubicBezTo>
                    <a:cubicBezTo>
                      <a:pt x="765" y="194"/>
                      <a:pt x="783" y="189"/>
                      <a:pt x="801" y="185"/>
                    </a:cubicBezTo>
                    <a:cubicBezTo>
                      <a:pt x="812" y="183"/>
                      <a:pt x="826" y="181"/>
                      <a:pt x="840" y="181"/>
                    </a:cubicBezTo>
                    <a:cubicBezTo>
                      <a:pt x="854" y="181"/>
                      <a:pt x="868" y="183"/>
                      <a:pt x="881" y="185"/>
                    </a:cubicBezTo>
                    <a:cubicBezTo>
                      <a:pt x="883" y="185"/>
                      <a:pt x="884" y="185"/>
                      <a:pt x="885" y="185"/>
                    </a:cubicBezTo>
                    <a:cubicBezTo>
                      <a:pt x="939" y="185"/>
                      <a:pt x="1027" y="86"/>
                      <a:pt x="962" y="46"/>
                    </a:cubicBezTo>
                    <a:cubicBezTo>
                      <a:pt x="908" y="14"/>
                      <a:pt x="852" y="1"/>
                      <a:pt x="7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02" name="Google Shape;402;p39"/>
              <p:cNvSpPr/>
              <p:nvPr/>
            </p:nvSpPr>
            <p:spPr>
              <a:xfrm>
                <a:off x="6446500" y="3579975"/>
                <a:ext cx="12200" cy="8600"/>
              </a:xfrm>
              <a:custGeom>
                <a:avLst/>
                <a:gdLst/>
                <a:ahLst/>
                <a:cxnLst/>
                <a:rect l="l" t="t" r="r" b="b"/>
                <a:pathLst>
                  <a:path w="488" h="344" extrusionOk="0">
                    <a:moveTo>
                      <a:pt x="161" y="125"/>
                    </a:moveTo>
                    <a:lnTo>
                      <a:pt x="161" y="125"/>
                    </a:lnTo>
                    <a:cubicBezTo>
                      <a:pt x="159" y="127"/>
                      <a:pt x="156" y="129"/>
                      <a:pt x="153" y="130"/>
                    </a:cubicBezTo>
                    <a:lnTo>
                      <a:pt x="153" y="130"/>
                    </a:lnTo>
                    <a:cubicBezTo>
                      <a:pt x="156" y="128"/>
                      <a:pt x="159" y="127"/>
                      <a:pt x="161" y="125"/>
                    </a:cubicBezTo>
                    <a:close/>
                    <a:moveTo>
                      <a:pt x="83" y="196"/>
                    </a:moveTo>
                    <a:cubicBezTo>
                      <a:pt x="76" y="205"/>
                      <a:pt x="71" y="215"/>
                      <a:pt x="61" y="229"/>
                    </a:cubicBezTo>
                    <a:lnTo>
                      <a:pt x="61" y="229"/>
                    </a:lnTo>
                    <a:cubicBezTo>
                      <a:pt x="63" y="225"/>
                      <a:pt x="67" y="218"/>
                      <a:pt x="72" y="210"/>
                    </a:cubicBezTo>
                    <a:lnTo>
                      <a:pt x="83" y="196"/>
                    </a:lnTo>
                    <a:close/>
                    <a:moveTo>
                      <a:pt x="121" y="335"/>
                    </a:moveTo>
                    <a:lnTo>
                      <a:pt x="121" y="335"/>
                    </a:lnTo>
                    <a:cubicBezTo>
                      <a:pt x="115" y="338"/>
                      <a:pt x="109" y="339"/>
                      <a:pt x="102" y="340"/>
                    </a:cubicBezTo>
                    <a:lnTo>
                      <a:pt x="102" y="340"/>
                    </a:lnTo>
                    <a:cubicBezTo>
                      <a:pt x="109" y="338"/>
                      <a:pt x="115" y="336"/>
                      <a:pt x="121" y="335"/>
                    </a:cubicBezTo>
                    <a:close/>
                    <a:moveTo>
                      <a:pt x="393" y="0"/>
                    </a:moveTo>
                    <a:cubicBezTo>
                      <a:pt x="376" y="0"/>
                      <a:pt x="358" y="5"/>
                      <a:pt x="344" y="9"/>
                    </a:cubicBezTo>
                    <a:cubicBezTo>
                      <a:pt x="309" y="27"/>
                      <a:pt x="273" y="41"/>
                      <a:pt x="242" y="63"/>
                    </a:cubicBezTo>
                    <a:cubicBezTo>
                      <a:pt x="228" y="72"/>
                      <a:pt x="215" y="81"/>
                      <a:pt x="201" y="90"/>
                    </a:cubicBezTo>
                    <a:cubicBezTo>
                      <a:pt x="179" y="105"/>
                      <a:pt x="159" y="123"/>
                      <a:pt x="140" y="139"/>
                    </a:cubicBezTo>
                    <a:lnTo>
                      <a:pt x="140" y="139"/>
                    </a:lnTo>
                    <a:cubicBezTo>
                      <a:pt x="125" y="150"/>
                      <a:pt x="111" y="162"/>
                      <a:pt x="99" y="175"/>
                    </a:cubicBezTo>
                    <a:cubicBezTo>
                      <a:pt x="93" y="182"/>
                      <a:pt x="89" y="188"/>
                      <a:pt x="85" y="193"/>
                    </a:cubicBezTo>
                    <a:lnTo>
                      <a:pt x="85" y="193"/>
                    </a:lnTo>
                    <a:cubicBezTo>
                      <a:pt x="76" y="202"/>
                      <a:pt x="72" y="210"/>
                      <a:pt x="63" y="219"/>
                    </a:cubicBezTo>
                    <a:cubicBezTo>
                      <a:pt x="41" y="246"/>
                      <a:pt x="1" y="317"/>
                      <a:pt x="54" y="340"/>
                    </a:cubicBezTo>
                    <a:cubicBezTo>
                      <a:pt x="61" y="342"/>
                      <a:pt x="68" y="343"/>
                      <a:pt x="75" y="343"/>
                    </a:cubicBezTo>
                    <a:cubicBezTo>
                      <a:pt x="83" y="343"/>
                      <a:pt x="92" y="342"/>
                      <a:pt x="100" y="340"/>
                    </a:cubicBezTo>
                    <a:lnTo>
                      <a:pt x="100" y="340"/>
                    </a:lnTo>
                    <a:cubicBezTo>
                      <a:pt x="101" y="340"/>
                      <a:pt x="103" y="340"/>
                      <a:pt x="105" y="340"/>
                    </a:cubicBezTo>
                    <a:cubicBezTo>
                      <a:pt x="140" y="340"/>
                      <a:pt x="169" y="320"/>
                      <a:pt x="197" y="304"/>
                    </a:cubicBezTo>
                    <a:cubicBezTo>
                      <a:pt x="228" y="286"/>
                      <a:pt x="260" y="273"/>
                      <a:pt x="286" y="246"/>
                    </a:cubicBezTo>
                    <a:cubicBezTo>
                      <a:pt x="313" y="228"/>
                      <a:pt x="340" y="201"/>
                      <a:pt x="362" y="179"/>
                    </a:cubicBezTo>
                    <a:cubicBezTo>
                      <a:pt x="368" y="173"/>
                      <a:pt x="374" y="167"/>
                      <a:pt x="381" y="161"/>
                    </a:cubicBezTo>
                    <a:lnTo>
                      <a:pt x="381" y="161"/>
                    </a:lnTo>
                    <a:cubicBezTo>
                      <a:pt x="401" y="158"/>
                      <a:pt x="417" y="142"/>
                      <a:pt x="429" y="125"/>
                    </a:cubicBezTo>
                    <a:cubicBezTo>
                      <a:pt x="451" y="99"/>
                      <a:pt x="487" y="50"/>
                      <a:pt x="460" y="14"/>
                    </a:cubicBezTo>
                    <a:cubicBezTo>
                      <a:pt x="451" y="5"/>
                      <a:pt x="443" y="5"/>
                      <a:pt x="434" y="5"/>
                    </a:cubicBezTo>
                    <a:lnTo>
                      <a:pt x="420" y="5"/>
                    </a:lnTo>
                    <a:cubicBezTo>
                      <a:pt x="451" y="5"/>
                      <a:pt x="420" y="5"/>
                      <a:pt x="411" y="0"/>
                    </a:cubicBezTo>
                    <a:lnTo>
                      <a:pt x="398" y="0"/>
                    </a:lnTo>
                    <a:cubicBezTo>
                      <a:pt x="398" y="0"/>
                      <a:pt x="398" y="1"/>
                      <a:pt x="398" y="1"/>
                    </a:cubicBezTo>
                    <a:lnTo>
                      <a:pt x="398" y="1"/>
                    </a:lnTo>
                    <a:cubicBezTo>
                      <a:pt x="397" y="0"/>
                      <a:pt x="395" y="0"/>
                      <a:pt x="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03" name="Google Shape;403;p39"/>
              <p:cNvSpPr/>
              <p:nvPr/>
            </p:nvSpPr>
            <p:spPr>
              <a:xfrm>
                <a:off x="6174675" y="3588900"/>
                <a:ext cx="55600" cy="83175"/>
              </a:xfrm>
              <a:custGeom>
                <a:avLst/>
                <a:gdLst/>
                <a:ahLst/>
                <a:cxnLst/>
                <a:rect l="l" t="t" r="r" b="b"/>
                <a:pathLst>
                  <a:path w="2224" h="3327" extrusionOk="0">
                    <a:moveTo>
                      <a:pt x="527" y="166"/>
                    </a:moveTo>
                    <a:cubicBezTo>
                      <a:pt x="529" y="170"/>
                      <a:pt x="530" y="172"/>
                      <a:pt x="531" y="174"/>
                    </a:cubicBezTo>
                    <a:lnTo>
                      <a:pt x="531" y="174"/>
                    </a:lnTo>
                    <a:cubicBezTo>
                      <a:pt x="529" y="171"/>
                      <a:pt x="528" y="169"/>
                      <a:pt x="527" y="166"/>
                    </a:cubicBezTo>
                    <a:close/>
                    <a:moveTo>
                      <a:pt x="55" y="215"/>
                    </a:moveTo>
                    <a:lnTo>
                      <a:pt x="55" y="215"/>
                    </a:lnTo>
                    <a:cubicBezTo>
                      <a:pt x="55" y="215"/>
                      <a:pt x="54" y="218"/>
                      <a:pt x="49" y="228"/>
                    </a:cubicBezTo>
                    <a:cubicBezTo>
                      <a:pt x="49" y="225"/>
                      <a:pt x="55" y="215"/>
                      <a:pt x="55" y="215"/>
                    </a:cubicBezTo>
                    <a:close/>
                    <a:moveTo>
                      <a:pt x="563" y="250"/>
                    </a:moveTo>
                    <a:cubicBezTo>
                      <a:pt x="563" y="251"/>
                      <a:pt x="563" y="252"/>
                      <a:pt x="563" y="253"/>
                    </a:cubicBezTo>
                    <a:lnTo>
                      <a:pt x="563" y="253"/>
                    </a:lnTo>
                    <a:cubicBezTo>
                      <a:pt x="563" y="252"/>
                      <a:pt x="563" y="251"/>
                      <a:pt x="563" y="250"/>
                    </a:cubicBezTo>
                    <a:close/>
                    <a:moveTo>
                      <a:pt x="2000" y="2741"/>
                    </a:moveTo>
                    <a:cubicBezTo>
                      <a:pt x="2000" y="2741"/>
                      <a:pt x="2000" y="2741"/>
                      <a:pt x="2000" y="2741"/>
                    </a:cubicBezTo>
                    <a:lnTo>
                      <a:pt x="2000" y="2741"/>
                    </a:lnTo>
                    <a:cubicBezTo>
                      <a:pt x="2000" y="2741"/>
                      <a:pt x="2000" y="2741"/>
                      <a:pt x="2000" y="2741"/>
                    </a:cubicBezTo>
                    <a:cubicBezTo>
                      <a:pt x="2000" y="2741"/>
                      <a:pt x="2000" y="2741"/>
                      <a:pt x="2000" y="2741"/>
                    </a:cubicBezTo>
                    <a:close/>
                    <a:moveTo>
                      <a:pt x="307" y="0"/>
                    </a:moveTo>
                    <a:cubicBezTo>
                      <a:pt x="285" y="0"/>
                      <a:pt x="262" y="4"/>
                      <a:pt x="237" y="9"/>
                    </a:cubicBezTo>
                    <a:cubicBezTo>
                      <a:pt x="174" y="23"/>
                      <a:pt x="112" y="81"/>
                      <a:pt x="81" y="134"/>
                    </a:cubicBezTo>
                    <a:cubicBezTo>
                      <a:pt x="67" y="156"/>
                      <a:pt x="50" y="194"/>
                      <a:pt x="49" y="229"/>
                    </a:cubicBezTo>
                    <a:lnTo>
                      <a:pt x="49" y="229"/>
                    </a:lnTo>
                    <a:cubicBezTo>
                      <a:pt x="45" y="242"/>
                      <a:pt x="45" y="260"/>
                      <a:pt x="40" y="273"/>
                    </a:cubicBezTo>
                    <a:cubicBezTo>
                      <a:pt x="36" y="304"/>
                      <a:pt x="14" y="331"/>
                      <a:pt x="9" y="384"/>
                    </a:cubicBezTo>
                    <a:cubicBezTo>
                      <a:pt x="0" y="442"/>
                      <a:pt x="0" y="514"/>
                      <a:pt x="0" y="572"/>
                    </a:cubicBezTo>
                    <a:cubicBezTo>
                      <a:pt x="5" y="706"/>
                      <a:pt x="9" y="826"/>
                      <a:pt x="36" y="956"/>
                    </a:cubicBezTo>
                    <a:cubicBezTo>
                      <a:pt x="76" y="1188"/>
                      <a:pt x="147" y="1411"/>
                      <a:pt x="232" y="1630"/>
                    </a:cubicBezTo>
                    <a:cubicBezTo>
                      <a:pt x="411" y="2081"/>
                      <a:pt x="670" y="2518"/>
                      <a:pt x="987" y="2888"/>
                    </a:cubicBezTo>
                    <a:cubicBezTo>
                      <a:pt x="1067" y="2987"/>
                      <a:pt x="1156" y="3076"/>
                      <a:pt x="1259" y="3156"/>
                    </a:cubicBezTo>
                    <a:cubicBezTo>
                      <a:pt x="1317" y="3201"/>
                      <a:pt x="1388" y="3241"/>
                      <a:pt x="1460" y="3263"/>
                    </a:cubicBezTo>
                    <a:cubicBezTo>
                      <a:pt x="1459" y="3263"/>
                      <a:pt x="1460" y="3263"/>
                      <a:pt x="1462" y="3263"/>
                    </a:cubicBezTo>
                    <a:cubicBezTo>
                      <a:pt x="1473" y="3263"/>
                      <a:pt x="1515" y="3269"/>
                      <a:pt x="1526" y="3270"/>
                    </a:cubicBezTo>
                    <a:lnTo>
                      <a:pt x="1526" y="3270"/>
                    </a:lnTo>
                    <a:cubicBezTo>
                      <a:pt x="1541" y="3275"/>
                      <a:pt x="1556" y="3282"/>
                      <a:pt x="1567" y="3286"/>
                    </a:cubicBezTo>
                    <a:cubicBezTo>
                      <a:pt x="1593" y="3293"/>
                      <a:pt x="1618" y="3296"/>
                      <a:pt x="1643" y="3296"/>
                    </a:cubicBezTo>
                    <a:cubicBezTo>
                      <a:pt x="1651" y="3296"/>
                      <a:pt x="1659" y="3296"/>
                      <a:pt x="1667" y="3295"/>
                    </a:cubicBezTo>
                    <a:lnTo>
                      <a:pt x="1667" y="3295"/>
                    </a:lnTo>
                    <a:cubicBezTo>
                      <a:pt x="1727" y="3311"/>
                      <a:pt x="1789" y="3326"/>
                      <a:pt x="1848" y="3326"/>
                    </a:cubicBezTo>
                    <a:cubicBezTo>
                      <a:pt x="1858" y="3327"/>
                      <a:pt x="1868" y="3327"/>
                      <a:pt x="1878" y="3327"/>
                    </a:cubicBezTo>
                    <a:cubicBezTo>
                      <a:pt x="1926" y="3327"/>
                      <a:pt x="1976" y="3321"/>
                      <a:pt x="2024" y="3321"/>
                    </a:cubicBezTo>
                    <a:cubicBezTo>
                      <a:pt x="2034" y="3321"/>
                      <a:pt x="2044" y="3321"/>
                      <a:pt x="2053" y="3321"/>
                    </a:cubicBezTo>
                    <a:cubicBezTo>
                      <a:pt x="2111" y="3321"/>
                      <a:pt x="2223" y="3228"/>
                      <a:pt x="2187" y="3165"/>
                    </a:cubicBezTo>
                    <a:cubicBezTo>
                      <a:pt x="2161" y="3112"/>
                      <a:pt x="2152" y="3063"/>
                      <a:pt x="2134" y="3009"/>
                    </a:cubicBezTo>
                    <a:cubicBezTo>
                      <a:pt x="2125" y="2982"/>
                      <a:pt x="2111" y="2960"/>
                      <a:pt x="2094" y="2933"/>
                    </a:cubicBezTo>
                    <a:cubicBezTo>
                      <a:pt x="2076" y="2902"/>
                      <a:pt x="2062" y="2888"/>
                      <a:pt x="2053" y="2862"/>
                    </a:cubicBezTo>
                    <a:cubicBezTo>
                      <a:pt x="2053" y="2855"/>
                      <a:pt x="2031" y="2794"/>
                      <a:pt x="2015" y="2761"/>
                    </a:cubicBezTo>
                    <a:lnTo>
                      <a:pt x="2015" y="2761"/>
                    </a:lnTo>
                    <a:cubicBezTo>
                      <a:pt x="2015" y="2758"/>
                      <a:pt x="2014" y="2754"/>
                      <a:pt x="2013" y="2750"/>
                    </a:cubicBezTo>
                    <a:cubicBezTo>
                      <a:pt x="2004" y="2719"/>
                      <a:pt x="2004" y="2719"/>
                      <a:pt x="1991" y="2697"/>
                    </a:cubicBezTo>
                    <a:cubicBezTo>
                      <a:pt x="1979" y="2669"/>
                      <a:pt x="1961" y="2652"/>
                      <a:pt x="1947" y="2630"/>
                    </a:cubicBezTo>
                    <a:lnTo>
                      <a:pt x="1947" y="2630"/>
                    </a:lnTo>
                    <a:cubicBezTo>
                      <a:pt x="1949" y="2632"/>
                      <a:pt x="1950" y="2634"/>
                      <a:pt x="1951" y="2634"/>
                    </a:cubicBezTo>
                    <a:cubicBezTo>
                      <a:pt x="1952" y="2634"/>
                      <a:pt x="1951" y="2630"/>
                      <a:pt x="1946" y="2621"/>
                    </a:cubicBezTo>
                    <a:cubicBezTo>
                      <a:pt x="1924" y="2572"/>
                      <a:pt x="1893" y="2540"/>
                      <a:pt x="1857" y="2500"/>
                    </a:cubicBezTo>
                    <a:cubicBezTo>
                      <a:pt x="1687" y="2313"/>
                      <a:pt x="1522" y="2125"/>
                      <a:pt x="1375" y="1915"/>
                    </a:cubicBezTo>
                    <a:cubicBezTo>
                      <a:pt x="1339" y="1866"/>
                      <a:pt x="1304" y="1813"/>
                      <a:pt x="1268" y="1759"/>
                    </a:cubicBezTo>
                    <a:lnTo>
                      <a:pt x="1268" y="1759"/>
                    </a:lnTo>
                    <a:cubicBezTo>
                      <a:pt x="1274" y="1768"/>
                      <a:pt x="1276" y="1771"/>
                      <a:pt x="1276" y="1771"/>
                    </a:cubicBezTo>
                    <a:cubicBezTo>
                      <a:pt x="1277" y="1771"/>
                      <a:pt x="1249" y="1726"/>
                      <a:pt x="1246" y="1719"/>
                    </a:cubicBezTo>
                    <a:cubicBezTo>
                      <a:pt x="1223" y="1688"/>
                      <a:pt x="1205" y="1652"/>
                      <a:pt x="1187" y="1621"/>
                    </a:cubicBezTo>
                    <a:cubicBezTo>
                      <a:pt x="1121" y="1509"/>
                      <a:pt x="1063" y="1389"/>
                      <a:pt x="1004" y="1273"/>
                    </a:cubicBezTo>
                    <a:cubicBezTo>
                      <a:pt x="893" y="1045"/>
                      <a:pt x="799" y="813"/>
                      <a:pt x="710" y="581"/>
                    </a:cubicBezTo>
                    <a:cubicBezTo>
                      <a:pt x="683" y="518"/>
                      <a:pt x="665" y="456"/>
                      <a:pt x="638" y="393"/>
                    </a:cubicBezTo>
                    <a:cubicBezTo>
                      <a:pt x="625" y="367"/>
                      <a:pt x="616" y="335"/>
                      <a:pt x="598" y="309"/>
                    </a:cubicBezTo>
                    <a:cubicBezTo>
                      <a:pt x="591" y="294"/>
                      <a:pt x="574" y="276"/>
                      <a:pt x="566" y="260"/>
                    </a:cubicBezTo>
                    <a:lnTo>
                      <a:pt x="566" y="260"/>
                    </a:lnTo>
                    <a:cubicBezTo>
                      <a:pt x="567" y="256"/>
                      <a:pt x="561" y="230"/>
                      <a:pt x="558" y="224"/>
                    </a:cubicBezTo>
                    <a:cubicBezTo>
                      <a:pt x="551" y="209"/>
                      <a:pt x="540" y="194"/>
                      <a:pt x="532" y="177"/>
                    </a:cubicBezTo>
                    <a:lnTo>
                      <a:pt x="532" y="177"/>
                    </a:lnTo>
                    <a:cubicBezTo>
                      <a:pt x="532" y="176"/>
                      <a:pt x="521" y="151"/>
                      <a:pt x="518" y="148"/>
                    </a:cubicBezTo>
                    <a:cubicBezTo>
                      <a:pt x="500" y="99"/>
                      <a:pt x="464" y="67"/>
                      <a:pt x="442" y="50"/>
                    </a:cubicBezTo>
                    <a:cubicBezTo>
                      <a:pt x="433" y="45"/>
                      <a:pt x="384" y="9"/>
                      <a:pt x="348" y="5"/>
                    </a:cubicBezTo>
                    <a:cubicBezTo>
                      <a:pt x="335" y="2"/>
                      <a:pt x="321" y="0"/>
                      <a:pt x="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04" name="Google Shape;404;p39"/>
              <p:cNvSpPr/>
              <p:nvPr/>
            </p:nvSpPr>
            <p:spPr>
              <a:xfrm>
                <a:off x="6191850" y="3580000"/>
                <a:ext cx="7500" cy="52000"/>
              </a:xfrm>
              <a:custGeom>
                <a:avLst/>
                <a:gdLst/>
                <a:ahLst/>
                <a:cxnLst/>
                <a:rect l="l" t="t" r="r" b="b"/>
                <a:pathLst>
                  <a:path w="300" h="2080" extrusionOk="0">
                    <a:moveTo>
                      <a:pt x="280" y="1"/>
                    </a:moveTo>
                    <a:cubicBezTo>
                      <a:pt x="259" y="1"/>
                      <a:pt x="225" y="30"/>
                      <a:pt x="219" y="49"/>
                    </a:cubicBezTo>
                    <a:cubicBezTo>
                      <a:pt x="139" y="401"/>
                      <a:pt x="68" y="758"/>
                      <a:pt x="32" y="1115"/>
                    </a:cubicBezTo>
                    <a:cubicBezTo>
                      <a:pt x="1" y="1437"/>
                      <a:pt x="1" y="1771"/>
                      <a:pt x="143" y="2066"/>
                    </a:cubicBezTo>
                    <a:cubicBezTo>
                      <a:pt x="148" y="2076"/>
                      <a:pt x="154" y="2080"/>
                      <a:pt x="162" y="2080"/>
                    </a:cubicBezTo>
                    <a:cubicBezTo>
                      <a:pt x="186" y="2080"/>
                      <a:pt x="218" y="2042"/>
                      <a:pt x="215" y="2021"/>
                    </a:cubicBezTo>
                    <a:cubicBezTo>
                      <a:pt x="201" y="1691"/>
                      <a:pt x="206" y="1352"/>
                      <a:pt x="233" y="1022"/>
                    </a:cubicBezTo>
                    <a:cubicBezTo>
                      <a:pt x="259" y="687"/>
                      <a:pt x="300" y="357"/>
                      <a:pt x="295" y="22"/>
                    </a:cubicBezTo>
                    <a:cubicBezTo>
                      <a:pt x="295" y="7"/>
                      <a:pt x="289" y="1"/>
                      <a:pt x="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05" name="Google Shape;405;p39"/>
              <p:cNvSpPr/>
              <p:nvPr/>
            </p:nvSpPr>
            <p:spPr>
              <a:xfrm>
                <a:off x="6201900" y="3601025"/>
                <a:ext cx="14700" cy="60250"/>
              </a:xfrm>
              <a:custGeom>
                <a:avLst/>
                <a:gdLst/>
                <a:ahLst/>
                <a:cxnLst/>
                <a:rect l="l" t="t" r="r" b="b"/>
                <a:pathLst>
                  <a:path w="588" h="2410" extrusionOk="0">
                    <a:moveTo>
                      <a:pt x="449" y="0"/>
                    </a:moveTo>
                    <a:cubicBezTo>
                      <a:pt x="394" y="0"/>
                      <a:pt x="331" y="54"/>
                      <a:pt x="308" y="91"/>
                    </a:cubicBezTo>
                    <a:cubicBezTo>
                      <a:pt x="81" y="439"/>
                      <a:pt x="32" y="913"/>
                      <a:pt x="14" y="1319"/>
                    </a:cubicBezTo>
                    <a:cubicBezTo>
                      <a:pt x="0" y="1676"/>
                      <a:pt x="23" y="2118"/>
                      <a:pt x="273" y="2399"/>
                    </a:cubicBezTo>
                    <a:cubicBezTo>
                      <a:pt x="279" y="2407"/>
                      <a:pt x="287" y="2410"/>
                      <a:pt x="295" y="2410"/>
                    </a:cubicBezTo>
                    <a:cubicBezTo>
                      <a:pt x="326" y="2410"/>
                      <a:pt x="363" y="2367"/>
                      <a:pt x="366" y="2345"/>
                    </a:cubicBezTo>
                    <a:cubicBezTo>
                      <a:pt x="433" y="1953"/>
                      <a:pt x="406" y="1555"/>
                      <a:pt x="406" y="1163"/>
                    </a:cubicBezTo>
                    <a:cubicBezTo>
                      <a:pt x="411" y="971"/>
                      <a:pt x="429" y="788"/>
                      <a:pt x="447" y="600"/>
                    </a:cubicBezTo>
                    <a:cubicBezTo>
                      <a:pt x="457" y="492"/>
                      <a:pt x="483" y="385"/>
                      <a:pt x="499" y="277"/>
                    </a:cubicBezTo>
                    <a:lnTo>
                      <a:pt x="499" y="277"/>
                    </a:lnTo>
                    <a:cubicBezTo>
                      <a:pt x="510" y="289"/>
                      <a:pt x="518" y="298"/>
                      <a:pt x="523" y="301"/>
                    </a:cubicBezTo>
                    <a:cubicBezTo>
                      <a:pt x="526" y="304"/>
                      <a:pt x="531" y="306"/>
                      <a:pt x="536" y="306"/>
                    </a:cubicBezTo>
                    <a:cubicBezTo>
                      <a:pt x="559" y="306"/>
                      <a:pt x="588" y="274"/>
                      <a:pt x="581" y="252"/>
                    </a:cubicBezTo>
                    <a:cubicBezTo>
                      <a:pt x="563" y="225"/>
                      <a:pt x="563" y="198"/>
                      <a:pt x="558" y="163"/>
                    </a:cubicBezTo>
                    <a:cubicBezTo>
                      <a:pt x="558" y="152"/>
                      <a:pt x="561" y="121"/>
                      <a:pt x="554" y="121"/>
                    </a:cubicBezTo>
                    <a:cubicBezTo>
                      <a:pt x="552" y="121"/>
                      <a:pt x="549" y="124"/>
                      <a:pt x="545" y="131"/>
                    </a:cubicBezTo>
                    <a:cubicBezTo>
                      <a:pt x="558" y="105"/>
                      <a:pt x="563" y="78"/>
                      <a:pt x="545" y="56"/>
                    </a:cubicBezTo>
                    <a:cubicBezTo>
                      <a:pt x="527" y="29"/>
                      <a:pt x="500" y="20"/>
                      <a:pt x="478" y="7"/>
                    </a:cubicBezTo>
                    <a:cubicBezTo>
                      <a:pt x="469" y="2"/>
                      <a:pt x="459" y="0"/>
                      <a:pt x="4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06" name="Google Shape;406;p39"/>
              <p:cNvSpPr/>
              <p:nvPr/>
            </p:nvSpPr>
            <p:spPr>
              <a:xfrm>
                <a:off x="6213950" y="3619875"/>
                <a:ext cx="12750" cy="53050"/>
              </a:xfrm>
              <a:custGeom>
                <a:avLst/>
                <a:gdLst/>
                <a:ahLst/>
                <a:cxnLst/>
                <a:rect l="l" t="t" r="r" b="b"/>
                <a:pathLst>
                  <a:path w="510" h="2122" extrusionOk="0">
                    <a:moveTo>
                      <a:pt x="295" y="61"/>
                    </a:moveTo>
                    <a:cubicBezTo>
                      <a:pt x="295" y="63"/>
                      <a:pt x="295" y="65"/>
                      <a:pt x="295" y="65"/>
                    </a:cubicBezTo>
                    <a:cubicBezTo>
                      <a:pt x="294" y="63"/>
                      <a:pt x="295" y="62"/>
                      <a:pt x="295" y="61"/>
                    </a:cubicBezTo>
                    <a:close/>
                    <a:moveTo>
                      <a:pt x="302" y="62"/>
                    </a:moveTo>
                    <a:cubicBezTo>
                      <a:pt x="306" y="64"/>
                      <a:pt x="310" y="68"/>
                      <a:pt x="306" y="69"/>
                    </a:cubicBezTo>
                    <a:lnTo>
                      <a:pt x="306" y="69"/>
                    </a:lnTo>
                    <a:cubicBezTo>
                      <a:pt x="305" y="67"/>
                      <a:pt x="304" y="64"/>
                      <a:pt x="302" y="62"/>
                    </a:cubicBezTo>
                    <a:close/>
                    <a:moveTo>
                      <a:pt x="251" y="104"/>
                    </a:moveTo>
                    <a:cubicBezTo>
                      <a:pt x="251" y="104"/>
                      <a:pt x="252" y="104"/>
                      <a:pt x="252" y="104"/>
                    </a:cubicBezTo>
                    <a:lnTo>
                      <a:pt x="252" y="104"/>
                    </a:lnTo>
                    <a:cubicBezTo>
                      <a:pt x="251" y="105"/>
                      <a:pt x="250" y="105"/>
                      <a:pt x="250" y="105"/>
                    </a:cubicBezTo>
                    <a:cubicBezTo>
                      <a:pt x="250" y="104"/>
                      <a:pt x="251" y="104"/>
                      <a:pt x="251" y="104"/>
                    </a:cubicBezTo>
                    <a:close/>
                    <a:moveTo>
                      <a:pt x="282" y="0"/>
                    </a:moveTo>
                    <a:cubicBezTo>
                      <a:pt x="274" y="0"/>
                      <a:pt x="266" y="1"/>
                      <a:pt x="259" y="2"/>
                    </a:cubicBezTo>
                    <a:cubicBezTo>
                      <a:pt x="237" y="11"/>
                      <a:pt x="215" y="25"/>
                      <a:pt x="197" y="43"/>
                    </a:cubicBezTo>
                    <a:cubicBezTo>
                      <a:pt x="184" y="55"/>
                      <a:pt x="159" y="87"/>
                      <a:pt x="161" y="87"/>
                    </a:cubicBezTo>
                    <a:cubicBezTo>
                      <a:pt x="162" y="87"/>
                      <a:pt x="169" y="81"/>
                      <a:pt x="183" y="65"/>
                    </a:cubicBezTo>
                    <a:lnTo>
                      <a:pt x="183" y="65"/>
                    </a:lnTo>
                    <a:cubicBezTo>
                      <a:pt x="116" y="141"/>
                      <a:pt x="81" y="194"/>
                      <a:pt x="58" y="284"/>
                    </a:cubicBezTo>
                    <a:cubicBezTo>
                      <a:pt x="36" y="364"/>
                      <a:pt x="27" y="453"/>
                      <a:pt x="18" y="538"/>
                    </a:cubicBezTo>
                    <a:cubicBezTo>
                      <a:pt x="0" y="726"/>
                      <a:pt x="9" y="922"/>
                      <a:pt x="32" y="1105"/>
                    </a:cubicBezTo>
                    <a:cubicBezTo>
                      <a:pt x="54" y="1301"/>
                      <a:pt x="63" y="1533"/>
                      <a:pt x="134" y="1716"/>
                    </a:cubicBezTo>
                    <a:cubicBezTo>
                      <a:pt x="170" y="1801"/>
                      <a:pt x="224" y="1873"/>
                      <a:pt x="273" y="1953"/>
                    </a:cubicBezTo>
                    <a:cubicBezTo>
                      <a:pt x="304" y="2007"/>
                      <a:pt x="357" y="2087"/>
                      <a:pt x="415" y="2118"/>
                    </a:cubicBezTo>
                    <a:cubicBezTo>
                      <a:pt x="420" y="2120"/>
                      <a:pt x="425" y="2121"/>
                      <a:pt x="430" y="2121"/>
                    </a:cubicBezTo>
                    <a:cubicBezTo>
                      <a:pt x="467" y="2121"/>
                      <a:pt x="505" y="2069"/>
                      <a:pt x="505" y="2038"/>
                    </a:cubicBezTo>
                    <a:cubicBezTo>
                      <a:pt x="509" y="1980"/>
                      <a:pt x="496" y="1913"/>
                      <a:pt x="496" y="1855"/>
                    </a:cubicBezTo>
                    <a:cubicBezTo>
                      <a:pt x="491" y="1774"/>
                      <a:pt x="487" y="1703"/>
                      <a:pt x="491" y="1627"/>
                    </a:cubicBezTo>
                    <a:cubicBezTo>
                      <a:pt x="496" y="1453"/>
                      <a:pt x="456" y="1283"/>
                      <a:pt x="429" y="1114"/>
                    </a:cubicBezTo>
                    <a:cubicBezTo>
                      <a:pt x="389" y="806"/>
                      <a:pt x="357" y="502"/>
                      <a:pt x="331" y="194"/>
                    </a:cubicBezTo>
                    <a:cubicBezTo>
                      <a:pt x="328" y="175"/>
                      <a:pt x="327" y="129"/>
                      <a:pt x="316" y="92"/>
                    </a:cubicBezTo>
                    <a:lnTo>
                      <a:pt x="316" y="92"/>
                    </a:lnTo>
                    <a:cubicBezTo>
                      <a:pt x="342" y="71"/>
                      <a:pt x="361" y="36"/>
                      <a:pt x="340" y="20"/>
                    </a:cubicBezTo>
                    <a:cubicBezTo>
                      <a:pt x="321" y="5"/>
                      <a:pt x="300" y="0"/>
                      <a:pt x="2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07" name="Google Shape;407;p39"/>
              <p:cNvSpPr/>
              <p:nvPr/>
            </p:nvSpPr>
            <p:spPr>
              <a:xfrm>
                <a:off x="6227450" y="3634225"/>
                <a:ext cx="8725" cy="21200"/>
              </a:xfrm>
              <a:custGeom>
                <a:avLst/>
                <a:gdLst/>
                <a:ahLst/>
                <a:cxnLst/>
                <a:rect l="l" t="t" r="r" b="b"/>
                <a:pathLst>
                  <a:path w="349" h="848" extrusionOk="0">
                    <a:moveTo>
                      <a:pt x="192" y="0"/>
                    </a:moveTo>
                    <a:cubicBezTo>
                      <a:pt x="175" y="0"/>
                      <a:pt x="157" y="5"/>
                      <a:pt x="143" y="13"/>
                    </a:cubicBezTo>
                    <a:cubicBezTo>
                      <a:pt x="94" y="35"/>
                      <a:pt x="54" y="80"/>
                      <a:pt x="41" y="129"/>
                    </a:cubicBezTo>
                    <a:cubicBezTo>
                      <a:pt x="5" y="268"/>
                      <a:pt x="0" y="415"/>
                      <a:pt x="32" y="553"/>
                    </a:cubicBezTo>
                    <a:cubicBezTo>
                      <a:pt x="36" y="580"/>
                      <a:pt x="45" y="611"/>
                      <a:pt x="54" y="638"/>
                    </a:cubicBezTo>
                    <a:cubicBezTo>
                      <a:pt x="63" y="674"/>
                      <a:pt x="81" y="705"/>
                      <a:pt x="103" y="732"/>
                    </a:cubicBezTo>
                    <a:cubicBezTo>
                      <a:pt x="121" y="763"/>
                      <a:pt x="152" y="790"/>
                      <a:pt x="183" y="803"/>
                    </a:cubicBezTo>
                    <a:cubicBezTo>
                      <a:pt x="215" y="817"/>
                      <a:pt x="237" y="843"/>
                      <a:pt x="273" y="848"/>
                    </a:cubicBezTo>
                    <a:cubicBezTo>
                      <a:pt x="304" y="848"/>
                      <a:pt x="340" y="812"/>
                      <a:pt x="344" y="785"/>
                    </a:cubicBezTo>
                    <a:cubicBezTo>
                      <a:pt x="349" y="745"/>
                      <a:pt x="335" y="714"/>
                      <a:pt x="340" y="674"/>
                    </a:cubicBezTo>
                    <a:cubicBezTo>
                      <a:pt x="344" y="638"/>
                      <a:pt x="340" y="602"/>
                      <a:pt x="335" y="567"/>
                    </a:cubicBezTo>
                    <a:cubicBezTo>
                      <a:pt x="326" y="531"/>
                      <a:pt x="322" y="491"/>
                      <a:pt x="313" y="455"/>
                    </a:cubicBezTo>
                    <a:cubicBezTo>
                      <a:pt x="308" y="437"/>
                      <a:pt x="304" y="424"/>
                      <a:pt x="304" y="406"/>
                    </a:cubicBezTo>
                    <a:cubicBezTo>
                      <a:pt x="304" y="409"/>
                      <a:pt x="304" y="411"/>
                      <a:pt x="304" y="411"/>
                    </a:cubicBezTo>
                    <a:cubicBezTo>
                      <a:pt x="302" y="411"/>
                      <a:pt x="300" y="387"/>
                      <a:pt x="300" y="384"/>
                    </a:cubicBezTo>
                    <a:cubicBezTo>
                      <a:pt x="295" y="357"/>
                      <a:pt x="295" y="326"/>
                      <a:pt x="291" y="299"/>
                    </a:cubicBezTo>
                    <a:cubicBezTo>
                      <a:pt x="291" y="285"/>
                      <a:pt x="286" y="272"/>
                      <a:pt x="282" y="259"/>
                    </a:cubicBezTo>
                    <a:cubicBezTo>
                      <a:pt x="282" y="257"/>
                      <a:pt x="282" y="255"/>
                      <a:pt x="282" y="254"/>
                    </a:cubicBezTo>
                    <a:cubicBezTo>
                      <a:pt x="282" y="241"/>
                      <a:pt x="277" y="227"/>
                      <a:pt x="277" y="210"/>
                    </a:cubicBezTo>
                    <a:cubicBezTo>
                      <a:pt x="268" y="152"/>
                      <a:pt x="264" y="89"/>
                      <a:pt x="242" y="31"/>
                    </a:cubicBezTo>
                    <a:cubicBezTo>
                      <a:pt x="234" y="9"/>
                      <a:pt x="214"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08" name="Google Shape;408;p39"/>
              <p:cNvSpPr/>
              <p:nvPr/>
            </p:nvSpPr>
            <p:spPr>
              <a:xfrm>
                <a:off x="6160950" y="3594525"/>
                <a:ext cx="25625" cy="35850"/>
              </a:xfrm>
              <a:custGeom>
                <a:avLst/>
                <a:gdLst/>
                <a:ahLst/>
                <a:cxnLst/>
                <a:rect l="l" t="t" r="r" b="b"/>
                <a:pathLst>
                  <a:path w="1025" h="1434" extrusionOk="0">
                    <a:moveTo>
                      <a:pt x="139" y="0"/>
                    </a:moveTo>
                    <a:cubicBezTo>
                      <a:pt x="101" y="0"/>
                      <a:pt x="47" y="61"/>
                      <a:pt x="40" y="88"/>
                    </a:cubicBezTo>
                    <a:cubicBezTo>
                      <a:pt x="22" y="146"/>
                      <a:pt x="0" y="200"/>
                      <a:pt x="5" y="262"/>
                    </a:cubicBezTo>
                    <a:cubicBezTo>
                      <a:pt x="9" y="325"/>
                      <a:pt x="14" y="387"/>
                      <a:pt x="36" y="445"/>
                    </a:cubicBezTo>
                    <a:cubicBezTo>
                      <a:pt x="76" y="583"/>
                      <a:pt x="134" y="713"/>
                      <a:pt x="210" y="833"/>
                    </a:cubicBezTo>
                    <a:cubicBezTo>
                      <a:pt x="290" y="967"/>
                      <a:pt x="380" y="1115"/>
                      <a:pt x="500" y="1217"/>
                    </a:cubicBezTo>
                    <a:cubicBezTo>
                      <a:pt x="558" y="1271"/>
                      <a:pt x="630" y="1302"/>
                      <a:pt x="696" y="1342"/>
                    </a:cubicBezTo>
                    <a:cubicBezTo>
                      <a:pt x="759" y="1382"/>
                      <a:pt x="844" y="1418"/>
                      <a:pt x="915" y="1432"/>
                    </a:cubicBezTo>
                    <a:cubicBezTo>
                      <a:pt x="919" y="1433"/>
                      <a:pt x="924" y="1433"/>
                      <a:pt x="928" y="1433"/>
                    </a:cubicBezTo>
                    <a:cubicBezTo>
                      <a:pt x="972" y="1433"/>
                      <a:pt x="1024" y="1378"/>
                      <a:pt x="1000" y="1338"/>
                    </a:cubicBezTo>
                    <a:cubicBezTo>
                      <a:pt x="960" y="1280"/>
                      <a:pt x="915" y="1217"/>
                      <a:pt x="875" y="1164"/>
                    </a:cubicBezTo>
                    <a:cubicBezTo>
                      <a:pt x="826" y="1101"/>
                      <a:pt x="795" y="1030"/>
                      <a:pt x="754" y="967"/>
                    </a:cubicBezTo>
                    <a:cubicBezTo>
                      <a:pt x="670" y="847"/>
                      <a:pt x="576" y="740"/>
                      <a:pt x="500" y="615"/>
                    </a:cubicBezTo>
                    <a:cubicBezTo>
                      <a:pt x="429" y="503"/>
                      <a:pt x="362" y="387"/>
                      <a:pt x="308" y="267"/>
                    </a:cubicBezTo>
                    <a:cubicBezTo>
                      <a:pt x="286" y="217"/>
                      <a:pt x="259" y="173"/>
                      <a:pt x="237" y="124"/>
                    </a:cubicBezTo>
                    <a:cubicBezTo>
                      <a:pt x="228" y="101"/>
                      <a:pt x="214" y="84"/>
                      <a:pt x="201" y="66"/>
                    </a:cubicBezTo>
                    <a:cubicBezTo>
                      <a:pt x="188" y="48"/>
                      <a:pt x="179" y="48"/>
                      <a:pt x="170" y="25"/>
                    </a:cubicBezTo>
                    <a:cubicBezTo>
                      <a:pt x="163" y="7"/>
                      <a:pt x="152" y="0"/>
                      <a:pt x="1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09" name="Google Shape;409;p39"/>
              <p:cNvSpPr/>
              <p:nvPr/>
            </p:nvSpPr>
            <p:spPr>
              <a:xfrm>
                <a:off x="6161375" y="3608650"/>
                <a:ext cx="21200" cy="33200"/>
              </a:xfrm>
              <a:custGeom>
                <a:avLst/>
                <a:gdLst/>
                <a:ahLst/>
                <a:cxnLst/>
                <a:rect l="l" t="t" r="r" b="b"/>
                <a:pathLst>
                  <a:path w="848" h="1328" extrusionOk="0">
                    <a:moveTo>
                      <a:pt x="260" y="1"/>
                    </a:moveTo>
                    <a:cubicBezTo>
                      <a:pt x="251" y="1"/>
                      <a:pt x="241" y="5"/>
                      <a:pt x="229" y="14"/>
                    </a:cubicBezTo>
                    <a:cubicBezTo>
                      <a:pt x="121" y="94"/>
                      <a:pt x="41" y="188"/>
                      <a:pt x="23" y="326"/>
                    </a:cubicBezTo>
                    <a:cubicBezTo>
                      <a:pt x="1" y="460"/>
                      <a:pt x="37" y="594"/>
                      <a:pt x="104" y="715"/>
                    </a:cubicBezTo>
                    <a:cubicBezTo>
                      <a:pt x="242" y="974"/>
                      <a:pt x="461" y="1233"/>
                      <a:pt x="751" y="1326"/>
                    </a:cubicBezTo>
                    <a:cubicBezTo>
                      <a:pt x="753" y="1327"/>
                      <a:pt x="756" y="1327"/>
                      <a:pt x="758" y="1327"/>
                    </a:cubicBezTo>
                    <a:cubicBezTo>
                      <a:pt x="792" y="1327"/>
                      <a:pt x="847" y="1279"/>
                      <a:pt x="827" y="1246"/>
                    </a:cubicBezTo>
                    <a:cubicBezTo>
                      <a:pt x="697" y="1014"/>
                      <a:pt x="492" y="844"/>
                      <a:pt x="349" y="621"/>
                    </a:cubicBezTo>
                    <a:cubicBezTo>
                      <a:pt x="264" y="483"/>
                      <a:pt x="113" y="215"/>
                      <a:pt x="264" y="72"/>
                    </a:cubicBezTo>
                    <a:cubicBezTo>
                      <a:pt x="295" y="44"/>
                      <a:pt x="289" y="1"/>
                      <a:pt x="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10" name="Google Shape;410;p39"/>
              <p:cNvSpPr/>
              <p:nvPr/>
            </p:nvSpPr>
            <p:spPr>
              <a:xfrm>
                <a:off x="6164075" y="3626075"/>
                <a:ext cx="29575" cy="36750"/>
              </a:xfrm>
              <a:custGeom>
                <a:avLst/>
                <a:gdLst/>
                <a:ahLst/>
                <a:cxnLst/>
                <a:rect l="l" t="t" r="r" b="b"/>
                <a:pathLst>
                  <a:path w="1183" h="1470" extrusionOk="0">
                    <a:moveTo>
                      <a:pt x="163" y="0"/>
                    </a:moveTo>
                    <a:cubicBezTo>
                      <a:pt x="142" y="0"/>
                      <a:pt x="111" y="16"/>
                      <a:pt x="103" y="31"/>
                    </a:cubicBezTo>
                    <a:cubicBezTo>
                      <a:pt x="27" y="156"/>
                      <a:pt x="0" y="295"/>
                      <a:pt x="40" y="433"/>
                    </a:cubicBezTo>
                    <a:cubicBezTo>
                      <a:pt x="89" y="585"/>
                      <a:pt x="183" y="714"/>
                      <a:pt x="290" y="830"/>
                    </a:cubicBezTo>
                    <a:cubicBezTo>
                      <a:pt x="415" y="960"/>
                      <a:pt x="549" y="1080"/>
                      <a:pt x="683" y="1201"/>
                    </a:cubicBezTo>
                    <a:cubicBezTo>
                      <a:pt x="750" y="1254"/>
                      <a:pt x="821" y="1303"/>
                      <a:pt x="897" y="1348"/>
                    </a:cubicBezTo>
                    <a:cubicBezTo>
                      <a:pt x="964" y="1384"/>
                      <a:pt x="1036" y="1446"/>
                      <a:pt x="1112" y="1468"/>
                    </a:cubicBezTo>
                    <a:cubicBezTo>
                      <a:pt x="1115" y="1469"/>
                      <a:pt x="1118" y="1470"/>
                      <a:pt x="1121" y="1470"/>
                    </a:cubicBezTo>
                    <a:cubicBezTo>
                      <a:pt x="1150" y="1470"/>
                      <a:pt x="1182" y="1434"/>
                      <a:pt x="1174" y="1406"/>
                    </a:cubicBezTo>
                    <a:cubicBezTo>
                      <a:pt x="1152" y="1339"/>
                      <a:pt x="1089" y="1272"/>
                      <a:pt x="1049" y="1218"/>
                    </a:cubicBezTo>
                    <a:cubicBezTo>
                      <a:pt x="1004" y="1156"/>
                      <a:pt x="951" y="1094"/>
                      <a:pt x="893" y="1044"/>
                    </a:cubicBezTo>
                    <a:cubicBezTo>
                      <a:pt x="768" y="928"/>
                      <a:pt x="638" y="826"/>
                      <a:pt x="518" y="705"/>
                    </a:cubicBezTo>
                    <a:cubicBezTo>
                      <a:pt x="415" y="603"/>
                      <a:pt x="313" y="491"/>
                      <a:pt x="241" y="361"/>
                    </a:cubicBezTo>
                    <a:cubicBezTo>
                      <a:pt x="183" y="263"/>
                      <a:pt x="138" y="147"/>
                      <a:pt x="179" y="31"/>
                    </a:cubicBezTo>
                    <a:cubicBezTo>
                      <a:pt x="188" y="9"/>
                      <a:pt x="178" y="0"/>
                      <a:pt x="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11" name="Google Shape;411;p39"/>
              <p:cNvSpPr/>
              <p:nvPr/>
            </p:nvSpPr>
            <p:spPr>
              <a:xfrm>
                <a:off x="6166850" y="3637525"/>
                <a:ext cx="32775" cy="31000"/>
              </a:xfrm>
              <a:custGeom>
                <a:avLst/>
                <a:gdLst/>
                <a:ahLst/>
                <a:cxnLst/>
                <a:rect l="l" t="t" r="r" b="b"/>
                <a:pathLst>
                  <a:path w="1311" h="1240" extrusionOk="0">
                    <a:moveTo>
                      <a:pt x="211" y="145"/>
                    </a:moveTo>
                    <a:lnTo>
                      <a:pt x="211" y="145"/>
                    </a:lnTo>
                    <a:cubicBezTo>
                      <a:pt x="211" y="145"/>
                      <a:pt x="211" y="146"/>
                      <a:pt x="211" y="148"/>
                    </a:cubicBezTo>
                    <a:lnTo>
                      <a:pt x="211" y="148"/>
                    </a:lnTo>
                    <a:cubicBezTo>
                      <a:pt x="211" y="147"/>
                      <a:pt x="211" y="146"/>
                      <a:pt x="211" y="145"/>
                    </a:cubicBezTo>
                    <a:close/>
                    <a:moveTo>
                      <a:pt x="278" y="1"/>
                    </a:moveTo>
                    <a:cubicBezTo>
                      <a:pt x="272" y="1"/>
                      <a:pt x="265" y="2"/>
                      <a:pt x="255" y="6"/>
                    </a:cubicBezTo>
                    <a:cubicBezTo>
                      <a:pt x="148" y="55"/>
                      <a:pt x="50" y="140"/>
                      <a:pt x="23" y="261"/>
                    </a:cubicBezTo>
                    <a:cubicBezTo>
                      <a:pt x="1" y="368"/>
                      <a:pt x="63" y="484"/>
                      <a:pt x="126" y="564"/>
                    </a:cubicBezTo>
                    <a:cubicBezTo>
                      <a:pt x="210" y="671"/>
                      <a:pt x="322" y="760"/>
                      <a:pt x="429" y="841"/>
                    </a:cubicBezTo>
                    <a:cubicBezTo>
                      <a:pt x="550" y="935"/>
                      <a:pt x="679" y="1019"/>
                      <a:pt x="813" y="1100"/>
                    </a:cubicBezTo>
                    <a:cubicBezTo>
                      <a:pt x="943" y="1176"/>
                      <a:pt x="1090" y="1198"/>
                      <a:pt x="1233" y="1238"/>
                    </a:cubicBezTo>
                    <a:cubicBezTo>
                      <a:pt x="1235" y="1239"/>
                      <a:pt x="1238" y="1239"/>
                      <a:pt x="1240" y="1239"/>
                    </a:cubicBezTo>
                    <a:cubicBezTo>
                      <a:pt x="1268" y="1239"/>
                      <a:pt x="1311" y="1200"/>
                      <a:pt x="1286" y="1176"/>
                    </a:cubicBezTo>
                    <a:cubicBezTo>
                      <a:pt x="1215" y="1095"/>
                      <a:pt x="1152" y="1010"/>
                      <a:pt x="1068" y="943"/>
                    </a:cubicBezTo>
                    <a:cubicBezTo>
                      <a:pt x="965" y="859"/>
                      <a:pt x="840" y="796"/>
                      <a:pt x="728" y="725"/>
                    </a:cubicBezTo>
                    <a:cubicBezTo>
                      <a:pt x="617" y="649"/>
                      <a:pt x="505" y="569"/>
                      <a:pt x="407" y="479"/>
                    </a:cubicBezTo>
                    <a:cubicBezTo>
                      <a:pt x="335" y="417"/>
                      <a:pt x="260" y="336"/>
                      <a:pt x="224" y="252"/>
                    </a:cubicBezTo>
                    <a:cubicBezTo>
                      <a:pt x="219" y="243"/>
                      <a:pt x="215" y="234"/>
                      <a:pt x="215" y="225"/>
                    </a:cubicBezTo>
                    <a:cubicBezTo>
                      <a:pt x="210" y="214"/>
                      <a:pt x="209" y="214"/>
                      <a:pt x="209" y="214"/>
                    </a:cubicBezTo>
                    <a:cubicBezTo>
                      <a:pt x="209" y="214"/>
                      <a:pt x="210" y="214"/>
                      <a:pt x="210" y="203"/>
                    </a:cubicBezTo>
                    <a:cubicBezTo>
                      <a:pt x="210" y="191"/>
                      <a:pt x="207" y="165"/>
                      <a:pt x="206" y="159"/>
                    </a:cubicBezTo>
                    <a:lnTo>
                      <a:pt x="206" y="159"/>
                    </a:lnTo>
                    <a:cubicBezTo>
                      <a:pt x="206" y="159"/>
                      <a:pt x="206" y="159"/>
                      <a:pt x="206" y="159"/>
                    </a:cubicBezTo>
                    <a:cubicBezTo>
                      <a:pt x="207" y="159"/>
                      <a:pt x="209" y="152"/>
                      <a:pt x="211" y="148"/>
                    </a:cubicBezTo>
                    <a:lnTo>
                      <a:pt x="211" y="148"/>
                    </a:lnTo>
                    <a:cubicBezTo>
                      <a:pt x="211" y="148"/>
                      <a:pt x="210" y="149"/>
                      <a:pt x="210" y="149"/>
                    </a:cubicBezTo>
                    <a:cubicBezTo>
                      <a:pt x="211" y="146"/>
                      <a:pt x="212" y="145"/>
                      <a:pt x="212" y="144"/>
                    </a:cubicBezTo>
                    <a:lnTo>
                      <a:pt x="212" y="144"/>
                    </a:lnTo>
                    <a:cubicBezTo>
                      <a:pt x="212" y="144"/>
                      <a:pt x="212" y="145"/>
                      <a:pt x="211" y="145"/>
                    </a:cubicBezTo>
                    <a:lnTo>
                      <a:pt x="211" y="145"/>
                    </a:lnTo>
                    <a:cubicBezTo>
                      <a:pt x="212" y="144"/>
                      <a:pt x="212" y="144"/>
                      <a:pt x="212" y="144"/>
                    </a:cubicBezTo>
                    <a:lnTo>
                      <a:pt x="212" y="144"/>
                    </a:lnTo>
                    <a:cubicBezTo>
                      <a:pt x="212" y="144"/>
                      <a:pt x="212" y="144"/>
                      <a:pt x="212" y="144"/>
                    </a:cubicBezTo>
                    <a:lnTo>
                      <a:pt x="212" y="144"/>
                    </a:lnTo>
                    <a:cubicBezTo>
                      <a:pt x="214" y="137"/>
                      <a:pt x="219" y="127"/>
                      <a:pt x="219" y="127"/>
                    </a:cubicBezTo>
                    <a:cubicBezTo>
                      <a:pt x="219" y="127"/>
                      <a:pt x="224" y="118"/>
                      <a:pt x="233" y="113"/>
                    </a:cubicBezTo>
                    <a:cubicBezTo>
                      <a:pt x="246" y="100"/>
                      <a:pt x="255" y="91"/>
                      <a:pt x="269" y="82"/>
                    </a:cubicBezTo>
                    <a:cubicBezTo>
                      <a:pt x="295" y="63"/>
                      <a:pt x="316" y="1"/>
                      <a:pt x="2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12" name="Google Shape;412;p39"/>
              <p:cNvSpPr/>
              <p:nvPr/>
            </p:nvSpPr>
            <p:spPr>
              <a:xfrm>
                <a:off x="6155025" y="3645525"/>
                <a:ext cx="52700" cy="29800"/>
              </a:xfrm>
              <a:custGeom>
                <a:avLst/>
                <a:gdLst/>
                <a:ahLst/>
                <a:cxnLst/>
                <a:rect l="l" t="t" r="r" b="b"/>
                <a:pathLst>
                  <a:path w="2108" h="1192" extrusionOk="0">
                    <a:moveTo>
                      <a:pt x="52" y="0"/>
                    </a:moveTo>
                    <a:cubicBezTo>
                      <a:pt x="32" y="0"/>
                      <a:pt x="1" y="35"/>
                      <a:pt x="1" y="52"/>
                    </a:cubicBezTo>
                    <a:cubicBezTo>
                      <a:pt x="32" y="499"/>
                      <a:pt x="367" y="820"/>
                      <a:pt x="750" y="998"/>
                    </a:cubicBezTo>
                    <a:cubicBezTo>
                      <a:pt x="988" y="1108"/>
                      <a:pt x="1268" y="1192"/>
                      <a:pt x="1542" y="1192"/>
                    </a:cubicBezTo>
                    <a:cubicBezTo>
                      <a:pt x="1715" y="1192"/>
                      <a:pt x="1886" y="1158"/>
                      <a:pt x="2040" y="1074"/>
                    </a:cubicBezTo>
                    <a:cubicBezTo>
                      <a:pt x="2054" y="1070"/>
                      <a:pt x="2107" y="1007"/>
                      <a:pt x="2067" y="998"/>
                    </a:cubicBezTo>
                    <a:cubicBezTo>
                      <a:pt x="1991" y="985"/>
                      <a:pt x="1911" y="981"/>
                      <a:pt x="1831" y="967"/>
                    </a:cubicBezTo>
                    <a:cubicBezTo>
                      <a:pt x="1737" y="954"/>
                      <a:pt x="1639" y="949"/>
                      <a:pt x="1541" y="936"/>
                    </a:cubicBezTo>
                    <a:cubicBezTo>
                      <a:pt x="1335" y="909"/>
                      <a:pt x="1130" y="860"/>
                      <a:pt x="938" y="780"/>
                    </a:cubicBezTo>
                    <a:cubicBezTo>
                      <a:pt x="576" y="632"/>
                      <a:pt x="210" y="391"/>
                      <a:pt x="68" y="12"/>
                    </a:cubicBezTo>
                    <a:cubicBezTo>
                      <a:pt x="64" y="3"/>
                      <a:pt x="59" y="0"/>
                      <a:pt x="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13" name="Google Shape;413;p39"/>
              <p:cNvSpPr/>
              <p:nvPr/>
            </p:nvSpPr>
            <p:spPr>
              <a:xfrm>
                <a:off x="6186500" y="3604050"/>
                <a:ext cx="19050" cy="39900"/>
              </a:xfrm>
              <a:custGeom>
                <a:avLst/>
                <a:gdLst/>
                <a:ahLst/>
                <a:cxnLst/>
                <a:rect l="l" t="t" r="r" b="b"/>
                <a:pathLst>
                  <a:path w="762" h="1596" extrusionOk="0">
                    <a:moveTo>
                      <a:pt x="298" y="1"/>
                    </a:moveTo>
                    <a:cubicBezTo>
                      <a:pt x="263" y="1"/>
                      <a:pt x="227" y="10"/>
                      <a:pt x="197" y="19"/>
                    </a:cubicBezTo>
                    <a:cubicBezTo>
                      <a:pt x="107" y="55"/>
                      <a:pt x="36" y="122"/>
                      <a:pt x="27" y="220"/>
                    </a:cubicBezTo>
                    <a:cubicBezTo>
                      <a:pt x="0" y="484"/>
                      <a:pt x="90" y="747"/>
                      <a:pt x="188" y="988"/>
                    </a:cubicBezTo>
                    <a:cubicBezTo>
                      <a:pt x="237" y="1109"/>
                      <a:pt x="304" y="1234"/>
                      <a:pt x="384" y="1332"/>
                    </a:cubicBezTo>
                    <a:cubicBezTo>
                      <a:pt x="424" y="1381"/>
                      <a:pt x="473" y="1430"/>
                      <a:pt x="523" y="1466"/>
                    </a:cubicBezTo>
                    <a:cubicBezTo>
                      <a:pt x="567" y="1506"/>
                      <a:pt x="607" y="1550"/>
                      <a:pt x="656" y="1586"/>
                    </a:cubicBezTo>
                    <a:cubicBezTo>
                      <a:pt x="665" y="1593"/>
                      <a:pt x="673" y="1595"/>
                      <a:pt x="682" y="1595"/>
                    </a:cubicBezTo>
                    <a:cubicBezTo>
                      <a:pt x="721" y="1595"/>
                      <a:pt x="762" y="1539"/>
                      <a:pt x="755" y="1506"/>
                    </a:cubicBezTo>
                    <a:cubicBezTo>
                      <a:pt x="741" y="1443"/>
                      <a:pt x="719" y="1385"/>
                      <a:pt x="706" y="1323"/>
                    </a:cubicBezTo>
                    <a:cubicBezTo>
                      <a:pt x="692" y="1265"/>
                      <a:pt x="679" y="1198"/>
                      <a:pt x="661" y="1140"/>
                    </a:cubicBezTo>
                    <a:cubicBezTo>
                      <a:pt x="621" y="1015"/>
                      <a:pt x="563" y="894"/>
                      <a:pt x="509" y="774"/>
                    </a:cubicBezTo>
                    <a:cubicBezTo>
                      <a:pt x="439" y="628"/>
                      <a:pt x="382" y="474"/>
                      <a:pt x="342" y="316"/>
                    </a:cubicBezTo>
                    <a:lnTo>
                      <a:pt x="342" y="316"/>
                    </a:lnTo>
                    <a:cubicBezTo>
                      <a:pt x="348" y="317"/>
                      <a:pt x="353" y="318"/>
                      <a:pt x="359" y="318"/>
                    </a:cubicBezTo>
                    <a:cubicBezTo>
                      <a:pt x="426" y="318"/>
                      <a:pt x="510" y="217"/>
                      <a:pt x="469" y="158"/>
                    </a:cubicBezTo>
                    <a:cubicBezTo>
                      <a:pt x="438" y="118"/>
                      <a:pt x="429" y="64"/>
                      <a:pt x="389" y="33"/>
                    </a:cubicBezTo>
                    <a:cubicBezTo>
                      <a:pt x="363" y="9"/>
                      <a:pt x="331"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14" name="Google Shape;414;p39"/>
              <p:cNvSpPr/>
              <p:nvPr/>
            </p:nvSpPr>
            <p:spPr>
              <a:xfrm>
                <a:off x="6200325" y="3581625"/>
                <a:ext cx="17000" cy="60375"/>
              </a:xfrm>
              <a:custGeom>
                <a:avLst/>
                <a:gdLst/>
                <a:ahLst/>
                <a:cxnLst/>
                <a:rect l="l" t="t" r="r" b="b"/>
                <a:pathLst>
                  <a:path w="680" h="2415" extrusionOk="0">
                    <a:moveTo>
                      <a:pt x="209" y="0"/>
                    </a:moveTo>
                    <a:cubicBezTo>
                      <a:pt x="137" y="0"/>
                      <a:pt x="38" y="101"/>
                      <a:pt x="28" y="158"/>
                    </a:cubicBezTo>
                    <a:cubicBezTo>
                      <a:pt x="1" y="358"/>
                      <a:pt x="37" y="559"/>
                      <a:pt x="77" y="756"/>
                    </a:cubicBezTo>
                    <a:cubicBezTo>
                      <a:pt x="112" y="957"/>
                      <a:pt x="161" y="1157"/>
                      <a:pt x="211" y="1354"/>
                    </a:cubicBezTo>
                    <a:cubicBezTo>
                      <a:pt x="260" y="1537"/>
                      <a:pt x="304" y="1724"/>
                      <a:pt x="371" y="1907"/>
                    </a:cubicBezTo>
                    <a:cubicBezTo>
                      <a:pt x="403" y="1988"/>
                      <a:pt x="438" y="2068"/>
                      <a:pt x="465" y="2153"/>
                    </a:cubicBezTo>
                    <a:cubicBezTo>
                      <a:pt x="492" y="2229"/>
                      <a:pt x="519" y="2327"/>
                      <a:pt x="563" y="2398"/>
                    </a:cubicBezTo>
                    <a:cubicBezTo>
                      <a:pt x="570" y="2410"/>
                      <a:pt x="579" y="2415"/>
                      <a:pt x="590" y="2415"/>
                    </a:cubicBezTo>
                    <a:cubicBezTo>
                      <a:pt x="619" y="2415"/>
                      <a:pt x="655" y="2376"/>
                      <a:pt x="661" y="2349"/>
                    </a:cubicBezTo>
                    <a:cubicBezTo>
                      <a:pt x="679" y="2260"/>
                      <a:pt x="679" y="2166"/>
                      <a:pt x="679" y="2077"/>
                    </a:cubicBezTo>
                    <a:cubicBezTo>
                      <a:pt x="679" y="1979"/>
                      <a:pt x="675" y="1881"/>
                      <a:pt x="666" y="1787"/>
                    </a:cubicBezTo>
                    <a:cubicBezTo>
                      <a:pt x="644" y="1586"/>
                      <a:pt x="599" y="1390"/>
                      <a:pt x="550" y="1193"/>
                    </a:cubicBezTo>
                    <a:cubicBezTo>
                      <a:pt x="501" y="1001"/>
                      <a:pt x="452" y="809"/>
                      <a:pt x="407" y="617"/>
                    </a:cubicBezTo>
                    <a:cubicBezTo>
                      <a:pt x="388" y="537"/>
                      <a:pt x="374" y="452"/>
                      <a:pt x="358" y="368"/>
                    </a:cubicBezTo>
                    <a:lnTo>
                      <a:pt x="358" y="368"/>
                    </a:lnTo>
                    <a:cubicBezTo>
                      <a:pt x="352" y="259"/>
                      <a:pt x="312" y="133"/>
                      <a:pt x="269" y="42"/>
                    </a:cubicBezTo>
                    <a:lnTo>
                      <a:pt x="269" y="42"/>
                    </a:lnTo>
                    <a:cubicBezTo>
                      <a:pt x="269" y="42"/>
                      <a:pt x="269" y="42"/>
                      <a:pt x="269" y="42"/>
                    </a:cubicBezTo>
                    <a:cubicBezTo>
                      <a:pt x="255" y="12"/>
                      <a:pt x="233" y="0"/>
                      <a:pt x="2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15" name="Google Shape;415;p39"/>
              <p:cNvSpPr/>
              <p:nvPr/>
            </p:nvSpPr>
            <p:spPr>
              <a:xfrm>
                <a:off x="6219975" y="3600775"/>
                <a:ext cx="10075" cy="58650"/>
              </a:xfrm>
              <a:custGeom>
                <a:avLst/>
                <a:gdLst/>
                <a:ahLst/>
                <a:cxnLst/>
                <a:rect l="l" t="t" r="r" b="b"/>
                <a:pathLst>
                  <a:path w="403" h="2346" extrusionOk="0">
                    <a:moveTo>
                      <a:pt x="316" y="0"/>
                    </a:moveTo>
                    <a:cubicBezTo>
                      <a:pt x="286" y="0"/>
                      <a:pt x="242" y="44"/>
                      <a:pt x="233" y="66"/>
                    </a:cubicBezTo>
                    <a:cubicBezTo>
                      <a:pt x="116" y="449"/>
                      <a:pt x="99" y="856"/>
                      <a:pt x="63" y="1248"/>
                    </a:cubicBezTo>
                    <a:cubicBezTo>
                      <a:pt x="27" y="1606"/>
                      <a:pt x="5" y="1958"/>
                      <a:pt x="0" y="2315"/>
                    </a:cubicBezTo>
                    <a:cubicBezTo>
                      <a:pt x="0" y="2337"/>
                      <a:pt x="10" y="2345"/>
                      <a:pt x="24" y="2345"/>
                    </a:cubicBezTo>
                    <a:cubicBezTo>
                      <a:pt x="53" y="2345"/>
                      <a:pt x="98" y="2310"/>
                      <a:pt x="108" y="2289"/>
                    </a:cubicBezTo>
                    <a:cubicBezTo>
                      <a:pt x="250" y="1931"/>
                      <a:pt x="317" y="1552"/>
                      <a:pt x="340" y="1168"/>
                    </a:cubicBezTo>
                    <a:cubicBezTo>
                      <a:pt x="362" y="793"/>
                      <a:pt x="402" y="400"/>
                      <a:pt x="344" y="30"/>
                    </a:cubicBezTo>
                    <a:cubicBezTo>
                      <a:pt x="340" y="8"/>
                      <a:pt x="330" y="0"/>
                      <a:pt x="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16" name="Google Shape;416;p39"/>
              <p:cNvSpPr/>
              <p:nvPr/>
            </p:nvSpPr>
            <p:spPr>
              <a:xfrm>
                <a:off x="6227000" y="3639300"/>
                <a:ext cx="15100" cy="41525"/>
              </a:xfrm>
              <a:custGeom>
                <a:avLst/>
                <a:gdLst/>
                <a:ahLst/>
                <a:cxnLst/>
                <a:rect l="l" t="t" r="r" b="b"/>
                <a:pathLst>
                  <a:path w="604" h="1661" extrusionOk="0">
                    <a:moveTo>
                      <a:pt x="544" y="1"/>
                    </a:moveTo>
                    <a:cubicBezTo>
                      <a:pt x="416" y="1"/>
                      <a:pt x="304" y="199"/>
                      <a:pt x="255" y="292"/>
                    </a:cubicBezTo>
                    <a:cubicBezTo>
                      <a:pt x="184" y="435"/>
                      <a:pt x="126" y="596"/>
                      <a:pt x="85" y="752"/>
                    </a:cubicBezTo>
                    <a:cubicBezTo>
                      <a:pt x="41" y="917"/>
                      <a:pt x="18" y="1082"/>
                      <a:pt x="10" y="1247"/>
                    </a:cubicBezTo>
                    <a:cubicBezTo>
                      <a:pt x="5" y="1377"/>
                      <a:pt x="1" y="1511"/>
                      <a:pt x="23" y="1640"/>
                    </a:cubicBezTo>
                    <a:cubicBezTo>
                      <a:pt x="26" y="1655"/>
                      <a:pt x="35" y="1661"/>
                      <a:pt x="46" y="1661"/>
                    </a:cubicBezTo>
                    <a:cubicBezTo>
                      <a:pt x="79" y="1661"/>
                      <a:pt x="132" y="1612"/>
                      <a:pt x="139" y="1596"/>
                    </a:cubicBezTo>
                    <a:cubicBezTo>
                      <a:pt x="197" y="1466"/>
                      <a:pt x="233" y="1328"/>
                      <a:pt x="282" y="1194"/>
                    </a:cubicBezTo>
                    <a:cubicBezTo>
                      <a:pt x="335" y="1042"/>
                      <a:pt x="380" y="886"/>
                      <a:pt x="416" y="725"/>
                    </a:cubicBezTo>
                    <a:cubicBezTo>
                      <a:pt x="447" y="591"/>
                      <a:pt x="478" y="457"/>
                      <a:pt x="514" y="323"/>
                    </a:cubicBezTo>
                    <a:cubicBezTo>
                      <a:pt x="523" y="297"/>
                      <a:pt x="532" y="270"/>
                      <a:pt x="541" y="243"/>
                    </a:cubicBezTo>
                    <a:cubicBezTo>
                      <a:pt x="543" y="234"/>
                      <a:pt x="544" y="231"/>
                      <a:pt x="543" y="231"/>
                    </a:cubicBezTo>
                    <a:lnTo>
                      <a:pt x="543" y="231"/>
                    </a:lnTo>
                    <a:cubicBezTo>
                      <a:pt x="543" y="231"/>
                      <a:pt x="542" y="233"/>
                      <a:pt x="541" y="234"/>
                    </a:cubicBezTo>
                    <a:lnTo>
                      <a:pt x="541" y="234"/>
                    </a:lnTo>
                    <a:cubicBezTo>
                      <a:pt x="542" y="232"/>
                      <a:pt x="543" y="229"/>
                      <a:pt x="545" y="225"/>
                    </a:cubicBezTo>
                    <a:cubicBezTo>
                      <a:pt x="554" y="207"/>
                      <a:pt x="559" y="190"/>
                      <a:pt x="567" y="167"/>
                    </a:cubicBezTo>
                    <a:cubicBezTo>
                      <a:pt x="567" y="164"/>
                      <a:pt x="579" y="124"/>
                      <a:pt x="579" y="124"/>
                    </a:cubicBezTo>
                    <a:lnTo>
                      <a:pt x="579" y="124"/>
                    </a:lnTo>
                    <a:cubicBezTo>
                      <a:pt x="579" y="124"/>
                      <a:pt x="578" y="127"/>
                      <a:pt x="576" y="132"/>
                    </a:cubicBezTo>
                    <a:cubicBezTo>
                      <a:pt x="585" y="96"/>
                      <a:pt x="603" y="69"/>
                      <a:pt x="599" y="29"/>
                    </a:cubicBezTo>
                    <a:cubicBezTo>
                      <a:pt x="594" y="20"/>
                      <a:pt x="594" y="11"/>
                      <a:pt x="581" y="7"/>
                    </a:cubicBezTo>
                    <a:cubicBezTo>
                      <a:pt x="568" y="3"/>
                      <a:pt x="556" y="1"/>
                      <a:pt x="5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17" name="Google Shape;417;p39"/>
              <p:cNvSpPr/>
              <p:nvPr/>
            </p:nvSpPr>
            <p:spPr>
              <a:xfrm>
                <a:off x="5965275" y="3653600"/>
                <a:ext cx="280275" cy="32675"/>
              </a:xfrm>
              <a:custGeom>
                <a:avLst/>
                <a:gdLst/>
                <a:ahLst/>
                <a:cxnLst/>
                <a:rect l="l" t="t" r="r" b="b"/>
                <a:pathLst>
                  <a:path w="11211" h="1307" extrusionOk="0">
                    <a:moveTo>
                      <a:pt x="5032" y="0"/>
                    </a:moveTo>
                    <a:cubicBezTo>
                      <a:pt x="4927" y="0"/>
                      <a:pt x="4822" y="2"/>
                      <a:pt x="4716" y="6"/>
                    </a:cubicBezTo>
                    <a:cubicBezTo>
                      <a:pt x="4332" y="19"/>
                      <a:pt x="3957" y="82"/>
                      <a:pt x="3582" y="140"/>
                    </a:cubicBezTo>
                    <a:cubicBezTo>
                      <a:pt x="3216" y="198"/>
                      <a:pt x="2850" y="256"/>
                      <a:pt x="2484" y="332"/>
                    </a:cubicBezTo>
                    <a:cubicBezTo>
                      <a:pt x="2069" y="421"/>
                      <a:pt x="1658" y="524"/>
                      <a:pt x="1252" y="649"/>
                    </a:cubicBezTo>
                    <a:cubicBezTo>
                      <a:pt x="1051" y="711"/>
                      <a:pt x="855" y="783"/>
                      <a:pt x="663" y="858"/>
                    </a:cubicBezTo>
                    <a:cubicBezTo>
                      <a:pt x="565" y="894"/>
                      <a:pt x="467" y="934"/>
                      <a:pt x="373" y="979"/>
                    </a:cubicBezTo>
                    <a:cubicBezTo>
                      <a:pt x="270" y="1024"/>
                      <a:pt x="176" y="1091"/>
                      <a:pt x="69" y="1135"/>
                    </a:cubicBezTo>
                    <a:cubicBezTo>
                      <a:pt x="41" y="1147"/>
                      <a:pt x="1" y="1231"/>
                      <a:pt x="46" y="1231"/>
                    </a:cubicBezTo>
                    <a:cubicBezTo>
                      <a:pt x="50" y="1231"/>
                      <a:pt x="55" y="1230"/>
                      <a:pt x="60" y="1229"/>
                    </a:cubicBezTo>
                    <a:cubicBezTo>
                      <a:pt x="141" y="1202"/>
                      <a:pt x="217" y="1202"/>
                      <a:pt x="301" y="1184"/>
                    </a:cubicBezTo>
                    <a:cubicBezTo>
                      <a:pt x="382" y="1171"/>
                      <a:pt x="467" y="1153"/>
                      <a:pt x="551" y="1135"/>
                    </a:cubicBezTo>
                    <a:cubicBezTo>
                      <a:pt x="717" y="1099"/>
                      <a:pt x="891" y="1077"/>
                      <a:pt x="1060" y="1046"/>
                    </a:cubicBezTo>
                    <a:cubicBezTo>
                      <a:pt x="1391" y="992"/>
                      <a:pt x="1730" y="952"/>
                      <a:pt x="2065" y="921"/>
                    </a:cubicBezTo>
                    <a:cubicBezTo>
                      <a:pt x="2761" y="845"/>
                      <a:pt x="3466" y="774"/>
                      <a:pt x="4171" y="751"/>
                    </a:cubicBezTo>
                    <a:cubicBezTo>
                      <a:pt x="4287" y="747"/>
                      <a:pt x="4401" y="745"/>
                      <a:pt x="4516" y="745"/>
                    </a:cubicBezTo>
                    <a:cubicBezTo>
                      <a:pt x="5856" y="745"/>
                      <a:pt x="7168" y="1018"/>
                      <a:pt x="8492" y="1216"/>
                    </a:cubicBezTo>
                    <a:cubicBezTo>
                      <a:pt x="8689" y="1247"/>
                      <a:pt x="8889" y="1278"/>
                      <a:pt x="9090" y="1296"/>
                    </a:cubicBezTo>
                    <a:cubicBezTo>
                      <a:pt x="9170" y="1304"/>
                      <a:pt x="9249" y="1307"/>
                      <a:pt x="9328" y="1307"/>
                    </a:cubicBezTo>
                    <a:cubicBezTo>
                      <a:pt x="9480" y="1307"/>
                      <a:pt x="9631" y="1294"/>
                      <a:pt x="9778" y="1274"/>
                    </a:cubicBezTo>
                    <a:cubicBezTo>
                      <a:pt x="9889" y="1260"/>
                      <a:pt x="9996" y="1238"/>
                      <a:pt x="10108" y="1224"/>
                    </a:cubicBezTo>
                    <a:cubicBezTo>
                      <a:pt x="10215" y="1207"/>
                      <a:pt x="10322" y="1216"/>
                      <a:pt x="10429" y="1193"/>
                    </a:cubicBezTo>
                    <a:cubicBezTo>
                      <a:pt x="10644" y="1158"/>
                      <a:pt x="10858" y="1122"/>
                      <a:pt x="11077" y="1091"/>
                    </a:cubicBezTo>
                    <a:cubicBezTo>
                      <a:pt x="11126" y="1086"/>
                      <a:pt x="11211" y="961"/>
                      <a:pt x="11126" y="952"/>
                    </a:cubicBezTo>
                    <a:cubicBezTo>
                      <a:pt x="10956" y="939"/>
                      <a:pt x="10787" y="908"/>
                      <a:pt x="10621" y="863"/>
                    </a:cubicBezTo>
                    <a:cubicBezTo>
                      <a:pt x="10537" y="836"/>
                      <a:pt x="10452" y="827"/>
                      <a:pt x="10362" y="809"/>
                    </a:cubicBezTo>
                    <a:cubicBezTo>
                      <a:pt x="10291" y="791"/>
                      <a:pt x="10215" y="760"/>
                      <a:pt x="10144" y="733"/>
                    </a:cubicBezTo>
                    <a:cubicBezTo>
                      <a:pt x="9796" y="600"/>
                      <a:pt x="9443" y="546"/>
                      <a:pt x="9077" y="492"/>
                    </a:cubicBezTo>
                    <a:cubicBezTo>
                      <a:pt x="8354" y="390"/>
                      <a:pt x="7635" y="256"/>
                      <a:pt x="6912" y="153"/>
                    </a:cubicBezTo>
                    <a:cubicBezTo>
                      <a:pt x="6289" y="65"/>
                      <a:pt x="5662" y="0"/>
                      <a:pt x="5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18" name="Google Shape;418;p39"/>
              <p:cNvSpPr/>
              <p:nvPr/>
            </p:nvSpPr>
            <p:spPr>
              <a:xfrm>
                <a:off x="5944900" y="3671950"/>
                <a:ext cx="53200" cy="40800"/>
              </a:xfrm>
              <a:custGeom>
                <a:avLst/>
                <a:gdLst/>
                <a:ahLst/>
                <a:cxnLst/>
                <a:rect l="l" t="t" r="r" b="b"/>
                <a:pathLst>
                  <a:path w="2128" h="1632" extrusionOk="0">
                    <a:moveTo>
                      <a:pt x="2077" y="1"/>
                    </a:moveTo>
                    <a:cubicBezTo>
                      <a:pt x="2072" y="1"/>
                      <a:pt x="2065" y="2"/>
                      <a:pt x="2058" y="4"/>
                    </a:cubicBezTo>
                    <a:cubicBezTo>
                      <a:pt x="1625" y="111"/>
                      <a:pt x="1215" y="330"/>
                      <a:pt x="858" y="589"/>
                    </a:cubicBezTo>
                    <a:cubicBezTo>
                      <a:pt x="496" y="856"/>
                      <a:pt x="183" y="1178"/>
                      <a:pt x="9" y="1602"/>
                    </a:cubicBezTo>
                    <a:cubicBezTo>
                      <a:pt x="0" y="1623"/>
                      <a:pt x="10" y="1632"/>
                      <a:pt x="24" y="1632"/>
                    </a:cubicBezTo>
                    <a:cubicBezTo>
                      <a:pt x="37" y="1632"/>
                      <a:pt x="54" y="1624"/>
                      <a:pt x="63" y="1611"/>
                    </a:cubicBezTo>
                    <a:cubicBezTo>
                      <a:pt x="277" y="1254"/>
                      <a:pt x="594" y="955"/>
                      <a:pt x="938" y="723"/>
                    </a:cubicBezTo>
                    <a:cubicBezTo>
                      <a:pt x="1286" y="486"/>
                      <a:pt x="1674" y="312"/>
                      <a:pt x="2045" y="111"/>
                    </a:cubicBezTo>
                    <a:cubicBezTo>
                      <a:pt x="2073" y="95"/>
                      <a:pt x="2128" y="1"/>
                      <a:pt x="20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19" name="Google Shape;419;p39"/>
              <p:cNvSpPr/>
              <p:nvPr/>
            </p:nvSpPr>
            <p:spPr>
              <a:xfrm>
                <a:off x="5960150" y="3668575"/>
                <a:ext cx="70150" cy="42350"/>
              </a:xfrm>
              <a:custGeom>
                <a:avLst/>
                <a:gdLst/>
                <a:ahLst/>
                <a:cxnLst/>
                <a:rect l="l" t="t" r="r" b="b"/>
                <a:pathLst>
                  <a:path w="2806" h="1694" extrusionOk="0">
                    <a:moveTo>
                      <a:pt x="2761" y="1"/>
                    </a:moveTo>
                    <a:cubicBezTo>
                      <a:pt x="2524" y="18"/>
                      <a:pt x="2274" y="99"/>
                      <a:pt x="2055" y="192"/>
                    </a:cubicBezTo>
                    <a:cubicBezTo>
                      <a:pt x="1796" y="304"/>
                      <a:pt x="1546" y="438"/>
                      <a:pt x="1310" y="585"/>
                    </a:cubicBezTo>
                    <a:cubicBezTo>
                      <a:pt x="832" y="880"/>
                      <a:pt x="399" y="1224"/>
                      <a:pt x="29" y="1639"/>
                    </a:cubicBezTo>
                    <a:cubicBezTo>
                      <a:pt x="0" y="1667"/>
                      <a:pt x="10" y="1694"/>
                      <a:pt x="32" y="1694"/>
                    </a:cubicBezTo>
                    <a:cubicBezTo>
                      <a:pt x="42" y="1694"/>
                      <a:pt x="53" y="1689"/>
                      <a:pt x="64" y="1679"/>
                    </a:cubicBezTo>
                    <a:cubicBezTo>
                      <a:pt x="453" y="1331"/>
                      <a:pt x="886" y="1018"/>
                      <a:pt x="1337" y="750"/>
                    </a:cubicBezTo>
                    <a:cubicBezTo>
                      <a:pt x="1560" y="617"/>
                      <a:pt x="1792" y="492"/>
                      <a:pt x="2029" y="384"/>
                    </a:cubicBezTo>
                    <a:cubicBezTo>
                      <a:pt x="2265" y="273"/>
                      <a:pt x="2506" y="175"/>
                      <a:pt x="2743" y="72"/>
                    </a:cubicBezTo>
                    <a:cubicBezTo>
                      <a:pt x="2761" y="63"/>
                      <a:pt x="2805" y="1"/>
                      <a:pt x="2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20" name="Google Shape;420;p39"/>
              <p:cNvSpPr/>
              <p:nvPr/>
            </p:nvSpPr>
            <p:spPr>
              <a:xfrm>
                <a:off x="5987125" y="3666675"/>
                <a:ext cx="74100" cy="48025"/>
              </a:xfrm>
              <a:custGeom>
                <a:avLst/>
                <a:gdLst/>
                <a:ahLst/>
                <a:cxnLst/>
                <a:rect l="l" t="t" r="r" b="b"/>
                <a:pathLst>
                  <a:path w="2964" h="1921" extrusionOk="0">
                    <a:moveTo>
                      <a:pt x="2922" y="0"/>
                    </a:moveTo>
                    <a:cubicBezTo>
                      <a:pt x="2921" y="0"/>
                      <a:pt x="2920" y="1"/>
                      <a:pt x="2918" y="1"/>
                    </a:cubicBezTo>
                    <a:cubicBezTo>
                      <a:pt x="2824" y="1"/>
                      <a:pt x="2722" y="23"/>
                      <a:pt x="2632" y="45"/>
                    </a:cubicBezTo>
                    <a:cubicBezTo>
                      <a:pt x="2525" y="72"/>
                      <a:pt x="2418" y="99"/>
                      <a:pt x="2311" y="135"/>
                    </a:cubicBezTo>
                    <a:cubicBezTo>
                      <a:pt x="2079" y="210"/>
                      <a:pt x="1856" y="322"/>
                      <a:pt x="1641" y="434"/>
                    </a:cubicBezTo>
                    <a:cubicBezTo>
                      <a:pt x="1208" y="657"/>
                      <a:pt x="775" y="925"/>
                      <a:pt x="441" y="1286"/>
                    </a:cubicBezTo>
                    <a:cubicBezTo>
                      <a:pt x="271" y="1469"/>
                      <a:pt x="133" y="1666"/>
                      <a:pt x="12" y="1889"/>
                    </a:cubicBezTo>
                    <a:cubicBezTo>
                      <a:pt x="1" y="1911"/>
                      <a:pt x="11" y="1920"/>
                      <a:pt x="26" y="1920"/>
                    </a:cubicBezTo>
                    <a:cubicBezTo>
                      <a:pt x="41" y="1920"/>
                      <a:pt x="61" y="1911"/>
                      <a:pt x="70" y="1898"/>
                    </a:cubicBezTo>
                    <a:cubicBezTo>
                      <a:pt x="222" y="1666"/>
                      <a:pt x="432" y="1474"/>
                      <a:pt x="642" y="1295"/>
                    </a:cubicBezTo>
                    <a:cubicBezTo>
                      <a:pt x="856" y="1117"/>
                      <a:pt x="1092" y="960"/>
                      <a:pt x="1333" y="818"/>
                    </a:cubicBezTo>
                    <a:cubicBezTo>
                      <a:pt x="1588" y="675"/>
                      <a:pt x="1851" y="550"/>
                      <a:pt x="2119" y="434"/>
                    </a:cubicBezTo>
                    <a:cubicBezTo>
                      <a:pt x="2253" y="380"/>
                      <a:pt x="2387" y="322"/>
                      <a:pt x="2516" y="255"/>
                    </a:cubicBezTo>
                    <a:cubicBezTo>
                      <a:pt x="2641" y="193"/>
                      <a:pt x="2775" y="144"/>
                      <a:pt x="2896" y="72"/>
                    </a:cubicBezTo>
                    <a:cubicBezTo>
                      <a:pt x="2913" y="63"/>
                      <a:pt x="2964" y="0"/>
                      <a:pt x="2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21" name="Google Shape;421;p39"/>
              <p:cNvSpPr/>
              <p:nvPr/>
            </p:nvSpPr>
            <p:spPr>
              <a:xfrm>
                <a:off x="6010325" y="3668575"/>
                <a:ext cx="77775" cy="38550"/>
              </a:xfrm>
              <a:custGeom>
                <a:avLst/>
                <a:gdLst/>
                <a:ahLst/>
                <a:cxnLst/>
                <a:rect l="l" t="t" r="r" b="b"/>
                <a:pathLst>
                  <a:path w="3111" h="1542" extrusionOk="0">
                    <a:moveTo>
                      <a:pt x="3066" y="1"/>
                    </a:moveTo>
                    <a:cubicBezTo>
                      <a:pt x="2945" y="5"/>
                      <a:pt x="2816" y="32"/>
                      <a:pt x="2695" y="50"/>
                    </a:cubicBezTo>
                    <a:cubicBezTo>
                      <a:pt x="2557" y="68"/>
                      <a:pt x="2418" y="117"/>
                      <a:pt x="2285" y="161"/>
                    </a:cubicBezTo>
                    <a:cubicBezTo>
                      <a:pt x="2003" y="255"/>
                      <a:pt x="1727" y="376"/>
                      <a:pt x="1459" y="505"/>
                    </a:cubicBezTo>
                    <a:cubicBezTo>
                      <a:pt x="937" y="759"/>
                      <a:pt x="441" y="1081"/>
                      <a:pt x="22" y="1487"/>
                    </a:cubicBezTo>
                    <a:cubicBezTo>
                      <a:pt x="1" y="1508"/>
                      <a:pt x="7" y="1542"/>
                      <a:pt x="29" y="1542"/>
                    </a:cubicBezTo>
                    <a:cubicBezTo>
                      <a:pt x="36" y="1542"/>
                      <a:pt x="44" y="1539"/>
                      <a:pt x="53" y="1532"/>
                    </a:cubicBezTo>
                    <a:cubicBezTo>
                      <a:pt x="477" y="1179"/>
                      <a:pt x="972" y="911"/>
                      <a:pt x="1472" y="683"/>
                    </a:cubicBezTo>
                    <a:cubicBezTo>
                      <a:pt x="1731" y="567"/>
                      <a:pt x="1994" y="469"/>
                      <a:pt x="2258" y="371"/>
                    </a:cubicBezTo>
                    <a:cubicBezTo>
                      <a:pt x="2521" y="277"/>
                      <a:pt x="2789" y="184"/>
                      <a:pt x="3048" y="72"/>
                    </a:cubicBezTo>
                    <a:cubicBezTo>
                      <a:pt x="3066" y="63"/>
                      <a:pt x="3110" y="1"/>
                      <a:pt x="30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22" name="Google Shape;422;p39"/>
              <p:cNvSpPr/>
              <p:nvPr/>
            </p:nvSpPr>
            <p:spPr>
              <a:xfrm>
                <a:off x="6027975" y="3670450"/>
                <a:ext cx="85225" cy="34525"/>
              </a:xfrm>
              <a:custGeom>
                <a:avLst/>
                <a:gdLst/>
                <a:ahLst/>
                <a:cxnLst/>
                <a:rect l="l" t="t" r="r" b="b"/>
                <a:pathLst>
                  <a:path w="3409" h="1381" extrusionOk="0">
                    <a:moveTo>
                      <a:pt x="3306" y="0"/>
                    </a:moveTo>
                    <a:cubicBezTo>
                      <a:pt x="3039" y="0"/>
                      <a:pt x="2770" y="83"/>
                      <a:pt x="2520" y="158"/>
                    </a:cubicBezTo>
                    <a:cubicBezTo>
                      <a:pt x="2221" y="242"/>
                      <a:pt x="1931" y="350"/>
                      <a:pt x="1646" y="466"/>
                    </a:cubicBezTo>
                    <a:cubicBezTo>
                      <a:pt x="1070" y="698"/>
                      <a:pt x="539" y="992"/>
                      <a:pt x="25" y="1332"/>
                    </a:cubicBezTo>
                    <a:cubicBezTo>
                      <a:pt x="6" y="1343"/>
                      <a:pt x="0" y="1380"/>
                      <a:pt x="18" y="1380"/>
                    </a:cubicBezTo>
                    <a:cubicBezTo>
                      <a:pt x="21" y="1380"/>
                      <a:pt x="25" y="1379"/>
                      <a:pt x="30" y="1376"/>
                    </a:cubicBezTo>
                    <a:cubicBezTo>
                      <a:pt x="539" y="1086"/>
                      <a:pt x="1083" y="845"/>
                      <a:pt x="1632" y="631"/>
                    </a:cubicBezTo>
                    <a:cubicBezTo>
                      <a:pt x="1904" y="524"/>
                      <a:pt x="2186" y="434"/>
                      <a:pt x="2471" y="350"/>
                    </a:cubicBezTo>
                    <a:cubicBezTo>
                      <a:pt x="2761" y="265"/>
                      <a:pt x="3065" y="193"/>
                      <a:pt x="3346" y="77"/>
                    </a:cubicBezTo>
                    <a:cubicBezTo>
                      <a:pt x="3364" y="68"/>
                      <a:pt x="3409" y="6"/>
                      <a:pt x="3364" y="1"/>
                    </a:cubicBezTo>
                    <a:cubicBezTo>
                      <a:pt x="3345" y="1"/>
                      <a:pt x="3325" y="0"/>
                      <a:pt x="3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23" name="Google Shape;423;p39"/>
              <p:cNvSpPr/>
              <p:nvPr/>
            </p:nvSpPr>
            <p:spPr>
              <a:xfrm>
                <a:off x="6064375" y="3673750"/>
                <a:ext cx="75725" cy="23550"/>
              </a:xfrm>
              <a:custGeom>
                <a:avLst/>
                <a:gdLst/>
                <a:ahLst/>
                <a:cxnLst/>
                <a:rect l="l" t="t" r="r" b="b"/>
                <a:pathLst>
                  <a:path w="3029" h="942" extrusionOk="0">
                    <a:moveTo>
                      <a:pt x="2697" y="1"/>
                    </a:moveTo>
                    <a:cubicBezTo>
                      <a:pt x="2671" y="1"/>
                      <a:pt x="2644" y="1"/>
                      <a:pt x="2618" y="3"/>
                    </a:cubicBezTo>
                    <a:cubicBezTo>
                      <a:pt x="2493" y="12"/>
                      <a:pt x="2363" y="35"/>
                      <a:pt x="2238" y="57"/>
                    </a:cubicBezTo>
                    <a:cubicBezTo>
                      <a:pt x="1975" y="106"/>
                      <a:pt x="1712" y="173"/>
                      <a:pt x="1453" y="253"/>
                    </a:cubicBezTo>
                    <a:cubicBezTo>
                      <a:pt x="953" y="410"/>
                      <a:pt x="480" y="619"/>
                      <a:pt x="29" y="892"/>
                    </a:cubicBezTo>
                    <a:cubicBezTo>
                      <a:pt x="10" y="903"/>
                      <a:pt x="1" y="942"/>
                      <a:pt x="21" y="942"/>
                    </a:cubicBezTo>
                    <a:cubicBezTo>
                      <a:pt x="26" y="942"/>
                      <a:pt x="31" y="940"/>
                      <a:pt x="38" y="936"/>
                    </a:cubicBezTo>
                    <a:cubicBezTo>
                      <a:pt x="484" y="722"/>
                      <a:pt x="957" y="557"/>
                      <a:pt x="1435" y="432"/>
                    </a:cubicBezTo>
                    <a:cubicBezTo>
                      <a:pt x="1680" y="369"/>
                      <a:pt x="1926" y="316"/>
                      <a:pt x="2171" y="271"/>
                    </a:cubicBezTo>
                    <a:cubicBezTo>
                      <a:pt x="2301" y="249"/>
                      <a:pt x="2430" y="231"/>
                      <a:pt x="2560" y="204"/>
                    </a:cubicBezTo>
                    <a:cubicBezTo>
                      <a:pt x="2694" y="177"/>
                      <a:pt x="2823" y="137"/>
                      <a:pt x="2957" y="97"/>
                    </a:cubicBezTo>
                    <a:cubicBezTo>
                      <a:pt x="2979" y="93"/>
                      <a:pt x="3028" y="35"/>
                      <a:pt x="2984" y="30"/>
                    </a:cubicBezTo>
                    <a:cubicBezTo>
                      <a:pt x="2886" y="13"/>
                      <a:pt x="2793" y="1"/>
                      <a:pt x="2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24" name="Google Shape;424;p39"/>
              <p:cNvSpPr/>
              <p:nvPr/>
            </p:nvSpPr>
            <p:spPr>
              <a:xfrm>
                <a:off x="6091375" y="3670250"/>
                <a:ext cx="89575" cy="19250"/>
              </a:xfrm>
              <a:custGeom>
                <a:avLst/>
                <a:gdLst/>
                <a:ahLst/>
                <a:cxnLst/>
                <a:rect l="l" t="t" r="r" b="b"/>
                <a:pathLst>
                  <a:path w="3583" h="770" extrusionOk="0">
                    <a:moveTo>
                      <a:pt x="3529" y="1"/>
                    </a:moveTo>
                    <a:cubicBezTo>
                      <a:pt x="3247" y="9"/>
                      <a:pt x="2971" y="54"/>
                      <a:pt x="2694" y="72"/>
                    </a:cubicBezTo>
                    <a:cubicBezTo>
                      <a:pt x="2377" y="94"/>
                      <a:pt x="2069" y="139"/>
                      <a:pt x="1761" y="184"/>
                    </a:cubicBezTo>
                    <a:cubicBezTo>
                      <a:pt x="1167" y="273"/>
                      <a:pt x="547" y="411"/>
                      <a:pt x="29" y="724"/>
                    </a:cubicBezTo>
                    <a:cubicBezTo>
                      <a:pt x="17" y="732"/>
                      <a:pt x="1" y="769"/>
                      <a:pt x="22" y="769"/>
                    </a:cubicBezTo>
                    <a:cubicBezTo>
                      <a:pt x="24" y="769"/>
                      <a:pt x="26" y="769"/>
                      <a:pt x="29" y="768"/>
                    </a:cubicBezTo>
                    <a:cubicBezTo>
                      <a:pt x="587" y="599"/>
                      <a:pt x="1154" y="514"/>
                      <a:pt x="1725" y="433"/>
                    </a:cubicBezTo>
                    <a:cubicBezTo>
                      <a:pt x="2029" y="393"/>
                      <a:pt x="2332" y="358"/>
                      <a:pt x="2636" y="304"/>
                    </a:cubicBezTo>
                    <a:cubicBezTo>
                      <a:pt x="2930" y="250"/>
                      <a:pt x="3225" y="197"/>
                      <a:pt x="3506" y="90"/>
                    </a:cubicBezTo>
                    <a:cubicBezTo>
                      <a:pt x="3533" y="81"/>
                      <a:pt x="3582" y="1"/>
                      <a:pt x="35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25" name="Google Shape;425;p39"/>
              <p:cNvSpPr/>
              <p:nvPr/>
            </p:nvSpPr>
            <p:spPr>
              <a:xfrm>
                <a:off x="5957850" y="3663925"/>
                <a:ext cx="53575" cy="6575"/>
              </a:xfrm>
              <a:custGeom>
                <a:avLst/>
                <a:gdLst/>
                <a:ahLst/>
                <a:cxnLst/>
                <a:rect l="l" t="t" r="r" b="b"/>
                <a:pathLst>
                  <a:path w="2143" h="263" extrusionOk="0">
                    <a:moveTo>
                      <a:pt x="1616" y="1"/>
                    </a:moveTo>
                    <a:cubicBezTo>
                      <a:pt x="1098" y="1"/>
                      <a:pt x="574" y="98"/>
                      <a:pt x="67" y="191"/>
                    </a:cubicBezTo>
                    <a:cubicBezTo>
                      <a:pt x="45" y="195"/>
                      <a:pt x="0" y="262"/>
                      <a:pt x="45" y="262"/>
                    </a:cubicBezTo>
                    <a:cubicBezTo>
                      <a:pt x="710" y="236"/>
                      <a:pt x="1380" y="195"/>
                      <a:pt x="2045" y="115"/>
                    </a:cubicBezTo>
                    <a:cubicBezTo>
                      <a:pt x="2076" y="111"/>
                      <a:pt x="2143" y="35"/>
                      <a:pt x="2085" y="30"/>
                    </a:cubicBezTo>
                    <a:cubicBezTo>
                      <a:pt x="1929" y="10"/>
                      <a:pt x="1773" y="1"/>
                      <a:pt x="1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26" name="Google Shape;426;p39"/>
              <p:cNvSpPr/>
              <p:nvPr/>
            </p:nvSpPr>
            <p:spPr>
              <a:xfrm>
                <a:off x="6002025" y="3646675"/>
                <a:ext cx="60000" cy="16700"/>
              </a:xfrm>
              <a:custGeom>
                <a:avLst/>
                <a:gdLst/>
                <a:ahLst/>
                <a:cxnLst/>
                <a:rect l="l" t="t" r="r" b="b"/>
                <a:pathLst>
                  <a:path w="2400" h="668" extrusionOk="0">
                    <a:moveTo>
                      <a:pt x="698" y="0"/>
                    </a:moveTo>
                    <a:cubicBezTo>
                      <a:pt x="491" y="0"/>
                      <a:pt x="287" y="41"/>
                      <a:pt x="117" y="153"/>
                    </a:cubicBezTo>
                    <a:cubicBezTo>
                      <a:pt x="81" y="176"/>
                      <a:pt x="1" y="287"/>
                      <a:pt x="77" y="314"/>
                    </a:cubicBezTo>
                    <a:cubicBezTo>
                      <a:pt x="197" y="363"/>
                      <a:pt x="318" y="403"/>
                      <a:pt x="420" y="484"/>
                    </a:cubicBezTo>
                    <a:cubicBezTo>
                      <a:pt x="424" y="486"/>
                      <a:pt x="429" y="488"/>
                      <a:pt x="434" y="488"/>
                    </a:cubicBezTo>
                    <a:cubicBezTo>
                      <a:pt x="463" y="488"/>
                      <a:pt x="502" y="449"/>
                      <a:pt x="483" y="426"/>
                    </a:cubicBezTo>
                    <a:cubicBezTo>
                      <a:pt x="444" y="380"/>
                      <a:pt x="397" y="342"/>
                      <a:pt x="353" y="302"/>
                    </a:cubicBezTo>
                    <a:lnTo>
                      <a:pt x="353" y="302"/>
                    </a:lnTo>
                    <a:cubicBezTo>
                      <a:pt x="396" y="300"/>
                      <a:pt x="439" y="298"/>
                      <a:pt x="483" y="298"/>
                    </a:cubicBezTo>
                    <a:cubicBezTo>
                      <a:pt x="514" y="298"/>
                      <a:pt x="545" y="299"/>
                      <a:pt x="577" y="301"/>
                    </a:cubicBezTo>
                    <a:cubicBezTo>
                      <a:pt x="764" y="310"/>
                      <a:pt x="952" y="345"/>
                      <a:pt x="1135" y="390"/>
                    </a:cubicBezTo>
                    <a:cubicBezTo>
                      <a:pt x="1322" y="435"/>
                      <a:pt x="1514" y="475"/>
                      <a:pt x="1702" y="528"/>
                    </a:cubicBezTo>
                    <a:cubicBezTo>
                      <a:pt x="1889" y="577"/>
                      <a:pt x="2072" y="627"/>
                      <a:pt x="2259" y="667"/>
                    </a:cubicBezTo>
                    <a:cubicBezTo>
                      <a:pt x="2262" y="667"/>
                      <a:pt x="2264" y="667"/>
                      <a:pt x="2267" y="667"/>
                    </a:cubicBezTo>
                    <a:cubicBezTo>
                      <a:pt x="2317" y="667"/>
                      <a:pt x="2400" y="585"/>
                      <a:pt x="2344" y="551"/>
                    </a:cubicBezTo>
                    <a:cubicBezTo>
                      <a:pt x="2010" y="350"/>
                      <a:pt x="1644" y="176"/>
                      <a:pt x="1269" y="82"/>
                    </a:cubicBezTo>
                    <a:cubicBezTo>
                      <a:pt x="1093" y="37"/>
                      <a:pt x="894" y="0"/>
                      <a:pt x="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27" name="Google Shape;427;p39"/>
              <p:cNvSpPr/>
              <p:nvPr/>
            </p:nvSpPr>
            <p:spPr>
              <a:xfrm>
                <a:off x="6037075" y="3642325"/>
                <a:ext cx="62925" cy="18800"/>
              </a:xfrm>
              <a:custGeom>
                <a:avLst/>
                <a:gdLst/>
                <a:ahLst/>
                <a:cxnLst/>
                <a:rect l="l" t="t" r="r" b="b"/>
                <a:pathLst>
                  <a:path w="2517" h="752" extrusionOk="0">
                    <a:moveTo>
                      <a:pt x="565" y="0"/>
                    </a:moveTo>
                    <a:cubicBezTo>
                      <a:pt x="424" y="0"/>
                      <a:pt x="285" y="18"/>
                      <a:pt x="152" y="60"/>
                    </a:cubicBezTo>
                    <a:cubicBezTo>
                      <a:pt x="90" y="82"/>
                      <a:pt x="0" y="162"/>
                      <a:pt x="27" y="238"/>
                    </a:cubicBezTo>
                    <a:cubicBezTo>
                      <a:pt x="63" y="350"/>
                      <a:pt x="148" y="377"/>
                      <a:pt x="233" y="448"/>
                    </a:cubicBezTo>
                    <a:cubicBezTo>
                      <a:pt x="239" y="453"/>
                      <a:pt x="248" y="456"/>
                      <a:pt x="256" y="456"/>
                    </a:cubicBezTo>
                    <a:cubicBezTo>
                      <a:pt x="304" y="456"/>
                      <a:pt x="369" y="383"/>
                      <a:pt x="335" y="345"/>
                    </a:cubicBezTo>
                    <a:cubicBezTo>
                      <a:pt x="302" y="312"/>
                      <a:pt x="273" y="290"/>
                      <a:pt x="253" y="264"/>
                    </a:cubicBezTo>
                    <a:lnTo>
                      <a:pt x="253" y="264"/>
                    </a:lnTo>
                    <a:cubicBezTo>
                      <a:pt x="263" y="264"/>
                      <a:pt x="272" y="264"/>
                      <a:pt x="281" y="264"/>
                    </a:cubicBezTo>
                    <a:cubicBezTo>
                      <a:pt x="398" y="264"/>
                      <a:pt x="515" y="270"/>
                      <a:pt x="634" y="287"/>
                    </a:cubicBezTo>
                    <a:cubicBezTo>
                      <a:pt x="835" y="314"/>
                      <a:pt x="1032" y="372"/>
                      <a:pt x="1224" y="430"/>
                    </a:cubicBezTo>
                    <a:cubicBezTo>
                      <a:pt x="1420" y="493"/>
                      <a:pt x="1621" y="546"/>
                      <a:pt x="1817" y="604"/>
                    </a:cubicBezTo>
                    <a:cubicBezTo>
                      <a:pt x="2009" y="667"/>
                      <a:pt x="2214" y="729"/>
                      <a:pt x="2415" y="751"/>
                    </a:cubicBezTo>
                    <a:cubicBezTo>
                      <a:pt x="2417" y="752"/>
                      <a:pt x="2418" y="752"/>
                      <a:pt x="2419" y="752"/>
                    </a:cubicBezTo>
                    <a:cubicBezTo>
                      <a:pt x="2459" y="752"/>
                      <a:pt x="2517" y="684"/>
                      <a:pt x="2473" y="658"/>
                    </a:cubicBezTo>
                    <a:cubicBezTo>
                      <a:pt x="2295" y="564"/>
                      <a:pt x="2107" y="488"/>
                      <a:pt x="1924" y="399"/>
                    </a:cubicBezTo>
                    <a:cubicBezTo>
                      <a:pt x="1732" y="310"/>
                      <a:pt x="1549" y="216"/>
                      <a:pt x="1348" y="149"/>
                    </a:cubicBezTo>
                    <a:cubicBezTo>
                      <a:pt x="1106" y="64"/>
                      <a:pt x="832" y="0"/>
                      <a:pt x="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28" name="Google Shape;428;p39"/>
              <p:cNvSpPr/>
              <p:nvPr/>
            </p:nvSpPr>
            <p:spPr>
              <a:xfrm>
                <a:off x="6075450" y="3642900"/>
                <a:ext cx="61575" cy="24150"/>
              </a:xfrm>
              <a:custGeom>
                <a:avLst/>
                <a:gdLst/>
                <a:ahLst/>
                <a:cxnLst/>
                <a:rect l="l" t="t" r="r" b="b"/>
                <a:pathLst>
                  <a:path w="2463" h="966" extrusionOk="0">
                    <a:moveTo>
                      <a:pt x="278" y="1"/>
                    </a:moveTo>
                    <a:cubicBezTo>
                      <a:pt x="188" y="1"/>
                      <a:pt x="1" y="166"/>
                      <a:pt x="90" y="260"/>
                    </a:cubicBezTo>
                    <a:cubicBezTo>
                      <a:pt x="220" y="389"/>
                      <a:pt x="380" y="456"/>
                      <a:pt x="541" y="528"/>
                    </a:cubicBezTo>
                    <a:cubicBezTo>
                      <a:pt x="547" y="530"/>
                      <a:pt x="553" y="531"/>
                      <a:pt x="560" y="531"/>
                    </a:cubicBezTo>
                    <a:cubicBezTo>
                      <a:pt x="603" y="531"/>
                      <a:pt x="655" y="486"/>
                      <a:pt x="672" y="443"/>
                    </a:cubicBezTo>
                    <a:lnTo>
                      <a:pt x="672" y="443"/>
                    </a:lnTo>
                    <a:cubicBezTo>
                      <a:pt x="854" y="495"/>
                      <a:pt x="1032" y="556"/>
                      <a:pt x="1215" y="617"/>
                    </a:cubicBezTo>
                    <a:cubicBezTo>
                      <a:pt x="1581" y="742"/>
                      <a:pt x="1956" y="867"/>
                      <a:pt x="2331" y="965"/>
                    </a:cubicBezTo>
                    <a:cubicBezTo>
                      <a:pt x="2333" y="966"/>
                      <a:pt x="2336" y="966"/>
                      <a:pt x="2338" y="966"/>
                    </a:cubicBezTo>
                    <a:cubicBezTo>
                      <a:pt x="2381" y="966"/>
                      <a:pt x="2462" y="896"/>
                      <a:pt x="2416" y="867"/>
                    </a:cubicBezTo>
                    <a:cubicBezTo>
                      <a:pt x="2103" y="657"/>
                      <a:pt x="1773" y="465"/>
                      <a:pt x="1425" y="322"/>
                    </a:cubicBezTo>
                    <a:cubicBezTo>
                      <a:pt x="1246" y="246"/>
                      <a:pt x="1063" y="184"/>
                      <a:pt x="880" y="126"/>
                    </a:cubicBezTo>
                    <a:cubicBezTo>
                      <a:pt x="787" y="99"/>
                      <a:pt x="688" y="77"/>
                      <a:pt x="590" y="54"/>
                    </a:cubicBezTo>
                    <a:cubicBezTo>
                      <a:pt x="488" y="32"/>
                      <a:pt x="385" y="5"/>
                      <a:pt x="2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29" name="Google Shape;429;p39"/>
              <p:cNvSpPr/>
              <p:nvPr/>
            </p:nvSpPr>
            <p:spPr>
              <a:xfrm>
                <a:off x="6104250" y="3642500"/>
                <a:ext cx="57775" cy="22650"/>
              </a:xfrm>
              <a:custGeom>
                <a:avLst/>
                <a:gdLst/>
                <a:ahLst/>
                <a:cxnLst/>
                <a:rect l="l" t="t" r="r" b="b"/>
                <a:pathLst>
                  <a:path w="2311" h="906" extrusionOk="0">
                    <a:moveTo>
                      <a:pt x="534" y="1"/>
                    </a:moveTo>
                    <a:cubicBezTo>
                      <a:pt x="436" y="1"/>
                      <a:pt x="339" y="12"/>
                      <a:pt x="246" y="39"/>
                    </a:cubicBezTo>
                    <a:cubicBezTo>
                      <a:pt x="188" y="57"/>
                      <a:pt x="1" y="236"/>
                      <a:pt x="130" y="276"/>
                    </a:cubicBezTo>
                    <a:cubicBezTo>
                      <a:pt x="291" y="329"/>
                      <a:pt x="402" y="463"/>
                      <a:pt x="554" y="535"/>
                    </a:cubicBezTo>
                    <a:cubicBezTo>
                      <a:pt x="560" y="537"/>
                      <a:pt x="566" y="538"/>
                      <a:pt x="572" y="538"/>
                    </a:cubicBezTo>
                    <a:cubicBezTo>
                      <a:pt x="631" y="538"/>
                      <a:pt x="713" y="433"/>
                      <a:pt x="652" y="396"/>
                    </a:cubicBezTo>
                    <a:cubicBezTo>
                      <a:pt x="618" y="376"/>
                      <a:pt x="589" y="352"/>
                      <a:pt x="562" y="326"/>
                    </a:cubicBezTo>
                    <a:lnTo>
                      <a:pt x="562" y="326"/>
                    </a:lnTo>
                    <a:cubicBezTo>
                      <a:pt x="589" y="330"/>
                      <a:pt x="616" y="336"/>
                      <a:pt x="643" y="343"/>
                    </a:cubicBezTo>
                    <a:cubicBezTo>
                      <a:pt x="817" y="387"/>
                      <a:pt x="987" y="450"/>
                      <a:pt x="1152" y="521"/>
                    </a:cubicBezTo>
                    <a:cubicBezTo>
                      <a:pt x="1317" y="588"/>
                      <a:pt x="1483" y="669"/>
                      <a:pt x="1657" y="727"/>
                    </a:cubicBezTo>
                    <a:cubicBezTo>
                      <a:pt x="1835" y="780"/>
                      <a:pt x="1996" y="865"/>
                      <a:pt x="2179" y="905"/>
                    </a:cubicBezTo>
                    <a:cubicBezTo>
                      <a:pt x="2181" y="906"/>
                      <a:pt x="2184" y="906"/>
                      <a:pt x="2186" y="906"/>
                    </a:cubicBezTo>
                    <a:cubicBezTo>
                      <a:pt x="2229" y="906"/>
                      <a:pt x="2310" y="840"/>
                      <a:pt x="2268" y="803"/>
                    </a:cubicBezTo>
                    <a:cubicBezTo>
                      <a:pt x="2134" y="682"/>
                      <a:pt x="1978" y="597"/>
                      <a:pt x="1840" y="481"/>
                    </a:cubicBezTo>
                    <a:cubicBezTo>
                      <a:pt x="1697" y="365"/>
                      <a:pt x="1514" y="276"/>
                      <a:pt x="1340" y="200"/>
                    </a:cubicBezTo>
                    <a:cubicBezTo>
                      <a:pt x="1099" y="94"/>
                      <a:pt x="811" y="1"/>
                      <a:pt x="5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30" name="Google Shape;430;p39"/>
              <p:cNvSpPr/>
              <p:nvPr/>
            </p:nvSpPr>
            <p:spPr>
              <a:xfrm>
                <a:off x="6141200" y="3637200"/>
                <a:ext cx="61625" cy="32100"/>
              </a:xfrm>
              <a:custGeom>
                <a:avLst/>
                <a:gdLst/>
                <a:ahLst/>
                <a:cxnLst/>
                <a:rect l="l" t="t" r="r" b="b"/>
                <a:pathLst>
                  <a:path w="2465" h="1284" extrusionOk="0">
                    <a:moveTo>
                      <a:pt x="351" y="0"/>
                    </a:moveTo>
                    <a:cubicBezTo>
                      <a:pt x="313" y="0"/>
                      <a:pt x="274" y="3"/>
                      <a:pt x="237" y="10"/>
                    </a:cubicBezTo>
                    <a:cubicBezTo>
                      <a:pt x="165" y="24"/>
                      <a:pt x="0" y="180"/>
                      <a:pt x="89" y="251"/>
                    </a:cubicBezTo>
                    <a:cubicBezTo>
                      <a:pt x="125" y="282"/>
                      <a:pt x="143" y="323"/>
                      <a:pt x="183" y="349"/>
                    </a:cubicBezTo>
                    <a:cubicBezTo>
                      <a:pt x="219" y="381"/>
                      <a:pt x="263" y="399"/>
                      <a:pt x="299" y="425"/>
                    </a:cubicBezTo>
                    <a:cubicBezTo>
                      <a:pt x="308" y="432"/>
                      <a:pt x="317" y="434"/>
                      <a:pt x="328" y="434"/>
                    </a:cubicBezTo>
                    <a:cubicBezTo>
                      <a:pt x="359" y="434"/>
                      <a:pt x="395" y="409"/>
                      <a:pt x="413" y="379"/>
                    </a:cubicBezTo>
                    <a:lnTo>
                      <a:pt x="413" y="379"/>
                    </a:lnTo>
                    <a:cubicBezTo>
                      <a:pt x="480" y="407"/>
                      <a:pt x="548" y="435"/>
                      <a:pt x="616" y="465"/>
                    </a:cubicBezTo>
                    <a:cubicBezTo>
                      <a:pt x="812" y="555"/>
                      <a:pt x="995" y="666"/>
                      <a:pt x="1183" y="769"/>
                    </a:cubicBezTo>
                    <a:cubicBezTo>
                      <a:pt x="1370" y="872"/>
                      <a:pt x="1562" y="974"/>
                      <a:pt x="1754" y="1064"/>
                    </a:cubicBezTo>
                    <a:cubicBezTo>
                      <a:pt x="1937" y="1148"/>
                      <a:pt x="2125" y="1229"/>
                      <a:pt x="2317" y="1282"/>
                    </a:cubicBezTo>
                    <a:cubicBezTo>
                      <a:pt x="2320" y="1283"/>
                      <a:pt x="2323" y="1284"/>
                      <a:pt x="2326" y="1284"/>
                    </a:cubicBezTo>
                    <a:cubicBezTo>
                      <a:pt x="2375" y="1284"/>
                      <a:pt x="2465" y="1199"/>
                      <a:pt x="2415" y="1162"/>
                    </a:cubicBezTo>
                    <a:cubicBezTo>
                      <a:pt x="2094" y="898"/>
                      <a:pt x="1777" y="631"/>
                      <a:pt x="1424" y="407"/>
                    </a:cubicBezTo>
                    <a:cubicBezTo>
                      <a:pt x="1236" y="291"/>
                      <a:pt x="1040" y="193"/>
                      <a:pt x="835" y="113"/>
                    </a:cubicBezTo>
                    <a:cubicBezTo>
                      <a:pt x="687" y="55"/>
                      <a:pt x="515" y="0"/>
                      <a:pt x="3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31" name="Google Shape;431;p39"/>
              <p:cNvSpPr/>
              <p:nvPr/>
            </p:nvSpPr>
            <p:spPr>
              <a:xfrm>
                <a:off x="6206275" y="3650050"/>
                <a:ext cx="444575" cy="190275"/>
              </a:xfrm>
              <a:custGeom>
                <a:avLst/>
                <a:gdLst/>
                <a:ahLst/>
                <a:cxnLst/>
                <a:rect l="l" t="t" r="r" b="b"/>
                <a:pathLst>
                  <a:path w="17783" h="7611" extrusionOk="0">
                    <a:moveTo>
                      <a:pt x="179" y="0"/>
                    </a:moveTo>
                    <a:cubicBezTo>
                      <a:pt x="116" y="0"/>
                      <a:pt x="1" y="139"/>
                      <a:pt x="84" y="170"/>
                    </a:cubicBezTo>
                    <a:cubicBezTo>
                      <a:pt x="379" y="273"/>
                      <a:pt x="678" y="353"/>
                      <a:pt x="972" y="465"/>
                    </a:cubicBezTo>
                    <a:cubicBezTo>
                      <a:pt x="1106" y="514"/>
                      <a:pt x="1240" y="572"/>
                      <a:pt x="1383" y="617"/>
                    </a:cubicBezTo>
                    <a:cubicBezTo>
                      <a:pt x="1530" y="661"/>
                      <a:pt x="1669" y="706"/>
                      <a:pt x="1812" y="764"/>
                    </a:cubicBezTo>
                    <a:cubicBezTo>
                      <a:pt x="1954" y="817"/>
                      <a:pt x="2106" y="840"/>
                      <a:pt x="2245" y="898"/>
                    </a:cubicBezTo>
                    <a:cubicBezTo>
                      <a:pt x="2387" y="956"/>
                      <a:pt x="2530" y="992"/>
                      <a:pt x="2678" y="1032"/>
                    </a:cubicBezTo>
                    <a:cubicBezTo>
                      <a:pt x="2816" y="1072"/>
                      <a:pt x="2954" y="1121"/>
                      <a:pt x="3093" y="1161"/>
                    </a:cubicBezTo>
                    <a:cubicBezTo>
                      <a:pt x="3240" y="1206"/>
                      <a:pt x="3387" y="1241"/>
                      <a:pt x="3535" y="1277"/>
                    </a:cubicBezTo>
                    <a:cubicBezTo>
                      <a:pt x="4709" y="1558"/>
                      <a:pt x="5887" y="1844"/>
                      <a:pt x="7039" y="2206"/>
                    </a:cubicBezTo>
                    <a:cubicBezTo>
                      <a:pt x="8230" y="2581"/>
                      <a:pt x="9386" y="3045"/>
                      <a:pt x="10520" y="3576"/>
                    </a:cubicBezTo>
                    <a:cubicBezTo>
                      <a:pt x="11685" y="4121"/>
                      <a:pt x="12823" y="4732"/>
                      <a:pt x="13939" y="5379"/>
                    </a:cubicBezTo>
                    <a:cubicBezTo>
                      <a:pt x="14493" y="5705"/>
                      <a:pt x="15042" y="6040"/>
                      <a:pt x="15600" y="6370"/>
                    </a:cubicBezTo>
                    <a:cubicBezTo>
                      <a:pt x="16153" y="6701"/>
                      <a:pt x="16711" y="7022"/>
                      <a:pt x="17265" y="7352"/>
                    </a:cubicBezTo>
                    <a:cubicBezTo>
                      <a:pt x="17403" y="7437"/>
                      <a:pt x="17542" y="7522"/>
                      <a:pt x="17680" y="7607"/>
                    </a:cubicBezTo>
                    <a:cubicBezTo>
                      <a:pt x="17684" y="7609"/>
                      <a:pt x="17689" y="7611"/>
                      <a:pt x="17694" y="7611"/>
                    </a:cubicBezTo>
                    <a:cubicBezTo>
                      <a:pt x="17731" y="7611"/>
                      <a:pt x="17783" y="7545"/>
                      <a:pt x="17751" y="7522"/>
                    </a:cubicBezTo>
                    <a:cubicBezTo>
                      <a:pt x="17238" y="7138"/>
                      <a:pt x="16738" y="6736"/>
                      <a:pt x="16220" y="6352"/>
                    </a:cubicBezTo>
                    <a:cubicBezTo>
                      <a:pt x="15707" y="5977"/>
                      <a:pt x="15185" y="5607"/>
                      <a:pt x="14658" y="5250"/>
                    </a:cubicBezTo>
                    <a:cubicBezTo>
                      <a:pt x="13587" y="4527"/>
                      <a:pt x="12498" y="3835"/>
                      <a:pt x="11359" y="3228"/>
                    </a:cubicBezTo>
                    <a:cubicBezTo>
                      <a:pt x="10252" y="2639"/>
                      <a:pt x="9114" y="2107"/>
                      <a:pt x="7936" y="1679"/>
                    </a:cubicBezTo>
                    <a:cubicBezTo>
                      <a:pt x="6802" y="1273"/>
                      <a:pt x="5650" y="942"/>
                      <a:pt x="4481" y="657"/>
                    </a:cubicBezTo>
                    <a:cubicBezTo>
                      <a:pt x="4182" y="585"/>
                      <a:pt x="3883" y="514"/>
                      <a:pt x="3575" y="460"/>
                    </a:cubicBezTo>
                    <a:cubicBezTo>
                      <a:pt x="3419" y="429"/>
                      <a:pt x="3249" y="411"/>
                      <a:pt x="3102" y="384"/>
                    </a:cubicBezTo>
                    <a:cubicBezTo>
                      <a:pt x="2936" y="358"/>
                      <a:pt x="2767" y="322"/>
                      <a:pt x="2597" y="309"/>
                    </a:cubicBezTo>
                    <a:cubicBezTo>
                      <a:pt x="2437" y="300"/>
                      <a:pt x="2280" y="255"/>
                      <a:pt x="2124" y="242"/>
                    </a:cubicBezTo>
                    <a:cubicBezTo>
                      <a:pt x="1963" y="228"/>
                      <a:pt x="1812" y="210"/>
                      <a:pt x="1655" y="188"/>
                    </a:cubicBezTo>
                    <a:cubicBezTo>
                      <a:pt x="1330" y="139"/>
                      <a:pt x="1004" y="126"/>
                      <a:pt x="678" y="72"/>
                    </a:cubicBezTo>
                    <a:cubicBezTo>
                      <a:pt x="513" y="45"/>
                      <a:pt x="348" y="23"/>
                      <a:pt x="182" y="1"/>
                    </a:cubicBezTo>
                    <a:cubicBezTo>
                      <a:pt x="181" y="1"/>
                      <a:pt x="180" y="0"/>
                      <a:pt x="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32" name="Google Shape;432;p39"/>
              <p:cNvSpPr/>
              <p:nvPr/>
            </p:nvSpPr>
            <p:spPr>
              <a:xfrm>
                <a:off x="6272825" y="3676975"/>
                <a:ext cx="99900" cy="93700"/>
              </a:xfrm>
              <a:custGeom>
                <a:avLst/>
                <a:gdLst/>
                <a:ahLst/>
                <a:cxnLst/>
                <a:rect l="l" t="t" r="r" b="b"/>
                <a:pathLst>
                  <a:path w="3996" h="3748" extrusionOk="0">
                    <a:moveTo>
                      <a:pt x="314" y="1"/>
                    </a:moveTo>
                    <a:cubicBezTo>
                      <a:pt x="215" y="1"/>
                      <a:pt x="117" y="22"/>
                      <a:pt x="24" y="75"/>
                    </a:cubicBezTo>
                    <a:cubicBezTo>
                      <a:pt x="16" y="79"/>
                      <a:pt x="0" y="102"/>
                      <a:pt x="16" y="102"/>
                    </a:cubicBezTo>
                    <a:cubicBezTo>
                      <a:pt x="17" y="102"/>
                      <a:pt x="18" y="102"/>
                      <a:pt x="20" y="102"/>
                    </a:cubicBezTo>
                    <a:cubicBezTo>
                      <a:pt x="39" y="100"/>
                      <a:pt x="59" y="98"/>
                      <a:pt x="77" y="98"/>
                    </a:cubicBezTo>
                    <a:cubicBezTo>
                      <a:pt x="163" y="98"/>
                      <a:pt x="244" y="121"/>
                      <a:pt x="328" y="147"/>
                    </a:cubicBezTo>
                    <a:cubicBezTo>
                      <a:pt x="466" y="187"/>
                      <a:pt x="591" y="249"/>
                      <a:pt x="716" y="321"/>
                    </a:cubicBezTo>
                    <a:cubicBezTo>
                      <a:pt x="1042" y="508"/>
                      <a:pt x="1323" y="763"/>
                      <a:pt x="1596" y="1017"/>
                    </a:cubicBezTo>
                    <a:cubicBezTo>
                      <a:pt x="2234" y="1615"/>
                      <a:pt x="2770" y="2294"/>
                      <a:pt x="3319" y="2972"/>
                    </a:cubicBezTo>
                    <a:cubicBezTo>
                      <a:pt x="3439" y="3119"/>
                      <a:pt x="3555" y="3271"/>
                      <a:pt x="3676" y="3418"/>
                    </a:cubicBezTo>
                    <a:cubicBezTo>
                      <a:pt x="3761" y="3521"/>
                      <a:pt x="3850" y="3624"/>
                      <a:pt x="3926" y="3740"/>
                    </a:cubicBezTo>
                    <a:cubicBezTo>
                      <a:pt x="3929" y="3745"/>
                      <a:pt x="3934" y="3747"/>
                      <a:pt x="3939" y="3747"/>
                    </a:cubicBezTo>
                    <a:cubicBezTo>
                      <a:pt x="3962" y="3747"/>
                      <a:pt x="3995" y="3708"/>
                      <a:pt x="3988" y="3686"/>
                    </a:cubicBezTo>
                    <a:cubicBezTo>
                      <a:pt x="3689" y="3026"/>
                      <a:pt x="3247" y="2454"/>
                      <a:pt x="2779" y="1905"/>
                    </a:cubicBezTo>
                    <a:cubicBezTo>
                      <a:pt x="2230" y="1267"/>
                      <a:pt x="1631" y="606"/>
                      <a:pt x="895" y="187"/>
                    </a:cubicBezTo>
                    <a:cubicBezTo>
                      <a:pt x="724" y="91"/>
                      <a:pt x="517" y="1"/>
                      <a:pt x="3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33" name="Google Shape;433;p39"/>
              <p:cNvSpPr/>
              <p:nvPr/>
            </p:nvSpPr>
            <p:spPr>
              <a:xfrm>
                <a:off x="6299625" y="3675625"/>
                <a:ext cx="89000" cy="89625"/>
              </a:xfrm>
              <a:custGeom>
                <a:avLst/>
                <a:gdLst/>
                <a:ahLst/>
                <a:cxnLst/>
                <a:rect l="l" t="t" r="r" b="b"/>
                <a:pathLst>
                  <a:path w="3560" h="3585" extrusionOk="0">
                    <a:moveTo>
                      <a:pt x="112" y="0"/>
                    </a:moveTo>
                    <a:cubicBezTo>
                      <a:pt x="63" y="0"/>
                      <a:pt x="24" y="20"/>
                      <a:pt x="6" y="71"/>
                    </a:cubicBezTo>
                    <a:cubicBezTo>
                      <a:pt x="1" y="84"/>
                      <a:pt x="5" y="89"/>
                      <a:pt x="13" y="89"/>
                    </a:cubicBezTo>
                    <a:cubicBezTo>
                      <a:pt x="25" y="89"/>
                      <a:pt x="48" y="75"/>
                      <a:pt x="51" y="67"/>
                    </a:cubicBezTo>
                    <a:lnTo>
                      <a:pt x="77" y="67"/>
                    </a:lnTo>
                    <a:cubicBezTo>
                      <a:pt x="109" y="80"/>
                      <a:pt x="131" y="98"/>
                      <a:pt x="153" y="120"/>
                    </a:cubicBezTo>
                    <a:cubicBezTo>
                      <a:pt x="229" y="192"/>
                      <a:pt x="305" y="263"/>
                      <a:pt x="385" y="339"/>
                    </a:cubicBezTo>
                    <a:cubicBezTo>
                      <a:pt x="640" y="585"/>
                      <a:pt x="885" y="839"/>
                      <a:pt x="1131" y="1093"/>
                    </a:cubicBezTo>
                    <a:cubicBezTo>
                      <a:pt x="1430" y="1419"/>
                      <a:pt x="1733" y="1741"/>
                      <a:pt x="2028" y="2066"/>
                    </a:cubicBezTo>
                    <a:cubicBezTo>
                      <a:pt x="2305" y="2374"/>
                      <a:pt x="2573" y="2687"/>
                      <a:pt x="2858" y="2981"/>
                    </a:cubicBezTo>
                    <a:cubicBezTo>
                      <a:pt x="3055" y="3182"/>
                      <a:pt x="3251" y="3383"/>
                      <a:pt x="3456" y="3575"/>
                    </a:cubicBezTo>
                    <a:cubicBezTo>
                      <a:pt x="3463" y="3581"/>
                      <a:pt x="3470" y="3584"/>
                      <a:pt x="3478" y="3584"/>
                    </a:cubicBezTo>
                    <a:cubicBezTo>
                      <a:pt x="3514" y="3584"/>
                      <a:pt x="3560" y="3524"/>
                      <a:pt x="3541" y="3495"/>
                    </a:cubicBezTo>
                    <a:cubicBezTo>
                      <a:pt x="3171" y="2919"/>
                      <a:pt x="2706" y="2406"/>
                      <a:pt x="2251" y="1901"/>
                    </a:cubicBezTo>
                    <a:cubicBezTo>
                      <a:pt x="1939" y="1562"/>
                      <a:pt x="1631" y="1223"/>
                      <a:pt x="1300" y="897"/>
                    </a:cubicBezTo>
                    <a:cubicBezTo>
                      <a:pt x="1041" y="638"/>
                      <a:pt x="783" y="379"/>
                      <a:pt x="484" y="165"/>
                    </a:cubicBezTo>
                    <a:cubicBezTo>
                      <a:pt x="426" y="126"/>
                      <a:pt x="237" y="0"/>
                      <a:pt x="1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34" name="Google Shape;434;p39"/>
              <p:cNvSpPr/>
              <p:nvPr/>
            </p:nvSpPr>
            <p:spPr>
              <a:xfrm>
                <a:off x="6318875" y="3667225"/>
                <a:ext cx="94450" cy="103575"/>
              </a:xfrm>
              <a:custGeom>
                <a:avLst/>
                <a:gdLst/>
                <a:ahLst/>
                <a:cxnLst/>
                <a:rect l="l" t="t" r="r" b="b"/>
                <a:pathLst>
                  <a:path w="3778" h="4143" extrusionOk="0">
                    <a:moveTo>
                      <a:pt x="41" y="1"/>
                    </a:moveTo>
                    <a:cubicBezTo>
                      <a:pt x="27" y="1"/>
                      <a:pt x="0" y="28"/>
                      <a:pt x="17" y="32"/>
                    </a:cubicBezTo>
                    <a:cubicBezTo>
                      <a:pt x="316" y="157"/>
                      <a:pt x="584" y="349"/>
                      <a:pt x="829" y="550"/>
                    </a:cubicBezTo>
                    <a:cubicBezTo>
                      <a:pt x="1120" y="796"/>
                      <a:pt x="1387" y="1068"/>
                      <a:pt x="1642" y="1349"/>
                    </a:cubicBezTo>
                    <a:cubicBezTo>
                      <a:pt x="2169" y="1938"/>
                      <a:pt x="2628" y="2585"/>
                      <a:pt x="3075" y="3237"/>
                    </a:cubicBezTo>
                    <a:cubicBezTo>
                      <a:pt x="3182" y="3398"/>
                      <a:pt x="3289" y="3554"/>
                      <a:pt x="3401" y="3715"/>
                    </a:cubicBezTo>
                    <a:cubicBezTo>
                      <a:pt x="3499" y="3853"/>
                      <a:pt x="3592" y="4000"/>
                      <a:pt x="3695" y="4134"/>
                    </a:cubicBezTo>
                    <a:cubicBezTo>
                      <a:pt x="3700" y="4140"/>
                      <a:pt x="3707" y="4143"/>
                      <a:pt x="3713" y="4143"/>
                    </a:cubicBezTo>
                    <a:cubicBezTo>
                      <a:pt x="3742" y="4143"/>
                      <a:pt x="3777" y="4098"/>
                      <a:pt x="3767" y="4076"/>
                    </a:cubicBezTo>
                    <a:cubicBezTo>
                      <a:pt x="3713" y="3929"/>
                      <a:pt x="3637" y="3795"/>
                      <a:pt x="3566" y="3657"/>
                    </a:cubicBezTo>
                    <a:cubicBezTo>
                      <a:pt x="3485" y="3500"/>
                      <a:pt x="3401" y="3344"/>
                      <a:pt x="3307" y="3197"/>
                    </a:cubicBezTo>
                    <a:cubicBezTo>
                      <a:pt x="3101" y="2862"/>
                      <a:pt x="2878" y="2541"/>
                      <a:pt x="2646" y="2228"/>
                    </a:cubicBezTo>
                    <a:cubicBezTo>
                      <a:pt x="2177" y="1603"/>
                      <a:pt x="1646" y="979"/>
                      <a:pt x="1017" y="510"/>
                    </a:cubicBezTo>
                    <a:cubicBezTo>
                      <a:pt x="722" y="287"/>
                      <a:pt x="405" y="95"/>
                      <a:pt x="44" y="1"/>
                    </a:cubicBezTo>
                    <a:cubicBezTo>
                      <a:pt x="43" y="1"/>
                      <a:pt x="42" y="1"/>
                      <a:pt x="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35" name="Google Shape;435;p39"/>
              <p:cNvSpPr/>
              <p:nvPr/>
            </p:nvSpPr>
            <p:spPr>
              <a:xfrm>
                <a:off x="6359550" y="3689175"/>
                <a:ext cx="77000" cy="91475"/>
              </a:xfrm>
              <a:custGeom>
                <a:avLst/>
                <a:gdLst/>
                <a:ahLst/>
                <a:cxnLst/>
                <a:rect l="l" t="t" r="r" b="b"/>
                <a:pathLst>
                  <a:path w="3080" h="3659" extrusionOk="0">
                    <a:moveTo>
                      <a:pt x="172" y="1"/>
                    </a:moveTo>
                    <a:cubicBezTo>
                      <a:pt x="118" y="1"/>
                      <a:pt x="66" y="15"/>
                      <a:pt x="19" y="51"/>
                    </a:cubicBezTo>
                    <a:cubicBezTo>
                      <a:pt x="11" y="55"/>
                      <a:pt x="0" y="80"/>
                      <a:pt x="13" y="80"/>
                    </a:cubicBezTo>
                    <a:cubicBezTo>
                      <a:pt x="14" y="80"/>
                      <a:pt x="17" y="79"/>
                      <a:pt x="19" y="78"/>
                    </a:cubicBezTo>
                    <a:cubicBezTo>
                      <a:pt x="31" y="75"/>
                      <a:pt x="42" y="73"/>
                      <a:pt x="54" y="73"/>
                    </a:cubicBezTo>
                    <a:cubicBezTo>
                      <a:pt x="105" y="73"/>
                      <a:pt x="154" y="102"/>
                      <a:pt x="198" y="127"/>
                    </a:cubicBezTo>
                    <a:cubicBezTo>
                      <a:pt x="292" y="181"/>
                      <a:pt x="376" y="252"/>
                      <a:pt x="457" y="328"/>
                    </a:cubicBezTo>
                    <a:cubicBezTo>
                      <a:pt x="698" y="551"/>
                      <a:pt x="916" y="792"/>
                      <a:pt x="1122" y="1051"/>
                    </a:cubicBezTo>
                    <a:cubicBezTo>
                      <a:pt x="1617" y="1658"/>
                      <a:pt x="2073" y="2297"/>
                      <a:pt x="2510" y="2953"/>
                    </a:cubicBezTo>
                    <a:cubicBezTo>
                      <a:pt x="2604" y="3091"/>
                      <a:pt x="2702" y="3225"/>
                      <a:pt x="2796" y="3363"/>
                    </a:cubicBezTo>
                    <a:cubicBezTo>
                      <a:pt x="2863" y="3457"/>
                      <a:pt x="2921" y="3555"/>
                      <a:pt x="2988" y="3649"/>
                    </a:cubicBezTo>
                    <a:cubicBezTo>
                      <a:pt x="2993" y="3656"/>
                      <a:pt x="3000" y="3658"/>
                      <a:pt x="3007" y="3658"/>
                    </a:cubicBezTo>
                    <a:cubicBezTo>
                      <a:pt x="3039" y="3658"/>
                      <a:pt x="3080" y="3603"/>
                      <a:pt x="3072" y="3578"/>
                    </a:cubicBezTo>
                    <a:cubicBezTo>
                      <a:pt x="3050" y="3475"/>
                      <a:pt x="3001" y="3377"/>
                      <a:pt x="2956" y="3279"/>
                    </a:cubicBezTo>
                    <a:cubicBezTo>
                      <a:pt x="2889" y="3145"/>
                      <a:pt x="2822" y="3011"/>
                      <a:pt x="2751" y="2877"/>
                    </a:cubicBezTo>
                    <a:cubicBezTo>
                      <a:pt x="2555" y="2542"/>
                      <a:pt x="2331" y="2221"/>
                      <a:pt x="2104" y="1904"/>
                    </a:cubicBezTo>
                    <a:cubicBezTo>
                      <a:pt x="1863" y="1569"/>
                      <a:pt x="1613" y="1230"/>
                      <a:pt x="1336" y="917"/>
                    </a:cubicBezTo>
                    <a:cubicBezTo>
                      <a:pt x="1113" y="663"/>
                      <a:pt x="881" y="395"/>
                      <a:pt x="604" y="194"/>
                    </a:cubicBezTo>
                    <a:cubicBezTo>
                      <a:pt x="498" y="118"/>
                      <a:pt x="327" y="1"/>
                      <a:pt x="1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36" name="Google Shape;436;p39"/>
              <p:cNvSpPr/>
              <p:nvPr/>
            </p:nvSpPr>
            <p:spPr>
              <a:xfrm>
                <a:off x="6384600" y="3676900"/>
                <a:ext cx="84425" cy="120725"/>
              </a:xfrm>
              <a:custGeom>
                <a:avLst/>
                <a:gdLst/>
                <a:ahLst/>
                <a:cxnLst/>
                <a:rect l="l" t="t" r="r" b="b"/>
                <a:pathLst>
                  <a:path w="3377" h="4829" extrusionOk="0">
                    <a:moveTo>
                      <a:pt x="26" y="1"/>
                    </a:moveTo>
                    <a:cubicBezTo>
                      <a:pt x="16" y="1"/>
                      <a:pt x="1" y="21"/>
                      <a:pt x="8" y="29"/>
                    </a:cubicBezTo>
                    <a:cubicBezTo>
                      <a:pt x="249" y="279"/>
                      <a:pt x="486" y="520"/>
                      <a:pt x="705" y="788"/>
                    </a:cubicBezTo>
                    <a:cubicBezTo>
                      <a:pt x="959" y="1091"/>
                      <a:pt x="1200" y="1404"/>
                      <a:pt x="1428" y="1725"/>
                    </a:cubicBezTo>
                    <a:cubicBezTo>
                      <a:pt x="1905" y="2395"/>
                      <a:pt x="2325" y="3082"/>
                      <a:pt x="2722" y="3796"/>
                    </a:cubicBezTo>
                    <a:cubicBezTo>
                      <a:pt x="2914" y="4140"/>
                      <a:pt x="3110" y="4475"/>
                      <a:pt x="3302" y="4819"/>
                    </a:cubicBezTo>
                    <a:cubicBezTo>
                      <a:pt x="3306" y="4826"/>
                      <a:pt x="3312" y="4829"/>
                      <a:pt x="3319" y="4829"/>
                    </a:cubicBezTo>
                    <a:cubicBezTo>
                      <a:pt x="3343" y="4829"/>
                      <a:pt x="3376" y="4794"/>
                      <a:pt x="3369" y="4770"/>
                    </a:cubicBezTo>
                    <a:cubicBezTo>
                      <a:pt x="3151" y="4037"/>
                      <a:pt x="2776" y="3381"/>
                      <a:pt x="2369" y="2739"/>
                    </a:cubicBezTo>
                    <a:cubicBezTo>
                      <a:pt x="1932" y="2042"/>
                      <a:pt x="1459" y="1377"/>
                      <a:pt x="905" y="775"/>
                    </a:cubicBezTo>
                    <a:cubicBezTo>
                      <a:pt x="647" y="493"/>
                      <a:pt x="356" y="203"/>
                      <a:pt x="31" y="2"/>
                    </a:cubicBezTo>
                    <a:cubicBezTo>
                      <a:pt x="29" y="1"/>
                      <a:pt x="28" y="1"/>
                      <a:pt x="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37" name="Google Shape;437;p39"/>
              <p:cNvSpPr/>
              <p:nvPr/>
            </p:nvSpPr>
            <p:spPr>
              <a:xfrm>
                <a:off x="6413050" y="3694000"/>
                <a:ext cx="81500" cy="115550"/>
              </a:xfrm>
              <a:custGeom>
                <a:avLst/>
                <a:gdLst/>
                <a:ahLst/>
                <a:cxnLst/>
                <a:rect l="l" t="t" r="r" b="b"/>
                <a:pathLst>
                  <a:path w="3260" h="4622" extrusionOk="0">
                    <a:moveTo>
                      <a:pt x="50" y="1"/>
                    </a:moveTo>
                    <a:cubicBezTo>
                      <a:pt x="28" y="1"/>
                      <a:pt x="1" y="38"/>
                      <a:pt x="22" y="50"/>
                    </a:cubicBezTo>
                    <a:cubicBezTo>
                      <a:pt x="249" y="180"/>
                      <a:pt x="433" y="381"/>
                      <a:pt x="602" y="577"/>
                    </a:cubicBezTo>
                    <a:cubicBezTo>
                      <a:pt x="848" y="867"/>
                      <a:pt x="1057" y="1184"/>
                      <a:pt x="1254" y="1501"/>
                    </a:cubicBezTo>
                    <a:cubicBezTo>
                      <a:pt x="1486" y="1872"/>
                      <a:pt x="1700" y="2251"/>
                      <a:pt x="1914" y="2630"/>
                    </a:cubicBezTo>
                    <a:cubicBezTo>
                      <a:pt x="2120" y="2996"/>
                      <a:pt x="2312" y="3371"/>
                      <a:pt x="2521" y="3733"/>
                    </a:cubicBezTo>
                    <a:cubicBezTo>
                      <a:pt x="2624" y="3903"/>
                      <a:pt x="2727" y="4081"/>
                      <a:pt x="2852" y="4237"/>
                    </a:cubicBezTo>
                    <a:cubicBezTo>
                      <a:pt x="2959" y="4362"/>
                      <a:pt x="3039" y="4501"/>
                      <a:pt x="3160" y="4612"/>
                    </a:cubicBezTo>
                    <a:cubicBezTo>
                      <a:pt x="3166" y="4619"/>
                      <a:pt x="3173" y="4622"/>
                      <a:pt x="3181" y="4622"/>
                    </a:cubicBezTo>
                    <a:cubicBezTo>
                      <a:pt x="3215" y="4622"/>
                      <a:pt x="3260" y="4569"/>
                      <a:pt x="3249" y="4536"/>
                    </a:cubicBezTo>
                    <a:cubicBezTo>
                      <a:pt x="2986" y="3831"/>
                      <a:pt x="2597" y="3179"/>
                      <a:pt x="2222" y="2528"/>
                    </a:cubicBezTo>
                    <a:cubicBezTo>
                      <a:pt x="1816" y="1818"/>
                      <a:pt x="1379" y="1095"/>
                      <a:pt x="816" y="492"/>
                    </a:cubicBezTo>
                    <a:cubicBezTo>
                      <a:pt x="616" y="278"/>
                      <a:pt x="361" y="33"/>
                      <a:pt x="53" y="1"/>
                    </a:cubicBezTo>
                    <a:cubicBezTo>
                      <a:pt x="52" y="1"/>
                      <a:pt x="51" y="1"/>
                      <a:pt x="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38" name="Google Shape;438;p39"/>
              <p:cNvSpPr/>
              <p:nvPr/>
            </p:nvSpPr>
            <p:spPr>
              <a:xfrm>
                <a:off x="6449925" y="3724000"/>
                <a:ext cx="81200" cy="108450"/>
              </a:xfrm>
              <a:custGeom>
                <a:avLst/>
                <a:gdLst/>
                <a:ahLst/>
                <a:cxnLst/>
                <a:rect l="l" t="t" r="r" b="b"/>
                <a:pathLst>
                  <a:path w="3248" h="4338" extrusionOk="0">
                    <a:moveTo>
                      <a:pt x="113" y="0"/>
                    </a:moveTo>
                    <a:cubicBezTo>
                      <a:pt x="75" y="0"/>
                      <a:pt x="41" y="15"/>
                      <a:pt x="15" y="51"/>
                    </a:cubicBezTo>
                    <a:cubicBezTo>
                      <a:pt x="1" y="68"/>
                      <a:pt x="9" y="78"/>
                      <a:pt x="21" y="78"/>
                    </a:cubicBezTo>
                    <a:cubicBezTo>
                      <a:pt x="28" y="78"/>
                      <a:pt x="36" y="75"/>
                      <a:pt x="42" y="69"/>
                    </a:cubicBezTo>
                    <a:cubicBezTo>
                      <a:pt x="47" y="64"/>
                      <a:pt x="52" y="62"/>
                      <a:pt x="60" y="62"/>
                    </a:cubicBezTo>
                    <a:cubicBezTo>
                      <a:pt x="220" y="62"/>
                      <a:pt x="1014" y="1234"/>
                      <a:pt x="1078" y="1328"/>
                    </a:cubicBezTo>
                    <a:cubicBezTo>
                      <a:pt x="1346" y="1725"/>
                      <a:pt x="1613" y="2131"/>
                      <a:pt x="1877" y="2533"/>
                    </a:cubicBezTo>
                    <a:cubicBezTo>
                      <a:pt x="2118" y="2908"/>
                      <a:pt x="2350" y="3283"/>
                      <a:pt x="2609" y="3644"/>
                    </a:cubicBezTo>
                    <a:cubicBezTo>
                      <a:pt x="2716" y="3792"/>
                      <a:pt x="2827" y="3934"/>
                      <a:pt x="2939" y="4082"/>
                    </a:cubicBezTo>
                    <a:cubicBezTo>
                      <a:pt x="3006" y="4167"/>
                      <a:pt x="3086" y="4247"/>
                      <a:pt x="3153" y="4332"/>
                    </a:cubicBezTo>
                    <a:cubicBezTo>
                      <a:pt x="3158" y="4336"/>
                      <a:pt x="3163" y="4338"/>
                      <a:pt x="3169" y="4338"/>
                    </a:cubicBezTo>
                    <a:cubicBezTo>
                      <a:pt x="3201" y="4338"/>
                      <a:pt x="3247" y="4287"/>
                      <a:pt x="3225" y="4260"/>
                    </a:cubicBezTo>
                    <a:cubicBezTo>
                      <a:pt x="3162" y="4189"/>
                      <a:pt x="3118" y="4086"/>
                      <a:pt x="3073" y="4006"/>
                    </a:cubicBezTo>
                    <a:cubicBezTo>
                      <a:pt x="2988" y="3859"/>
                      <a:pt x="2908" y="3716"/>
                      <a:pt x="2823" y="3568"/>
                    </a:cubicBezTo>
                    <a:cubicBezTo>
                      <a:pt x="2595" y="3176"/>
                      <a:pt x="2350" y="2796"/>
                      <a:pt x="2100" y="2417"/>
                    </a:cubicBezTo>
                    <a:cubicBezTo>
                      <a:pt x="1828" y="2006"/>
                      <a:pt x="1555" y="1591"/>
                      <a:pt x="1265" y="1189"/>
                    </a:cubicBezTo>
                    <a:cubicBezTo>
                      <a:pt x="1033" y="868"/>
                      <a:pt x="797" y="551"/>
                      <a:pt x="515" y="265"/>
                    </a:cubicBezTo>
                    <a:cubicBezTo>
                      <a:pt x="452" y="202"/>
                      <a:pt x="253"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39" name="Google Shape;439;p39"/>
              <p:cNvSpPr/>
              <p:nvPr/>
            </p:nvSpPr>
            <p:spPr>
              <a:xfrm>
                <a:off x="6484200" y="3726425"/>
                <a:ext cx="81325" cy="121450"/>
              </a:xfrm>
              <a:custGeom>
                <a:avLst/>
                <a:gdLst/>
                <a:ahLst/>
                <a:cxnLst/>
                <a:rect l="l" t="t" r="r" b="b"/>
                <a:pathLst>
                  <a:path w="3253" h="4858" extrusionOk="0">
                    <a:moveTo>
                      <a:pt x="61" y="1"/>
                    </a:moveTo>
                    <a:cubicBezTo>
                      <a:pt x="34" y="1"/>
                      <a:pt x="0" y="44"/>
                      <a:pt x="15" y="70"/>
                    </a:cubicBezTo>
                    <a:cubicBezTo>
                      <a:pt x="443" y="677"/>
                      <a:pt x="890" y="1275"/>
                      <a:pt x="1296" y="1900"/>
                    </a:cubicBezTo>
                    <a:cubicBezTo>
                      <a:pt x="1706" y="2534"/>
                      <a:pt x="2086" y="3186"/>
                      <a:pt x="2483" y="3829"/>
                    </a:cubicBezTo>
                    <a:cubicBezTo>
                      <a:pt x="2586" y="3998"/>
                      <a:pt x="2697" y="4168"/>
                      <a:pt x="2805" y="4337"/>
                    </a:cubicBezTo>
                    <a:cubicBezTo>
                      <a:pt x="2921" y="4511"/>
                      <a:pt x="3037" y="4694"/>
                      <a:pt x="3171" y="4851"/>
                    </a:cubicBezTo>
                    <a:cubicBezTo>
                      <a:pt x="3175" y="4856"/>
                      <a:pt x="3181" y="4858"/>
                      <a:pt x="3187" y="4858"/>
                    </a:cubicBezTo>
                    <a:cubicBezTo>
                      <a:pt x="3216" y="4858"/>
                      <a:pt x="3253" y="4814"/>
                      <a:pt x="3242" y="4788"/>
                    </a:cubicBezTo>
                    <a:cubicBezTo>
                      <a:pt x="3171" y="4614"/>
                      <a:pt x="3068" y="4445"/>
                      <a:pt x="2979" y="4275"/>
                    </a:cubicBezTo>
                    <a:cubicBezTo>
                      <a:pt x="2889" y="4114"/>
                      <a:pt x="2796" y="3954"/>
                      <a:pt x="2702" y="3793"/>
                    </a:cubicBezTo>
                    <a:cubicBezTo>
                      <a:pt x="2510" y="3467"/>
                      <a:pt x="2318" y="3146"/>
                      <a:pt x="2122" y="2824"/>
                    </a:cubicBezTo>
                    <a:cubicBezTo>
                      <a:pt x="1729" y="2199"/>
                      <a:pt x="1332" y="1579"/>
                      <a:pt x="894" y="985"/>
                    </a:cubicBezTo>
                    <a:cubicBezTo>
                      <a:pt x="644" y="646"/>
                      <a:pt x="376" y="307"/>
                      <a:pt x="77" y="8"/>
                    </a:cubicBezTo>
                    <a:cubicBezTo>
                      <a:pt x="72" y="3"/>
                      <a:pt x="67"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40" name="Google Shape;440;p39"/>
              <p:cNvSpPr/>
              <p:nvPr/>
            </p:nvSpPr>
            <p:spPr>
              <a:xfrm>
                <a:off x="6517425" y="3759300"/>
                <a:ext cx="84800" cy="123225"/>
              </a:xfrm>
              <a:custGeom>
                <a:avLst/>
                <a:gdLst/>
                <a:ahLst/>
                <a:cxnLst/>
                <a:rect l="l" t="t" r="r" b="b"/>
                <a:pathLst>
                  <a:path w="3392" h="4929" extrusionOk="0">
                    <a:moveTo>
                      <a:pt x="82" y="0"/>
                    </a:moveTo>
                    <a:cubicBezTo>
                      <a:pt x="61" y="0"/>
                      <a:pt x="40" y="6"/>
                      <a:pt x="20" y="18"/>
                    </a:cubicBezTo>
                    <a:cubicBezTo>
                      <a:pt x="9" y="26"/>
                      <a:pt x="1" y="53"/>
                      <a:pt x="15" y="53"/>
                    </a:cubicBezTo>
                    <a:cubicBezTo>
                      <a:pt x="17" y="53"/>
                      <a:pt x="21" y="52"/>
                      <a:pt x="25" y="50"/>
                    </a:cubicBezTo>
                    <a:cubicBezTo>
                      <a:pt x="32" y="46"/>
                      <a:pt x="40" y="45"/>
                      <a:pt x="47" y="45"/>
                    </a:cubicBezTo>
                    <a:cubicBezTo>
                      <a:pt x="99" y="45"/>
                      <a:pt x="153" y="117"/>
                      <a:pt x="177" y="148"/>
                    </a:cubicBezTo>
                    <a:cubicBezTo>
                      <a:pt x="266" y="250"/>
                      <a:pt x="351" y="353"/>
                      <a:pt x="435" y="460"/>
                    </a:cubicBezTo>
                    <a:cubicBezTo>
                      <a:pt x="694" y="795"/>
                      <a:pt x="926" y="1148"/>
                      <a:pt x="1154" y="1500"/>
                    </a:cubicBezTo>
                    <a:cubicBezTo>
                      <a:pt x="1703" y="2353"/>
                      <a:pt x="2212" y="3223"/>
                      <a:pt x="2752" y="4076"/>
                    </a:cubicBezTo>
                    <a:cubicBezTo>
                      <a:pt x="2864" y="4254"/>
                      <a:pt x="2975" y="4424"/>
                      <a:pt x="3091" y="4598"/>
                    </a:cubicBezTo>
                    <a:cubicBezTo>
                      <a:pt x="3158" y="4701"/>
                      <a:pt x="3252" y="4803"/>
                      <a:pt x="3301" y="4915"/>
                    </a:cubicBezTo>
                    <a:cubicBezTo>
                      <a:pt x="3305" y="4924"/>
                      <a:pt x="3312" y="4928"/>
                      <a:pt x="3321" y="4928"/>
                    </a:cubicBezTo>
                    <a:cubicBezTo>
                      <a:pt x="3349" y="4928"/>
                      <a:pt x="3392" y="4885"/>
                      <a:pt x="3382" y="4861"/>
                    </a:cubicBezTo>
                    <a:cubicBezTo>
                      <a:pt x="3332" y="4754"/>
                      <a:pt x="3297" y="4638"/>
                      <a:pt x="3257" y="4531"/>
                    </a:cubicBezTo>
                    <a:cubicBezTo>
                      <a:pt x="3185" y="4361"/>
                      <a:pt x="3105" y="4192"/>
                      <a:pt x="3024" y="4027"/>
                    </a:cubicBezTo>
                    <a:cubicBezTo>
                      <a:pt x="2797" y="3589"/>
                      <a:pt x="2547" y="3165"/>
                      <a:pt x="2283" y="2746"/>
                    </a:cubicBezTo>
                    <a:cubicBezTo>
                      <a:pt x="1770" y="1924"/>
                      <a:pt x="1248" y="1081"/>
                      <a:pt x="592" y="358"/>
                    </a:cubicBezTo>
                    <a:cubicBezTo>
                      <a:pt x="489" y="246"/>
                      <a:pt x="377" y="121"/>
                      <a:pt x="239" y="54"/>
                    </a:cubicBezTo>
                    <a:cubicBezTo>
                      <a:pt x="195" y="32"/>
                      <a:pt x="136" y="0"/>
                      <a:pt x="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41" name="Google Shape;441;p39"/>
              <p:cNvSpPr/>
              <p:nvPr/>
            </p:nvSpPr>
            <p:spPr>
              <a:xfrm>
                <a:off x="6555250" y="3770875"/>
                <a:ext cx="58825" cy="88875"/>
              </a:xfrm>
              <a:custGeom>
                <a:avLst/>
                <a:gdLst/>
                <a:ahLst/>
                <a:cxnLst/>
                <a:rect l="l" t="t" r="r" b="b"/>
                <a:pathLst>
                  <a:path w="2353" h="3555" extrusionOk="0">
                    <a:moveTo>
                      <a:pt x="72" y="1"/>
                    </a:moveTo>
                    <a:cubicBezTo>
                      <a:pt x="44" y="1"/>
                      <a:pt x="1" y="48"/>
                      <a:pt x="34" y="64"/>
                    </a:cubicBezTo>
                    <a:cubicBezTo>
                      <a:pt x="105" y="100"/>
                      <a:pt x="163" y="171"/>
                      <a:pt x="221" y="234"/>
                    </a:cubicBezTo>
                    <a:cubicBezTo>
                      <a:pt x="297" y="310"/>
                      <a:pt x="364" y="399"/>
                      <a:pt x="431" y="484"/>
                    </a:cubicBezTo>
                    <a:cubicBezTo>
                      <a:pt x="610" y="707"/>
                      <a:pt x="757" y="957"/>
                      <a:pt x="900" y="1202"/>
                    </a:cubicBezTo>
                    <a:cubicBezTo>
                      <a:pt x="1061" y="1484"/>
                      <a:pt x="1221" y="1769"/>
                      <a:pt x="1369" y="2055"/>
                    </a:cubicBezTo>
                    <a:cubicBezTo>
                      <a:pt x="1516" y="2332"/>
                      <a:pt x="1654" y="2613"/>
                      <a:pt x="1806" y="2885"/>
                    </a:cubicBezTo>
                    <a:cubicBezTo>
                      <a:pt x="1931" y="3108"/>
                      <a:pt x="2065" y="3358"/>
                      <a:pt x="2243" y="3546"/>
                    </a:cubicBezTo>
                    <a:cubicBezTo>
                      <a:pt x="2250" y="3552"/>
                      <a:pt x="2257" y="3555"/>
                      <a:pt x="2265" y="3555"/>
                    </a:cubicBezTo>
                    <a:cubicBezTo>
                      <a:pt x="2303" y="3555"/>
                      <a:pt x="2353" y="3495"/>
                      <a:pt x="2342" y="3466"/>
                    </a:cubicBezTo>
                    <a:cubicBezTo>
                      <a:pt x="2261" y="3238"/>
                      <a:pt x="2159" y="3019"/>
                      <a:pt x="2060" y="2800"/>
                    </a:cubicBezTo>
                    <a:cubicBezTo>
                      <a:pt x="1931" y="2510"/>
                      <a:pt x="1779" y="2234"/>
                      <a:pt x="1632" y="1957"/>
                    </a:cubicBezTo>
                    <a:cubicBezTo>
                      <a:pt x="1337" y="1412"/>
                      <a:pt x="1034" y="859"/>
                      <a:pt x="632" y="381"/>
                    </a:cubicBezTo>
                    <a:cubicBezTo>
                      <a:pt x="480" y="203"/>
                      <a:pt x="311" y="51"/>
                      <a:pt x="79" y="2"/>
                    </a:cubicBezTo>
                    <a:cubicBezTo>
                      <a:pt x="77" y="1"/>
                      <a:pt x="74"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42" name="Google Shape;442;p39"/>
              <p:cNvSpPr/>
              <p:nvPr/>
            </p:nvSpPr>
            <p:spPr>
              <a:xfrm>
                <a:off x="6584800" y="3798100"/>
                <a:ext cx="53850" cy="84400"/>
              </a:xfrm>
              <a:custGeom>
                <a:avLst/>
                <a:gdLst/>
                <a:ahLst/>
                <a:cxnLst/>
                <a:rect l="l" t="t" r="r" b="b"/>
                <a:pathLst>
                  <a:path w="2154" h="3376" extrusionOk="0">
                    <a:moveTo>
                      <a:pt x="38" y="0"/>
                    </a:moveTo>
                    <a:cubicBezTo>
                      <a:pt x="23" y="0"/>
                      <a:pt x="1" y="26"/>
                      <a:pt x="12" y="42"/>
                    </a:cubicBezTo>
                    <a:cubicBezTo>
                      <a:pt x="160" y="198"/>
                      <a:pt x="289" y="381"/>
                      <a:pt x="414" y="560"/>
                    </a:cubicBezTo>
                    <a:cubicBezTo>
                      <a:pt x="566" y="774"/>
                      <a:pt x="709" y="993"/>
                      <a:pt x="843" y="1220"/>
                    </a:cubicBezTo>
                    <a:cubicBezTo>
                      <a:pt x="1128" y="1694"/>
                      <a:pt x="1378" y="2189"/>
                      <a:pt x="1637" y="2680"/>
                    </a:cubicBezTo>
                    <a:cubicBezTo>
                      <a:pt x="1758" y="2912"/>
                      <a:pt x="1901" y="3171"/>
                      <a:pt x="2075" y="3367"/>
                    </a:cubicBezTo>
                    <a:cubicBezTo>
                      <a:pt x="2080" y="3373"/>
                      <a:pt x="2086" y="3376"/>
                      <a:pt x="2092" y="3376"/>
                    </a:cubicBezTo>
                    <a:cubicBezTo>
                      <a:pt x="2120" y="3376"/>
                      <a:pt x="2153" y="3331"/>
                      <a:pt x="2146" y="3309"/>
                    </a:cubicBezTo>
                    <a:cubicBezTo>
                      <a:pt x="2079" y="3068"/>
                      <a:pt x="1963" y="2832"/>
                      <a:pt x="1856" y="2604"/>
                    </a:cubicBezTo>
                    <a:cubicBezTo>
                      <a:pt x="1740" y="2354"/>
                      <a:pt x="1606" y="2109"/>
                      <a:pt x="1477" y="1868"/>
                    </a:cubicBezTo>
                    <a:cubicBezTo>
                      <a:pt x="1218" y="1395"/>
                      <a:pt x="945" y="908"/>
                      <a:pt x="597" y="497"/>
                    </a:cubicBezTo>
                    <a:cubicBezTo>
                      <a:pt x="437" y="301"/>
                      <a:pt x="262" y="136"/>
                      <a:pt x="44" y="2"/>
                    </a:cubicBezTo>
                    <a:cubicBezTo>
                      <a:pt x="42" y="1"/>
                      <a:pt x="40" y="0"/>
                      <a:pt x="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43" name="Google Shape;443;p39"/>
              <p:cNvSpPr/>
              <p:nvPr/>
            </p:nvSpPr>
            <p:spPr>
              <a:xfrm>
                <a:off x="6616675" y="3819300"/>
                <a:ext cx="24300" cy="46300"/>
              </a:xfrm>
              <a:custGeom>
                <a:avLst/>
                <a:gdLst/>
                <a:ahLst/>
                <a:cxnLst/>
                <a:rect l="l" t="t" r="r" b="b"/>
                <a:pathLst>
                  <a:path w="972" h="1852" extrusionOk="0">
                    <a:moveTo>
                      <a:pt x="126" y="64"/>
                    </a:moveTo>
                    <a:cubicBezTo>
                      <a:pt x="127" y="67"/>
                      <a:pt x="125" y="70"/>
                      <a:pt x="120" y="74"/>
                    </a:cubicBezTo>
                    <a:lnTo>
                      <a:pt x="120" y="74"/>
                    </a:lnTo>
                    <a:cubicBezTo>
                      <a:pt x="121" y="73"/>
                      <a:pt x="121" y="71"/>
                      <a:pt x="121" y="69"/>
                    </a:cubicBezTo>
                    <a:cubicBezTo>
                      <a:pt x="121" y="67"/>
                      <a:pt x="122" y="67"/>
                      <a:pt x="123" y="67"/>
                    </a:cubicBezTo>
                    <a:cubicBezTo>
                      <a:pt x="125" y="67"/>
                      <a:pt x="126" y="67"/>
                      <a:pt x="126" y="64"/>
                    </a:cubicBezTo>
                    <a:close/>
                    <a:moveTo>
                      <a:pt x="30" y="116"/>
                    </a:moveTo>
                    <a:cubicBezTo>
                      <a:pt x="31" y="116"/>
                      <a:pt x="32" y="116"/>
                      <a:pt x="33" y="117"/>
                    </a:cubicBezTo>
                    <a:lnTo>
                      <a:pt x="33" y="117"/>
                    </a:lnTo>
                    <a:cubicBezTo>
                      <a:pt x="31" y="118"/>
                      <a:pt x="29" y="118"/>
                      <a:pt x="28" y="118"/>
                    </a:cubicBezTo>
                    <a:cubicBezTo>
                      <a:pt x="28" y="118"/>
                      <a:pt x="27" y="118"/>
                      <a:pt x="27" y="118"/>
                    </a:cubicBezTo>
                    <a:cubicBezTo>
                      <a:pt x="28" y="117"/>
                      <a:pt x="29" y="116"/>
                      <a:pt x="30" y="116"/>
                    </a:cubicBezTo>
                    <a:close/>
                    <a:moveTo>
                      <a:pt x="114" y="1"/>
                    </a:moveTo>
                    <a:cubicBezTo>
                      <a:pt x="106" y="1"/>
                      <a:pt x="97" y="2"/>
                      <a:pt x="86" y="6"/>
                    </a:cubicBezTo>
                    <a:cubicBezTo>
                      <a:pt x="32" y="20"/>
                      <a:pt x="1" y="73"/>
                      <a:pt x="5" y="127"/>
                    </a:cubicBezTo>
                    <a:cubicBezTo>
                      <a:pt x="6" y="149"/>
                      <a:pt x="16" y="157"/>
                      <a:pt x="29" y="157"/>
                    </a:cubicBezTo>
                    <a:cubicBezTo>
                      <a:pt x="36" y="157"/>
                      <a:pt x="42" y="155"/>
                      <a:pt x="50" y="152"/>
                    </a:cubicBezTo>
                    <a:lnTo>
                      <a:pt x="50" y="152"/>
                    </a:lnTo>
                    <a:cubicBezTo>
                      <a:pt x="64" y="184"/>
                      <a:pt x="65" y="218"/>
                      <a:pt x="77" y="252"/>
                    </a:cubicBezTo>
                    <a:cubicBezTo>
                      <a:pt x="117" y="381"/>
                      <a:pt x="184" y="502"/>
                      <a:pt x="233" y="627"/>
                    </a:cubicBezTo>
                    <a:cubicBezTo>
                      <a:pt x="367" y="935"/>
                      <a:pt x="501" y="1243"/>
                      <a:pt x="666" y="1533"/>
                    </a:cubicBezTo>
                    <a:cubicBezTo>
                      <a:pt x="728" y="1640"/>
                      <a:pt x="795" y="1743"/>
                      <a:pt x="867" y="1841"/>
                    </a:cubicBezTo>
                    <a:cubicBezTo>
                      <a:pt x="872" y="1848"/>
                      <a:pt x="880" y="1852"/>
                      <a:pt x="888" y="1852"/>
                    </a:cubicBezTo>
                    <a:cubicBezTo>
                      <a:pt x="923" y="1852"/>
                      <a:pt x="971" y="1789"/>
                      <a:pt x="960" y="1756"/>
                    </a:cubicBezTo>
                    <a:cubicBezTo>
                      <a:pt x="871" y="1448"/>
                      <a:pt x="777" y="1140"/>
                      <a:pt x="648" y="846"/>
                    </a:cubicBezTo>
                    <a:cubicBezTo>
                      <a:pt x="572" y="672"/>
                      <a:pt x="492" y="502"/>
                      <a:pt x="402" y="337"/>
                    </a:cubicBezTo>
                    <a:cubicBezTo>
                      <a:pt x="367" y="274"/>
                      <a:pt x="335" y="203"/>
                      <a:pt x="291" y="145"/>
                    </a:cubicBezTo>
                    <a:cubicBezTo>
                      <a:pt x="260" y="100"/>
                      <a:pt x="219" y="73"/>
                      <a:pt x="184" y="42"/>
                    </a:cubicBezTo>
                    <a:cubicBezTo>
                      <a:pt x="156" y="21"/>
                      <a:pt x="142"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44" name="Google Shape;444;p39"/>
              <p:cNvSpPr/>
              <p:nvPr/>
            </p:nvSpPr>
            <p:spPr>
              <a:xfrm>
                <a:off x="6553900" y="3784525"/>
                <a:ext cx="54050" cy="90350"/>
              </a:xfrm>
              <a:custGeom>
                <a:avLst/>
                <a:gdLst/>
                <a:ahLst/>
                <a:cxnLst/>
                <a:rect l="l" t="t" r="r" b="b"/>
                <a:pathLst>
                  <a:path w="2162" h="3614" extrusionOk="0">
                    <a:moveTo>
                      <a:pt x="43" y="0"/>
                    </a:moveTo>
                    <a:cubicBezTo>
                      <a:pt x="26" y="0"/>
                      <a:pt x="0" y="29"/>
                      <a:pt x="8" y="40"/>
                    </a:cubicBezTo>
                    <a:cubicBezTo>
                      <a:pt x="347" y="643"/>
                      <a:pt x="699" y="1237"/>
                      <a:pt x="1030" y="1844"/>
                    </a:cubicBezTo>
                    <a:cubicBezTo>
                      <a:pt x="1195" y="2147"/>
                      <a:pt x="1360" y="2460"/>
                      <a:pt x="1539" y="2759"/>
                    </a:cubicBezTo>
                    <a:cubicBezTo>
                      <a:pt x="1708" y="3045"/>
                      <a:pt x="1878" y="3339"/>
                      <a:pt x="2079" y="3607"/>
                    </a:cubicBezTo>
                    <a:cubicBezTo>
                      <a:pt x="2083" y="3611"/>
                      <a:pt x="2088" y="3613"/>
                      <a:pt x="2093" y="3613"/>
                    </a:cubicBezTo>
                    <a:cubicBezTo>
                      <a:pt x="2120" y="3613"/>
                      <a:pt x="2161" y="3567"/>
                      <a:pt x="2150" y="3544"/>
                    </a:cubicBezTo>
                    <a:cubicBezTo>
                      <a:pt x="2007" y="3228"/>
                      <a:pt x="1838" y="2924"/>
                      <a:pt x="1677" y="2616"/>
                    </a:cubicBezTo>
                    <a:cubicBezTo>
                      <a:pt x="1516" y="2308"/>
                      <a:pt x="1347" y="2000"/>
                      <a:pt x="1173" y="1696"/>
                    </a:cubicBezTo>
                    <a:cubicBezTo>
                      <a:pt x="838" y="1112"/>
                      <a:pt x="503" y="509"/>
                      <a:pt x="52" y="5"/>
                    </a:cubicBezTo>
                    <a:cubicBezTo>
                      <a:pt x="50" y="2"/>
                      <a:pt x="47" y="0"/>
                      <a:pt x="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45" name="Google Shape;445;p39"/>
              <p:cNvSpPr/>
              <p:nvPr/>
            </p:nvSpPr>
            <p:spPr>
              <a:xfrm>
                <a:off x="6486375" y="3742000"/>
                <a:ext cx="53825" cy="92100"/>
              </a:xfrm>
              <a:custGeom>
                <a:avLst/>
                <a:gdLst/>
                <a:ahLst/>
                <a:cxnLst/>
                <a:rect l="l" t="t" r="r" b="b"/>
                <a:pathLst>
                  <a:path w="2153" h="3684" extrusionOk="0">
                    <a:moveTo>
                      <a:pt x="51" y="1"/>
                    </a:moveTo>
                    <a:cubicBezTo>
                      <a:pt x="31" y="1"/>
                      <a:pt x="1" y="35"/>
                      <a:pt x="8" y="50"/>
                    </a:cubicBezTo>
                    <a:cubicBezTo>
                      <a:pt x="129" y="286"/>
                      <a:pt x="285" y="505"/>
                      <a:pt x="419" y="733"/>
                    </a:cubicBezTo>
                    <a:cubicBezTo>
                      <a:pt x="562" y="965"/>
                      <a:pt x="695" y="1206"/>
                      <a:pt x="825" y="1447"/>
                    </a:cubicBezTo>
                    <a:cubicBezTo>
                      <a:pt x="1093" y="1938"/>
                      <a:pt x="1347" y="2433"/>
                      <a:pt x="1628" y="2920"/>
                    </a:cubicBezTo>
                    <a:cubicBezTo>
                      <a:pt x="1776" y="3174"/>
                      <a:pt x="1932" y="3429"/>
                      <a:pt x="2093" y="3679"/>
                    </a:cubicBezTo>
                    <a:cubicBezTo>
                      <a:pt x="2095" y="3682"/>
                      <a:pt x="2098" y="3683"/>
                      <a:pt x="2102" y="3683"/>
                    </a:cubicBezTo>
                    <a:cubicBezTo>
                      <a:pt x="2121" y="3683"/>
                      <a:pt x="2153" y="3653"/>
                      <a:pt x="2142" y="3634"/>
                    </a:cubicBezTo>
                    <a:cubicBezTo>
                      <a:pt x="1611" y="2670"/>
                      <a:pt x="1142" y="1670"/>
                      <a:pt x="566" y="728"/>
                    </a:cubicBezTo>
                    <a:cubicBezTo>
                      <a:pt x="414" y="483"/>
                      <a:pt x="263" y="215"/>
                      <a:pt x="62" y="5"/>
                    </a:cubicBezTo>
                    <a:cubicBezTo>
                      <a:pt x="59" y="2"/>
                      <a:pt x="55" y="1"/>
                      <a:pt x="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46" name="Google Shape;446;p39"/>
              <p:cNvSpPr/>
              <p:nvPr/>
            </p:nvSpPr>
            <p:spPr>
              <a:xfrm>
                <a:off x="6628500" y="3832375"/>
                <a:ext cx="31450" cy="32675"/>
              </a:xfrm>
              <a:custGeom>
                <a:avLst/>
                <a:gdLst/>
                <a:ahLst/>
                <a:cxnLst/>
                <a:rect l="l" t="t" r="r" b="b"/>
                <a:pathLst>
                  <a:path w="1258" h="1307" extrusionOk="0">
                    <a:moveTo>
                      <a:pt x="70" y="1"/>
                    </a:moveTo>
                    <a:cubicBezTo>
                      <a:pt x="38" y="1"/>
                      <a:pt x="1" y="46"/>
                      <a:pt x="23" y="68"/>
                    </a:cubicBezTo>
                    <a:cubicBezTo>
                      <a:pt x="108" y="180"/>
                      <a:pt x="188" y="287"/>
                      <a:pt x="282" y="390"/>
                    </a:cubicBezTo>
                    <a:cubicBezTo>
                      <a:pt x="376" y="492"/>
                      <a:pt x="470" y="595"/>
                      <a:pt x="559" y="698"/>
                    </a:cubicBezTo>
                    <a:cubicBezTo>
                      <a:pt x="653" y="800"/>
                      <a:pt x="751" y="898"/>
                      <a:pt x="844" y="997"/>
                    </a:cubicBezTo>
                    <a:cubicBezTo>
                      <a:pt x="947" y="1108"/>
                      <a:pt x="1054" y="1215"/>
                      <a:pt x="1179" y="1300"/>
                    </a:cubicBezTo>
                    <a:cubicBezTo>
                      <a:pt x="1184" y="1304"/>
                      <a:pt x="1190" y="1306"/>
                      <a:pt x="1197" y="1306"/>
                    </a:cubicBezTo>
                    <a:cubicBezTo>
                      <a:pt x="1224" y="1306"/>
                      <a:pt x="1257" y="1272"/>
                      <a:pt x="1246" y="1247"/>
                    </a:cubicBezTo>
                    <a:cubicBezTo>
                      <a:pt x="1121" y="988"/>
                      <a:pt x="911" y="764"/>
                      <a:pt x="711" y="564"/>
                    </a:cubicBezTo>
                    <a:cubicBezTo>
                      <a:pt x="612" y="465"/>
                      <a:pt x="514" y="367"/>
                      <a:pt x="412" y="273"/>
                    </a:cubicBezTo>
                    <a:cubicBezTo>
                      <a:pt x="309" y="180"/>
                      <a:pt x="197" y="95"/>
                      <a:pt x="86" y="6"/>
                    </a:cubicBezTo>
                    <a:cubicBezTo>
                      <a:pt x="81" y="2"/>
                      <a:pt x="75" y="1"/>
                      <a:pt x="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47" name="Google Shape;447;p39"/>
              <p:cNvSpPr/>
              <p:nvPr/>
            </p:nvSpPr>
            <p:spPr>
              <a:xfrm>
                <a:off x="6631050" y="3829675"/>
                <a:ext cx="29350" cy="14250"/>
              </a:xfrm>
              <a:custGeom>
                <a:avLst/>
                <a:gdLst/>
                <a:ahLst/>
                <a:cxnLst/>
                <a:rect l="l" t="t" r="r" b="b"/>
                <a:pathLst>
                  <a:path w="1174" h="570" extrusionOk="0">
                    <a:moveTo>
                      <a:pt x="142" y="1"/>
                    </a:moveTo>
                    <a:cubicBezTo>
                      <a:pt x="86" y="1"/>
                      <a:pt x="0" y="86"/>
                      <a:pt x="48" y="130"/>
                    </a:cubicBezTo>
                    <a:lnTo>
                      <a:pt x="48" y="130"/>
                    </a:lnTo>
                    <a:cubicBezTo>
                      <a:pt x="47" y="131"/>
                      <a:pt x="47" y="131"/>
                      <a:pt x="46" y="132"/>
                    </a:cubicBezTo>
                    <a:cubicBezTo>
                      <a:pt x="61" y="145"/>
                      <a:pt x="77" y="158"/>
                      <a:pt x="95" y="170"/>
                    </a:cubicBezTo>
                    <a:lnTo>
                      <a:pt x="95" y="170"/>
                    </a:lnTo>
                    <a:cubicBezTo>
                      <a:pt x="143" y="221"/>
                      <a:pt x="171" y="290"/>
                      <a:pt x="225" y="337"/>
                    </a:cubicBezTo>
                    <a:cubicBezTo>
                      <a:pt x="230" y="342"/>
                      <a:pt x="237" y="345"/>
                      <a:pt x="243" y="345"/>
                    </a:cubicBezTo>
                    <a:cubicBezTo>
                      <a:pt x="272" y="345"/>
                      <a:pt x="308" y="304"/>
                      <a:pt x="302" y="276"/>
                    </a:cubicBezTo>
                    <a:lnTo>
                      <a:pt x="302" y="276"/>
                    </a:lnTo>
                    <a:cubicBezTo>
                      <a:pt x="379" y="312"/>
                      <a:pt x="460" y="345"/>
                      <a:pt x="542" y="377"/>
                    </a:cubicBezTo>
                    <a:cubicBezTo>
                      <a:pt x="626" y="417"/>
                      <a:pt x="720" y="453"/>
                      <a:pt x="814" y="480"/>
                    </a:cubicBezTo>
                    <a:cubicBezTo>
                      <a:pt x="903" y="511"/>
                      <a:pt x="988" y="547"/>
                      <a:pt x="1082" y="569"/>
                    </a:cubicBezTo>
                    <a:cubicBezTo>
                      <a:pt x="1084" y="570"/>
                      <a:pt x="1086" y="570"/>
                      <a:pt x="1088" y="570"/>
                    </a:cubicBezTo>
                    <a:cubicBezTo>
                      <a:pt x="1118" y="570"/>
                      <a:pt x="1173" y="522"/>
                      <a:pt x="1144" y="498"/>
                    </a:cubicBezTo>
                    <a:cubicBezTo>
                      <a:pt x="1073" y="444"/>
                      <a:pt x="997" y="399"/>
                      <a:pt x="926" y="355"/>
                    </a:cubicBezTo>
                    <a:cubicBezTo>
                      <a:pt x="845" y="306"/>
                      <a:pt x="760" y="261"/>
                      <a:pt x="676" y="221"/>
                    </a:cubicBezTo>
                    <a:cubicBezTo>
                      <a:pt x="586" y="181"/>
                      <a:pt x="501" y="140"/>
                      <a:pt x="412" y="100"/>
                    </a:cubicBezTo>
                    <a:cubicBezTo>
                      <a:pt x="332" y="65"/>
                      <a:pt x="243" y="20"/>
                      <a:pt x="153" y="2"/>
                    </a:cubicBezTo>
                    <a:cubicBezTo>
                      <a:pt x="150" y="1"/>
                      <a:pt x="146" y="1"/>
                      <a:pt x="1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48" name="Google Shape;448;p39"/>
              <p:cNvSpPr/>
              <p:nvPr/>
            </p:nvSpPr>
            <p:spPr>
              <a:xfrm>
                <a:off x="6342500" y="3690950"/>
                <a:ext cx="53600" cy="62400"/>
              </a:xfrm>
              <a:custGeom>
                <a:avLst/>
                <a:gdLst/>
                <a:ahLst/>
                <a:cxnLst/>
                <a:rect l="l" t="t" r="r" b="b"/>
                <a:pathLst>
                  <a:path w="2144" h="2496" extrusionOk="0">
                    <a:moveTo>
                      <a:pt x="118" y="1"/>
                    </a:moveTo>
                    <a:cubicBezTo>
                      <a:pt x="70" y="1"/>
                      <a:pt x="1" y="77"/>
                      <a:pt x="23" y="114"/>
                    </a:cubicBezTo>
                    <a:cubicBezTo>
                      <a:pt x="300" y="565"/>
                      <a:pt x="634" y="980"/>
                      <a:pt x="974" y="1382"/>
                    </a:cubicBezTo>
                    <a:cubicBezTo>
                      <a:pt x="1308" y="1775"/>
                      <a:pt x="1665" y="2163"/>
                      <a:pt x="2058" y="2489"/>
                    </a:cubicBezTo>
                    <a:cubicBezTo>
                      <a:pt x="2064" y="2494"/>
                      <a:pt x="2070" y="2496"/>
                      <a:pt x="2076" y="2496"/>
                    </a:cubicBezTo>
                    <a:cubicBezTo>
                      <a:pt x="2107" y="2496"/>
                      <a:pt x="2144" y="2449"/>
                      <a:pt x="2125" y="2427"/>
                    </a:cubicBezTo>
                    <a:cubicBezTo>
                      <a:pt x="1799" y="2029"/>
                      <a:pt x="1460" y="1645"/>
                      <a:pt x="1134" y="1248"/>
                    </a:cubicBezTo>
                    <a:cubicBezTo>
                      <a:pt x="799" y="837"/>
                      <a:pt x="487" y="413"/>
                      <a:pt x="143" y="12"/>
                    </a:cubicBezTo>
                    <a:cubicBezTo>
                      <a:pt x="136" y="4"/>
                      <a:pt x="128"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49" name="Google Shape;449;p39"/>
              <p:cNvSpPr/>
              <p:nvPr/>
            </p:nvSpPr>
            <p:spPr>
              <a:xfrm>
                <a:off x="6264950" y="3659425"/>
                <a:ext cx="13150" cy="22350"/>
              </a:xfrm>
              <a:custGeom>
                <a:avLst/>
                <a:gdLst/>
                <a:ahLst/>
                <a:cxnLst/>
                <a:rect l="l" t="t" r="r" b="b"/>
                <a:pathLst>
                  <a:path w="526" h="894" extrusionOk="0">
                    <a:moveTo>
                      <a:pt x="41" y="1"/>
                    </a:moveTo>
                    <a:cubicBezTo>
                      <a:pt x="30" y="1"/>
                      <a:pt x="12" y="19"/>
                      <a:pt x="9" y="32"/>
                    </a:cubicBezTo>
                    <a:cubicBezTo>
                      <a:pt x="0" y="184"/>
                      <a:pt x="90" y="317"/>
                      <a:pt x="165" y="442"/>
                    </a:cubicBezTo>
                    <a:cubicBezTo>
                      <a:pt x="255" y="599"/>
                      <a:pt x="353" y="750"/>
                      <a:pt x="469" y="889"/>
                    </a:cubicBezTo>
                    <a:cubicBezTo>
                      <a:pt x="472" y="892"/>
                      <a:pt x="476" y="894"/>
                      <a:pt x="481" y="894"/>
                    </a:cubicBezTo>
                    <a:cubicBezTo>
                      <a:pt x="500" y="894"/>
                      <a:pt x="525" y="867"/>
                      <a:pt x="518" y="849"/>
                    </a:cubicBezTo>
                    <a:cubicBezTo>
                      <a:pt x="433" y="692"/>
                      <a:pt x="335" y="545"/>
                      <a:pt x="246" y="393"/>
                    </a:cubicBezTo>
                    <a:cubicBezTo>
                      <a:pt x="201" y="317"/>
                      <a:pt x="161" y="246"/>
                      <a:pt x="125" y="170"/>
                    </a:cubicBezTo>
                    <a:cubicBezTo>
                      <a:pt x="112" y="139"/>
                      <a:pt x="94" y="108"/>
                      <a:pt x="81" y="81"/>
                    </a:cubicBezTo>
                    <a:cubicBezTo>
                      <a:pt x="67" y="54"/>
                      <a:pt x="54" y="41"/>
                      <a:pt x="49" y="9"/>
                    </a:cubicBezTo>
                    <a:cubicBezTo>
                      <a:pt x="48" y="3"/>
                      <a:pt x="45" y="1"/>
                      <a:pt x="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50" name="Google Shape;450;p39"/>
              <p:cNvSpPr/>
              <p:nvPr/>
            </p:nvSpPr>
            <p:spPr>
              <a:xfrm>
                <a:off x="6281025" y="3664525"/>
                <a:ext cx="55550" cy="19475"/>
              </a:xfrm>
              <a:custGeom>
                <a:avLst/>
                <a:gdLst/>
                <a:ahLst/>
                <a:cxnLst/>
                <a:rect l="l" t="t" r="r" b="b"/>
                <a:pathLst>
                  <a:path w="2222" h="779" extrusionOk="0">
                    <a:moveTo>
                      <a:pt x="160" y="1"/>
                    </a:moveTo>
                    <a:cubicBezTo>
                      <a:pt x="141" y="1"/>
                      <a:pt x="122" y="1"/>
                      <a:pt x="103" y="2"/>
                    </a:cubicBezTo>
                    <a:cubicBezTo>
                      <a:pt x="71" y="2"/>
                      <a:pt x="0" y="78"/>
                      <a:pt x="49" y="91"/>
                    </a:cubicBezTo>
                    <a:cubicBezTo>
                      <a:pt x="214" y="140"/>
                      <a:pt x="384" y="171"/>
                      <a:pt x="549" y="216"/>
                    </a:cubicBezTo>
                    <a:cubicBezTo>
                      <a:pt x="732" y="270"/>
                      <a:pt x="915" y="323"/>
                      <a:pt x="1094" y="390"/>
                    </a:cubicBezTo>
                    <a:cubicBezTo>
                      <a:pt x="1437" y="515"/>
                      <a:pt x="1781" y="676"/>
                      <a:pt x="2134" y="779"/>
                    </a:cubicBezTo>
                    <a:cubicBezTo>
                      <a:pt x="2135" y="779"/>
                      <a:pt x="2136" y="779"/>
                      <a:pt x="2137" y="779"/>
                    </a:cubicBezTo>
                    <a:cubicBezTo>
                      <a:pt x="2166" y="779"/>
                      <a:pt x="2222" y="733"/>
                      <a:pt x="2192" y="707"/>
                    </a:cubicBezTo>
                    <a:cubicBezTo>
                      <a:pt x="1906" y="484"/>
                      <a:pt x="1549" y="341"/>
                      <a:pt x="1210" y="225"/>
                    </a:cubicBezTo>
                    <a:cubicBezTo>
                      <a:pt x="875" y="115"/>
                      <a:pt x="513" y="1"/>
                      <a:pt x="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51" name="Google Shape;451;p39"/>
              <p:cNvSpPr/>
              <p:nvPr/>
            </p:nvSpPr>
            <p:spPr>
              <a:xfrm>
                <a:off x="6323775" y="3667100"/>
                <a:ext cx="53600" cy="17025"/>
              </a:xfrm>
              <a:custGeom>
                <a:avLst/>
                <a:gdLst/>
                <a:ahLst/>
                <a:cxnLst/>
                <a:rect l="l" t="t" r="r" b="b"/>
                <a:pathLst>
                  <a:path w="2144" h="681" extrusionOk="0">
                    <a:moveTo>
                      <a:pt x="424" y="1"/>
                    </a:moveTo>
                    <a:cubicBezTo>
                      <a:pt x="307" y="1"/>
                      <a:pt x="190" y="18"/>
                      <a:pt x="75" y="60"/>
                    </a:cubicBezTo>
                    <a:cubicBezTo>
                      <a:pt x="46" y="72"/>
                      <a:pt x="1" y="141"/>
                      <a:pt x="48" y="141"/>
                    </a:cubicBezTo>
                    <a:cubicBezTo>
                      <a:pt x="51" y="141"/>
                      <a:pt x="54" y="140"/>
                      <a:pt x="58" y="140"/>
                    </a:cubicBezTo>
                    <a:cubicBezTo>
                      <a:pt x="102" y="132"/>
                      <a:pt x="149" y="128"/>
                      <a:pt x="197" y="128"/>
                    </a:cubicBezTo>
                    <a:cubicBezTo>
                      <a:pt x="301" y="128"/>
                      <a:pt x="409" y="145"/>
                      <a:pt x="504" y="167"/>
                    </a:cubicBezTo>
                    <a:cubicBezTo>
                      <a:pt x="674" y="202"/>
                      <a:pt x="843" y="256"/>
                      <a:pt x="1008" y="318"/>
                    </a:cubicBezTo>
                    <a:cubicBezTo>
                      <a:pt x="1348" y="443"/>
                      <a:pt x="1682" y="595"/>
                      <a:pt x="2039" y="680"/>
                    </a:cubicBezTo>
                    <a:cubicBezTo>
                      <a:pt x="2042" y="681"/>
                      <a:pt x="2044" y="681"/>
                      <a:pt x="2046" y="681"/>
                    </a:cubicBezTo>
                    <a:cubicBezTo>
                      <a:pt x="2084" y="681"/>
                      <a:pt x="2144" y="620"/>
                      <a:pt x="2098" y="595"/>
                    </a:cubicBezTo>
                    <a:cubicBezTo>
                      <a:pt x="1767" y="417"/>
                      <a:pt x="1428" y="251"/>
                      <a:pt x="1071" y="131"/>
                    </a:cubicBezTo>
                    <a:cubicBezTo>
                      <a:pt x="864" y="61"/>
                      <a:pt x="644" y="1"/>
                      <a:pt x="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52" name="Google Shape;452;p39"/>
              <p:cNvSpPr/>
              <p:nvPr/>
            </p:nvSpPr>
            <p:spPr>
              <a:xfrm>
                <a:off x="6368725" y="3672325"/>
                <a:ext cx="66350" cy="31125"/>
              </a:xfrm>
              <a:custGeom>
                <a:avLst/>
                <a:gdLst/>
                <a:ahLst/>
                <a:cxnLst/>
                <a:rect l="l" t="t" r="r" b="b"/>
                <a:pathLst>
                  <a:path w="2654" h="1245" extrusionOk="0">
                    <a:moveTo>
                      <a:pt x="370" y="0"/>
                    </a:moveTo>
                    <a:cubicBezTo>
                      <a:pt x="282" y="0"/>
                      <a:pt x="195" y="16"/>
                      <a:pt x="117" y="60"/>
                    </a:cubicBezTo>
                    <a:cubicBezTo>
                      <a:pt x="85" y="78"/>
                      <a:pt x="0" y="181"/>
                      <a:pt x="85" y="190"/>
                    </a:cubicBezTo>
                    <a:cubicBezTo>
                      <a:pt x="384" y="217"/>
                      <a:pt x="661" y="324"/>
                      <a:pt x="933" y="458"/>
                    </a:cubicBezTo>
                    <a:cubicBezTo>
                      <a:pt x="1299" y="641"/>
                      <a:pt x="1656" y="846"/>
                      <a:pt x="2027" y="1016"/>
                    </a:cubicBezTo>
                    <a:cubicBezTo>
                      <a:pt x="2201" y="1096"/>
                      <a:pt x="2375" y="1185"/>
                      <a:pt x="2554" y="1243"/>
                    </a:cubicBezTo>
                    <a:cubicBezTo>
                      <a:pt x="2556" y="1244"/>
                      <a:pt x="2558" y="1244"/>
                      <a:pt x="2560" y="1244"/>
                    </a:cubicBezTo>
                    <a:cubicBezTo>
                      <a:pt x="2594" y="1244"/>
                      <a:pt x="2654" y="1188"/>
                      <a:pt x="2621" y="1163"/>
                    </a:cubicBezTo>
                    <a:cubicBezTo>
                      <a:pt x="2326" y="949"/>
                      <a:pt x="2027" y="721"/>
                      <a:pt x="1715" y="533"/>
                    </a:cubicBezTo>
                    <a:cubicBezTo>
                      <a:pt x="1366" y="328"/>
                      <a:pt x="1005" y="132"/>
                      <a:pt x="612" y="34"/>
                    </a:cubicBezTo>
                    <a:cubicBezTo>
                      <a:pt x="535" y="14"/>
                      <a:pt x="452" y="0"/>
                      <a:pt x="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53" name="Google Shape;453;p39"/>
              <p:cNvSpPr/>
              <p:nvPr/>
            </p:nvSpPr>
            <p:spPr>
              <a:xfrm>
                <a:off x="6435225" y="3700625"/>
                <a:ext cx="45825" cy="25825"/>
              </a:xfrm>
              <a:custGeom>
                <a:avLst/>
                <a:gdLst/>
                <a:ahLst/>
                <a:cxnLst/>
                <a:rect l="l" t="t" r="r" b="b"/>
                <a:pathLst>
                  <a:path w="1833" h="1033" extrusionOk="0">
                    <a:moveTo>
                      <a:pt x="163" y="1"/>
                    </a:moveTo>
                    <a:cubicBezTo>
                      <a:pt x="145" y="1"/>
                      <a:pt x="126" y="2"/>
                      <a:pt x="108" y="4"/>
                    </a:cubicBezTo>
                    <a:cubicBezTo>
                      <a:pt x="72" y="9"/>
                      <a:pt x="45" y="26"/>
                      <a:pt x="28" y="58"/>
                    </a:cubicBezTo>
                    <a:cubicBezTo>
                      <a:pt x="19" y="76"/>
                      <a:pt x="1" y="125"/>
                      <a:pt x="32" y="129"/>
                    </a:cubicBezTo>
                    <a:cubicBezTo>
                      <a:pt x="72" y="138"/>
                      <a:pt x="99" y="156"/>
                      <a:pt x="130" y="174"/>
                    </a:cubicBezTo>
                    <a:cubicBezTo>
                      <a:pt x="188" y="209"/>
                      <a:pt x="242" y="236"/>
                      <a:pt x="300" y="267"/>
                    </a:cubicBezTo>
                    <a:cubicBezTo>
                      <a:pt x="452" y="352"/>
                      <a:pt x="608" y="437"/>
                      <a:pt x="760" y="526"/>
                    </a:cubicBezTo>
                    <a:cubicBezTo>
                      <a:pt x="929" y="625"/>
                      <a:pt x="1099" y="718"/>
                      <a:pt x="1277" y="803"/>
                    </a:cubicBezTo>
                    <a:cubicBezTo>
                      <a:pt x="1434" y="879"/>
                      <a:pt x="1581" y="977"/>
                      <a:pt x="1746" y="1031"/>
                    </a:cubicBezTo>
                    <a:cubicBezTo>
                      <a:pt x="1749" y="1032"/>
                      <a:pt x="1753" y="1033"/>
                      <a:pt x="1756" y="1033"/>
                    </a:cubicBezTo>
                    <a:cubicBezTo>
                      <a:pt x="1788" y="1033"/>
                      <a:pt x="1833" y="983"/>
                      <a:pt x="1809" y="955"/>
                    </a:cubicBezTo>
                    <a:cubicBezTo>
                      <a:pt x="1697" y="825"/>
                      <a:pt x="1545" y="736"/>
                      <a:pt x="1411" y="629"/>
                    </a:cubicBezTo>
                    <a:cubicBezTo>
                      <a:pt x="1260" y="504"/>
                      <a:pt x="1090" y="401"/>
                      <a:pt x="920" y="303"/>
                    </a:cubicBezTo>
                    <a:cubicBezTo>
                      <a:pt x="764" y="218"/>
                      <a:pt x="608" y="129"/>
                      <a:pt x="443" y="67"/>
                    </a:cubicBezTo>
                    <a:cubicBezTo>
                      <a:pt x="356" y="29"/>
                      <a:pt x="261" y="1"/>
                      <a:pt x="1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54" name="Google Shape;454;p39"/>
              <p:cNvSpPr/>
              <p:nvPr/>
            </p:nvSpPr>
            <p:spPr>
              <a:xfrm>
                <a:off x="6487800" y="3725700"/>
                <a:ext cx="35650" cy="20050"/>
              </a:xfrm>
              <a:custGeom>
                <a:avLst/>
                <a:gdLst/>
                <a:ahLst/>
                <a:cxnLst/>
                <a:rect l="l" t="t" r="r" b="b"/>
                <a:pathLst>
                  <a:path w="1426" h="802" extrusionOk="0">
                    <a:moveTo>
                      <a:pt x="179" y="1"/>
                    </a:moveTo>
                    <a:cubicBezTo>
                      <a:pt x="176" y="4"/>
                      <a:pt x="164" y="7"/>
                      <a:pt x="158" y="8"/>
                    </a:cubicBezTo>
                    <a:lnTo>
                      <a:pt x="158" y="8"/>
                    </a:lnTo>
                    <a:cubicBezTo>
                      <a:pt x="153" y="7"/>
                      <a:pt x="143" y="5"/>
                      <a:pt x="143" y="5"/>
                    </a:cubicBezTo>
                    <a:lnTo>
                      <a:pt x="121" y="5"/>
                    </a:lnTo>
                    <a:cubicBezTo>
                      <a:pt x="85" y="5"/>
                      <a:pt x="54" y="14"/>
                      <a:pt x="31" y="41"/>
                    </a:cubicBezTo>
                    <a:cubicBezTo>
                      <a:pt x="0" y="72"/>
                      <a:pt x="4" y="117"/>
                      <a:pt x="34" y="117"/>
                    </a:cubicBezTo>
                    <a:cubicBezTo>
                      <a:pt x="40" y="117"/>
                      <a:pt x="46" y="115"/>
                      <a:pt x="53" y="112"/>
                    </a:cubicBezTo>
                    <a:lnTo>
                      <a:pt x="53" y="112"/>
                    </a:lnTo>
                    <a:cubicBezTo>
                      <a:pt x="53" y="112"/>
                      <a:pt x="53" y="112"/>
                      <a:pt x="54" y="113"/>
                    </a:cubicBezTo>
                    <a:cubicBezTo>
                      <a:pt x="54" y="112"/>
                      <a:pt x="53" y="112"/>
                      <a:pt x="53" y="112"/>
                    </a:cubicBezTo>
                    <a:lnTo>
                      <a:pt x="53" y="112"/>
                    </a:lnTo>
                    <a:cubicBezTo>
                      <a:pt x="53" y="112"/>
                      <a:pt x="53" y="112"/>
                      <a:pt x="53" y="112"/>
                    </a:cubicBezTo>
                    <a:lnTo>
                      <a:pt x="53" y="112"/>
                    </a:lnTo>
                    <a:cubicBezTo>
                      <a:pt x="53" y="112"/>
                      <a:pt x="53" y="112"/>
                      <a:pt x="53" y="111"/>
                    </a:cubicBezTo>
                    <a:lnTo>
                      <a:pt x="53" y="111"/>
                    </a:lnTo>
                    <a:cubicBezTo>
                      <a:pt x="52" y="112"/>
                      <a:pt x="51" y="112"/>
                      <a:pt x="50" y="112"/>
                    </a:cubicBezTo>
                    <a:cubicBezTo>
                      <a:pt x="48" y="112"/>
                      <a:pt x="49" y="110"/>
                      <a:pt x="50" y="110"/>
                    </a:cubicBezTo>
                    <a:cubicBezTo>
                      <a:pt x="51" y="110"/>
                      <a:pt x="52" y="110"/>
                      <a:pt x="53" y="111"/>
                    </a:cubicBezTo>
                    <a:lnTo>
                      <a:pt x="53" y="111"/>
                    </a:lnTo>
                    <a:cubicBezTo>
                      <a:pt x="53" y="111"/>
                      <a:pt x="53" y="111"/>
                      <a:pt x="53" y="111"/>
                    </a:cubicBezTo>
                    <a:lnTo>
                      <a:pt x="53" y="111"/>
                    </a:lnTo>
                    <a:cubicBezTo>
                      <a:pt x="53" y="111"/>
                      <a:pt x="53" y="111"/>
                      <a:pt x="54" y="111"/>
                    </a:cubicBezTo>
                    <a:lnTo>
                      <a:pt x="54" y="111"/>
                    </a:lnTo>
                    <a:cubicBezTo>
                      <a:pt x="54" y="111"/>
                      <a:pt x="53" y="111"/>
                      <a:pt x="53" y="111"/>
                    </a:cubicBezTo>
                    <a:lnTo>
                      <a:pt x="53" y="111"/>
                    </a:lnTo>
                    <a:cubicBezTo>
                      <a:pt x="53" y="111"/>
                      <a:pt x="53" y="111"/>
                      <a:pt x="53" y="111"/>
                    </a:cubicBezTo>
                    <a:lnTo>
                      <a:pt x="53" y="111"/>
                    </a:lnTo>
                    <a:cubicBezTo>
                      <a:pt x="52" y="111"/>
                      <a:pt x="53" y="111"/>
                      <a:pt x="53" y="111"/>
                    </a:cubicBezTo>
                    <a:lnTo>
                      <a:pt x="53" y="111"/>
                    </a:lnTo>
                    <a:cubicBezTo>
                      <a:pt x="53" y="111"/>
                      <a:pt x="53" y="111"/>
                      <a:pt x="53" y="111"/>
                    </a:cubicBezTo>
                    <a:lnTo>
                      <a:pt x="53" y="111"/>
                    </a:lnTo>
                    <a:cubicBezTo>
                      <a:pt x="53" y="111"/>
                      <a:pt x="53" y="112"/>
                      <a:pt x="53" y="112"/>
                    </a:cubicBezTo>
                    <a:lnTo>
                      <a:pt x="53" y="112"/>
                    </a:lnTo>
                    <a:cubicBezTo>
                      <a:pt x="54" y="112"/>
                      <a:pt x="54" y="111"/>
                      <a:pt x="54" y="111"/>
                    </a:cubicBezTo>
                    <a:lnTo>
                      <a:pt x="54" y="111"/>
                    </a:lnTo>
                    <a:cubicBezTo>
                      <a:pt x="57" y="112"/>
                      <a:pt x="60" y="115"/>
                      <a:pt x="63" y="117"/>
                    </a:cubicBezTo>
                    <a:cubicBezTo>
                      <a:pt x="67" y="117"/>
                      <a:pt x="76" y="117"/>
                      <a:pt x="81" y="121"/>
                    </a:cubicBezTo>
                    <a:cubicBezTo>
                      <a:pt x="87" y="125"/>
                      <a:pt x="88" y="126"/>
                      <a:pt x="88" y="126"/>
                    </a:cubicBezTo>
                    <a:cubicBezTo>
                      <a:pt x="88" y="126"/>
                      <a:pt x="85" y="124"/>
                      <a:pt x="84" y="124"/>
                    </a:cubicBezTo>
                    <a:lnTo>
                      <a:pt x="84" y="124"/>
                    </a:lnTo>
                    <a:cubicBezTo>
                      <a:pt x="83" y="124"/>
                      <a:pt x="84" y="126"/>
                      <a:pt x="94" y="135"/>
                    </a:cubicBezTo>
                    <a:cubicBezTo>
                      <a:pt x="125" y="171"/>
                      <a:pt x="179" y="188"/>
                      <a:pt x="223" y="211"/>
                    </a:cubicBezTo>
                    <a:cubicBezTo>
                      <a:pt x="344" y="273"/>
                      <a:pt x="460" y="345"/>
                      <a:pt x="580" y="407"/>
                    </a:cubicBezTo>
                    <a:cubicBezTo>
                      <a:pt x="830" y="546"/>
                      <a:pt x="1089" y="666"/>
                      <a:pt x="1339" y="800"/>
                    </a:cubicBezTo>
                    <a:cubicBezTo>
                      <a:pt x="1342" y="801"/>
                      <a:pt x="1345" y="802"/>
                      <a:pt x="1348" y="802"/>
                    </a:cubicBezTo>
                    <a:cubicBezTo>
                      <a:pt x="1377" y="802"/>
                      <a:pt x="1426" y="748"/>
                      <a:pt x="1402" y="724"/>
                    </a:cubicBezTo>
                    <a:cubicBezTo>
                      <a:pt x="1330" y="653"/>
                      <a:pt x="1246" y="599"/>
                      <a:pt x="1170" y="532"/>
                    </a:cubicBezTo>
                    <a:cubicBezTo>
                      <a:pt x="1076" y="452"/>
                      <a:pt x="973" y="376"/>
                      <a:pt x="866" y="304"/>
                    </a:cubicBezTo>
                    <a:cubicBezTo>
                      <a:pt x="755" y="233"/>
                      <a:pt x="638" y="166"/>
                      <a:pt x="518" y="113"/>
                    </a:cubicBezTo>
                    <a:cubicBezTo>
                      <a:pt x="429" y="72"/>
                      <a:pt x="330" y="19"/>
                      <a:pt x="232" y="5"/>
                    </a:cubicBezTo>
                    <a:cubicBezTo>
                      <a:pt x="219" y="1"/>
                      <a:pt x="210" y="1"/>
                      <a:pt x="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55" name="Google Shape;455;p39"/>
              <p:cNvSpPr/>
              <p:nvPr/>
            </p:nvSpPr>
            <p:spPr>
              <a:xfrm>
                <a:off x="6512125" y="3741375"/>
                <a:ext cx="45625" cy="27400"/>
              </a:xfrm>
              <a:custGeom>
                <a:avLst/>
                <a:gdLst/>
                <a:ahLst/>
                <a:cxnLst/>
                <a:rect l="l" t="t" r="r" b="b"/>
                <a:pathLst>
                  <a:path w="1825" h="1096" extrusionOk="0">
                    <a:moveTo>
                      <a:pt x="234" y="1"/>
                    </a:moveTo>
                    <a:cubicBezTo>
                      <a:pt x="193" y="1"/>
                      <a:pt x="153" y="5"/>
                      <a:pt x="107" y="8"/>
                    </a:cubicBezTo>
                    <a:cubicBezTo>
                      <a:pt x="67" y="12"/>
                      <a:pt x="0" y="97"/>
                      <a:pt x="63" y="106"/>
                    </a:cubicBezTo>
                    <a:cubicBezTo>
                      <a:pt x="112" y="110"/>
                      <a:pt x="183" y="146"/>
                      <a:pt x="237" y="164"/>
                    </a:cubicBezTo>
                    <a:cubicBezTo>
                      <a:pt x="308" y="186"/>
                      <a:pt x="375" y="218"/>
                      <a:pt x="442" y="249"/>
                    </a:cubicBezTo>
                    <a:cubicBezTo>
                      <a:pt x="607" y="325"/>
                      <a:pt x="755" y="423"/>
                      <a:pt x="906" y="517"/>
                    </a:cubicBezTo>
                    <a:cubicBezTo>
                      <a:pt x="1192" y="704"/>
                      <a:pt x="1464" y="909"/>
                      <a:pt x="1754" y="1092"/>
                    </a:cubicBezTo>
                    <a:cubicBezTo>
                      <a:pt x="1759" y="1095"/>
                      <a:pt x="1763" y="1096"/>
                      <a:pt x="1767" y="1096"/>
                    </a:cubicBezTo>
                    <a:cubicBezTo>
                      <a:pt x="1795" y="1096"/>
                      <a:pt x="1824" y="1049"/>
                      <a:pt x="1813" y="1026"/>
                    </a:cubicBezTo>
                    <a:cubicBezTo>
                      <a:pt x="1723" y="887"/>
                      <a:pt x="1594" y="771"/>
                      <a:pt x="1478" y="655"/>
                    </a:cubicBezTo>
                    <a:cubicBezTo>
                      <a:pt x="1339" y="526"/>
                      <a:pt x="1188" y="414"/>
                      <a:pt x="1027" y="311"/>
                    </a:cubicBezTo>
                    <a:cubicBezTo>
                      <a:pt x="875" y="218"/>
                      <a:pt x="714" y="133"/>
                      <a:pt x="545" y="70"/>
                    </a:cubicBezTo>
                    <a:cubicBezTo>
                      <a:pt x="473" y="43"/>
                      <a:pt x="393" y="21"/>
                      <a:pt x="317" y="8"/>
                    </a:cubicBezTo>
                    <a:cubicBezTo>
                      <a:pt x="287" y="3"/>
                      <a:pt x="260" y="1"/>
                      <a:pt x="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56" name="Google Shape;456;p39"/>
              <p:cNvSpPr/>
              <p:nvPr/>
            </p:nvSpPr>
            <p:spPr>
              <a:xfrm>
                <a:off x="6552525" y="3766375"/>
                <a:ext cx="42125" cy="29525"/>
              </a:xfrm>
              <a:custGeom>
                <a:avLst/>
                <a:gdLst/>
                <a:ahLst/>
                <a:cxnLst/>
                <a:rect l="l" t="t" r="r" b="b"/>
                <a:pathLst>
                  <a:path w="1685" h="1181" extrusionOk="0">
                    <a:moveTo>
                      <a:pt x="112" y="1"/>
                    </a:moveTo>
                    <a:cubicBezTo>
                      <a:pt x="63" y="1"/>
                      <a:pt x="0" y="82"/>
                      <a:pt x="49" y="110"/>
                    </a:cubicBezTo>
                    <a:cubicBezTo>
                      <a:pt x="89" y="137"/>
                      <a:pt x="125" y="191"/>
                      <a:pt x="165" y="222"/>
                    </a:cubicBezTo>
                    <a:cubicBezTo>
                      <a:pt x="223" y="262"/>
                      <a:pt x="281" y="298"/>
                      <a:pt x="339" y="338"/>
                    </a:cubicBezTo>
                    <a:cubicBezTo>
                      <a:pt x="478" y="441"/>
                      <a:pt x="616" y="539"/>
                      <a:pt x="759" y="641"/>
                    </a:cubicBezTo>
                    <a:cubicBezTo>
                      <a:pt x="1027" y="833"/>
                      <a:pt x="1308" y="1021"/>
                      <a:pt x="1598" y="1177"/>
                    </a:cubicBezTo>
                    <a:cubicBezTo>
                      <a:pt x="1602" y="1179"/>
                      <a:pt x="1606" y="1180"/>
                      <a:pt x="1610" y="1180"/>
                    </a:cubicBezTo>
                    <a:cubicBezTo>
                      <a:pt x="1642" y="1180"/>
                      <a:pt x="1685" y="1125"/>
                      <a:pt x="1665" y="1101"/>
                    </a:cubicBezTo>
                    <a:cubicBezTo>
                      <a:pt x="1451" y="847"/>
                      <a:pt x="1179" y="633"/>
                      <a:pt x="911" y="445"/>
                    </a:cubicBezTo>
                    <a:cubicBezTo>
                      <a:pt x="768" y="347"/>
                      <a:pt x="625" y="253"/>
                      <a:pt x="478" y="164"/>
                    </a:cubicBezTo>
                    <a:cubicBezTo>
                      <a:pt x="415" y="128"/>
                      <a:pt x="353" y="84"/>
                      <a:pt x="290" y="52"/>
                    </a:cubicBezTo>
                    <a:cubicBezTo>
                      <a:pt x="237" y="30"/>
                      <a:pt x="179" y="26"/>
                      <a:pt x="125" y="3"/>
                    </a:cubicBezTo>
                    <a:cubicBezTo>
                      <a:pt x="121" y="2"/>
                      <a:pt x="116" y="1"/>
                      <a:pt x="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57" name="Google Shape;457;p39"/>
              <p:cNvSpPr/>
              <p:nvPr/>
            </p:nvSpPr>
            <p:spPr>
              <a:xfrm>
                <a:off x="6580700" y="3784325"/>
                <a:ext cx="42650" cy="32525"/>
              </a:xfrm>
              <a:custGeom>
                <a:avLst/>
                <a:gdLst/>
                <a:ahLst/>
                <a:cxnLst/>
                <a:rect l="l" t="t" r="r" b="b"/>
                <a:pathLst>
                  <a:path w="1706" h="1301" extrusionOk="0">
                    <a:moveTo>
                      <a:pt x="50" y="1"/>
                    </a:moveTo>
                    <a:cubicBezTo>
                      <a:pt x="28" y="1"/>
                      <a:pt x="1" y="40"/>
                      <a:pt x="11" y="62"/>
                    </a:cubicBezTo>
                    <a:cubicBezTo>
                      <a:pt x="43" y="111"/>
                      <a:pt x="69" y="165"/>
                      <a:pt x="105" y="209"/>
                    </a:cubicBezTo>
                    <a:cubicBezTo>
                      <a:pt x="154" y="267"/>
                      <a:pt x="208" y="316"/>
                      <a:pt x="261" y="370"/>
                    </a:cubicBezTo>
                    <a:cubicBezTo>
                      <a:pt x="391" y="490"/>
                      <a:pt x="529" y="597"/>
                      <a:pt x="667" y="705"/>
                    </a:cubicBezTo>
                    <a:cubicBezTo>
                      <a:pt x="824" y="821"/>
                      <a:pt x="984" y="928"/>
                      <a:pt x="1145" y="1035"/>
                    </a:cubicBezTo>
                    <a:cubicBezTo>
                      <a:pt x="1301" y="1138"/>
                      <a:pt x="1466" y="1218"/>
                      <a:pt x="1632" y="1298"/>
                    </a:cubicBezTo>
                    <a:cubicBezTo>
                      <a:pt x="1635" y="1300"/>
                      <a:pt x="1638" y="1300"/>
                      <a:pt x="1641" y="1300"/>
                    </a:cubicBezTo>
                    <a:cubicBezTo>
                      <a:pt x="1668" y="1300"/>
                      <a:pt x="1705" y="1256"/>
                      <a:pt x="1685" y="1236"/>
                    </a:cubicBezTo>
                    <a:cubicBezTo>
                      <a:pt x="1560" y="1111"/>
                      <a:pt x="1431" y="986"/>
                      <a:pt x="1283" y="883"/>
                    </a:cubicBezTo>
                    <a:cubicBezTo>
                      <a:pt x="1127" y="767"/>
                      <a:pt x="967" y="656"/>
                      <a:pt x="806" y="548"/>
                    </a:cubicBezTo>
                    <a:cubicBezTo>
                      <a:pt x="663" y="450"/>
                      <a:pt x="520" y="352"/>
                      <a:pt x="382" y="249"/>
                    </a:cubicBezTo>
                    <a:cubicBezTo>
                      <a:pt x="319" y="205"/>
                      <a:pt x="266" y="156"/>
                      <a:pt x="203" y="115"/>
                    </a:cubicBezTo>
                    <a:cubicBezTo>
                      <a:pt x="159" y="80"/>
                      <a:pt x="105" y="53"/>
                      <a:pt x="65" y="8"/>
                    </a:cubicBezTo>
                    <a:cubicBezTo>
                      <a:pt x="61" y="3"/>
                      <a:pt x="56" y="1"/>
                      <a:pt x="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58" name="Google Shape;458;p39"/>
              <p:cNvSpPr/>
              <p:nvPr/>
            </p:nvSpPr>
            <p:spPr>
              <a:xfrm>
                <a:off x="6617825" y="3810400"/>
                <a:ext cx="26900" cy="16600"/>
              </a:xfrm>
              <a:custGeom>
                <a:avLst/>
                <a:gdLst/>
                <a:ahLst/>
                <a:cxnLst/>
                <a:rect l="l" t="t" r="r" b="b"/>
                <a:pathLst>
                  <a:path w="1076" h="664" extrusionOk="0">
                    <a:moveTo>
                      <a:pt x="125" y="1"/>
                    </a:moveTo>
                    <a:cubicBezTo>
                      <a:pt x="76" y="1"/>
                      <a:pt x="0" y="82"/>
                      <a:pt x="40" y="126"/>
                    </a:cubicBezTo>
                    <a:cubicBezTo>
                      <a:pt x="53" y="144"/>
                      <a:pt x="62" y="162"/>
                      <a:pt x="75" y="179"/>
                    </a:cubicBezTo>
                    <a:cubicBezTo>
                      <a:pt x="89" y="193"/>
                      <a:pt x="106" y="206"/>
                      <a:pt x="120" y="220"/>
                    </a:cubicBezTo>
                    <a:cubicBezTo>
                      <a:pt x="151" y="246"/>
                      <a:pt x="187" y="273"/>
                      <a:pt x="218" y="300"/>
                    </a:cubicBezTo>
                    <a:cubicBezTo>
                      <a:pt x="294" y="358"/>
                      <a:pt x="374" y="403"/>
                      <a:pt x="455" y="452"/>
                    </a:cubicBezTo>
                    <a:cubicBezTo>
                      <a:pt x="531" y="496"/>
                      <a:pt x="615" y="554"/>
                      <a:pt x="700" y="581"/>
                    </a:cubicBezTo>
                    <a:cubicBezTo>
                      <a:pt x="722" y="586"/>
                      <a:pt x="745" y="595"/>
                      <a:pt x="767" y="603"/>
                    </a:cubicBezTo>
                    <a:cubicBezTo>
                      <a:pt x="794" y="617"/>
                      <a:pt x="816" y="617"/>
                      <a:pt x="839" y="626"/>
                    </a:cubicBezTo>
                    <a:cubicBezTo>
                      <a:pt x="885" y="641"/>
                      <a:pt x="924" y="663"/>
                      <a:pt x="972" y="663"/>
                    </a:cubicBezTo>
                    <a:cubicBezTo>
                      <a:pt x="979" y="663"/>
                      <a:pt x="987" y="663"/>
                      <a:pt x="995" y="661"/>
                    </a:cubicBezTo>
                    <a:cubicBezTo>
                      <a:pt x="1030" y="657"/>
                      <a:pt x="1075" y="626"/>
                      <a:pt x="1075" y="586"/>
                    </a:cubicBezTo>
                    <a:cubicBezTo>
                      <a:pt x="1071" y="532"/>
                      <a:pt x="1044" y="492"/>
                      <a:pt x="1008" y="456"/>
                    </a:cubicBezTo>
                    <a:cubicBezTo>
                      <a:pt x="990" y="438"/>
                      <a:pt x="981" y="416"/>
                      <a:pt x="968" y="398"/>
                    </a:cubicBezTo>
                    <a:cubicBezTo>
                      <a:pt x="950" y="380"/>
                      <a:pt x="932" y="367"/>
                      <a:pt x="919" y="349"/>
                    </a:cubicBezTo>
                    <a:cubicBezTo>
                      <a:pt x="856" y="273"/>
                      <a:pt x="758" y="224"/>
                      <a:pt x="673" y="175"/>
                    </a:cubicBezTo>
                    <a:cubicBezTo>
                      <a:pt x="593" y="135"/>
                      <a:pt x="508" y="90"/>
                      <a:pt x="419" y="63"/>
                    </a:cubicBezTo>
                    <a:cubicBezTo>
                      <a:pt x="374" y="50"/>
                      <a:pt x="330" y="37"/>
                      <a:pt x="285" y="28"/>
                    </a:cubicBezTo>
                    <a:cubicBezTo>
                      <a:pt x="263" y="19"/>
                      <a:pt x="236" y="10"/>
                      <a:pt x="209" y="10"/>
                    </a:cubicBezTo>
                    <a:cubicBezTo>
                      <a:pt x="182" y="5"/>
                      <a:pt x="156" y="5"/>
                      <a:pt x="129" y="1"/>
                    </a:cubicBezTo>
                    <a:cubicBezTo>
                      <a:pt x="128" y="1"/>
                      <a:pt x="126" y="1"/>
                      <a:pt x="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59" name="Google Shape;459;p39"/>
              <p:cNvSpPr/>
              <p:nvPr/>
            </p:nvSpPr>
            <p:spPr>
              <a:xfrm>
                <a:off x="6632025" y="3815400"/>
                <a:ext cx="26775" cy="19425"/>
              </a:xfrm>
              <a:custGeom>
                <a:avLst/>
                <a:gdLst/>
                <a:ahLst/>
                <a:cxnLst/>
                <a:rect l="l" t="t" r="r" b="b"/>
                <a:pathLst>
                  <a:path w="1071" h="777" extrusionOk="0">
                    <a:moveTo>
                      <a:pt x="184" y="1"/>
                    </a:moveTo>
                    <a:cubicBezTo>
                      <a:pt x="112" y="1"/>
                      <a:pt x="1" y="125"/>
                      <a:pt x="56" y="189"/>
                    </a:cubicBezTo>
                    <a:cubicBezTo>
                      <a:pt x="110" y="247"/>
                      <a:pt x="177" y="305"/>
                      <a:pt x="244" y="354"/>
                    </a:cubicBezTo>
                    <a:cubicBezTo>
                      <a:pt x="315" y="403"/>
                      <a:pt x="382" y="457"/>
                      <a:pt x="454" y="506"/>
                    </a:cubicBezTo>
                    <a:cubicBezTo>
                      <a:pt x="494" y="533"/>
                      <a:pt x="529" y="560"/>
                      <a:pt x="570" y="582"/>
                    </a:cubicBezTo>
                    <a:cubicBezTo>
                      <a:pt x="592" y="595"/>
                      <a:pt x="614" y="600"/>
                      <a:pt x="632" y="613"/>
                    </a:cubicBezTo>
                    <a:cubicBezTo>
                      <a:pt x="650" y="622"/>
                      <a:pt x="668" y="636"/>
                      <a:pt x="686" y="644"/>
                    </a:cubicBezTo>
                    <a:cubicBezTo>
                      <a:pt x="726" y="671"/>
                      <a:pt x="770" y="689"/>
                      <a:pt x="815" y="711"/>
                    </a:cubicBezTo>
                    <a:cubicBezTo>
                      <a:pt x="860" y="738"/>
                      <a:pt x="904" y="756"/>
                      <a:pt x="953" y="774"/>
                    </a:cubicBezTo>
                    <a:cubicBezTo>
                      <a:pt x="958" y="776"/>
                      <a:pt x="962" y="776"/>
                      <a:pt x="967" y="776"/>
                    </a:cubicBezTo>
                    <a:cubicBezTo>
                      <a:pt x="1012" y="776"/>
                      <a:pt x="1071" y="707"/>
                      <a:pt x="1043" y="667"/>
                    </a:cubicBezTo>
                    <a:cubicBezTo>
                      <a:pt x="1011" y="627"/>
                      <a:pt x="985" y="586"/>
                      <a:pt x="949" y="551"/>
                    </a:cubicBezTo>
                    <a:cubicBezTo>
                      <a:pt x="918" y="520"/>
                      <a:pt x="895" y="479"/>
                      <a:pt x="864" y="448"/>
                    </a:cubicBezTo>
                    <a:cubicBezTo>
                      <a:pt x="846" y="430"/>
                      <a:pt x="833" y="417"/>
                      <a:pt x="815" y="399"/>
                    </a:cubicBezTo>
                    <a:cubicBezTo>
                      <a:pt x="802" y="381"/>
                      <a:pt x="788" y="359"/>
                      <a:pt x="775" y="341"/>
                    </a:cubicBezTo>
                    <a:cubicBezTo>
                      <a:pt x="748" y="310"/>
                      <a:pt x="712" y="278"/>
                      <a:pt x="677" y="247"/>
                    </a:cubicBezTo>
                    <a:cubicBezTo>
                      <a:pt x="614" y="189"/>
                      <a:pt x="543" y="145"/>
                      <a:pt x="471" y="100"/>
                    </a:cubicBezTo>
                    <a:cubicBezTo>
                      <a:pt x="387" y="46"/>
                      <a:pt x="288" y="15"/>
                      <a:pt x="195" y="2"/>
                    </a:cubicBezTo>
                    <a:cubicBezTo>
                      <a:pt x="191" y="1"/>
                      <a:pt x="188" y="1"/>
                      <a:pt x="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grpSp>
          <p:nvGrpSpPr>
            <p:cNvPr id="460" name="Google Shape;460;p39"/>
            <p:cNvGrpSpPr/>
            <p:nvPr/>
          </p:nvGrpSpPr>
          <p:grpSpPr>
            <a:xfrm>
              <a:off x="-9451" y="4415785"/>
              <a:ext cx="10223246" cy="1615789"/>
              <a:chOff x="-9451" y="4415785"/>
              <a:chExt cx="10223246" cy="1615789"/>
            </a:xfrm>
          </p:grpSpPr>
          <p:sp>
            <p:nvSpPr>
              <p:cNvPr id="461" name="Google Shape;461;p39"/>
              <p:cNvSpPr/>
              <p:nvPr/>
            </p:nvSpPr>
            <p:spPr>
              <a:xfrm>
                <a:off x="-9451" y="4463250"/>
                <a:ext cx="10017275" cy="680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nvGrpSpPr>
              <p:cNvPr id="462" name="Google Shape;462;p39"/>
              <p:cNvGrpSpPr/>
              <p:nvPr/>
            </p:nvGrpSpPr>
            <p:grpSpPr>
              <a:xfrm rot="10800000" flipH="1">
                <a:off x="2855718" y="4415785"/>
                <a:ext cx="4966177" cy="1615789"/>
                <a:chOff x="1637701" y="1925750"/>
                <a:chExt cx="4341825" cy="1412650"/>
              </a:xfrm>
            </p:grpSpPr>
            <p:sp>
              <p:nvSpPr>
                <p:cNvPr id="463" name="Google Shape;463;p39"/>
                <p:cNvSpPr/>
                <p:nvPr/>
              </p:nvSpPr>
              <p:spPr>
                <a:xfrm>
                  <a:off x="3106900" y="2553775"/>
                  <a:ext cx="299875" cy="505325"/>
                </a:xfrm>
                <a:custGeom>
                  <a:avLst/>
                  <a:gdLst/>
                  <a:ahLst/>
                  <a:cxnLst/>
                  <a:rect l="l" t="t" r="r" b="b"/>
                  <a:pathLst>
                    <a:path w="11995" h="20213" extrusionOk="0">
                      <a:moveTo>
                        <a:pt x="5946" y="1"/>
                      </a:moveTo>
                      <a:lnTo>
                        <a:pt x="5879" y="4406"/>
                      </a:lnTo>
                      <a:lnTo>
                        <a:pt x="2465" y="16195"/>
                      </a:lnTo>
                      <a:lnTo>
                        <a:pt x="1" y="20212"/>
                      </a:lnTo>
                      <a:lnTo>
                        <a:pt x="11995" y="20208"/>
                      </a:lnTo>
                      <a:lnTo>
                        <a:pt x="9526" y="16190"/>
                      </a:lnTo>
                      <a:lnTo>
                        <a:pt x="6103" y="4406"/>
                      </a:lnTo>
                      <a:lnTo>
                        <a:pt x="6031" y="1"/>
                      </a:lnTo>
                      <a:close/>
                    </a:path>
                  </a:pathLst>
                </a:custGeom>
                <a:solidFill>
                  <a:srgbClr val="E87D4D">
                    <a:alpha val="5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64" name="Google Shape;464;p39"/>
                <p:cNvSpPr/>
                <p:nvPr/>
              </p:nvSpPr>
              <p:spPr>
                <a:xfrm>
                  <a:off x="3435550" y="3013100"/>
                  <a:ext cx="287250" cy="287350"/>
                </a:xfrm>
                <a:custGeom>
                  <a:avLst/>
                  <a:gdLst/>
                  <a:ahLst/>
                  <a:cxnLst/>
                  <a:rect l="l" t="t" r="r" b="b"/>
                  <a:pathLst>
                    <a:path w="11490" h="11494" extrusionOk="0">
                      <a:moveTo>
                        <a:pt x="9713" y="8347"/>
                      </a:moveTo>
                      <a:lnTo>
                        <a:pt x="9713" y="10445"/>
                      </a:lnTo>
                      <a:lnTo>
                        <a:pt x="8722" y="10445"/>
                      </a:lnTo>
                      <a:lnTo>
                        <a:pt x="8722" y="8347"/>
                      </a:lnTo>
                      <a:close/>
                      <a:moveTo>
                        <a:pt x="2567" y="8352"/>
                      </a:moveTo>
                      <a:lnTo>
                        <a:pt x="2567" y="10449"/>
                      </a:lnTo>
                      <a:lnTo>
                        <a:pt x="1576" y="10449"/>
                      </a:lnTo>
                      <a:lnTo>
                        <a:pt x="1576" y="8352"/>
                      </a:lnTo>
                      <a:close/>
                      <a:moveTo>
                        <a:pt x="3754" y="8347"/>
                      </a:moveTo>
                      <a:lnTo>
                        <a:pt x="3759" y="10449"/>
                      </a:lnTo>
                      <a:lnTo>
                        <a:pt x="2768" y="10449"/>
                      </a:lnTo>
                      <a:lnTo>
                        <a:pt x="2768" y="8352"/>
                      </a:lnTo>
                      <a:lnTo>
                        <a:pt x="3754" y="8347"/>
                      </a:lnTo>
                      <a:close/>
                      <a:moveTo>
                        <a:pt x="4946" y="8347"/>
                      </a:moveTo>
                      <a:lnTo>
                        <a:pt x="4950" y="10449"/>
                      </a:lnTo>
                      <a:lnTo>
                        <a:pt x="3959" y="10449"/>
                      </a:lnTo>
                      <a:lnTo>
                        <a:pt x="3959" y="8347"/>
                      </a:lnTo>
                      <a:close/>
                      <a:moveTo>
                        <a:pt x="6138" y="8347"/>
                      </a:moveTo>
                      <a:lnTo>
                        <a:pt x="6138" y="10449"/>
                      </a:lnTo>
                      <a:lnTo>
                        <a:pt x="5151" y="10449"/>
                      </a:lnTo>
                      <a:lnTo>
                        <a:pt x="5151" y="8347"/>
                      </a:lnTo>
                      <a:close/>
                      <a:moveTo>
                        <a:pt x="7330" y="8347"/>
                      </a:moveTo>
                      <a:lnTo>
                        <a:pt x="7330" y="10449"/>
                      </a:lnTo>
                      <a:lnTo>
                        <a:pt x="6343" y="10449"/>
                      </a:lnTo>
                      <a:lnTo>
                        <a:pt x="6339" y="8347"/>
                      </a:lnTo>
                      <a:close/>
                      <a:moveTo>
                        <a:pt x="8521" y="8347"/>
                      </a:moveTo>
                      <a:lnTo>
                        <a:pt x="8521" y="10449"/>
                      </a:lnTo>
                      <a:lnTo>
                        <a:pt x="7530" y="10449"/>
                      </a:lnTo>
                      <a:lnTo>
                        <a:pt x="7530" y="8347"/>
                      </a:lnTo>
                      <a:close/>
                      <a:moveTo>
                        <a:pt x="5700" y="0"/>
                      </a:moveTo>
                      <a:lnTo>
                        <a:pt x="5629" y="1759"/>
                      </a:lnTo>
                      <a:lnTo>
                        <a:pt x="3736" y="5258"/>
                      </a:lnTo>
                      <a:lnTo>
                        <a:pt x="2335" y="6803"/>
                      </a:lnTo>
                      <a:lnTo>
                        <a:pt x="2361" y="6803"/>
                      </a:lnTo>
                      <a:lnTo>
                        <a:pt x="0" y="8352"/>
                      </a:lnTo>
                      <a:lnTo>
                        <a:pt x="1375" y="8352"/>
                      </a:lnTo>
                      <a:lnTo>
                        <a:pt x="1375" y="10449"/>
                      </a:lnTo>
                      <a:lnTo>
                        <a:pt x="1375" y="10668"/>
                      </a:lnTo>
                      <a:lnTo>
                        <a:pt x="1745" y="10668"/>
                      </a:lnTo>
                      <a:lnTo>
                        <a:pt x="1745" y="10815"/>
                      </a:lnTo>
                      <a:lnTo>
                        <a:pt x="1848" y="10815"/>
                      </a:lnTo>
                      <a:lnTo>
                        <a:pt x="1848" y="11494"/>
                      </a:lnTo>
                      <a:lnTo>
                        <a:pt x="2214" y="11494"/>
                      </a:lnTo>
                      <a:lnTo>
                        <a:pt x="2214" y="10815"/>
                      </a:lnTo>
                      <a:lnTo>
                        <a:pt x="2317" y="10815"/>
                      </a:lnTo>
                      <a:lnTo>
                        <a:pt x="2317" y="10668"/>
                      </a:lnTo>
                      <a:lnTo>
                        <a:pt x="3553" y="10668"/>
                      </a:lnTo>
                      <a:lnTo>
                        <a:pt x="3553" y="10815"/>
                      </a:lnTo>
                      <a:lnTo>
                        <a:pt x="3656" y="10815"/>
                      </a:lnTo>
                      <a:lnTo>
                        <a:pt x="3656" y="11494"/>
                      </a:lnTo>
                      <a:lnTo>
                        <a:pt x="4022" y="11494"/>
                      </a:lnTo>
                      <a:lnTo>
                        <a:pt x="4022" y="10815"/>
                      </a:lnTo>
                      <a:lnTo>
                        <a:pt x="4125" y="10815"/>
                      </a:lnTo>
                      <a:lnTo>
                        <a:pt x="4125" y="10668"/>
                      </a:lnTo>
                      <a:lnTo>
                        <a:pt x="5357" y="10668"/>
                      </a:lnTo>
                      <a:lnTo>
                        <a:pt x="5361" y="10815"/>
                      </a:lnTo>
                      <a:lnTo>
                        <a:pt x="5464" y="10815"/>
                      </a:lnTo>
                      <a:lnTo>
                        <a:pt x="5464" y="11494"/>
                      </a:lnTo>
                      <a:lnTo>
                        <a:pt x="5830" y="11490"/>
                      </a:lnTo>
                      <a:lnTo>
                        <a:pt x="5825" y="10815"/>
                      </a:lnTo>
                      <a:lnTo>
                        <a:pt x="5932" y="10815"/>
                      </a:lnTo>
                      <a:lnTo>
                        <a:pt x="5932" y="10668"/>
                      </a:lnTo>
                      <a:lnTo>
                        <a:pt x="7164" y="10668"/>
                      </a:lnTo>
                      <a:lnTo>
                        <a:pt x="7164" y="10811"/>
                      </a:lnTo>
                      <a:lnTo>
                        <a:pt x="7272" y="10811"/>
                      </a:lnTo>
                      <a:lnTo>
                        <a:pt x="7272" y="11490"/>
                      </a:lnTo>
                      <a:lnTo>
                        <a:pt x="7633" y="11490"/>
                      </a:lnTo>
                      <a:lnTo>
                        <a:pt x="7633" y="10811"/>
                      </a:lnTo>
                      <a:lnTo>
                        <a:pt x="7740" y="10811"/>
                      </a:lnTo>
                      <a:lnTo>
                        <a:pt x="7740" y="10668"/>
                      </a:lnTo>
                      <a:lnTo>
                        <a:pt x="8972" y="10668"/>
                      </a:lnTo>
                      <a:lnTo>
                        <a:pt x="8972" y="10811"/>
                      </a:lnTo>
                      <a:lnTo>
                        <a:pt x="9075" y="10811"/>
                      </a:lnTo>
                      <a:lnTo>
                        <a:pt x="9075" y="11490"/>
                      </a:lnTo>
                      <a:lnTo>
                        <a:pt x="9441" y="11490"/>
                      </a:lnTo>
                      <a:lnTo>
                        <a:pt x="9441" y="10811"/>
                      </a:lnTo>
                      <a:lnTo>
                        <a:pt x="9544" y="10811"/>
                      </a:lnTo>
                      <a:lnTo>
                        <a:pt x="9544" y="10668"/>
                      </a:lnTo>
                      <a:lnTo>
                        <a:pt x="9713" y="10664"/>
                      </a:lnTo>
                      <a:lnTo>
                        <a:pt x="9713" y="10668"/>
                      </a:lnTo>
                      <a:lnTo>
                        <a:pt x="9914" y="10664"/>
                      </a:lnTo>
                      <a:lnTo>
                        <a:pt x="9914" y="8347"/>
                      </a:lnTo>
                      <a:lnTo>
                        <a:pt x="11490" y="8347"/>
                      </a:lnTo>
                      <a:lnTo>
                        <a:pt x="9128" y="6803"/>
                      </a:lnTo>
                      <a:lnTo>
                        <a:pt x="9155" y="6803"/>
                      </a:lnTo>
                      <a:lnTo>
                        <a:pt x="7754" y="5258"/>
                      </a:lnTo>
                      <a:lnTo>
                        <a:pt x="5857" y="1759"/>
                      </a:lnTo>
                      <a:lnTo>
                        <a:pt x="5785" y="0"/>
                      </a:lnTo>
                      <a:close/>
                    </a:path>
                  </a:pathLst>
                </a:custGeom>
                <a:solidFill>
                  <a:srgbClr val="E87D4D">
                    <a:alpha val="5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65" name="Google Shape;465;p39"/>
                <p:cNvSpPr/>
                <p:nvPr/>
              </p:nvSpPr>
              <p:spPr>
                <a:xfrm>
                  <a:off x="1637701" y="1925750"/>
                  <a:ext cx="4341825" cy="1412650"/>
                </a:xfrm>
                <a:custGeom>
                  <a:avLst/>
                  <a:gdLst/>
                  <a:ahLst/>
                  <a:cxnLst/>
                  <a:rect l="l" t="t" r="r" b="b"/>
                  <a:pathLst>
                    <a:path w="173673" h="56506" extrusionOk="0">
                      <a:moveTo>
                        <a:pt x="140097" y="16895"/>
                      </a:moveTo>
                      <a:lnTo>
                        <a:pt x="123032" y="40834"/>
                      </a:lnTo>
                      <a:lnTo>
                        <a:pt x="121831" y="40709"/>
                      </a:lnTo>
                      <a:lnTo>
                        <a:pt x="140097" y="16895"/>
                      </a:lnTo>
                      <a:close/>
                      <a:moveTo>
                        <a:pt x="105396" y="19926"/>
                      </a:moveTo>
                      <a:lnTo>
                        <a:pt x="121452" y="40852"/>
                      </a:lnTo>
                      <a:lnTo>
                        <a:pt x="120394" y="40959"/>
                      </a:lnTo>
                      <a:lnTo>
                        <a:pt x="105396" y="19926"/>
                      </a:lnTo>
                      <a:close/>
                      <a:moveTo>
                        <a:pt x="140677" y="16328"/>
                      </a:moveTo>
                      <a:lnTo>
                        <a:pt x="124661" y="41003"/>
                      </a:lnTo>
                      <a:lnTo>
                        <a:pt x="123193" y="40847"/>
                      </a:lnTo>
                      <a:lnTo>
                        <a:pt x="140677" y="16328"/>
                      </a:lnTo>
                      <a:close/>
                      <a:moveTo>
                        <a:pt x="104820" y="19359"/>
                      </a:moveTo>
                      <a:lnTo>
                        <a:pt x="120233" y="40977"/>
                      </a:lnTo>
                      <a:lnTo>
                        <a:pt x="118939" y="41110"/>
                      </a:lnTo>
                      <a:lnTo>
                        <a:pt x="104820" y="19359"/>
                      </a:lnTo>
                      <a:close/>
                      <a:moveTo>
                        <a:pt x="140579" y="16739"/>
                      </a:moveTo>
                      <a:lnTo>
                        <a:pt x="126054" y="41146"/>
                      </a:lnTo>
                      <a:lnTo>
                        <a:pt x="124822" y="41017"/>
                      </a:lnTo>
                      <a:lnTo>
                        <a:pt x="140579" y="16739"/>
                      </a:lnTo>
                      <a:close/>
                      <a:moveTo>
                        <a:pt x="104914" y="19770"/>
                      </a:moveTo>
                      <a:lnTo>
                        <a:pt x="118778" y="41128"/>
                      </a:lnTo>
                      <a:lnTo>
                        <a:pt x="117693" y="41240"/>
                      </a:lnTo>
                      <a:lnTo>
                        <a:pt x="104914" y="19770"/>
                      </a:lnTo>
                      <a:close/>
                      <a:moveTo>
                        <a:pt x="140963" y="16377"/>
                      </a:moveTo>
                      <a:lnTo>
                        <a:pt x="127612" y="41307"/>
                      </a:lnTo>
                      <a:lnTo>
                        <a:pt x="126210" y="41160"/>
                      </a:lnTo>
                      <a:lnTo>
                        <a:pt x="140963" y="16377"/>
                      </a:lnTo>
                      <a:close/>
                      <a:moveTo>
                        <a:pt x="104535" y="19404"/>
                      </a:moveTo>
                      <a:lnTo>
                        <a:pt x="117537" y="41258"/>
                      </a:lnTo>
                      <a:lnTo>
                        <a:pt x="116301" y="41383"/>
                      </a:lnTo>
                      <a:lnTo>
                        <a:pt x="104535" y="19404"/>
                      </a:lnTo>
                      <a:close/>
                      <a:moveTo>
                        <a:pt x="140655" y="17248"/>
                      </a:moveTo>
                      <a:lnTo>
                        <a:pt x="128777" y="41427"/>
                      </a:lnTo>
                      <a:lnTo>
                        <a:pt x="127763" y="41320"/>
                      </a:lnTo>
                      <a:lnTo>
                        <a:pt x="140655" y="17248"/>
                      </a:lnTo>
                      <a:close/>
                      <a:moveTo>
                        <a:pt x="104838" y="20274"/>
                      </a:moveTo>
                      <a:lnTo>
                        <a:pt x="116149" y="41401"/>
                      </a:lnTo>
                      <a:lnTo>
                        <a:pt x="115261" y="41494"/>
                      </a:lnTo>
                      <a:lnTo>
                        <a:pt x="104838" y="20274"/>
                      </a:lnTo>
                      <a:close/>
                      <a:moveTo>
                        <a:pt x="141204" y="16449"/>
                      </a:moveTo>
                      <a:lnTo>
                        <a:pt x="130263" y="41579"/>
                      </a:lnTo>
                      <a:lnTo>
                        <a:pt x="128929" y="41441"/>
                      </a:lnTo>
                      <a:lnTo>
                        <a:pt x="141204" y="16449"/>
                      </a:lnTo>
                      <a:close/>
                      <a:moveTo>
                        <a:pt x="104289" y="19475"/>
                      </a:moveTo>
                      <a:lnTo>
                        <a:pt x="115109" y="41508"/>
                      </a:lnTo>
                      <a:lnTo>
                        <a:pt x="113935" y="41628"/>
                      </a:lnTo>
                      <a:lnTo>
                        <a:pt x="104289" y="19475"/>
                      </a:lnTo>
                      <a:close/>
                      <a:moveTo>
                        <a:pt x="141538" y="16038"/>
                      </a:moveTo>
                      <a:lnTo>
                        <a:pt x="131986" y="41758"/>
                      </a:lnTo>
                      <a:lnTo>
                        <a:pt x="130410" y="41597"/>
                      </a:lnTo>
                      <a:lnTo>
                        <a:pt x="141538" y="16038"/>
                      </a:lnTo>
                      <a:close/>
                      <a:moveTo>
                        <a:pt x="103959" y="19069"/>
                      </a:moveTo>
                      <a:lnTo>
                        <a:pt x="113788" y="41646"/>
                      </a:lnTo>
                      <a:lnTo>
                        <a:pt x="112395" y="41789"/>
                      </a:lnTo>
                      <a:lnTo>
                        <a:pt x="103959" y="19069"/>
                      </a:lnTo>
                      <a:close/>
                      <a:moveTo>
                        <a:pt x="141605" y="16257"/>
                      </a:moveTo>
                      <a:lnTo>
                        <a:pt x="133548" y="41923"/>
                      </a:lnTo>
                      <a:lnTo>
                        <a:pt x="132133" y="41776"/>
                      </a:lnTo>
                      <a:lnTo>
                        <a:pt x="141605" y="16257"/>
                      </a:lnTo>
                      <a:close/>
                      <a:moveTo>
                        <a:pt x="103887" y="19283"/>
                      </a:moveTo>
                      <a:lnTo>
                        <a:pt x="112248" y="41802"/>
                      </a:lnTo>
                      <a:lnTo>
                        <a:pt x="110998" y="41932"/>
                      </a:lnTo>
                      <a:lnTo>
                        <a:pt x="103887" y="19283"/>
                      </a:lnTo>
                      <a:close/>
                      <a:moveTo>
                        <a:pt x="103807" y="19506"/>
                      </a:moveTo>
                      <a:lnTo>
                        <a:pt x="110855" y="41950"/>
                      </a:lnTo>
                      <a:lnTo>
                        <a:pt x="109717" y="42066"/>
                      </a:lnTo>
                      <a:lnTo>
                        <a:pt x="103807" y="19506"/>
                      </a:lnTo>
                      <a:close/>
                      <a:moveTo>
                        <a:pt x="141686" y="16480"/>
                      </a:moveTo>
                      <a:lnTo>
                        <a:pt x="134986" y="42070"/>
                      </a:lnTo>
                      <a:lnTo>
                        <a:pt x="133696" y="41936"/>
                      </a:lnTo>
                      <a:lnTo>
                        <a:pt x="141686" y="16480"/>
                      </a:lnTo>
                      <a:close/>
                      <a:moveTo>
                        <a:pt x="103736" y="19797"/>
                      </a:moveTo>
                      <a:lnTo>
                        <a:pt x="109574" y="42084"/>
                      </a:lnTo>
                      <a:lnTo>
                        <a:pt x="108547" y="42186"/>
                      </a:lnTo>
                      <a:lnTo>
                        <a:pt x="103736" y="19801"/>
                      </a:lnTo>
                      <a:lnTo>
                        <a:pt x="103736" y="19797"/>
                      </a:lnTo>
                      <a:close/>
                      <a:moveTo>
                        <a:pt x="141757" y="16766"/>
                      </a:moveTo>
                      <a:lnTo>
                        <a:pt x="141757" y="16770"/>
                      </a:lnTo>
                      <a:lnTo>
                        <a:pt x="136289" y="42204"/>
                      </a:lnTo>
                      <a:lnTo>
                        <a:pt x="135129" y="42084"/>
                      </a:lnTo>
                      <a:lnTo>
                        <a:pt x="141757" y="16766"/>
                      </a:lnTo>
                      <a:close/>
                      <a:moveTo>
                        <a:pt x="103736" y="20475"/>
                      </a:moveTo>
                      <a:lnTo>
                        <a:pt x="108409" y="42204"/>
                      </a:lnTo>
                      <a:lnTo>
                        <a:pt x="107432" y="42302"/>
                      </a:lnTo>
                      <a:lnTo>
                        <a:pt x="103736" y="20618"/>
                      </a:lnTo>
                      <a:lnTo>
                        <a:pt x="103736" y="20475"/>
                      </a:lnTo>
                      <a:close/>
                      <a:moveTo>
                        <a:pt x="103736" y="21461"/>
                      </a:moveTo>
                      <a:lnTo>
                        <a:pt x="107293" y="42316"/>
                      </a:lnTo>
                      <a:lnTo>
                        <a:pt x="106646" y="42383"/>
                      </a:lnTo>
                      <a:lnTo>
                        <a:pt x="103736" y="25635"/>
                      </a:lnTo>
                      <a:lnTo>
                        <a:pt x="103736" y="21461"/>
                      </a:lnTo>
                      <a:close/>
                      <a:moveTo>
                        <a:pt x="141757" y="17444"/>
                      </a:moveTo>
                      <a:lnTo>
                        <a:pt x="141757" y="17587"/>
                      </a:lnTo>
                      <a:lnTo>
                        <a:pt x="137543" y="42311"/>
                      </a:lnTo>
                      <a:lnTo>
                        <a:pt x="137686" y="42334"/>
                      </a:lnTo>
                      <a:lnTo>
                        <a:pt x="141757" y="18431"/>
                      </a:lnTo>
                      <a:lnTo>
                        <a:pt x="141757" y="23662"/>
                      </a:lnTo>
                      <a:lnTo>
                        <a:pt x="138503" y="42436"/>
                      </a:lnTo>
                      <a:lnTo>
                        <a:pt x="136432" y="42222"/>
                      </a:lnTo>
                      <a:lnTo>
                        <a:pt x="141757" y="17444"/>
                      </a:lnTo>
                      <a:close/>
                      <a:moveTo>
                        <a:pt x="103807" y="34732"/>
                      </a:moveTo>
                      <a:lnTo>
                        <a:pt x="105155" y="42512"/>
                      </a:lnTo>
                      <a:lnTo>
                        <a:pt x="105151" y="42539"/>
                      </a:lnTo>
                      <a:lnTo>
                        <a:pt x="104133" y="42646"/>
                      </a:lnTo>
                      <a:lnTo>
                        <a:pt x="103807" y="34732"/>
                      </a:lnTo>
                      <a:close/>
                      <a:moveTo>
                        <a:pt x="141632" y="33094"/>
                      </a:moveTo>
                      <a:lnTo>
                        <a:pt x="141235" y="42717"/>
                      </a:lnTo>
                      <a:lnTo>
                        <a:pt x="140012" y="42592"/>
                      </a:lnTo>
                      <a:lnTo>
                        <a:pt x="139994" y="42525"/>
                      </a:lnTo>
                      <a:lnTo>
                        <a:pt x="141632" y="33094"/>
                      </a:lnTo>
                      <a:close/>
                      <a:moveTo>
                        <a:pt x="103066" y="30456"/>
                      </a:moveTo>
                      <a:lnTo>
                        <a:pt x="103620" y="33661"/>
                      </a:lnTo>
                      <a:lnTo>
                        <a:pt x="103990" y="42659"/>
                      </a:lnTo>
                      <a:lnTo>
                        <a:pt x="103066" y="42753"/>
                      </a:lnTo>
                      <a:lnTo>
                        <a:pt x="103066" y="30456"/>
                      </a:lnTo>
                      <a:close/>
                      <a:moveTo>
                        <a:pt x="142431" y="28487"/>
                      </a:moveTo>
                      <a:lnTo>
                        <a:pt x="142431" y="42842"/>
                      </a:lnTo>
                      <a:lnTo>
                        <a:pt x="141378" y="42731"/>
                      </a:lnTo>
                      <a:lnTo>
                        <a:pt x="141815" y="32022"/>
                      </a:lnTo>
                      <a:lnTo>
                        <a:pt x="142431" y="28487"/>
                      </a:lnTo>
                      <a:close/>
                      <a:moveTo>
                        <a:pt x="102923" y="31081"/>
                      </a:moveTo>
                      <a:lnTo>
                        <a:pt x="102923" y="42771"/>
                      </a:lnTo>
                      <a:lnTo>
                        <a:pt x="102053" y="42860"/>
                      </a:lnTo>
                      <a:lnTo>
                        <a:pt x="102365" y="34723"/>
                      </a:lnTo>
                      <a:lnTo>
                        <a:pt x="102923" y="31081"/>
                      </a:lnTo>
                      <a:close/>
                      <a:moveTo>
                        <a:pt x="102178" y="35964"/>
                      </a:moveTo>
                      <a:lnTo>
                        <a:pt x="101910" y="42860"/>
                      </a:lnTo>
                      <a:lnTo>
                        <a:pt x="102008" y="42865"/>
                      </a:lnTo>
                      <a:lnTo>
                        <a:pt x="101298" y="42936"/>
                      </a:lnTo>
                      <a:lnTo>
                        <a:pt x="101178" y="42490"/>
                      </a:lnTo>
                      <a:lnTo>
                        <a:pt x="102178" y="35964"/>
                      </a:lnTo>
                      <a:close/>
                      <a:moveTo>
                        <a:pt x="142574" y="29112"/>
                      </a:moveTo>
                      <a:lnTo>
                        <a:pt x="143185" y="33112"/>
                      </a:lnTo>
                      <a:lnTo>
                        <a:pt x="143565" y="42918"/>
                      </a:lnTo>
                      <a:lnTo>
                        <a:pt x="143703" y="42914"/>
                      </a:lnTo>
                      <a:lnTo>
                        <a:pt x="143373" y="34353"/>
                      </a:lnTo>
                      <a:lnTo>
                        <a:pt x="144618" y="42499"/>
                      </a:lnTo>
                      <a:lnTo>
                        <a:pt x="144475" y="43052"/>
                      </a:lnTo>
                      <a:lnTo>
                        <a:pt x="142574" y="42856"/>
                      </a:lnTo>
                      <a:lnTo>
                        <a:pt x="142574" y="29112"/>
                      </a:lnTo>
                      <a:close/>
                      <a:moveTo>
                        <a:pt x="102249" y="22457"/>
                      </a:moveTo>
                      <a:lnTo>
                        <a:pt x="102249" y="25639"/>
                      </a:lnTo>
                      <a:lnTo>
                        <a:pt x="99669" y="42517"/>
                      </a:lnTo>
                      <a:lnTo>
                        <a:pt x="99651" y="42521"/>
                      </a:lnTo>
                      <a:lnTo>
                        <a:pt x="99660" y="42570"/>
                      </a:lnTo>
                      <a:lnTo>
                        <a:pt x="99634" y="42753"/>
                      </a:lnTo>
                      <a:lnTo>
                        <a:pt x="99714" y="42762"/>
                      </a:lnTo>
                      <a:lnTo>
                        <a:pt x="99799" y="43092"/>
                      </a:lnTo>
                      <a:lnTo>
                        <a:pt x="99334" y="43141"/>
                      </a:lnTo>
                      <a:lnTo>
                        <a:pt x="102249" y="22457"/>
                      </a:lnTo>
                      <a:close/>
                      <a:moveTo>
                        <a:pt x="102249" y="21287"/>
                      </a:moveTo>
                      <a:lnTo>
                        <a:pt x="102249" y="21444"/>
                      </a:lnTo>
                      <a:lnTo>
                        <a:pt x="99187" y="43155"/>
                      </a:lnTo>
                      <a:lnTo>
                        <a:pt x="98370" y="43240"/>
                      </a:lnTo>
                      <a:lnTo>
                        <a:pt x="102249" y="21287"/>
                      </a:lnTo>
                      <a:close/>
                      <a:moveTo>
                        <a:pt x="143243" y="19426"/>
                      </a:moveTo>
                      <a:lnTo>
                        <a:pt x="146609" y="43275"/>
                      </a:lnTo>
                      <a:lnTo>
                        <a:pt x="145971" y="43208"/>
                      </a:lnTo>
                      <a:lnTo>
                        <a:pt x="146073" y="42820"/>
                      </a:lnTo>
                      <a:lnTo>
                        <a:pt x="146172" y="42802"/>
                      </a:lnTo>
                      <a:lnTo>
                        <a:pt x="146136" y="42579"/>
                      </a:lnTo>
                      <a:lnTo>
                        <a:pt x="146154" y="42512"/>
                      </a:lnTo>
                      <a:lnTo>
                        <a:pt x="146123" y="42503"/>
                      </a:lnTo>
                      <a:lnTo>
                        <a:pt x="143243" y="23671"/>
                      </a:lnTo>
                      <a:lnTo>
                        <a:pt x="143243" y="19426"/>
                      </a:lnTo>
                      <a:close/>
                      <a:moveTo>
                        <a:pt x="102249" y="20359"/>
                      </a:moveTo>
                      <a:lnTo>
                        <a:pt x="102249" y="20475"/>
                      </a:lnTo>
                      <a:lnTo>
                        <a:pt x="98223" y="43257"/>
                      </a:lnTo>
                      <a:lnTo>
                        <a:pt x="97147" y="43369"/>
                      </a:lnTo>
                      <a:lnTo>
                        <a:pt x="102249" y="20359"/>
                      </a:lnTo>
                      <a:close/>
                      <a:moveTo>
                        <a:pt x="143243" y="18257"/>
                      </a:moveTo>
                      <a:lnTo>
                        <a:pt x="147689" y="43387"/>
                      </a:lnTo>
                      <a:lnTo>
                        <a:pt x="146752" y="43289"/>
                      </a:lnTo>
                      <a:lnTo>
                        <a:pt x="143243" y="18413"/>
                      </a:lnTo>
                      <a:lnTo>
                        <a:pt x="143243" y="18257"/>
                      </a:lnTo>
                      <a:close/>
                      <a:moveTo>
                        <a:pt x="102013" y="20787"/>
                      </a:moveTo>
                      <a:lnTo>
                        <a:pt x="97000" y="43382"/>
                      </a:lnTo>
                      <a:lnTo>
                        <a:pt x="96179" y="43467"/>
                      </a:lnTo>
                      <a:lnTo>
                        <a:pt x="102013" y="20787"/>
                      </a:lnTo>
                      <a:close/>
                      <a:moveTo>
                        <a:pt x="143243" y="17328"/>
                      </a:moveTo>
                      <a:lnTo>
                        <a:pt x="149055" y="43525"/>
                      </a:lnTo>
                      <a:lnTo>
                        <a:pt x="147837" y="43400"/>
                      </a:lnTo>
                      <a:lnTo>
                        <a:pt x="143243" y="17444"/>
                      </a:lnTo>
                      <a:lnTo>
                        <a:pt x="143243" y="17328"/>
                      </a:lnTo>
                      <a:close/>
                      <a:moveTo>
                        <a:pt x="102115" y="19819"/>
                      </a:moveTo>
                      <a:lnTo>
                        <a:pt x="96027" y="43485"/>
                      </a:lnTo>
                      <a:lnTo>
                        <a:pt x="94884" y="43601"/>
                      </a:lnTo>
                      <a:lnTo>
                        <a:pt x="102115" y="19819"/>
                      </a:lnTo>
                      <a:close/>
                      <a:moveTo>
                        <a:pt x="143484" y="17757"/>
                      </a:moveTo>
                      <a:lnTo>
                        <a:pt x="150144" y="43641"/>
                      </a:lnTo>
                      <a:lnTo>
                        <a:pt x="149202" y="43543"/>
                      </a:lnTo>
                      <a:lnTo>
                        <a:pt x="143484" y="17757"/>
                      </a:lnTo>
                      <a:close/>
                      <a:moveTo>
                        <a:pt x="101950" y="19872"/>
                      </a:moveTo>
                      <a:lnTo>
                        <a:pt x="94728" y="43619"/>
                      </a:lnTo>
                      <a:lnTo>
                        <a:pt x="93581" y="43740"/>
                      </a:lnTo>
                      <a:lnTo>
                        <a:pt x="93581" y="43740"/>
                      </a:lnTo>
                      <a:lnTo>
                        <a:pt x="101950" y="19872"/>
                      </a:lnTo>
                      <a:close/>
                      <a:moveTo>
                        <a:pt x="143382" y="16788"/>
                      </a:moveTo>
                      <a:lnTo>
                        <a:pt x="151591" y="43789"/>
                      </a:lnTo>
                      <a:lnTo>
                        <a:pt x="151591" y="43789"/>
                      </a:lnTo>
                      <a:lnTo>
                        <a:pt x="150292" y="43655"/>
                      </a:lnTo>
                      <a:lnTo>
                        <a:pt x="143382" y="16788"/>
                      </a:lnTo>
                      <a:close/>
                      <a:moveTo>
                        <a:pt x="101673" y="20234"/>
                      </a:moveTo>
                      <a:lnTo>
                        <a:pt x="93425" y="43753"/>
                      </a:lnTo>
                      <a:lnTo>
                        <a:pt x="92385" y="43860"/>
                      </a:lnTo>
                      <a:lnTo>
                        <a:pt x="101673" y="20234"/>
                      </a:lnTo>
                      <a:close/>
                      <a:moveTo>
                        <a:pt x="143547" y="16846"/>
                      </a:moveTo>
                      <a:lnTo>
                        <a:pt x="153050" y="43940"/>
                      </a:lnTo>
                      <a:lnTo>
                        <a:pt x="153050" y="43940"/>
                      </a:lnTo>
                      <a:lnTo>
                        <a:pt x="151747" y="43807"/>
                      </a:lnTo>
                      <a:lnTo>
                        <a:pt x="143547" y="16846"/>
                      </a:lnTo>
                      <a:close/>
                      <a:moveTo>
                        <a:pt x="101714" y="19747"/>
                      </a:moveTo>
                      <a:lnTo>
                        <a:pt x="92224" y="43878"/>
                      </a:lnTo>
                      <a:lnTo>
                        <a:pt x="90956" y="44007"/>
                      </a:lnTo>
                      <a:lnTo>
                        <a:pt x="90956" y="44007"/>
                      </a:lnTo>
                      <a:lnTo>
                        <a:pt x="101714" y="19747"/>
                      </a:lnTo>
                      <a:close/>
                      <a:moveTo>
                        <a:pt x="143824" y="17203"/>
                      </a:moveTo>
                      <a:lnTo>
                        <a:pt x="154389" y="44079"/>
                      </a:lnTo>
                      <a:lnTo>
                        <a:pt x="153206" y="43958"/>
                      </a:lnTo>
                      <a:lnTo>
                        <a:pt x="143824" y="17203"/>
                      </a:lnTo>
                      <a:close/>
                      <a:moveTo>
                        <a:pt x="101392" y="20122"/>
                      </a:moveTo>
                      <a:lnTo>
                        <a:pt x="90795" y="44025"/>
                      </a:lnTo>
                      <a:lnTo>
                        <a:pt x="89653" y="44146"/>
                      </a:lnTo>
                      <a:lnTo>
                        <a:pt x="101392" y="20122"/>
                      </a:lnTo>
                      <a:close/>
                      <a:moveTo>
                        <a:pt x="143784" y="16717"/>
                      </a:moveTo>
                      <a:lnTo>
                        <a:pt x="155987" y="44244"/>
                      </a:lnTo>
                      <a:lnTo>
                        <a:pt x="154550" y="44097"/>
                      </a:lnTo>
                      <a:lnTo>
                        <a:pt x="143784" y="16717"/>
                      </a:lnTo>
                      <a:close/>
                      <a:moveTo>
                        <a:pt x="100799" y="21011"/>
                      </a:moveTo>
                      <a:lnTo>
                        <a:pt x="89488" y="44164"/>
                      </a:lnTo>
                      <a:lnTo>
                        <a:pt x="88590" y="44253"/>
                      </a:lnTo>
                      <a:lnTo>
                        <a:pt x="88590" y="44253"/>
                      </a:lnTo>
                      <a:lnTo>
                        <a:pt x="100799" y="21011"/>
                      </a:lnTo>
                      <a:close/>
                      <a:moveTo>
                        <a:pt x="100924" y="20471"/>
                      </a:moveTo>
                      <a:lnTo>
                        <a:pt x="88421" y="44271"/>
                      </a:lnTo>
                      <a:lnTo>
                        <a:pt x="87345" y="44382"/>
                      </a:lnTo>
                      <a:lnTo>
                        <a:pt x="87345" y="44382"/>
                      </a:lnTo>
                      <a:lnTo>
                        <a:pt x="100924" y="20471"/>
                      </a:lnTo>
                      <a:close/>
                      <a:moveTo>
                        <a:pt x="144105" y="17087"/>
                      </a:moveTo>
                      <a:lnTo>
                        <a:pt x="157447" y="44396"/>
                      </a:lnTo>
                      <a:lnTo>
                        <a:pt x="157447" y="44396"/>
                      </a:lnTo>
                      <a:lnTo>
                        <a:pt x="156148" y="44262"/>
                      </a:lnTo>
                      <a:lnTo>
                        <a:pt x="144105" y="17087"/>
                      </a:lnTo>
                      <a:close/>
                      <a:moveTo>
                        <a:pt x="100678" y="20613"/>
                      </a:moveTo>
                      <a:lnTo>
                        <a:pt x="87171" y="44400"/>
                      </a:lnTo>
                      <a:lnTo>
                        <a:pt x="86109" y="44512"/>
                      </a:lnTo>
                      <a:lnTo>
                        <a:pt x="100678" y="20613"/>
                      </a:lnTo>
                      <a:close/>
                      <a:moveTo>
                        <a:pt x="144694" y="17975"/>
                      </a:moveTo>
                      <a:lnTo>
                        <a:pt x="158639" y="44521"/>
                      </a:lnTo>
                      <a:lnTo>
                        <a:pt x="157612" y="44414"/>
                      </a:lnTo>
                      <a:lnTo>
                        <a:pt x="144694" y="17975"/>
                      </a:lnTo>
                      <a:close/>
                      <a:moveTo>
                        <a:pt x="100236" y="21064"/>
                      </a:moveTo>
                      <a:lnTo>
                        <a:pt x="85935" y="44530"/>
                      </a:lnTo>
                      <a:lnTo>
                        <a:pt x="84975" y="44628"/>
                      </a:lnTo>
                      <a:lnTo>
                        <a:pt x="100236" y="21064"/>
                      </a:lnTo>
                      <a:close/>
                      <a:moveTo>
                        <a:pt x="144574" y="17440"/>
                      </a:moveTo>
                      <a:lnTo>
                        <a:pt x="160031" y="44664"/>
                      </a:lnTo>
                      <a:lnTo>
                        <a:pt x="158808" y="44539"/>
                      </a:lnTo>
                      <a:lnTo>
                        <a:pt x="144574" y="17440"/>
                      </a:lnTo>
                      <a:close/>
                      <a:moveTo>
                        <a:pt x="144815" y="17578"/>
                      </a:moveTo>
                      <a:lnTo>
                        <a:pt x="161415" y="44806"/>
                      </a:lnTo>
                      <a:lnTo>
                        <a:pt x="160205" y="44681"/>
                      </a:lnTo>
                      <a:lnTo>
                        <a:pt x="144815" y="17578"/>
                      </a:lnTo>
                      <a:close/>
                      <a:moveTo>
                        <a:pt x="145261" y="18033"/>
                      </a:moveTo>
                      <a:lnTo>
                        <a:pt x="162687" y="44940"/>
                      </a:lnTo>
                      <a:lnTo>
                        <a:pt x="162687" y="44940"/>
                      </a:lnTo>
                      <a:lnTo>
                        <a:pt x="161589" y="44824"/>
                      </a:lnTo>
                      <a:lnTo>
                        <a:pt x="145261" y="18033"/>
                      </a:lnTo>
                      <a:close/>
                      <a:moveTo>
                        <a:pt x="41200" y="46355"/>
                      </a:moveTo>
                      <a:lnTo>
                        <a:pt x="41392" y="46775"/>
                      </a:lnTo>
                      <a:lnTo>
                        <a:pt x="41360" y="47029"/>
                      </a:lnTo>
                      <a:lnTo>
                        <a:pt x="41235" y="47029"/>
                      </a:lnTo>
                      <a:lnTo>
                        <a:pt x="41200" y="46944"/>
                      </a:lnTo>
                      <a:lnTo>
                        <a:pt x="41200" y="46355"/>
                      </a:lnTo>
                      <a:close/>
                      <a:moveTo>
                        <a:pt x="13958" y="48596"/>
                      </a:moveTo>
                      <a:lnTo>
                        <a:pt x="13672" y="49319"/>
                      </a:lnTo>
                      <a:lnTo>
                        <a:pt x="13655" y="49163"/>
                      </a:lnTo>
                      <a:lnTo>
                        <a:pt x="13958" y="48596"/>
                      </a:lnTo>
                      <a:close/>
                      <a:moveTo>
                        <a:pt x="104936" y="43342"/>
                      </a:moveTo>
                      <a:lnTo>
                        <a:pt x="103173" y="50078"/>
                      </a:lnTo>
                      <a:lnTo>
                        <a:pt x="101499" y="43699"/>
                      </a:lnTo>
                      <a:lnTo>
                        <a:pt x="104936" y="43342"/>
                      </a:lnTo>
                      <a:close/>
                      <a:moveTo>
                        <a:pt x="140222" y="43396"/>
                      </a:moveTo>
                      <a:lnTo>
                        <a:pt x="144275" y="43815"/>
                      </a:lnTo>
                      <a:lnTo>
                        <a:pt x="142302" y="51323"/>
                      </a:lnTo>
                      <a:lnTo>
                        <a:pt x="140222" y="43396"/>
                      </a:lnTo>
                      <a:close/>
                      <a:moveTo>
                        <a:pt x="121840" y="41490"/>
                      </a:moveTo>
                      <a:lnTo>
                        <a:pt x="138641" y="43231"/>
                      </a:lnTo>
                      <a:lnTo>
                        <a:pt x="140869" y="51716"/>
                      </a:lnTo>
                      <a:lnTo>
                        <a:pt x="140869" y="54988"/>
                      </a:lnTo>
                      <a:lnTo>
                        <a:pt x="104535" y="54988"/>
                      </a:lnTo>
                      <a:lnTo>
                        <a:pt x="104535" y="50748"/>
                      </a:lnTo>
                      <a:lnTo>
                        <a:pt x="106516" y="43182"/>
                      </a:lnTo>
                      <a:lnTo>
                        <a:pt x="121854" y="41593"/>
                      </a:lnTo>
                      <a:lnTo>
                        <a:pt x="121840" y="41490"/>
                      </a:lnTo>
                      <a:close/>
                      <a:moveTo>
                        <a:pt x="27934" y="0"/>
                      </a:moveTo>
                      <a:cubicBezTo>
                        <a:pt x="27822" y="0"/>
                        <a:pt x="27728" y="94"/>
                        <a:pt x="27728" y="206"/>
                      </a:cubicBezTo>
                      <a:cubicBezTo>
                        <a:pt x="27728" y="295"/>
                        <a:pt x="27782" y="366"/>
                        <a:pt x="27858" y="398"/>
                      </a:cubicBezTo>
                      <a:cubicBezTo>
                        <a:pt x="27858" y="514"/>
                        <a:pt x="27858" y="679"/>
                        <a:pt x="27853" y="875"/>
                      </a:cubicBezTo>
                      <a:cubicBezTo>
                        <a:pt x="27845" y="1072"/>
                        <a:pt x="27831" y="1308"/>
                        <a:pt x="27813" y="1558"/>
                      </a:cubicBezTo>
                      <a:cubicBezTo>
                        <a:pt x="27800" y="1683"/>
                        <a:pt x="27795" y="1812"/>
                        <a:pt x="27778" y="1942"/>
                      </a:cubicBezTo>
                      <a:cubicBezTo>
                        <a:pt x="27760" y="2071"/>
                        <a:pt x="27702" y="2205"/>
                        <a:pt x="27661" y="2339"/>
                      </a:cubicBezTo>
                      <a:cubicBezTo>
                        <a:pt x="27644" y="2406"/>
                        <a:pt x="27635" y="2473"/>
                        <a:pt x="27635" y="2540"/>
                      </a:cubicBezTo>
                      <a:cubicBezTo>
                        <a:pt x="27635" y="2607"/>
                        <a:pt x="27639" y="2670"/>
                        <a:pt x="27639" y="2736"/>
                      </a:cubicBezTo>
                      <a:cubicBezTo>
                        <a:pt x="27644" y="2866"/>
                        <a:pt x="27653" y="2995"/>
                        <a:pt x="27661" y="3120"/>
                      </a:cubicBezTo>
                      <a:cubicBezTo>
                        <a:pt x="27666" y="3178"/>
                        <a:pt x="27670" y="3236"/>
                        <a:pt x="27675" y="3290"/>
                      </a:cubicBezTo>
                      <a:cubicBezTo>
                        <a:pt x="26291" y="3482"/>
                        <a:pt x="25206" y="5178"/>
                        <a:pt x="25206" y="6598"/>
                      </a:cubicBezTo>
                      <a:cubicBezTo>
                        <a:pt x="25206" y="6669"/>
                        <a:pt x="25211" y="6736"/>
                        <a:pt x="25220" y="6803"/>
                      </a:cubicBezTo>
                      <a:lnTo>
                        <a:pt x="25220" y="15489"/>
                      </a:lnTo>
                      <a:lnTo>
                        <a:pt x="24283" y="15489"/>
                      </a:lnTo>
                      <a:lnTo>
                        <a:pt x="24283" y="11271"/>
                      </a:lnTo>
                      <a:lnTo>
                        <a:pt x="24278" y="11271"/>
                      </a:lnTo>
                      <a:cubicBezTo>
                        <a:pt x="24274" y="11039"/>
                        <a:pt x="24099" y="10767"/>
                        <a:pt x="23876" y="10722"/>
                      </a:cubicBezTo>
                      <a:cubicBezTo>
                        <a:pt x="23876" y="10709"/>
                        <a:pt x="23881" y="10700"/>
                        <a:pt x="23881" y="10686"/>
                      </a:cubicBezTo>
                      <a:cubicBezTo>
                        <a:pt x="23885" y="10664"/>
                        <a:pt x="23885" y="10642"/>
                        <a:pt x="23885" y="10619"/>
                      </a:cubicBezTo>
                      <a:cubicBezTo>
                        <a:pt x="23885" y="10610"/>
                        <a:pt x="23890" y="10597"/>
                        <a:pt x="23890" y="10588"/>
                      </a:cubicBezTo>
                      <a:cubicBezTo>
                        <a:pt x="23890" y="10575"/>
                        <a:pt x="23885" y="10561"/>
                        <a:pt x="23881" y="10552"/>
                      </a:cubicBezTo>
                      <a:cubicBezTo>
                        <a:pt x="23872" y="10530"/>
                        <a:pt x="23854" y="10508"/>
                        <a:pt x="23850" y="10481"/>
                      </a:cubicBezTo>
                      <a:cubicBezTo>
                        <a:pt x="23845" y="10459"/>
                        <a:pt x="23845" y="10436"/>
                        <a:pt x="23841" y="10418"/>
                      </a:cubicBezTo>
                      <a:cubicBezTo>
                        <a:pt x="23836" y="10374"/>
                        <a:pt x="23832" y="10334"/>
                        <a:pt x="23832" y="10298"/>
                      </a:cubicBezTo>
                      <a:cubicBezTo>
                        <a:pt x="23832" y="10262"/>
                        <a:pt x="23832" y="10235"/>
                        <a:pt x="23832" y="10213"/>
                      </a:cubicBezTo>
                      <a:lnTo>
                        <a:pt x="23832" y="10209"/>
                      </a:lnTo>
                      <a:cubicBezTo>
                        <a:pt x="23841" y="10204"/>
                        <a:pt x="23845" y="10195"/>
                        <a:pt x="23845" y="10182"/>
                      </a:cubicBezTo>
                      <a:cubicBezTo>
                        <a:pt x="23845" y="10164"/>
                        <a:pt x="23832" y="10146"/>
                        <a:pt x="23809" y="10146"/>
                      </a:cubicBezTo>
                      <a:cubicBezTo>
                        <a:pt x="23792" y="10146"/>
                        <a:pt x="23774" y="10164"/>
                        <a:pt x="23774" y="10182"/>
                      </a:cubicBezTo>
                      <a:cubicBezTo>
                        <a:pt x="23774" y="10195"/>
                        <a:pt x="23783" y="10204"/>
                        <a:pt x="23792" y="10209"/>
                      </a:cubicBezTo>
                      <a:lnTo>
                        <a:pt x="23792" y="10213"/>
                      </a:lnTo>
                      <a:cubicBezTo>
                        <a:pt x="23792" y="10235"/>
                        <a:pt x="23792" y="10262"/>
                        <a:pt x="23787" y="10298"/>
                      </a:cubicBezTo>
                      <a:cubicBezTo>
                        <a:pt x="23787" y="10334"/>
                        <a:pt x="23783" y="10374"/>
                        <a:pt x="23778" y="10418"/>
                      </a:cubicBezTo>
                      <a:cubicBezTo>
                        <a:pt x="23774" y="10436"/>
                        <a:pt x="23774" y="10459"/>
                        <a:pt x="23769" y="10481"/>
                      </a:cubicBezTo>
                      <a:cubicBezTo>
                        <a:pt x="23765" y="10508"/>
                        <a:pt x="23751" y="10530"/>
                        <a:pt x="23738" y="10552"/>
                      </a:cubicBezTo>
                      <a:cubicBezTo>
                        <a:pt x="23733" y="10561"/>
                        <a:pt x="23733" y="10575"/>
                        <a:pt x="23733" y="10588"/>
                      </a:cubicBezTo>
                      <a:cubicBezTo>
                        <a:pt x="23733" y="10597"/>
                        <a:pt x="23733" y="10610"/>
                        <a:pt x="23733" y="10619"/>
                      </a:cubicBezTo>
                      <a:cubicBezTo>
                        <a:pt x="23733" y="10642"/>
                        <a:pt x="23738" y="10664"/>
                        <a:pt x="23738" y="10686"/>
                      </a:cubicBezTo>
                      <a:cubicBezTo>
                        <a:pt x="23742" y="10700"/>
                        <a:pt x="23742" y="10709"/>
                        <a:pt x="23742" y="10722"/>
                      </a:cubicBezTo>
                      <a:cubicBezTo>
                        <a:pt x="23515" y="10771"/>
                        <a:pt x="23341" y="11048"/>
                        <a:pt x="23341" y="11284"/>
                      </a:cubicBezTo>
                      <a:cubicBezTo>
                        <a:pt x="23341" y="11293"/>
                        <a:pt x="23341" y="11298"/>
                        <a:pt x="23341" y="11302"/>
                      </a:cubicBezTo>
                      <a:lnTo>
                        <a:pt x="23341" y="15489"/>
                      </a:lnTo>
                      <a:lnTo>
                        <a:pt x="23341" y="23131"/>
                      </a:lnTo>
                      <a:lnTo>
                        <a:pt x="22479" y="23131"/>
                      </a:lnTo>
                      <a:lnTo>
                        <a:pt x="22479" y="24595"/>
                      </a:lnTo>
                      <a:lnTo>
                        <a:pt x="22493" y="24595"/>
                      </a:lnTo>
                      <a:lnTo>
                        <a:pt x="22345" y="25122"/>
                      </a:lnTo>
                      <a:lnTo>
                        <a:pt x="22189" y="25122"/>
                      </a:lnTo>
                      <a:lnTo>
                        <a:pt x="22189" y="25671"/>
                      </a:lnTo>
                      <a:lnTo>
                        <a:pt x="22015" y="26296"/>
                      </a:lnTo>
                      <a:lnTo>
                        <a:pt x="21854" y="26296"/>
                      </a:lnTo>
                      <a:lnTo>
                        <a:pt x="21854" y="26862"/>
                      </a:lnTo>
                      <a:lnTo>
                        <a:pt x="21640" y="27635"/>
                      </a:lnTo>
                      <a:lnTo>
                        <a:pt x="21524" y="27635"/>
                      </a:lnTo>
                      <a:lnTo>
                        <a:pt x="21524" y="28054"/>
                      </a:lnTo>
                      <a:lnTo>
                        <a:pt x="21278" y="28911"/>
                      </a:lnTo>
                      <a:lnTo>
                        <a:pt x="21145" y="28911"/>
                      </a:lnTo>
                      <a:lnTo>
                        <a:pt x="21145" y="29398"/>
                      </a:lnTo>
                      <a:lnTo>
                        <a:pt x="20912" y="30219"/>
                      </a:lnTo>
                      <a:lnTo>
                        <a:pt x="20787" y="30219"/>
                      </a:lnTo>
                      <a:lnTo>
                        <a:pt x="20787" y="30670"/>
                      </a:lnTo>
                      <a:lnTo>
                        <a:pt x="20542" y="31549"/>
                      </a:lnTo>
                      <a:lnTo>
                        <a:pt x="20408" y="31549"/>
                      </a:lnTo>
                      <a:lnTo>
                        <a:pt x="20408" y="32018"/>
                      </a:lnTo>
                      <a:lnTo>
                        <a:pt x="20131" y="33013"/>
                      </a:lnTo>
                      <a:lnTo>
                        <a:pt x="19988" y="33013"/>
                      </a:lnTo>
                      <a:lnTo>
                        <a:pt x="19988" y="33522"/>
                      </a:lnTo>
                      <a:lnTo>
                        <a:pt x="19703" y="34540"/>
                      </a:lnTo>
                      <a:lnTo>
                        <a:pt x="19564" y="34540"/>
                      </a:lnTo>
                      <a:lnTo>
                        <a:pt x="19564" y="35031"/>
                      </a:lnTo>
                      <a:lnTo>
                        <a:pt x="19073" y="36785"/>
                      </a:lnTo>
                      <a:lnTo>
                        <a:pt x="17806" y="36785"/>
                      </a:lnTo>
                      <a:lnTo>
                        <a:pt x="17806" y="38736"/>
                      </a:lnTo>
                      <a:lnTo>
                        <a:pt x="17828" y="38736"/>
                      </a:lnTo>
                      <a:lnTo>
                        <a:pt x="17556" y="39432"/>
                      </a:lnTo>
                      <a:lnTo>
                        <a:pt x="17266" y="39432"/>
                      </a:lnTo>
                      <a:lnTo>
                        <a:pt x="17266" y="40169"/>
                      </a:lnTo>
                      <a:lnTo>
                        <a:pt x="16940" y="40994"/>
                      </a:lnTo>
                      <a:lnTo>
                        <a:pt x="16645" y="40994"/>
                      </a:lnTo>
                      <a:lnTo>
                        <a:pt x="16645" y="41749"/>
                      </a:lnTo>
                      <a:lnTo>
                        <a:pt x="16243" y="42775"/>
                      </a:lnTo>
                      <a:lnTo>
                        <a:pt x="16025" y="42775"/>
                      </a:lnTo>
                      <a:lnTo>
                        <a:pt x="16025" y="43329"/>
                      </a:lnTo>
                      <a:lnTo>
                        <a:pt x="15578" y="44472"/>
                      </a:lnTo>
                      <a:lnTo>
                        <a:pt x="15324" y="44472"/>
                      </a:lnTo>
                      <a:lnTo>
                        <a:pt x="15324" y="45119"/>
                      </a:lnTo>
                      <a:lnTo>
                        <a:pt x="14895" y="46208"/>
                      </a:lnTo>
                      <a:lnTo>
                        <a:pt x="14659" y="46208"/>
                      </a:lnTo>
                      <a:lnTo>
                        <a:pt x="14659" y="46806"/>
                      </a:lnTo>
                      <a:lnTo>
                        <a:pt x="14204" y="47976"/>
                      </a:lnTo>
                      <a:lnTo>
                        <a:pt x="13958" y="47976"/>
                      </a:lnTo>
                      <a:lnTo>
                        <a:pt x="13958" y="48337"/>
                      </a:lnTo>
                      <a:lnTo>
                        <a:pt x="13547" y="48337"/>
                      </a:lnTo>
                      <a:lnTo>
                        <a:pt x="13485" y="47851"/>
                      </a:lnTo>
                      <a:lnTo>
                        <a:pt x="13891" y="47029"/>
                      </a:lnTo>
                      <a:lnTo>
                        <a:pt x="13378" y="47029"/>
                      </a:lnTo>
                      <a:lnTo>
                        <a:pt x="13347" y="46775"/>
                      </a:lnTo>
                      <a:lnTo>
                        <a:pt x="13695" y="46007"/>
                      </a:lnTo>
                      <a:lnTo>
                        <a:pt x="13248" y="46007"/>
                      </a:lnTo>
                      <a:lnTo>
                        <a:pt x="13181" y="45494"/>
                      </a:lnTo>
                      <a:lnTo>
                        <a:pt x="13181" y="41601"/>
                      </a:lnTo>
                      <a:lnTo>
                        <a:pt x="12757" y="38923"/>
                      </a:lnTo>
                      <a:lnTo>
                        <a:pt x="12757" y="34094"/>
                      </a:lnTo>
                      <a:lnTo>
                        <a:pt x="12744" y="34094"/>
                      </a:lnTo>
                      <a:cubicBezTo>
                        <a:pt x="12726" y="33451"/>
                        <a:pt x="12271" y="32705"/>
                        <a:pt x="11664" y="32536"/>
                      </a:cubicBezTo>
                      <a:cubicBezTo>
                        <a:pt x="11673" y="32500"/>
                        <a:pt x="11677" y="32464"/>
                        <a:pt x="11682" y="32429"/>
                      </a:cubicBezTo>
                      <a:cubicBezTo>
                        <a:pt x="11691" y="32366"/>
                        <a:pt x="11699" y="32304"/>
                        <a:pt x="11704" y="32237"/>
                      </a:cubicBezTo>
                      <a:cubicBezTo>
                        <a:pt x="11704" y="32205"/>
                        <a:pt x="11708" y="32174"/>
                        <a:pt x="11708" y="32139"/>
                      </a:cubicBezTo>
                      <a:cubicBezTo>
                        <a:pt x="11708" y="32107"/>
                        <a:pt x="11699" y="32076"/>
                        <a:pt x="11682" y="32045"/>
                      </a:cubicBezTo>
                      <a:cubicBezTo>
                        <a:pt x="11646" y="31978"/>
                        <a:pt x="11583" y="31911"/>
                        <a:pt x="11566" y="31848"/>
                      </a:cubicBezTo>
                      <a:cubicBezTo>
                        <a:pt x="11548" y="31786"/>
                        <a:pt x="11543" y="31719"/>
                        <a:pt x="11530" y="31661"/>
                      </a:cubicBezTo>
                      <a:cubicBezTo>
                        <a:pt x="11512" y="31536"/>
                        <a:pt x="11499" y="31424"/>
                        <a:pt x="11494" y="31326"/>
                      </a:cubicBezTo>
                      <a:cubicBezTo>
                        <a:pt x="11490" y="31228"/>
                        <a:pt x="11485" y="31143"/>
                        <a:pt x="11490" y="31090"/>
                      </a:cubicBezTo>
                      <a:cubicBezTo>
                        <a:pt x="11490" y="31076"/>
                        <a:pt x="11490" y="31067"/>
                        <a:pt x="11490" y="31058"/>
                      </a:cubicBezTo>
                      <a:cubicBezTo>
                        <a:pt x="11503" y="31040"/>
                        <a:pt x="11512" y="31023"/>
                        <a:pt x="11512" y="30996"/>
                      </a:cubicBezTo>
                      <a:cubicBezTo>
                        <a:pt x="11512" y="30942"/>
                        <a:pt x="11467" y="30898"/>
                        <a:pt x="11409" y="30898"/>
                      </a:cubicBezTo>
                      <a:cubicBezTo>
                        <a:pt x="11356" y="30898"/>
                        <a:pt x="11307" y="30942"/>
                        <a:pt x="11307" y="30996"/>
                      </a:cubicBezTo>
                      <a:cubicBezTo>
                        <a:pt x="11307" y="31023"/>
                        <a:pt x="11316" y="31040"/>
                        <a:pt x="11329" y="31058"/>
                      </a:cubicBezTo>
                      <a:cubicBezTo>
                        <a:pt x="11329" y="31067"/>
                        <a:pt x="11333" y="31076"/>
                        <a:pt x="11333" y="31090"/>
                      </a:cubicBezTo>
                      <a:cubicBezTo>
                        <a:pt x="11333" y="31143"/>
                        <a:pt x="11333" y="31228"/>
                        <a:pt x="11325" y="31326"/>
                      </a:cubicBezTo>
                      <a:cubicBezTo>
                        <a:pt x="11320" y="31424"/>
                        <a:pt x="11307" y="31536"/>
                        <a:pt x="11289" y="31661"/>
                      </a:cubicBezTo>
                      <a:cubicBezTo>
                        <a:pt x="11275" y="31719"/>
                        <a:pt x="11271" y="31786"/>
                        <a:pt x="11253" y="31848"/>
                      </a:cubicBezTo>
                      <a:cubicBezTo>
                        <a:pt x="11235" y="31911"/>
                        <a:pt x="11177" y="31978"/>
                        <a:pt x="11137" y="32045"/>
                      </a:cubicBezTo>
                      <a:cubicBezTo>
                        <a:pt x="11119" y="32076"/>
                        <a:pt x="11110" y="32107"/>
                        <a:pt x="11110" y="32139"/>
                      </a:cubicBezTo>
                      <a:cubicBezTo>
                        <a:pt x="11110" y="32174"/>
                        <a:pt x="11115" y="32205"/>
                        <a:pt x="11115" y="32237"/>
                      </a:cubicBezTo>
                      <a:cubicBezTo>
                        <a:pt x="11119" y="32304"/>
                        <a:pt x="11128" y="32366"/>
                        <a:pt x="11137" y="32429"/>
                      </a:cubicBezTo>
                      <a:cubicBezTo>
                        <a:pt x="11141" y="32464"/>
                        <a:pt x="11150" y="32500"/>
                        <a:pt x="11155" y="32536"/>
                      </a:cubicBezTo>
                      <a:cubicBezTo>
                        <a:pt x="10539" y="32710"/>
                        <a:pt x="10075" y="33478"/>
                        <a:pt x="10075" y="34129"/>
                      </a:cubicBezTo>
                      <a:cubicBezTo>
                        <a:pt x="10075" y="34165"/>
                        <a:pt x="10075" y="34196"/>
                        <a:pt x="10079" y="34228"/>
                      </a:cubicBezTo>
                      <a:lnTo>
                        <a:pt x="10079" y="38923"/>
                      </a:lnTo>
                      <a:lnTo>
                        <a:pt x="9713" y="41601"/>
                      </a:lnTo>
                      <a:lnTo>
                        <a:pt x="9713" y="45494"/>
                      </a:lnTo>
                      <a:lnTo>
                        <a:pt x="9646" y="46007"/>
                      </a:lnTo>
                      <a:lnTo>
                        <a:pt x="9200" y="46007"/>
                      </a:lnTo>
                      <a:lnTo>
                        <a:pt x="9548" y="46775"/>
                      </a:lnTo>
                      <a:lnTo>
                        <a:pt x="9517" y="47029"/>
                      </a:lnTo>
                      <a:lnTo>
                        <a:pt x="9008" y="47029"/>
                      </a:lnTo>
                      <a:lnTo>
                        <a:pt x="9410" y="47851"/>
                      </a:lnTo>
                      <a:lnTo>
                        <a:pt x="9347" y="48337"/>
                      </a:lnTo>
                      <a:lnTo>
                        <a:pt x="8798" y="48337"/>
                      </a:lnTo>
                      <a:lnTo>
                        <a:pt x="9240" y="49163"/>
                      </a:lnTo>
                      <a:lnTo>
                        <a:pt x="9155" y="49828"/>
                      </a:lnTo>
                      <a:lnTo>
                        <a:pt x="8557" y="49828"/>
                      </a:lnTo>
                      <a:lnTo>
                        <a:pt x="9048" y="50676"/>
                      </a:lnTo>
                      <a:lnTo>
                        <a:pt x="8972" y="51261"/>
                      </a:lnTo>
                      <a:lnTo>
                        <a:pt x="8477" y="51261"/>
                      </a:lnTo>
                      <a:lnTo>
                        <a:pt x="8887" y="51948"/>
                      </a:lnTo>
                      <a:lnTo>
                        <a:pt x="8745" y="53051"/>
                      </a:lnTo>
                      <a:lnTo>
                        <a:pt x="7807" y="53051"/>
                      </a:lnTo>
                      <a:lnTo>
                        <a:pt x="7526" y="50855"/>
                      </a:lnTo>
                      <a:lnTo>
                        <a:pt x="8084" y="49922"/>
                      </a:lnTo>
                      <a:lnTo>
                        <a:pt x="7405" y="49922"/>
                      </a:lnTo>
                      <a:lnTo>
                        <a:pt x="7303" y="49123"/>
                      </a:lnTo>
                      <a:lnTo>
                        <a:pt x="7972" y="47976"/>
                      </a:lnTo>
                      <a:lnTo>
                        <a:pt x="7155" y="47976"/>
                      </a:lnTo>
                      <a:lnTo>
                        <a:pt x="7039" y="47069"/>
                      </a:lnTo>
                      <a:lnTo>
                        <a:pt x="7642" y="45945"/>
                      </a:lnTo>
                      <a:lnTo>
                        <a:pt x="6897" y="45945"/>
                      </a:lnTo>
                      <a:lnTo>
                        <a:pt x="6812" y="45284"/>
                      </a:lnTo>
                      <a:lnTo>
                        <a:pt x="7361" y="44164"/>
                      </a:lnTo>
                      <a:lnTo>
                        <a:pt x="6669" y="44164"/>
                      </a:lnTo>
                      <a:lnTo>
                        <a:pt x="6624" y="43820"/>
                      </a:lnTo>
                      <a:lnTo>
                        <a:pt x="7097" y="42775"/>
                      </a:lnTo>
                      <a:lnTo>
                        <a:pt x="6490" y="42775"/>
                      </a:lnTo>
                      <a:lnTo>
                        <a:pt x="6401" y="42079"/>
                      </a:lnTo>
                      <a:lnTo>
                        <a:pt x="6401" y="36785"/>
                      </a:lnTo>
                      <a:lnTo>
                        <a:pt x="5821" y="33147"/>
                      </a:lnTo>
                      <a:lnTo>
                        <a:pt x="5821" y="26577"/>
                      </a:lnTo>
                      <a:lnTo>
                        <a:pt x="5803" y="26577"/>
                      </a:lnTo>
                      <a:cubicBezTo>
                        <a:pt x="5781" y="25671"/>
                        <a:pt x="5111" y="24622"/>
                        <a:pt x="4245" y="24443"/>
                      </a:cubicBezTo>
                      <a:cubicBezTo>
                        <a:pt x="4250" y="24399"/>
                        <a:pt x="4259" y="24358"/>
                        <a:pt x="4263" y="24314"/>
                      </a:cubicBezTo>
                      <a:cubicBezTo>
                        <a:pt x="4272" y="24229"/>
                        <a:pt x="4276" y="24144"/>
                        <a:pt x="4281" y="24055"/>
                      </a:cubicBezTo>
                      <a:cubicBezTo>
                        <a:pt x="4285" y="24010"/>
                        <a:pt x="4290" y="23970"/>
                        <a:pt x="4290" y="23925"/>
                      </a:cubicBezTo>
                      <a:cubicBezTo>
                        <a:pt x="4290" y="23881"/>
                        <a:pt x="4276" y="23836"/>
                        <a:pt x="4259" y="23792"/>
                      </a:cubicBezTo>
                      <a:cubicBezTo>
                        <a:pt x="4223" y="23702"/>
                        <a:pt x="4160" y="23613"/>
                        <a:pt x="4142" y="23528"/>
                      </a:cubicBezTo>
                      <a:cubicBezTo>
                        <a:pt x="4129" y="23439"/>
                        <a:pt x="4120" y="23354"/>
                        <a:pt x="4111" y="23269"/>
                      </a:cubicBezTo>
                      <a:cubicBezTo>
                        <a:pt x="4093" y="23104"/>
                        <a:pt x="4080" y="22948"/>
                        <a:pt x="4071" y="22814"/>
                      </a:cubicBezTo>
                      <a:cubicBezTo>
                        <a:pt x="4067" y="22680"/>
                        <a:pt x="4067" y="22568"/>
                        <a:pt x="4067" y="22493"/>
                      </a:cubicBezTo>
                      <a:lnTo>
                        <a:pt x="4067" y="22479"/>
                      </a:lnTo>
                      <a:cubicBezTo>
                        <a:pt x="4102" y="22457"/>
                        <a:pt x="4125" y="22417"/>
                        <a:pt x="4125" y="22372"/>
                      </a:cubicBezTo>
                      <a:cubicBezTo>
                        <a:pt x="4125" y="22296"/>
                        <a:pt x="4067" y="22234"/>
                        <a:pt x="3986" y="22234"/>
                      </a:cubicBezTo>
                      <a:cubicBezTo>
                        <a:pt x="3910" y="22234"/>
                        <a:pt x="3852" y="22296"/>
                        <a:pt x="3852" y="22372"/>
                      </a:cubicBezTo>
                      <a:cubicBezTo>
                        <a:pt x="3852" y="22417"/>
                        <a:pt x="3875" y="22457"/>
                        <a:pt x="3910" y="22479"/>
                      </a:cubicBezTo>
                      <a:lnTo>
                        <a:pt x="3910" y="22493"/>
                      </a:lnTo>
                      <a:cubicBezTo>
                        <a:pt x="3910" y="22568"/>
                        <a:pt x="3910" y="22680"/>
                        <a:pt x="3906" y="22814"/>
                      </a:cubicBezTo>
                      <a:cubicBezTo>
                        <a:pt x="3897" y="22948"/>
                        <a:pt x="3884" y="23104"/>
                        <a:pt x="3866" y="23269"/>
                      </a:cubicBezTo>
                      <a:cubicBezTo>
                        <a:pt x="3857" y="23354"/>
                        <a:pt x="3848" y="23439"/>
                        <a:pt x="3834" y="23528"/>
                      </a:cubicBezTo>
                      <a:cubicBezTo>
                        <a:pt x="3817" y="23613"/>
                        <a:pt x="3754" y="23702"/>
                        <a:pt x="3718" y="23792"/>
                      </a:cubicBezTo>
                      <a:cubicBezTo>
                        <a:pt x="3701" y="23836"/>
                        <a:pt x="3687" y="23881"/>
                        <a:pt x="3687" y="23925"/>
                      </a:cubicBezTo>
                      <a:cubicBezTo>
                        <a:pt x="3687" y="23970"/>
                        <a:pt x="3692" y="24010"/>
                        <a:pt x="3692" y="24055"/>
                      </a:cubicBezTo>
                      <a:cubicBezTo>
                        <a:pt x="3701" y="24144"/>
                        <a:pt x="3705" y="24229"/>
                        <a:pt x="3714" y="24314"/>
                      </a:cubicBezTo>
                      <a:cubicBezTo>
                        <a:pt x="3718" y="24358"/>
                        <a:pt x="3723" y="24399"/>
                        <a:pt x="3732" y="24443"/>
                      </a:cubicBezTo>
                      <a:cubicBezTo>
                        <a:pt x="2848" y="24626"/>
                        <a:pt x="2170" y="25715"/>
                        <a:pt x="2170" y="26630"/>
                      </a:cubicBezTo>
                      <a:cubicBezTo>
                        <a:pt x="2170" y="26675"/>
                        <a:pt x="2174" y="26720"/>
                        <a:pt x="2178" y="26769"/>
                      </a:cubicBezTo>
                      <a:lnTo>
                        <a:pt x="2178" y="33147"/>
                      </a:lnTo>
                      <a:lnTo>
                        <a:pt x="1683" y="36785"/>
                      </a:lnTo>
                      <a:lnTo>
                        <a:pt x="1683" y="42079"/>
                      </a:lnTo>
                      <a:lnTo>
                        <a:pt x="1594" y="42775"/>
                      </a:lnTo>
                      <a:lnTo>
                        <a:pt x="982" y="42775"/>
                      </a:lnTo>
                      <a:lnTo>
                        <a:pt x="1460" y="43820"/>
                      </a:lnTo>
                      <a:lnTo>
                        <a:pt x="1415" y="44164"/>
                      </a:lnTo>
                      <a:lnTo>
                        <a:pt x="719" y="44164"/>
                      </a:lnTo>
                      <a:lnTo>
                        <a:pt x="1272" y="45284"/>
                      </a:lnTo>
                      <a:lnTo>
                        <a:pt x="1188" y="45945"/>
                      </a:lnTo>
                      <a:lnTo>
                        <a:pt x="438" y="45945"/>
                      </a:lnTo>
                      <a:lnTo>
                        <a:pt x="1040" y="47069"/>
                      </a:lnTo>
                      <a:lnTo>
                        <a:pt x="924" y="47976"/>
                      </a:lnTo>
                      <a:lnTo>
                        <a:pt x="107" y="47976"/>
                      </a:lnTo>
                      <a:lnTo>
                        <a:pt x="777" y="49123"/>
                      </a:lnTo>
                      <a:lnTo>
                        <a:pt x="674" y="49922"/>
                      </a:lnTo>
                      <a:lnTo>
                        <a:pt x="0" y="49922"/>
                      </a:lnTo>
                      <a:lnTo>
                        <a:pt x="558" y="50855"/>
                      </a:lnTo>
                      <a:lnTo>
                        <a:pt x="272" y="53051"/>
                      </a:lnTo>
                      <a:lnTo>
                        <a:pt x="27" y="53051"/>
                      </a:lnTo>
                      <a:lnTo>
                        <a:pt x="27" y="54988"/>
                      </a:lnTo>
                      <a:lnTo>
                        <a:pt x="27" y="56506"/>
                      </a:lnTo>
                      <a:lnTo>
                        <a:pt x="173672" y="56506"/>
                      </a:lnTo>
                      <a:lnTo>
                        <a:pt x="173672" y="54988"/>
                      </a:lnTo>
                      <a:lnTo>
                        <a:pt x="143739" y="54988"/>
                      </a:lnTo>
                      <a:lnTo>
                        <a:pt x="143739" y="51716"/>
                      </a:lnTo>
                      <a:lnTo>
                        <a:pt x="145770" y="43972"/>
                      </a:lnTo>
                      <a:lnTo>
                        <a:pt x="165191" y="45980"/>
                      </a:lnTo>
                      <a:lnTo>
                        <a:pt x="165272" y="45208"/>
                      </a:lnTo>
                      <a:lnTo>
                        <a:pt x="162866" y="44958"/>
                      </a:lnTo>
                      <a:lnTo>
                        <a:pt x="143243" y="14663"/>
                      </a:lnTo>
                      <a:lnTo>
                        <a:pt x="143243" y="13646"/>
                      </a:lnTo>
                      <a:lnTo>
                        <a:pt x="142748" y="13646"/>
                      </a:lnTo>
                      <a:lnTo>
                        <a:pt x="142748" y="10258"/>
                      </a:lnTo>
                      <a:lnTo>
                        <a:pt x="142253" y="10258"/>
                      </a:lnTo>
                      <a:lnTo>
                        <a:pt x="142253" y="13646"/>
                      </a:lnTo>
                      <a:lnTo>
                        <a:pt x="141757" y="13646"/>
                      </a:lnTo>
                      <a:lnTo>
                        <a:pt x="141757" y="14498"/>
                      </a:lnTo>
                      <a:lnTo>
                        <a:pt x="121666" y="40691"/>
                      </a:lnTo>
                      <a:lnTo>
                        <a:pt x="121510" y="40673"/>
                      </a:lnTo>
                      <a:lnTo>
                        <a:pt x="121505" y="40691"/>
                      </a:lnTo>
                      <a:lnTo>
                        <a:pt x="103736" y="17529"/>
                      </a:lnTo>
                      <a:lnTo>
                        <a:pt x="103736" y="16676"/>
                      </a:lnTo>
                      <a:lnTo>
                        <a:pt x="103240" y="16676"/>
                      </a:lnTo>
                      <a:lnTo>
                        <a:pt x="103240" y="13646"/>
                      </a:lnTo>
                      <a:lnTo>
                        <a:pt x="102745" y="13646"/>
                      </a:lnTo>
                      <a:lnTo>
                        <a:pt x="102745" y="16676"/>
                      </a:lnTo>
                      <a:lnTo>
                        <a:pt x="102249" y="16676"/>
                      </a:lnTo>
                      <a:lnTo>
                        <a:pt x="102249" y="17694"/>
                      </a:lnTo>
                      <a:lnTo>
                        <a:pt x="84792" y="44646"/>
                      </a:lnTo>
                      <a:lnTo>
                        <a:pt x="82618" y="44873"/>
                      </a:lnTo>
                      <a:lnTo>
                        <a:pt x="82698" y="45646"/>
                      </a:lnTo>
                      <a:lnTo>
                        <a:pt x="100000" y="43856"/>
                      </a:lnTo>
                      <a:lnTo>
                        <a:pt x="101812" y="50748"/>
                      </a:lnTo>
                      <a:lnTo>
                        <a:pt x="101812" y="54988"/>
                      </a:lnTo>
                      <a:lnTo>
                        <a:pt x="70066" y="54988"/>
                      </a:lnTo>
                      <a:lnTo>
                        <a:pt x="70062" y="45329"/>
                      </a:lnTo>
                      <a:lnTo>
                        <a:pt x="59367" y="45333"/>
                      </a:lnTo>
                      <a:lnTo>
                        <a:pt x="59367" y="54988"/>
                      </a:lnTo>
                      <a:lnTo>
                        <a:pt x="54984" y="54988"/>
                      </a:lnTo>
                      <a:lnTo>
                        <a:pt x="54984" y="53051"/>
                      </a:lnTo>
                      <a:lnTo>
                        <a:pt x="54734" y="53051"/>
                      </a:lnTo>
                      <a:lnTo>
                        <a:pt x="54452" y="50855"/>
                      </a:lnTo>
                      <a:lnTo>
                        <a:pt x="55010" y="49922"/>
                      </a:lnTo>
                      <a:lnTo>
                        <a:pt x="54332" y="49922"/>
                      </a:lnTo>
                      <a:lnTo>
                        <a:pt x="54229" y="49123"/>
                      </a:lnTo>
                      <a:lnTo>
                        <a:pt x="54899" y="47976"/>
                      </a:lnTo>
                      <a:lnTo>
                        <a:pt x="54082" y="47976"/>
                      </a:lnTo>
                      <a:lnTo>
                        <a:pt x="53966" y="47069"/>
                      </a:lnTo>
                      <a:lnTo>
                        <a:pt x="54568" y="45945"/>
                      </a:lnTo>
                      <a:lnTo>
                        <a:pt x="53823" y="45945"/>
                      </a:lnTo>
                      <a:lnTo>
                        <a:pt x="53738" y="45284"/>
                      </a:lnTo>
                      <a:lnTo>
                        <a:pt x="54287" y="44164"/>
                      </a:lnTo>
                      <a:lnTo>
                        <a:pt x="53595" y="44164"/>
                      </a:lnTo>
                      <a:lnTo>
                        <a:pt x="53551" y="43820"/>
                      </a:lnTo>
                      <a:lnTo>
                        <a:pt x="54024" y="42775"/>
                      </a:lnTo>
                      <a:lnTo>
                        <a:pt x="53417" y="42775"/>
                      </a:lnTo>
                      <a:lnTo>
                        <a:pt x="53328" y="42079"/>
                      </a:lnTo>
                      <a:lnTo>
                        <a:pt x="53328" y="36785"/>
                      </a:lnTo>
                      <a:lnTo>
                        <a:pt x="52747" y="33147"/>
                      </a:lnTo>
                      <a:lnTo>
                        <a:pt x="52747" y="26577"/>
                      </a:lnTo>
                      <a:lnTo>
                        <a:pt x="52729" y="26577"/>
                      </a:lnTo>
                      <a:cubicBezTo>
                        <a:pt x="52707" y="25671"/>
                        <a:pt x="52038" y="24622"/>
                        <a:pt x="51172" y="24443"/>
                      </a:cubicBezTo>
                      <a:cubicBezTo>
                        <a:pt x="51181" y="24399"/>
                        <a:pt x="51185" y="24358"/>
                        <a:pt x="51189" y="24314"/>
                      </a:cubicBezTo>
                      <a:cubicBezTo>
                        <a:pt x="51198" y="24229"/>
                        <a:pt x="51207" y="24144"/>
                        <a:pt x="51212" y="24055"/>
                      </a:cubicBezTo>
                      <a:cubicBezTo>
                        <a:pt x="51212" y="24010"/>
                        <a:pt x="51216" y="23970"/>
                        <a:pt x="51216" y="23925"/>
                      </a:cubicBezTo>
                      <a:cubicBezTo>
                        <a:pt x="51216" y="23881"/>
                        <a:pt x="51207" y="23836"/>
                        <a:pt x="51189" y="23792"/>
                      </a:cubicBezTo>
                      <a:cubicBezTo>
                        <a:pt x="51149" y="23702"/>
                        <a:pt x="51091" y="23613"/>
                        <a:pt x="51073" y="23528"/>
                      </a:cubicBezTo>
                      <a:cubicBezTo>
                        <a:pt x="51056" y="23439"/>
                        <a:pt x="51047" y="23354"/>
                        <a:pt x="51038" y="23269"/>
                      </a:cubicBezTo>
                      <a:cubicBezTo>
                        <a:pt x="51020" y="23104"/>
                        <a:pt x="51006" y="22948"/>
                        <a:pt x="50997" y="22814"/>
                      </a:cubicBezTo>
                      <a:cubicBezTo>
                        <a:pt x="50993" y="22680"/>
                        <a:pt x="50993" y="22568"/>
                        <a:pt x="50993" y="22493"/>
                      </a:cubicBezTo>
                      <a:lnTo>
                        <a:pt x="50993" y="22479"/>
                      </a:lnTo>
                      <a:cubicBezTo>
                        <a:pt x="51029" y="22457"/>
                        <a:pt x="51056" y="22417"/>
                        <a:pt x="51056" y="22372"/>
                      </a:cubicBezTo>
                      <a:cubicBezTo>
                        <a:pt x="51056" y="22296"/>
                        <a:pt x="50993" y="22234"/>
                        <a:pt x="50917" y="22234"/>
                      </a:cubicBezTo>
                      <a:cubicBezTo>
                        <a:pt x="50841" y="22234"/>
                        <a:pt x="50779" y="22296"/>
                        <a:pt x="50779" y="22372"/>
                      </a:cubicBezTo>
                      <a:cubicBezTo>
                        <a:pt x="50779" y="22417"/>
                        <a:pt x="50801" y="22457"/>
                        <a:pt x="50837" y="22479"/>
                      </a:cubicBezTo>
                      <a:cubicBezTo>
                        <a:pt x="50837" y="22484"/>
                        <a:pt x="50837" y="22488"/>
                        <a:pt x="50837" y="22493"/>
                      </a:cubicBezTo>
                      <a:cubicBezTo>
                        <a:pt x="50841" y="22568"/>
                        <a:pt x="50837" y="22680"/>
                        <a:pt x="50832" y="22814"/>
                      </a:cubicBezTo>
                      <a:cubicBezTo>
                        <a:pt x="50823" y="22948"/>
                        <a:pt x="50814" y="23104"/>
                        <a:pt x="50797" y="23269"/>
                      </a:cubicBezTo>
                      <a:cubicBezTo>
                        <a:pt x="50783" y="23354"/>
                        <a:pt x="50774" y="23439"/>
                        <a:pt x="50761" y="23528"/>
                      </a:cubicBezTo>
                      <a:cubicBezTo>
                        <a:pt x="50743" y="23613"/>
                        <a:pt x="50681" y="23702"/>
                        <a:pt x="50645" y="23792"/>
                      </a:cubicBezTo>
                      <a:cubicBezTo>
                        <a:pt x="50627" y="23836"/>
                        <a:pt x="50618" y="23881"/>
                        <a:pt x="50614" y="23925"/>
                      </a:cubicBezTo>
                      <a:cubicBezTo>
                        <a:pt x="50618" y="23970"/>
                        <a:pt x="50618" y="24010"/>
                        <a:pt x="50623" y="24055"/>
                      </a:cubicBezTo>
                      <a:cubicBezTo>
                        <a:pt x="50627" y="24144"/>
                        <a:pt x="50631" y="24229"/>
                        <a:pt x="50640" y="24314"/>
                      </a:cubicBezTo>
                      <a:cubicBezTo>
                        <a:pt x="50645" y="24358"/>
                        <a:pt x="50654" y="24399"/>
                        <a:pt x="50658" y="24443"/>
                      </a:cubicBezTo>
                      <a:cubicBezTo>
                        <a:pt x="49779" y="24626"/>
                        <a:pt x="49100" y="25715"/>
                        <a:pt x="49100" y="26630"/>
                      </a:cubicBezTo>
                      <a:cubicBezTo>
                        <a:pt x="49100" y="26675"/>
                        <a:pt x="49100" y="26720"/>
                        <a:pt x="49105" y="26769"/>
                      </a:cubicBezTo>
                      <a:lnTo>
                        <a:pt x="49105" y="33147"/>
                      </a:lnTo>
                      <a:lnTo>
                        <a:pt x="48609" y="36785"/>
                      </a:lnTo>
                      <a:lnTo>
                        <a:pt x="48609" y="42079"/>
                      </a:lnTo>
                      <a:lnTo>
                        <a:pt x="48520" y="42775"/>
                      </a:lnTo>
                      <a:lnTo>
                        <a:pt x="47913" y="42775"/>
                      </a:lnTo>
                      <a:lnTo>
                        <a:pt x="48386" y="43820"/>
                      </a:lnTo>
                      <a:lnTo>
                        <a:pt x="48342" y="44164"/>
                      </a:lnTo>
                      <a:lnTo>
                        <a:pt x="47650" y="44164"/>
                      </a:lnTo>
                      <a:lnTo>
                        <a:pt x="48199" y="45284"/>
                      </a:lnTo>
                      <a:lnTo>
                        <a:pt x="48114" y="45945"/>
                      </a:lnTo>
                      <a:lnTo>
                        <a:pt x="47369" y="45945"/>
                      </a:lnTo>
                      <a:lnTo>
                        <a:pt x="47971" y="47069"/>
                      </a:lnTo>
                      <a:lnTo>
                        <a:pt x="47855" y="47976"/>
                      </a:lnTo>
                      <a:lnTo>
                        <a:pt x="47038" y="47976"/>
                      </a:lnTo>
                      <a:lnTo>
                        <a:pt x="47708" y="49123"/>
                      </a:lnTo>
                      <a:lnTo>
                        <a:pt x="47605" y="49922"/>
                      </a:lnTo>
                      <a:lnTo>
                        <a:pt x="46927" y="49922"/>
                      </a:lnTo>
                      <a:lnTo>
                        <a:pt x="47485" y="50855"/>
                      </a:lnTo>
                      <a:lnTo>
                        <a:pt x="47203" y="53051"/>
                      </a:lnTo>
                      <a:lnTo>
                        <a:pt x="45994" y="53051"/>
                      </a:lnTo>
                      <a:lnTo>
                        <a:pt x="45855" y="51948"/>
                      </a:lnTo>
                      <a:lnTo>
                        <a:pt x="46266" y="51261"/>
                      </a:lnTo>
                      <a:lnTo>
                        <a:pt x="45766" y="51261"/>
                      </a:lnTo>
                      <a:lnTo>
                        <a:pt x="45690" y="50676"/>
                      </a:lnTo>
                      <a:lnTo>
                        <a:pt x="46181" y="49828"/>
                      </a:lnTo>
                      <a:lnTo>
                        <a:pt x="45583" y="49828"/>
                      </a:lnTo>
                      <a:lnTo>
                        <a:pt x="45498" y="49163"/>
                      </a:lnTo>
                      <a:lnTo>
                        <a:pt x="45940" y="48337"/>
                      </a:lnTo>
                      <a:lnTo>
                        <a:pt x="45391" y="48337"/>
                      </a:lnTo>
                      <a:lnTo>
                        <a:pt x="45329" y="47851"/>
                      </a:lnTo>
                      <a:lnTo>
                        <a:pt x="45735" y="47029"/>
                      </a:lnTo>
                      <a:lnTo>
                        <a:pt x="45222" y="47029"/>
                      </a:lnTo>
                      <a:lnTo>
                        <a:pt x="45190" y="46775"/>
                      </a:lnTo>
                      <a:lnTo>
                        <a:pt x="45538" y="46007"/>
                      </a:lnTo>
                      <a:lnTo>
                        <a:pt x="45092" y="46007"/>
                      </a:lnTo>
                      <a:lnTo>
                        <a:pt x="45025" y="45494"/>
                      </a:lnTo>
                      <a:lnTo>
                        <a:pt x="45025" y="41601"/>
                      </a:lnTo>
                      <a:lnTo>
                        <a:pt x="44601" y="38923"/>
                      </a:lnTo>
                      <a:lnTo>
                        <a:pt x="44601" y="34094"/>
                      </a:lnTo>
                      <a:lnTo>
                        <a:pt x="44588" y="34094"/>
                      </a:lnTo>
                      <a:cubicBezTo>
                        <a:pt x="44570" y="33451"/>
                        <a:pt x="44115" y="32705"/>
                        <a:pt x="43507" y="32536"/>
                      </a:cubicBezTo>
                      <a:cubicBezTo>
                        <a:pt x="43516" y="32500"/>
                        <a:pt x="43521" y="32464"/>
                        <a:pt x="43525" y="32429"/>
                      </a:cubicBezTo>
                      <a:cubicBezTo>
                        <a:pt x="43534" y="32366"/>
                        <a:pt x="43543" y="32304"/>
                        <a:pt x="43548" y="32237"/>
                      </a:cubicBezTo>
                      <a:cubicBezTo>
                        <a:pt x="43548" y="32205"/>
                        <a:pt x="43552" y="32174"/>
                        <a:pt x="43552" y="32139"/>
                      </a:cubicBezTo>
                      <a:cubicBezTo>
                        <a:pt x="43552" y="32107"/>
                        <a:pt x="43543" y="32076"/>
                        <a:pt x="43525" y="32045"/>
                      </a:cubicBezTo>
                      <a:cubicBezTo>
                        <a:pt x="43485" y="31978"/>
                        <a:pt x="43427" y="31911"/>
                        <a:pt x="43409" y="31848"/>
                      </a:cubicBezTo>
                      <a:cubicBezTo>
                        <a:pt x="43391" y="31786"/>
                        <a:pt x="43387" y="31719"/>
                        <a:pt x="43374" y="31661"/>
                      </a:cubicBezTo>
                      <a:cubicBezTo>
                        <a:pt x="43356" y="31536"/>
                        <a:pt x="43342" y="31424"/>
                        <a:pt x="43338" y="31326"/>
                      </a:cubicBezTo>
                      <a:cubicBezTo>
                        <a:pt x="43329" y="31228"/>
                        <a:pt x="43329" y="31143"/>
                        <a:pt x="43329" y="31090"/>
                      </a:cubicBezTo>
                      <a:cubicBezTo>
                        <a:pt x="43333" y="31076"/>
                        <a:pt x="43333" y="31067"/>
                        <a:pt x="43333" y="31058"/>
                      </a:cubicBezTo>
                      <a:cubicBezTo>
                        <a:pt x="43347" y="31040"/>
                        <a:pt x="43356" y="31023"/>
                        <a:pt x="43356" y="30996"/>
                      </a:cubicBezTo>
                      <a:cubicBezTo>
                        <a:pt x="43356" y="30942"/>
                        <a:pt x="43311" y="30898"/>
                        <a:pt x="43253" y="30898"/>
                      </a:cubicBezTo>
                      <a:cubicBezTo>
                        <a:pt x="43195" y="30898"/>
                        <a:pt x="43150" y="30942"/>
                        <a:pt x="43150" y="30996"/>
                      </a:cubicBezTo>
                      <a:cubicBezTo>
                        <a:pt x="43150" y="31023"/>
                        <a:pt x="43159" y="31040"/>
                        <a:pt x="43173" y="31058"/>
                      </a:cubicBezTo>
                      <a:cubicBezTo>
                        <a:pt x="43173" y="31067"/>
                        <a:pt x="43173" y="31076"/>
                        <a:pt x="43177" y="31090"/>
                      </a:cubicBezTo>
                      <a:cubicBezTo>
                        <a:pt x="43177" y="31143"/>
                        <a:pt x="43173" y="31228"/>
                        <a:pt x="43168" y="31326"/>
                      </a:cubicBezTo>
                      <a:cubicBezTo>
                        <a:pt x="43164" y="31424"/>
                        <a:pt x="43150" y="31536"/>
                        <a:pt x="43133" y="31661"/>
                      </a:cubicBezTo>
                      <a:cubicBezTo>
                        <a:pt x="43119" y="31719"/>
                        <a:pt x="43115" y="31786"/>
                        <a:pt x="43097" y="31848"/>
                      </a:cubicBezTo>
                      <a:cubicBezTo>
                        <a:pt x="43079" y="31911"/>
                        <a:pt x="43021" y="31978"/>
                        <a:pt x="42981" y="32045"/>
                      </a:cubicBezTo>
                      <a:cubicBezTo>
                        <a:pt x="42963" y="32076"/>
                        <a:pt x="42954" y="32107"/>
                        <a:pt x="42954" y="32139"/>
                      </a:cubicBezTo>
                      <a:cubicBezTo>
                        <a:pt x="42954" y="32174"/>
                        <a:pt x="42958" y="32205"/>
                        <a:pt x="42958" y="32237"/>
                      </a:cubicBezTo>
                      <a:cubicBezTo>
                        <a:pt x="42963" y="32304"/>
                        <a:pt x="42972" y="32366"/>
                        <a:pt x="42981" y="32429"/>
                      </a:cubicBezTo>
                      <a:cubicBezTo>
                        <a:pt x="42985" y="32464"/>
                        <a:pt x="42990" y="32500"/>
                        <a:pt x="42999" y="32536"/>
                      </a:cubicBezTo>
                      <a:cubicBezTo>
                        <a:pt x="42383" y="32710"/>
                        <a:pt x="41918" y="33478"/>
                        <a:pt x="41918" y="34129"/>
                      </a:cubicBezTo>
                      <a:cubicBezTo>
                        <a:pt x="41918" y="34165"/>
                        <a:pt x="41918" y="34196"/>
                        <a:pt x="41923" y="34228"/>
                      </a:cubicBezTo>
                      <a:lnTo>
                        <a:pt x="41923" y="38923"/>
                      </a:lnTo>
                      <a:lnTo>
                        <a:pt x="41557" y="41601"/>
                      </a:lnTo>
                      <a:lnTo>
                        <a:pt x="41557" y="45494"/>
                      </a:lnTo>
                      <a:lnTo>
                        <a:pt x="41490" y="46007"/>
                      </a:lnTo>
                      <a:lnTo>
                        <a:pt x="41044" y="46007"/>
                      </a:lnTo>
                      <a:lnTo>
                        <a:pt x="41133" y="46208"/>
                      </a:lnTo>
                      <a:lnTo>
                        <a:pt x="40914" y="46208"/>
                      </a:lnTo>
                      <a:lnTo>
                        <a:pt x="40526" y="45226"/>
                      </a:lnTo>
                      <a:lnTo>
                        <a:pt x="40539" y="45226"/>
                      </a:lnTo>
                      <a:lnTo>
                        <a:pt x="40539" y="44472"/>
                      </a:lnTo>
                      <a:lnTo>
                        <a:pt x="40231" y="44472"/>
                      </a:lnTo>
                      <a:lnTo>
                        <a:pt x="39838" y="43467"/>
                      </a:lnTo>
                      <a:lnTo>
                        <a:pt x="39838" y="42775"/>
                      </a:lnTo>
                      <a:lnTo>
                        <a:pt x="39566" y="42775"/>
                      </a:lnTo>
                      <a:lnTo>
                        <a:pt x="39164" y="41749"/>
                      </a:lnTo>
                      <a:lnTo>
                        <a:pt x="39213" y="41749"/>
                      </a:lnTo>
                      <a:lnTo>
                        <a:pt x="39213" y="40994"/>
                      </a:lnTo>
                      <a:lnTo>
                        <a:pt x="38865" y="40994"/>
                      </a:lnTo>
                      <a:lnTo>
                        <a:pt x="38548" y="40187"/>
                      </a:lnTo>
                      <a:lnTo>
                        <a:pt x="38593" y="40187"/>
                      </a:lnTo>
                      <a:lnTo>
                        <a:pt x="38593" y="39432"/>
                      </a:lnTo>
                      <a:lnTo>
                        <a:pt x="38254" y="39432"/>
                      </a:lnTo>
                      <a:lnTo>
                        <a:pt x="37977" y="38736"/>
                      </a:lnTo>
                      <a:lnTo>
                        <a:pt x="38057" y="38736"/>
                      </a:lnTo>
                      <a:lnTo>
                        <a:pt x="38057" y="36785"/>
                      </a:lnTo>
                      <a:lnTo>
                        <a:pt x="36736" y="36785"/>
                      </a:lnTo>
                      <a:lnTo>
                        <a:pt x="36263" y="35107"/>
                      </a:lnTo>
                      <a:lnTo>
                        <a:pt x="36272" y="35107"/>
                      </a:lnTo>
                      <a:lnTo>
                        <a:pt x="36272" y="34540"/>
                      </a:lnTo>
                      <a:lnTo>
                        <a:pt x="36107" y="34540"/>
                      </a:lnTo>
                      <a:lnTo>
                        <a:pt x="35839" y="33580"/>
                      </a:lnTo>
                      <a:lnTo>
                        <a:pt x="35848" y="33580"/>
                      </a:lnTo>
                      <a:lnTo>
                        <a:pt x="35848" y="33013"/>
                      </a:lnTo>
                      <a:lnTo>
                        <a:pt x="35678" y="33013"/>
                      </a:lnTo>
                      <a:lnTo>
                        <a:pt x="35424" y="32116"/>
                      </a:lnTo>
                      <a:lnTo>
                        <a:pt x="35428" y="32116"/>
                      </a:lnTo>
                      <a:lnTo>
                        <a:pt x="35428" y="31549"/>
                      </a:lnTo>
                      <a:lnTo>
                        <a:pt x="35268" y="31549"/>
                      </a:lnTo>
                      <a:lnTo>
                        <a:pt x="35049" y="30773"/>
                      </a:lnTo>
                      <a:lnTo>
                        <a:pt x="35049" y="30219"/>
                      </a:lnTo>
                      <a:lnTo>
                        <a:pt x="34893" y="30219"/>
                      </a:lnTo>
                      <a:lnTo>
                        <a:pt x="34687" y="29478"/>
                      </a:lnTo>
                      <a:lnTo>
                        <a:pt x="34692" y="29478"/>
                      </a:lnTo>
                      <a:lnTo>
                        <a:pt x="34692" y="28911"/>
                      </a:lnTo>
                      <a:lnTo>
                        <a:pt x="34527" y="28911"/>
                      </a:lnTo>
                      <a:lnTo>
                        <a:pt x="34317" y="28157"/>
                      </a:lnTo>
                      <a:lnTo>
                        <a:pt x="34317" y="27635"/>
                      </a:lnTo>
                      <a:lnTo>
                        <a:pt x="34170" y="27635"/>
                      </a:lnTo>
                      <a:lnTo>
                        <a:pt x="33955" y="26867"/>
                      </a:lnTo>
                      <a:lnTo>
                        <a:pt x="33982" y="26867"/>
                      </a:lnTo>
                      <a:lnTo>
                        <a:pt x="33982" y="26296"/>
                      </a:lnTo>
                      <a:lnTo>
                        <a:pt x="33795" y="26296"/>
                      </a:lnTo>
                      <a:lnTo>
                        <a:pt x="33625" y="25689"/>
                      </a:lnTo>
                      <a:lnTo>
                        <a:pt x="33647" y="25689"/>
                      </a:lnTo>
                      <a:lnTo>
                        <a:pt x="33647" y="25122"/>
                      </a:lnTo>
                      <a:lnTo>
                        <a:pt x="33464" y="25122"/>
                      </a:lnTo>
                      <a:lnTo>
                        <a:pt x="33317" y="24595"/>
                      </a:lnTo>
                      <a:lnTo>
                        <a:pt x="33357" y="24595"/>
                      </a:lnTo>
                      <a:lnTo>
                        <a:pt x="33357" y="23131"/>
                      </a:lnTo>
                      <a:lnTo>
                        <a:pt x="32500" y="23131"/>
                      </a:lnTo>
                      <a:lnTo>
                        <a:pt x="32500" y="16645"/>
                      </a:lnTo>
                      <a:lnTo>
                        <a:pt x="32500" y="15489"/>
                      </a:lnTo>
                      <a:lnTo>
                        <a:pt x="32500" y="11271"/>
                      </a:lnTo>
                      <a:lnTo>
                        <a:pt x="32491" y="11271"/>
                      </a:lnTo>
                      <a:cubicBezTo>
                        <a:pt x="32487" y="11039"/>
                        <a:pt x="32313" y="10767"/>
                        <a:pt x="32089" y="10722"/>
                      </a:cubicBezTo>
                      <a:cubicBezTo>
                        <a:pt x="32089" y="10709"/>
                        <a:pt x="32094" y="10700"/>
                        <a:pt x="32094" y="10686"/>
                      </a:cubicBezTo>
                      <a:cubicBezTo>
                        <a:pt x="32098" y="10664"/>
                        <a:pt x="32098" y="10642"/>
                        <a:pt x="32098" y="10619"/>
                      </a:cubicBezTo>
                      <a:cubicBezTo>
                        <a:pt x="32098" y="10610"/>
                        <a:pt x="32103" y="10597"/>
                        <a:pt x="32103" y="10588"/>
                      </a:cubicBezTo>
                      <a:cubicBezTo>
                        <a:pt x="32103" y="10575"/>
                        <a:pt x="32098" y="10561"/>
                        <a:pt x="32094" y="10552"/>
                      </a:cubicBezTo>
                      <a:cubicBezTo>
                        <a:pt x="32085" y="10530"/>
                        <a:pt x="32067" y="10508"/>
                        <a:pt x="32063" y="10481"/>
                      </a:cubicBezTo>
                      <a:cubicBezTo>
                        <a:pt x="32058" y="10459"/>
                        <a:pt x="32058" y="10436"/>
                        <a:pt x="32054" y="10418"/>
                      </a:cubicBezTo>
                      <a:cubicBezTo>
                        <a:pt x="32049" y="10374"/>
                        <a:pt x="32049" y="10334"/>
                        <a:pt x="32045" y="10298"/>
                      </a:cubicBezTo>
                      <a:cubicBezTo>
                        <a:pt x="32045" y="10262"/>
                        <a:pt x="32045" y="10235"/>
                        <a:pt x="32045" y="10213"/>
                      </a:cubicBezTo>
                      <a:cubicBezTo>
                        <a:pt x="32045" y="10213"/>
                        <a:pt x="32045" y="10213"/>
                        <a:pt x="32045" y="10209"/>
                      </a:cubicBezTo>
                      <a:cubicBezTo>
                        <a:pt x="32054" y="10204"/>
                        <a:pt x="32058" y="10195"/>
                        <a:pt x="32058" y="10182"/>
                      </a:cubicBezTo>
                      <a:cubicBezTo>
                        <a:pt x="32058" y="10164"/>
                        <a:pt x="32045" y="10146"/>
                        <a:pt x="32022" y="10146"/>
                      </a:cubicBezTo>
                      <a:cubicBezTo>
                        <a:pt x="32005" y="10146"/>
                        <a:pt x="31987" y="10164"/>
                        <a:pt x="31987" y="10182"/>
                      </a:cubicBezTo>
                      <a:cubicBezTo>
                        <a:pt x="31987" y="10195"/>
                        <a:pt x="31996" y="10204"/>
                        <a:pt x="32005" y="10209"/>
                      </a:cubicBezTo>
                      <a:cubicBezTo>
                        <a:pt x="32005" y="10213"/>
                        <a:pt x="32005" y="10213"/>
                        <a:pt x="32005" y="10213"/>
                      </a:cubicBezTo>
                      <a:cubicBezTo>
                        <a:pt x="32005" y="10235"/>
                        <a:pt x="32005" y="10262"/>
                        <a:pt x="32000" y="10298"/>
                      </a:cubicBezTo>
                      <a:cubicBezTo>
                        <a:pt x="32000" y="10334"/>
                        <a:pt x="31996" y="10374"/>
                        <a:pt x="31991" y="10418"/>
                      </a:cubicBezTo>
                      <a:cubicBezTo>
                        <a:pt x="31991" y="10436"/>
                        <a:pt x="31987" y="10459"/>
                        <a:pt x="31982" y="10481"/>
                      </a:cubicBezTo>
                      <a:cubicBezTo>
                        <a:pt x="31978" y="10508"/>
                        <a:pt x="31964" y="10530"/>
                        <a:pt x="31956" y="10552"/>
                      </a:cubicBezTo>
                      <a:cubicBezTo>
                        <a:pt x="31947" y="10561"/>
                        <a:pt x="31947" y="10575"/>
                        <a:pt x="31947" y="10588"/>
                      </a:cubicBezTo>
                      <a:cubicBezTo>
                        <a:pt x="31947" y="10597"/>
                        <a:pt x="31947" y="10610"/>
                        <a:pt x="31947" y="10619"/>
                      </a:cubicBezTo>
                      <a:cubicBezTo>
                        <a:pt x="31947" y="10642"/>
                        <a:pt x="31951" y="10664"/>
                        <a:pt x="31951" y="10686"/>
                      </a:cubicBezTo>
                      <a:cubicBezTo>
                        <a:pt x="31956" y="10700"/>
                        <a:pt x="31956" y="10709"/>
                        <a:pt x="31960" y="10722"/>
                      </a:cubicBezTo>
                      <a:cubicBezTo>
                        <a:pt x="31728" y="10771"/>
                        <a:pt x="31554" y="11048"/>
                        <a:pt x="31554" y="11284"/>
                      </a:cubicBezTo>
                      <a:cubicBezTo>
                        <a:pt x="31554" y="11293"/>
                        <a:pt x="31554" y="11298"/>
                        <a:pt x="31554" y="11302"/>
                      </a:cubicBezTo>
                      <a:lnTo>
                        <a:pt x="31554" y="15489"/>
                      </a:lnTo>
                      <a:lnTo>
                        <a:pt x="30683" y="15489"/>
                      </a:lnTo>
                      <a:lnTo>
                        <a:pt x="30683" y="6522"/>
                      </a:lnTo>
                      <a:lnTo>
                        <a:pt x="30657" y="6522"/>
                      </a:lnTo>
                      <a:cubicBezTo>
                        <a:pt x="30621" y="5120"/>
                        <a:pt x="29554" y="3482"/>
                        <a:pt x="28197" y="3290"/>
                      </a:cubicBezTo>
                      <a:cubicBezTo>
                        <a:pt x="28202" y="3236"/>
                        <a:pt x="28206" y="3178"/>
                        <a:pt x="28211" y="3120"/>
                      </a:cubicBezTo>
                      <a:cubicBezTo>
                        <a:pt x="28219" y="2995"/>
                        <a:pt x="28224" y="2866"/>
                        <a:pt x="28228" y="2736"/>
                      </a:cubicBezTo>
                      <a:cubicBezTo>
                        <a:pt x="28233" y="2670"/>
                        <a:pt x="28233" y="2607"/>
                        <a:pt x="28233" y="2540"/>
                      </a:cubicBezTo>
                      <a:cubicBezTo>
                        <a:pt x="28233" y="2473"/>
                        <a:pt x="28224" y="2406"/>
                        <a:pt x="28206" y="2339"/>
                      </a:cubicBezTo>
                      <a:cubicBezTo>
                        <a:pt x="28170" y="2205"/>
                        <a:pt x="28108" y="2071"/>
                        <a:pt x="28090" y="1942"/>
                      </a:cubicBezTo>
                      <a:cubicBezTo>
                        <a:pt x="28077" y="1812"/>
                        <a:pt x="28068" y="1683"/>
                        <a:pt x="28054" y="1558"/>
                      </a:cubicBezTo>
                      <a:cubicBezTo>
                        <a:pt x="28036" y="1308"/>
                        <a:pt x="28028" y="1072"/>
                        <a:pt x="28019" y="875"/>
                      </a:cubicBezTo>
                      <a:cubicBezTo>
                        <a:pt x="28014" y="679"/>
                        <a:pt x="28010" y="514"/>
                        <a:pt x="28014" y="398"/>
                      </a:cubicBezTo>
                      <a:cubicBezTo>
                        <a:pt x="28090" y="366"/>
                        <a:pt x="28144" y="295"/>
                        <a:pt x="28144" y="206"/>
                      </a:cubicBezTo>
                      <a:cubicBezTo>
                        <a:pt x="28144" y="94"/>
                        <a:pt x="28050" y="0"/>
                        <a:pt x="27934" y="0"/>
                      </a:cubicBezTo>
                      <a:close/>
                    </a:path>
                  </a:pathLst>
                </a:custGeom>
                <a:solidFill>
                  <a:srgbClr val="E87D4D">
                    <a:alpha val="5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sp>
            <p:nvSpPr>
              <p:cNvPr id="466" name="Google Shape;466;p39"/>
              <p:cNvSpPr/>
              <p:nvPr/>
            </p:nvSpPr>
            <p:spPr>
              <a:xfrm rot="10800000" flipH="1">
                <a:off x="7568188" y="4425494"/>
                <a:ext cx="2645607" cy="1343896"/>
              </a:xfrm>
              <a:custGeom>
                <a:avLst/>
                <a:gdLst/>
                <a:ahLst/>
                <a:cxnLst/>
                <a:rect l="l" t="t" r="r" b="b"/>
                <a:pathLst>
                  <a:path w="112579" h="57181" extrusionOk="0">
                    <a:moveTo>
                      <a:pt x="71066" y="8210"/>
                    </a:moveTo>
                    <a:lnTo>
                      <a:pt x="49971" y="37799"/>
                    </a:lnTo>
                    <a:lnTo>
                      <a:pt x="48485" y="37647"/>
                    </a:lnTo>
                    <a:lnTo>
                      <a:pt x="71066" y="8210"/>
                    </a:lnTo>
                    <a:close/>
                    <a:moveTo>
                      <a:pt x="28162" y="11950"/>
                    </a:moveTo>
                    <a:lnTo>
                      <a:pt x="48012" y="37826"/>
                    </a:lnTo>
                    <a:lnTo>
                      <a:pt x="46708" y="37960"/>
                    </a:lnTo>
                    <a:lnTo>
                      <a:pt x="28162" y="11950"/>
                    </a:lnTo>
                    <a:close/>
                    <a:moveTo>
                      <a:pt x="71781" y="7509"/>
                    </a:moveTo>
                    <a:lnTo>
                      <a:pt x="51984" y="38009"/>
                    </a:lnTo>
                    <a:lnTo>
                      <a:pt x="50172" y="37821"/>
                    </a:lnTo>
                    <a:lnTo>
                      <a:pt x="71781" y="7509"/>
                    </a:lnTo>
                    <a:close/>
                    <a:moveTo>
                      <a:pt x="27448" y="11249"/>
                    </a:moveTo>
                    <a:lnTo>
                      <a:pt x="46507" y="37982"/>
                    </a:lnTo>
                    <a:lnTo>
                      <a:pt x="44905" y="38147"/>
                    </a:lnTo>
                    <a:lnTo>
                      <a:pt x="27448" y="11249"/>
                    </a:lnTo>
                    <a:close/>
                    <a:moveTo>
                      <a:pt x="71665" y="8013"/>
                    </a:moveTo>
                    <a:lnTo>
                      <a:pt x="53707" y="38187"/>
                    </a:lnTo>
                    <a:lnTo>
                      <a:pt x="52181" y="38031"/>
                    </a:lnTo>
                    <a:lnTo>
                      <a:pt x="71665" y="8013"/>
                    </a:lnTo>
                    <a:close/>
                    <a:moveTo>
                      <a:pt x="27572" y="11758"/>
                    </a:moveTo>
                    <a:lnTo>
                      <a:pt x="44708" y="38165"/>
                    </a:lnTo>
                    <a:lnTo>
                      <a:pt x="43365" y="38303"/>
                    </a:lnTo>
                    <a:lnTo>
                      <a:pt x="27572" y="11758"/>
                    </a:lnTo>
                    <a:close/>
                    <a:moveTo>
                      <a:pt x="72133" y="7562"/>
                    </a:moveTo>
                    <a:lnTo>
                      <a:pt x="55631" y="38388"/>
                    </a:lnTo>
                    <a:lnTo>
                      <a:pt x="53899" y="38210"/>
                    </a:lnTo>
                    <a:lnTo>
                      <a:pt x="72133" y="7562"/>
                    </a:lnTo>
                    <a:close/>
                    <a:moveTo>
                      <a:pt x="27099" y="11307"/>
                    </a:moveTo>
                    <a:lnTo>
                      <a:pt x="43173" y="38326"/>
                    </a:lnTo>
                    <a:lnTo>
                      <a:pt x="41646" y="38482"/>
                    </a:lnTo>
                    <a:lnTo>
                      <a:pt x="27099" y="11307"/>
                    </a:lnTo>
                    <a:close/>
                    <a:moveTo>
                      <a:pt x="71754" y="8642"/>
                    </a:moveTo>
                    <a:lnTo>
                      <a:pt x="57073" y="38536"/>
                    </a:lnTo>
                    <a:lnTo>
                      <a:pt x="55819" y="38406"/>
                    </a:lnTo>
                    <a:lnTo>
                      <a:pt x="71754" y="8642"/>
                    </a:lnTo>
                    <a:close/>
                    <a:moveTo>
                      <a:pt x="27479" y="12383"/>
                    </a:moveTo>
                    <a:lnTo>
                      <a:pt x="41459" y="38504"/>
                    </a:lnTo>
                    <a:lnTo>
                      <a:pt x="40361" y="38616"/>
                    </a:lnTo>
                    <a:lnTo>
                      <a:pt x="27479" y="12383"/>
                    </a:lnTo>
                    <a:close/>
                    <a:moveTo>
                      <a:pt x="72437" y="7652"/>
                    </a:moveTo>
                    <a:lnTo>
                      <a:pt x="58907" y="38727"/>
                    </a:lnTo>
                    <a:lnTo>
                      <a:pt x="57260" y="38553"/>
                    </a:lnTo>
                    <a:lnTo>
                      <a:pt x="72437" y="7652"/>
                    </a:lnTo>
                    <a:close/>
                    <a:moveTo>
                      <a:pt x="26796" y="11397"/>
                    </a:moveTo>
                    <a:lnTo>
                      <a:pt x="40173" y="38634"/>
                    </a:lnTo>
                    <a:lnTo>
                      <a:pt x="38718" y="38786"/>
                    </a:lnTo>
                    <a:lnTo>
                      <a:pt x="26796" y="11397"/>
                    </a:lnTo>
                    <a:close/>
                    <a:moveTo>
                      <a:pt x="72847" y="7147"/>
                    </a:moveTo>
                    <a:lnTo>
                      <a:pt x="61037" y="38946"/>
                    </a:lnTo>
                    <a:lnTo>
                      <a:pt x="59090" y="38745"/>
                    </a:lnTo>
                    <a:lnTo>
                      <a:pt x="72847" y="7147"/>
                    </a:lnTo>
                    <a:close/>
                    <a:moveTo>
                      <a:pt x="26385" y="10892"/>
                    </a:moveTo>
                    <a:lnTo>
                      <a:pt x="38535" y="38803"/>
                    </a:lnTo>
                    <a:lnTo>
                      <a:pt x="36817" y="38982"/>
                    </a:lnTo>
                    <a:lnTo>
                      <a:pt x="26385" y="10892"/>
                    </a:lnTo>
                    <a:close/>
                    <a:moveTo>
                      <a:pt x="72932" y="7419"/>
                    </a:moveTo>
                    <a:lnTo>
                      <a:pt x="62974" y="39147"/>
                    </a:lnTo>
                    <a:lnTo>
                      <a:pt x="61220" y="38964"/>
                    </a:lnTo>
                    <a:lnTo>
                      <a:pt x="72932" y="7419"/>
                    </a:lnTo>
                    <a:close/>
                    <a:moveTo>
                      <a:pt x="26300" y="11160"/>
                    </a:moveTo>
                    <a:lnTo>
                      <a:pt x="36638" y="39000"/>
                    </a:lnTo>
                    <a:lnTo>
                      <a:pt x="35089" y="39160"/>
                    </a:lnTo>
                    <a:lnTo>
                      <a:pt x="26300" y="11160"/>
                    </a:lnTo>
                    <a:close/>
                    <a:moveTo>
                      <a:pt x="26202" y="11437"/>
                    </a:moveTo>
                    <a:lnTo>
                      <a:pt x="34911" y="39183"/>
                    </a:lnTo>
                    <a:lnTo>
                      <a:pt x="33505" y="39326"/>
                    </a:lnTo>
                    <a:lnTo>
                      <a:pt x="26202" y="11437"/>
                    </a:lnTo>
                    <a:close/>
                    <a:moveTo>
                      <a:pt x="73030" y="7692"/>
                    </a:moveTo>
                    <a:lnTo>
                      <a:pt x="64746" y="39330"/>
                    </a:lnTo>
                    <a:lnTo>
                      <a:pt x="63148" y="39165"/>
                    </a:lnTo>
                    <a:lnTo>
                      <a:pt x="73030" y="7692"/>
                    </a:lnTo>
                    <a:close/>
                    <a:moveTo>
                      <a:pt x="26113" y="11794"/>
                    </a:moveTo>
                    <a:lnTo>
                      <a:pt x="33331" y="39343"/>
                    </a:lnTo>
                    <a:lnTo>
                      <a:pt x="32063" y="39477"/>
                    </a:lnTo>
                    <a:lnTo>
                      <a:pt x="26113" y="11798"/>
                    </a:lnTo>
                    <a:lnTo>
                      <a:pt x="26113" y="11794"/>
                    </a:lnTo>
                    <a:close/>
                    <a:moveTo>
                      <a:pt x="73120" y="8044"/>
                    </a:moveTo>
                    <a:lnTo>
                      <a:pt x="73120" y="8049"/>
                    </a:lnTo>
                    <a:lnTo>
                      <a:pt x="66362" y="39500"/>
                    </a:lnTo>
                    <a:lnTo>
                      <a:pt x="64924" y="39348"/>
                    </a:lnTo>
                    <a:lnTo>
                      <a:pt x="73120" y="8044"/>
                    </a:lnTo>
                    <a:close/>
                    <a:moveTo>
                      <a:pt x="26113" y="12629"/>
                    </a:moveTo>
                    <a:lnTo>
                      <a:pt x="31889" y="39495"/>
                    </a:lnTo>
                    <a:lnTo>
                      <a:pt x="30684" y="39620"/>
                    </a:lnTo>
                    <a:lnTo>
                      <a:pt x="26113" y="12812"/>
                    </a:lnTo>
                    <a:lnTo>
                      <a:pt x="26113" y="12629"/>
                    </a:lnTo>
                    <a:close/>
                    <a:moveTo>
                      <a:pt x="26113" y="13852"/>
                    </a:moveTo>
                    <a:lnTo>
                      <a:pt x="30510" y="39638"/>
                    </a:lnTo>
                    <a:lnTo>
                      <a:pt x="29706" y="39718"/>
                    </a:lnTo>
                    <a:lnTo>
                      <a:pt x="26113" y="19007"/>
                    </a:lnTo>
                    <a:lnTo>
                      <a:pt x="26113" y="13852"/>
                    </a:lnTo>
                    <a:close/>
                    <a:moveTo>
                      <a:pt x="73120" y="8884"/>
                    </a:moveTo>
                    <a:lnTo>
                      <a:pt x="73120" y="9062"/>
                    </a:lnTo>
                    <a:lnTo>
                      <a:pt x="67911" y="39629"/>
                    </a:lnTo>
                    <a:lnTo>
                      <a:pt x="68085" y="39656"/>
                    </a:lnTo>
                    <a:lnTo>
                      <a:pt x="73120" y="10107"/>
                    </a:lnTo>
                    <a:lnTo>
                      <a:pt x="73120" y="16574"/>
                    </a:lnTo>
                    <a:lnTo>
                      <a:pt x="69093" y="39781"/>
                    </a:lnTo>
                    <a:lnTo>
                      <a:pt x="66536" y="39518"/>
                    </a:lnTo>
                    <a:lnTo>
                      <a:pt x="73120" y="8884"/>
                    </a:lnTo>
                    <a:close/>
                    <a:moveTo>
                      <a:pt x="26198" y="30255"/>
                    </a:moveTo>
                    <a:lnTo>
                      <a:pt x="27867" y="39875"/>
                    </a:lnTo>
                    <a:lnTo>
                      <a:pt x="27858" y="39910"/>
                    </a:lnTo>
                    <a:lnTo>
                      <a:pt x="26599" y="40040"/>
                    </a:lnTo>
                    <a:lnTo>
                      <a:pt x="26198" y="30255"/>
                    </a:lnTo>
                    <a:close/>
                    <a:moveTo>
                      <a:pt x="72963" y="28229"/>
                    </a:moveTo>
                    <a:lnTo>
                      <a:pt x="72477" y="40134"/>
                    </a:lnTo>
                    <a:lnTo>
                      <a:pt x="70964" y="39973"/>
                    </a:lnTo>
                    <a:lnTo>
                      <a:pt x="70941" y="39893"/>
                    </a:lnTo>
                    <a:lnTo>
                      <a:pt x="72963" y="28229"/>
                    </a:lnTo>
                    <a:close/>
                    <a:moveTo>
                      <a:pt x="25283" y="24971"/>
                    </a:moveTo>
                    <a:lnTo>
                      <a:pt x="25970" y="28934"/>
                    </a:lnTo>
                    <a:lnTo>
                      <a:pt x="26425" y="40058"/>
                    </a:lnTo>
                    <a:lnTo>
                      <a:pt x="25283" y="40178"/>
                    </a:lnTo>
                    <a:lnTo>
                      <a:pt x="25283" y="24971"/>
                    </a:lnTo>
                    <a:close/>
                    <a:moveTo>
                      <a:pt x="73950" y="22538"/>
                    </a:moveTo>
                    <a:lnTo>
                      <a:pt x="73950" y="40285"/>
                    </a:lnTo>
                    <a:lnTo>
                      <a:pt x="72651" y="40151"/>
                    </a:lnTo>
                    <a:lnTo>
                      <a:pt x="73196" y="26908"/>
                    </a:lnTo>
                    <a:lnTo>
                      <a:pt x="73950" y="22538"/>
                    </a:lnTo>
                    <a:close/>
                    <a:moveTo>
                      <a:pt x="25109" y="25743"/>
                    </a:moveTo>
                    <a:lnTo>
                      <a:pt x="25109" y="40196"/>
                    </a:lnTo>
                    <a:lnTo>
                      <a:pt x="24028" y="40308"/>
                    </a:lnTo>
                    <a:lnTo>
                      <a:pt x="24417" y="30247"/>
                    </a:lnTo>
                    <a:lnTo>
                      <a:pt x="25109" y="25743"/>
                    </a:lnTo>
                    <a:close/>
                    <a:moveTo>
                      <a:pt x="24185" y="31782"/>
                    </a:moveTo>
                    <a:lnTo>
                      <a:pt x="23854" y="40308"/>
                    </a:lnTo>
                    <a:lnTo>
                      <a:pt x="23975" y="40312"/>
                    </a:lnTo>
                    <a:lnTo>
                      <a:pt x="23095" y="40406"/>
                    </a:lnTo>
                    <a:lnTo>
                      <a:pt x="22953" y="39848"/>
                    </a:lnTo>
                    <a:lnTo>
                      <a:pt x="24185" y="31782"/>
                    </a:lnTo>
                    <a:close/>
                    <a:moveTo>
                      <a:pt x="74128" y="23310"/>
                    </a:moveTo>
                    <a:lnTo>
                      <a:pt x="74883" y="28256"/>
                    </a:lnTo>
                    <a:lnTo>
                      <a:pt x="75351" y="40379"/>
                    </a:lnTo>
                    <a:lnTo>
                      <a:pt x="75530" y="40375"/>
                    </a:lnTo>
                    <a:lnTo>
                      <a:pt x="75119" y="29791"/>
                    </a:lnTo>
                    <a:lnTo>
                      <a:pt x="76659" y="39861"/>
                    </a:lnTo>
                    <a:lnTo>
                      <a:pt x="76476" y="40544"/>
                    </a:lnTo>
                    <a:lnTo>
                      <a:pt x="74128" y="40303"/>
                    </a:lnTo>
                    <a:lnTo>
                      <a:pt x="74128" y="23310"/>
                    </a:lnTo>
                    <a:close/>
                    <a:moveTo>
                      <a:pt x="24274" y="15084"/>
                    </a:moveTo>
                    <a:lnTo>
                      <a:pt x="24274" y="19020"/>
                    </a:lnTo>
                    <a:lnTo>
                      <a:pt x="21087" y="39884"/>
                    </a:lnTo>
                    <a:lnTo>
                      <a:pt x="21060" y="39888"/>
                    </a:lnTo>
                    <a:lnTo>
                      <a:pt x="21073" y="39946"/>
                    </a:lnTo>
                    <a:lnTo>
                      <a:pt x="21042" y="40174"/>
                    </a:lnTo>
                    <a:lnTo>
                      <a:pt x="21140" y="40187"/>
                    </a:lnTo>
                    <a:lnTo>
                      <a:pt x="21247" y="40598"/>
                    </a:lnTo>
                    <a:lnTo>
                      <a:pt x="20667" y="40656"/>
                    </a:lnTo>
                    <a:lnTo>
                      <a:pt x="24274" y="15084"/>
                    </a:lnTo>
                    <a:close/>
                    <a:moveTo>
                      <a:pt x="24274" y="13637"/>
                    </a:moveTo>
                    <a:lnTo>
                      <a:pt x="24274" y="13829"/>
                    </a:lnTo>
                    <a:lnTo>
                      <a:pt x="20489" y="40674"/>
                    </a:lnTo>
                    <a:lnTo>
                      <a:pt x="19475" y="40781"/>
                    </a:lnTo>
                    <a:lnTo>
                      <a:pt x="19475" y="40781"/>
                    </a:lnTo>
                    <a:lnTo>
                      <a:pt x="24274" y="13637"/>
                    </a:lnTo>
                    <a:close/>
                    <a:moveTo>
                      <a:pt x="74959" y="11339"/>
                    </a:moveTo>
                    <a:lnTo>
                      <a:pt x="79114" y="40821"/>
                    </a:lnTo>
                    <a:lnTo>
                      <a:pt x="78329" y="40736"/>
                    </a:lnTo>
                    <a:lnTo>
                      <a:pt x="78454" y="40254"/>
                    </a:lnTo>
                    <a:lnTo>
                      <a:pt x="78574" y="40236"/>
                    </a:lnTo>
                    <a:lnTo>
                      <a:pt x="78534" y="39959"/>
                    </a:lnTo>
                    <a:lnTo>
                      <a:pt x="78556" y="39875"/>
                    </a:lnTo>
                    <a:lnTo>
                      <a:pt x="78516" y="39866"/>
                    </a:lnTo>
                    <a:lnTo>
                      <a:pt x="74959" y="16583"/>
                    </a:lnTo>
                    <a:lnTo>
                      <a:pt x="74959" y="11339"/>
                    </a:lnTo>
                    <a:close/>
                    <a:moveTo>
                      <a:pt x="24274" y="12486"/>
                    </a:moveTo>
                    <a:lnTo>
                      <a:pt x="24274" y="12633"/>
                    </a:lnTo>
                    <a:lnTo>
                      <a:pt x="19292" y="40799"/>
                    </a:lnTo>
                    <a:lnTo>
                      <a:pt x="17967" y="40937"/>
                    </a:lnTo>
                    <a:lnTo>
                      <a:pt x="24274" y="12486"/>
                    </a:lnTo>
                    <a:close/>
                    <a:moveTo>
                      <a:pt x="74959" y="9892"/>
                    </a:moveTo>
                    <a:lnTo>
                      <a:pt x="80453" y="40959"/>
                    </a:lnTo>
                    <a:lnTo>
                      <a:pt x="79297" y="40839"/>
                    </a:lnTo>
                    <a:lnTo>
                      <a:pt x="74959" y="10084"/>
                    </a:lnTo>
                    <a:lnTo>
                      <a:pt x="74959" y="9892"/>
                    </a:lnTo>
                    <a:close/>
                    <a:moveTo>
                      <a:pt x="23979" y="13017"/>
                    </a:moveTo>
                    <a:lnTo>
                      <a:pt x="17784" y="40955"/>
                    </a:lnTo>
                    <a:lnTo>
                      <a:pt x="16766" y="41062"/>
                    </a:lnTo>
                    <a:lnTo>
                      <a:pt x="23979" y="13017"/>
                    </a:lnTo>
                    <a:close/>
                    <a:moveTo>
                      <a:pt x="74959" y="8741"/>
                    </a:moveTo>
                    <a:lnTo>
                      <a:pt x="82141" y="41133"/>
                    </a:lnTo>
                    <a:lnTo>
                      <a:pt x="80636" y="40977"/>
                    </a:lnTo>
                    <a:lnTo>
                      <a:pt x="74959" y="8888"/>
                    </a:lnTo>
                    <a:lnTo>
                      <a:pt x="74959" y="8741"/>
                    </a:lnTo>
                    <a:close/>
                    <a:moveTo>
                      <a:pt x="24104" y="11821"/>
                    </a:moveTo>
                    <a:lnTo>
                      <a:pt x="16579" y="41080"/>
                    </a:lnTo>
                    <a:lnTo>
                      <a:pt x="15168" y="41227"/>
                    </a:lnTo>
                    <a:lnTo>
                      <a:pt x="15168" y="41227"/>
                    </a:lnTo>
                    <a:lnTo>
                      <a:pt x="24104" y="11821"/>
                    </a:lnTo>
                    <a:close/>
                    <a:moveTo>
                      <a:pt x="75253" y="9267"/>
                    </a:moveTo>
                    <a:lnTo>
                      <a:pt x="83484" y="41272"/>
                    </a:lnTo>
                    <a:lnTo>
                      <a:pt x="82324" y="41151"/>
                    </a:lnTo>
                    <a:lnTo>
                      <a:pt x="75253" y="9267"/>
                    </a:lnTo>
                    <a:close/>
                    <a:moveTo>
                      <a:pt x="23903" y="11888"/>
                    </a:moveTo>
                    <a:lnTo>
                      <a:pt x="14976" y="41245"/>
                    </a:lnTo>
                    <a:lnTo>
                      <a:pt x="13557" y="41392"/>
                    </a:lnTo>
                    <a:lnTo>
                      <a:pt x="23903" y="11888"/>
                    </a:lnTo>
                    <a:close/>
                    <a:moveTo>
                      <a:pt x="75128" y="8071"/>
                    </a:moveTo>
                    <a:lnTo>
                      <a:pt x="85279" y="41459"/>
                    </a:lnTo>
                    <a:lnTo>
                      <a:pt x="85279" y="41459"/>
                    </a:lnTo>
                    <a:lnTo>
                      <a:pt x="83672" y="41290"/>
                    </a:lnTo>
                    <a:lnTo>
                      <a:pt x="75128" y="8071"/>
                    </a:lnTo>
                    <a:close/>
                    <a:moveTo>
                      <a:pt x="23560" y="12334"/>
                    </a:moveTo>
                    <a:lnTo>
                      <a:pt x="13365" y="41410"/>
                    </a:lnTo>
                    <a:lnTo>
                      <a:pt x="12075" y="41544"/>
                    </a:lnTo>
                    <a:lnTo>
                      <a:pt x="23560" y="12334"/>
                    </a:lnTo>
                    <a:close/>
                    <a:moveTo>
                      <a:pt x="75334" y="8143"/>
                    </a:moveTo>
                    <a:lnTo>
                      <a:pt x="87082" y="41642"/>
                    </a:lnTo>
                    <a:lnTo>
                      <a:pt x="85466" y="41477"/>
                    </a:lnTo>
                    <a:lnTo>
                      <a:pt x="75334" y="8143"/>
                    </a:lnTo>
                    <a:close/>
                    <a:moveTo>
                      <a:pt x="23609" y="11731"/>
                    </a:moveTo>
                    <a:lnTo>
                      <a:pt x="11878" y="41566"/>
                    </a:lnTo>
                    <a:lnTo>
                      <a:pt x="10316" y="41727"/>
                    </a:lnTo>
                    <a:lnTo>
                      <a:pt x="23609" y="11731"/>
                    </a:lnTo>
                    <a:close/>
                    <a:moveTo>
                      <a:pt x="75673" y="8584"/>
                    </a:moveTo>
                    <a:lnTo>
                      <a:pt x="88738" y="41816"/>
                    </a:lnTo>
                    <a:lnTo>
                      <a:pt x="88738" y="41816"/>
                    </a:lnTo>
                    <a:lnTo>
                      <a:pt x="87274" y="41665"/>
                    </a:lnTo>
                    <a:lnTo>
                      <a:pt x="75673" y="8584"/>
                    </a:lnTo>
                    <a:close/>
                    <a:moveTo>
                      <a:pt x="23212" y="12196"/>
                    </a:moveTo>
                    <a:lnTo>
                      <a:pt x="10115" y="41749"/>
                    </a:lnTo>
                    <a:lnTo>
                      <a:pt x="8700" y="41897"/>
                    </a:lnTo>
                    <a:lnTo>
                      <a:pt x="8700" y="41897"/>
                    </a:lnTo>
                    <a:lnTo>
                      <a:pt x="23212" y="12196"/>
                    </a:lnTo>
                    <a:close/>
                    <a:moveTo>
                      <a:pt x="75624" y="7982"/>
                    </a:moveTo>
                    <a:lnTo>
                      <a:pt x="90711" y="42022"/>
                    </a:lnTo>
                    <a:lnTo>
                      <a:pt x="88934" y="41834"/>
                    </a:lnTo>
                    <a:lnTo>
                      <a:pt x="75624" y="7982"/>
                    </a:lnTo>
                    <a:close/>
                    <a:moveTo>
                      <a:pt x="22479" y="13298"/>
                    </a:moveTo>
                    <a:lnTo>
                      <a:pt x="8495" y="41915"/>
                    </a:lnTo>
                    <a:lnTo>
                      <a:pt x="7383" y="42031"/>
                    </a:lnTo>
                    <a:lnTo>
                      <a:pt x="22479" y="13298"/>
                    </a:lnTo>
                    <a:close/>
                    <a:moveTo>
                      <a:pt x="22636" y="12624"/>
                    </a:moveTo>
                    <a:lnTo>
                      <a:pt x="7174" y="42053"/>
                    </a:lnTo>
                    <a:lnTo>
                      <a:pt x="5843" y="42191"/>
                    </a:lnTo>
                    <a:lnTo>
                      <a:pt x="5843" y="42191"/>
                    </a:lnTo>
                    <a:lnTo>
                      <a:pt x="22636" y="12624"/>
                    </a:lnTo>
                    <a:close/>
                    <a:moveTo>
                      <a:pt x="76021" y="8446"/>
                    </a:moveTo>
                    <a:lnTo>
                      <a:pt x="92519" y="42205"/>
                    </a:lnTo>
                    <a:lnTo>
                      <a:pt x="92519" y="42205"/>
                    </a:lnTo>
                    <a:lnTo>
                      <a:pt x="90912" y="42040"/>
                    </a:lnTo>
                    <a:lnTo>
                      <a:pt x="76021" y="8446"/>
                    </a:lnTo>
                    <a:close/>
                    <a:moveTo>
                      <a:pt x="22332" y="12803"/>
                    </a:moveTo>
                    <a:lnTo>
                      <a:pt x="5629" y="42214"/>
                    </a:lnTo>
                    <a:lnTo>
                      <a:pt x="4321" y="42348"/>
                    </a:lnTo>
                    <a:lnTo>
                      <a:pt x="4321" y="42348"/>
                    </a:lnTo>
                    <a:lnTo>
                      <a:pt x="22332" y="12803"/>
                    </a:lnTo>
                    <a:close/>
                    <a:moveTo>
                      <a:pt x="76753" y="9540"/>
                    </a:moveTo>
                    <a:lnTo>
                      <a:pt x="93992" y="42361"/>
                    </a:lnTo>
                    <a:lnTo>
                      <a:pt x="92724" y="42227"/>
                    </a:lnTo>
                    <a:lnTo>
                      <a:pt x="76753" y="9540"/>
                    </a:lnTo>
                    <a:close/>
                    <a:moveTo>
                      <a:pt x="21788" y="13361"/>
                    </a:moveTo>
                    <a:lnTo>
                      <a:pt x="4103" y="42370"/>
                    </a:lnTo>
                    <a:lnTo>
                      <a:pt x="2915" y="42495"/>
                    </a:lnTo>
                    <a:lnTo>
                      <a:pt x="21788" y="13361"/>
                    </a:lnTo>
                    <a:close/>
                    <a:moveTo>
                      <a:pt x="76601" y="8879"/>
                    </a:moveTo>
                    <a:lnTo>
                      <a:pt x="95715" y="42539"/>
                    </a:lnTo>
                    <a:lnTo>
                      <a:pt x="94197" y="42379"/>
                    </a:lnTo>
                    <a:lnTo>
                      <a:pt x="76601" y="8879"/>
                    </a:lnTo>
                    <a:close/>
                    <a:moveTo>
                      <a:pt x="76896" y="9049"/>
                    </a:moveTo>
                    <a:lnTo>
                      <a:pt x="97420" y="42714"/>
                    </a:lnTo>
                    <a:lnTo>
                      <a:pt x="95929" y="42562"/>
                    </a:lnTo>
                    <a:lnTo>
                      <a:pt x="76896" y="9049"/>
                    </a:lnTo>
                    <a:close/>
                    <a:moveTo>
                      <a:pt x="77449" y="9616"/>
                    </a:moveTo>
                    <a:lnTo>
                      <a:pt x="98995" y="42879"/>
                    </a:lnTo>
                    <a:lnTo>
                      <a:pt x="98995" y="42879"/>
                    </a:lnTo>
                    <a:lnTo>
                      <a:pt x="97639" y="42736"/>
                    </a:lnTo>
                    <a:lnTo>
                      <a:pt x="77449" y="9616"/>
                    </a:lnTo>
                    <a:close/>
                    <a:moveTo>
                      <a:pt x="27599" y="40906"/>
                    </a:moveTo>
                    <a:lnTo>
                      <a:pt x="25412" y="49230"/>
                    </a:lnTo>
                    <a:lnTo>
                      <a:pt x="23345" y="41348"/>
                    </a:lnTo>
                    <a:lnTo>
                      <a:pt x="27599" y="40906"/>
                    </a:lnTo>
                    <a:close/>
                    <a:moveTo>
                      <a:pt x="71223" y="40968"/>
                    </a:moveTo>
                    <a:lnTo>
                      <a:pt x="76231" y="41490"/>
                    </a:lnTo>
                    <a:lnTo>
                      <a:pt x="73794" y="50770"/>
                    </a:lnTo>
                    <a:lnTo>
                      <a:pt x="71223" y="40968"/>
                    </a:lnTo>
                    <a:close/>
                    <a:moveTo>
                      <a:pt x="48498" y="38616"/>
                    </a:moveTo>
                    <a:lnTo>
                      <a:pt x="69268" y="40767"/>
                    </a:lnTo>
                    <a:lnTo>
                      <a:pt x="72022" y="51257"/>
                    </a:lnTo>
                    <a:lnTo>
                      <a:pt x="72022" y="55301"/>
                    </a:lnTo>
                    <a:lnTo>
                      <a:pt x="27095" y="55301"/>
                    </a:lnTo>
                    <a:lnTo>
                      <a:pt x="27095" y="50061"/>
                    </a:lnTo>
                    <a:lnTo>
                      <a:pt x="29554" y="40705"/>
                    </a:lnTo>
                    <a:lnTo>
                      <a:pt x="48507" y="38741"/>
                    </a:lnTo>
                    <a:lnTo>
                      <a:pt x="48498" y="38616"/>
                    </a:lnTo>
                    <a:close/>
                    <a:moveTo>
                      <a:pt x="73731" y="1"/>
                    </a:moveTo>
                    <a:lnTo>
                      <a:pt x="73731" y="4188"/>
                    </a:lnTo>
                    <a:lnTo>
                      <a:pt x="73120" y="4188"/>
                    </a:lnTo>
                    <a:lnTo>
                      <a:pt x="73120" y="5246"/>
                    </a:lnTo>
                    <a:lnTo>
                      <a:pt x="48279" y="37625"/>
                    </a:lnTo>
                    <a:lnTo>
                      <a:pt x="48087" y="37607"/>
                    </a:lnTo>
                    <a:lnTo>
                      <a:pt x="48083" y="37629"/>
                    </a:lnTo>
                    <a:lnTo>
                      <a:pt x="26113" y="8991"/>
                    </a:lnTo>
                    <a:lnTo>
                      <a:pt x="26113" y="7937"/>
                    </a:lnTo>
                    <a:lnTo>
                      <a:pt x="25501" y="7937"/>
                    </a:lnTo>
                    <a:lnTo>
                      <a:pt x="25501" y="4188"/>
                    </a:lnTo>
                    <a:lnTo>
                      <a:pt x="24890" y="4188"/>
                    </a:lnTo>
                    <a:lnTo>
                      <a:pt x="24890" y="7937"/>
                    </a:lnTo>
                    <a:lnTo>
                      <a:pt x="24274" y="7937"/>
                    </a:lnTo>
                    <a:lnTo>
                      <a:pt x="24274" y="9196"/>
                    </a:lnTo>
                    <a:lnTo>
                      <a:pt x="2692" y="42517"/>
                    </a:lnTo>
                    <a:lnTo>
                      <a:pt x="0" y="42798"/>
                    </a:lnTo>
                    <a:lnTo>
                      <a:pt x="99" y="43754"/>
                    </a:lnTo>
                    <a:lnTo>
                      <a:pt x="21493" y="41540"/>
                    </a:lnTo>
                    <a:lnTo>
                      <a:pt x="23729" y="50061"/>
                    </a:lnTo>
                    <a:lnTo>
                      <a:pt x="23729" y="55301"/>
                    </a:lnTo>
                    <a:lnTo>
                      <a:pt x="5125" y="55301"/>
                    </a:lnTo>
                    <a:lnTo>
                      <a:pt x="5125" y="57180"/>
                    </a:lnTo>
                    <a:lnTo>
                      <a:pt x="112578" y="57180"/>
                    </a:lnTo>
                    <a:lnTo>
                      <a:pt x="112578" y="55301"/>
                    </a:lnTo>
                    <a:lnTo>
                      <a:pt x="75566" y="55301"/>
                    </a:lnTo>
                    <a:lnTo>
                      <a:pt x="75566" y="51257"/>
                    </a:lnTo>
                    <a:lnTo>
                      <a:pt x="78083" y="41682"/>
                    </a:lnTo>
                    <a:lnTo>
                      <a:pt x="102093" y="44169"/>
                    </a:lnTo>
                    <a:lnTo>
                      <a:pt x="102191" y="43209"/>
                    </a:lnTo>
                    <a:lnTo>
                      <a:pt x="99219" y="42901"/>
                    </a:lnTo>
                    <a:lnTo>
                      <a:pt x="74959" y="5447"/>
                    </a:lnTo>
                    <a:lnTo>
                      <a:pt x="74959" y="4188"/>
                    </a:lnTo>
                    <a:lnTo>
                      <a:pt x="74347" y="4188"/>
                    </a:lnTo>
                    <a:lnTo>
                      <a:pt x="74347" y="1"/>
                    </a:lnTo>
                    <a:close/>
                  </a:path>
                </a:pathLst>
              </a:custGeom>
              <a:solidFill>
                <a:srgbClr val="E87D4D">
                  <a:alpha val="5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cxnSp>
            <p:nvCxnSpPr>
              <p:cNvPr id="467" name="Google Shape;467;p39"/>
              <p:cNvCxnSpPr>
                <a:cxnSpLocks/>
              </p:cNvCxnSpPr>
              <p:nvPr/>
            </p:nvCxnSpPr>
            <p:spPr>
              <a:xfrm>
                <a:off x="0" y="4444344"/>
                <a:ext cx="10180545" cy="0"/>
              </a:xfrm>
              <a:prstGeom prst="straightConnector1">
                <a:avLst/>
              </a:prstGeom>
              <a:noFill/>
              <a:ln w="76200" cap="flat" cmpd="sng">
                <a:solidFill>
                  <a:schemeClr val="accent4"/>
                </a:solidFill>
                <a:prstDash val="solid"/>
                <a:round/>
                <a:headEnd type="none" w="med" len="med"/>
                <a:tailEnd type="none" w="med" len="med"/>
              </a:ln>
            </p:spPr>
          </p:cxnSp>
        </p:grpSp>
        <p:grpSp>
          <p:nvGrpSpPr>
            <p:cNvPr id="468" name="Google Shape;468;p39"/>
            <p:cNvGrpSpPr/>
            <p:nvPr/>
          </p:nvGrpSpPr>
          <p:grpSpPr>
            <a:xfrm>
              <a:off x="-541026" y="2890833"/>
              <a:ext cx="2285402" cy="3444171"/>
              <a:chOff x="615625" y="2200950"/>
              <a:chExt cx="645375" cy="972600"/>
            </a:xfrm>
          </p:grpSpPr>
          <p:sp>
            <p:nvSpPr>
              <p:cNvPr id="469" name="Google Shape;469;p39"/>
              <p:cNvSpPr/>
              <p:nvPr/>
            </p:nvSpPr>
            <p:spPr>
              <a:xfrm>
                <a:off x="615625" y="2200950"/>
                <a:ext cx="645375" cy="972600"/>
              </a:xfrm>
              <a:custGeom>
                <a:avLst/>
                <a:gdLst/>
                <a:ahLst/>
                <a:cxnLst/>
                <a:rect l="l" t="t" r="r" b="b"/>
                <a:pathLst>
                  <a:path w="25815" h="38904" extrusionOk="0">
                    <a:moveTo>
                      <a:pt x="10220" y="1"/>
                    </a:moveTo>
                    <a:cubicBezTo>
                      <a:pt x="10045" y="1"/>
                      <a:pt x="9781" y="137"/>
                      <a:pt x="9700" y="259"/>
                    </a:cubicBezTo>
                    <a:cubicBezTo>
                      <a:pt x="9682" y="290"/>
                      <a:pt x="9660" y="325"/>
                      <a:pt x="9642" y="357"/>
                    </a:cubicBezTo>
                    <a:cubicBezTo>
                      <a:pt x="9397" y="433"/>
                      <a:pt x="9169" y="562"/>
                      <a:pt x="8955" y="727"/>
                    </a:cubicBezTo>
                    <a:cubicBezTo>
                      <a:pt x="8763" y="803"/>
                      <a:pt x="8535" y="1013"/>
                      <a:pt x="8508" y="1160"/>
                    </a:cubicBezTo>
                    <a:cubicBezTo>
                      <a:pt x="8200" y="1513"/>
                      <a:pt x="7937" y="1950"/>
                      <a:pt x="7705" y="2414"/>
                    </a:cubicBezTo>
                    <a:cubicBezTo>
                      <a:pt x="7705" y="2365"/>
                      <a:pt x="7705" y="2316"/>
                      <a:pt x="7705" y="2272"/>
                    </a:cubicBezTo>
                    <a:cubicBezTo>
                      <a:pt x="7702" y="2174"/>
                      <a:pt x="7654" y="2136"/>
                      <a:pt x="7589" y="2136"/>
                    </a:cubicBezTo>
                    <a:cubicBezTo>
                      <a:pt x="7442" y="2136"/>
                      <a:pt x="7207" y="2326"/>
                      <a:pt x="7192" y="2459"/>
                    </a:cubicBezTo>
                    <a:cubicBezTo>
                      <a:pt x="7187" y="2477"/>
                      <a:pt x="7187" y="2499"/>
                      <a:pt x="7183" y="2522"/>
                    </a:cubicBezTo>
                    <a:cubicBezTo>
                      <a:pt x="7133" y="2910"/>
                      <a:pt x="7107" y="3294"/>
                      <a:pt x="7089" y="3682"/>
                    </a:cubicBezTo>
                    <a:cubicBezTo>
                      <a:pt x="6901" y="3919"/>
                      <a:pt x="6767" y="4178"/>
                      <a:pt x="6678" y="4454"/>
                    </a:cubicBezTo>
                    <a:cubicBezTo>
                      <a:pt x="6634" y="4508"/>
                      <a:pt x="6602" y="4561"/>
                      <a:pt x="6593" y="4615"/>
                    </a:cubicBezTo>
                    <a:cubicBezTo>
                      <a:pt x="6589" y="4642"/>
                      <a:pt x="6584" y="4669"/>
                      <a:pt x="6580" y="4695"/>
                    </a:cubicBezTo>
                    <a:cubicBezTo>
                      <a:pt x="6573" y="4694"/>
                      <a:pt x="6565" y="4694"/>
                      <a:pt x="6557" y="4694"/>
                    </a:cubicBezTo>
                    <a:cubicBezTo>
                      <a:pt x="6375" y="4694"/>
                      <a:pt x="6033" y="4974"/>
                      <a:pt x="5986" y="5119"/>
                    </a:cubicBezTo>
                    <a:cubicBezTo>
                      <a:pt x="5879" y="5468"/>
                      <a:pt x="5852" y="5807"/>
                      <a:pt x="5902" y="6146"/>
                    </a:cubicBezTo>
                    <a:cubicBezTo>
                      <a:pt x="5893" y="6249"/>
                      <a:pt x="5884" y="6356"/>
                      <a:pt x="5875" y="6459"/>
                    </a:cubicBezTo>
                    <a:cubicBezTo>
                      <a:pt x="5692" y="6557"/>
                      <a:pt x="5491" y="6780"/>
                      <a:pt x="5473" y="6927"/>
                    </a:cubicBezTo>
                    <a:cubicBezTo>
                      <a:pt x="5446" y="7150"/>
                      <a:pt x="5428" y="7374"/>
                      <a:pt x="5411" y="7597"/>
                    </a:cubicBezTo>
                    <a:cubicBezTo>
                      <a:pt x="5236" y="7704"/>
                      <a:pt x="5062" y="7914"/>
                      <a:pt x="5067" y="8048"/>
                    </a:cubicBezTo>
                    <a:cubicBezTo>
                      <a:pt x="5076" y="8262"/>
                      <a:pt x="5098" y="8467"/>
                      <a:pt x="5138" y="8672"/>
                    </a:cubicBezTo>
                    <a:cubicBezTo>
                      <a:pt x="4933" y="8713"/>
                      <a:pt x="4656" y="8958"/>
                      <a:pt x="4670" y="9159"/>
                    </a:cubicBezTo>
                    <a:cubicBezTo>
                      <a:pt x="4683" y="9346"/>
                      <a:pt x="4692" y="9534"/>
                      <a:pt x="4705" y="9721"/>
                    </a:cubicBezTo>
                    <a:cubicBezTo>
                      <a:pt x="4585" y="9811"/>
                      <a:pt x="4487" y="9940"/>
                      <a:pt x="4500" y="10056"/>
                    </a:cubicBezTo>
                    <a:cubicBezTo>
                      <a:pt x="4500" y="10212"/>
                      <a:pt x="4513" y="10360"/>
                      <a:pt x="4531" y="10512"/>
                    </a:cubicBezTo>
                    <a:cubicBezTo>
                      <a:pt x="4545" y="10775"/>
                      <a:pt x="4553" y="11034"/>
                      <a:pt x="4562" y="11297"/>
                    </a:cubicBezTo>
                    <a:cubicBezTo>
                      <a:pt x="4415" y="11440"/>
                      <a:pt x="4290" y="11623"/>
                      <a:pt x="4286" y="11735"/>
                    </a:cubicBezTo>
                    <a:cubicBezTo>
                      <a:pt x="4281" y="11815"/>
                      <a:pt x="4272" y="11891"/>
                      <a:pt x="4263" y="11967"/>
                    </a:cubicBezTo>
                    <a:cubicBezTo>
                      <a:pt x="4098" y="12096"/>
                      <a:pt x="4004" y="12288"/>
                      <a:pt x="3955" y="12507"/>
                    </a:cubicBezTo>
                    <a:cubicBezTo>
                      <a:pt x="3853" y="12627"/>
                      <a:pt x="3781" y="12761"/>
                      <a:pt x="3781" y="12855"/>
                    </a:cubicBezTo>
                    <a:cubicBezTo>
                      <a:pt x="3781" y="13011"/>
                      <a:pt x="3777" y="13163"/>
                      <a:pt x="3768" y="13315"/>
                    </a:cubicBezTo>
                    <a:cubicBezTo>
                      <a:pt x="3764" y="13314"/>
                      <a:pt x="3759" y="13314"/>
                      <a:pt x="3755" y="13314"/>
                    </a:cubicBezTo>
                    <a:cubicBezTo>
                      <a:pt x="3536" y="13314"/>
                      <a:pt x="3210" y="13644"/>
                      <a:pt x="3237" y="13837"/>
                    </a:cubicBezTo>
                    <a:cubicBezTo>
                      <a:pt x="3281" y="14225"/>
                      <a:pt x="3268" y="14596"/>
                      <a:pt x="3366" y="14957"/>
                    </a:cubicBezTo>
                    <a:cubicBezTo>
                      <a:pt x="2576" y="17359"/>
                      <a:pt x="1737" y="19751"/>
                      <a:pt x="1148" y="22202"/>
                    </a:cubicBezTo>
                    <a:cubicBezTo>
                      <a:pt x="487" y="24960"/>
                      <a:pt x="170" y="27799"/>
                      <a:pt x="59" y="30625"/>
                    </a:cubicBezTo>
                    <a:cubicBezTo>
                      <a:pt x="1" y="32004"/>
                      <a:pt x="5" y="33356"/>
                      <a:pt x="246" y="34718"/>
                    </a:cubicBezTo>
                    <a:cubicBezTo>
                      <a:pt x="447" y="35820"/>
                      <a:pt x="786" y="36896"/>
                      <a:pt x="1188" y="37941"/>
                    </a:cubicBezTo>
                    <a:cubicBezTo>
                      <a:pt x="1076" y="38061"/>
                      <a:pt x="1023" y="38222"/>
                      <a:pt x="1166" y="38307"/>
                    </a:cubicBezTo>
                    <a:cubicBezTo>
                      <a:pt x="1233" y="38347"/>
                      <a:pt x="1299" y="38383"/>
                      <a:pt x="1371" y="38414"/>
                    </a:cubicBezTo>
                    <a:cubicBezTo>
                      <a:pt x="1389" y="38454"/>
                      <a:pt x="1402" y="38490"/>
                      <a:pt x="1416" y="38530"/>
                    </a:cubicBezTo>
                    <a:cubicBezTo>
                      <a:pt x="1429" y="38566"/>
                      <a:pt x="1442" y="38601"/>
                      <a:pt x="1460" y="38637"/>
                    </a:cubicBezTo>
                    <a:cubicBezTo>
                      <a:pt x="1511" y="38731"/>
                      <a:pt x="1588" y="38770"/>
                      <a:pt x="1675" y="38770"/>
                    </a:cubicBezTo>
                    <a:cubicBezTo>
                      <a:pt x="1778" y="38770"/>
                      <a:pt x="1894" y="38715"/>
                      <a:pt x="1996" y="38633"/>
                    </a:cubicBezTo>
                    <a:cubicBezTo>
                      <a:pt x="2178" y="38671"/>
                      <a:pt x="2362" y="38691"/>
                      <a:pt x="2547" y="38691"/>
                    </a:cubicBezTo>
                    <a:cubicBezTo>
                      <a:pt x="2661" y="38691"/>
                      <a:pt x="2775" y="38684"/>
                      <a:pt x="2889" y="38668"/>
                    </a:cubicBezTo>
                    <a:cubicBezTo>
                      <a:pt x="3358" y="38839"/>
                      <a:pt x="3860" y="38904"/>
                      <a:pt x="4373" y="38904"/>
                    </a:cubicBezTo>
                    <a:cubicBezTo>
                      <a:pt x="5456" y="38904"/>
                      <a:pt x="6590" y="38616"/>
                      <a:pt x="7580" y="38432"/>
                    </a:cubicBezTo>
                    <a:cubicBezTo>
                      <a:pt x="9856" y="38003"/>
                      <a:pt x="12227" y="37909"/>
                      <a:pt x="14539" y="37775"/>
                    </a:cubicBezTo>
                    <a:cubicBezTo>
                      <a:pt x="15388" y="37726"/>
                      <a:pt x="16230" y="37711"/>
                      <a:pt x="17071" y="37711"/>
                    </a:cubicBezTo>
                    <a:cubicBezTo>
                      <a:pt x="18145" y="37711"/>
                      <a:pt x="19217" y="37736"/>
                      <a:pt x="20301" y="37749"/>
                    </a:cubicBezTo>
                    <a:cubicBezTo>
                      <a:pt x="20444" y="37750"/>
                      <a:pt x="20588" y="37751"/>
                      <a:pt x="20732" y="37751"/>
                    </a:cubicBezTo>
                    <a:cubicBezTo>
                      <a:pt x="22272" y="37751"/>
                      <a:pt x="23891" y="37637"/>
                      <a:pt x="25229" y="36825"/>
                    </a:cubicBezTo>
                    <a:cubicBezTo>
                      <a:pt x="25390" y="36727"/>
                      <a:pt x="25551" y="36494"/>
                      <a:pt x="25524" y="36294"/>
                    </a:cubicBezTo>
                    <a:cubicBezTo>
                      <a:pt x="25551" y="36253"/>
                      <a:pt x="25568" y="36213"/>
                      <a:pt x="25586" y="36164"/>
                    </a:cubicBezTo>
                    <a:cubicBezTo>
                      <a:pt x="25609" y="36106"/>
                      <a:pt x="25622" y="36044"/>
                      <a:pt x="25559" y="36008"/>
                    </a:cubicBezTo>
                    <a:cubicBezTo>
                      <a:pt x="25515" y="35986"/>
                      <a:pt x="25466" y="35972"/>
                      <a:pt x="25421" y="35959"/>
                    </a:cubicBezTo>
                    <a:cubicBezTo>
                      <a:pt x="25510" y="35709"/>
                      <a:pt x="25564" y="35441"/>
                      <a:pt x="25698" y="35209"/>
                    </a:cubicBezTo>
                    <a:cubicBezTo>
                      <a:pt x="25814" y="35006"/>
                      <a:pt x="25712" y="34922"/>
                      <a:pt x="25572" y="34922"/>
                    </a:cubicBezTo>
                    <a:cubicBezTo>
                      <a:pt x="25524" y="34922"/>
                      <a:pt x="25471" y="34932"/>
                      <a:pt x="25421" y="34950"/>
                    </a:cubicBezTo>
                    <a:cubicBezTo>
                      <a:pt x="25439" y="34807"/>
                      <a:pt x="25461" y="34669"/>
                      <a:pt x="25488" y="34530"/>
                    </a:cubicBezTo>
                    <a:cubicBezTo>
                      <a:pt x="25516" y="34389"/>
                      <a:pt x="25464" y="34335"/>
                      <a:pt x="25383" y="34335"/>
                    </a:cubicBezTo>
                    <a:cubicBezTo>
                      <a:pt x="25333" y="34335"/>
                      <a:pt x="25272" y="34355"/>
                      <a:pt x="25211" y="34388"/>
                    </a:cubicBezTo>
                    <a:cubicBezTo>
                      <a:pt x="25225" y="34187"/>
                      <a:pt x="25234" y="33990"/>
                      <a:pt x="25229" y="33785"/>
                    </a:cubicBezTo>
                    <a:cubicBezTo>
                      <a:pt x="25235" y="33635"/>
                      <a:pt x="25165" y="33576"/>
                      <a:pt x="25063" y="33576"/>
                    </a:cubicBezTo>
                    <a:cubicBezTo>
                      <a:pt x="25013" y="33576"/>
                      <a:pt x="24955" y="33590"/>
                      <a:pt x="24894" y="33615"/>
                    </a:cubicBezTo>
                    <a:cubicBezTo>
                      <a:pt x="24877" y="33624"/>
                      <a:pt x="24859" y="33633"/>
                      <a:pt x="24841" y="33642"/>
                    </a:cubicBezTo>
                    <a:cubicBezTo>
                      <a:pt x="24845" y="33548"/>
                      <a:pt x="24850" y="33450"/>
                      <a:pt x="24863" y="33356"/>
                    </a:cubicBezTo>
                    <a:cubicBezTo>
                      <a:pt x="24872" y="33303"/>
                      <a:pt x="24881" y="33254"/>
                      <a:pt x="24881" y="33200"/>
                    </a:cubicBezTo>
                    <a:cubicBezTo>
                      <a:pt x="24881" y="33060"/>
                      <a:pt x="24818" y="33006"/>
                      <a:pt x="24728" y="33006"/>
                    </a:cubicBezTo>
                    <a:cubicBezTo>
                      <a:pt x="24667" y="33006"/>
                      <a:pt x="24594" y="33031"/>
                      <a:pt x="24519" y="33071"/>
                    </a:cubicBezTo>
                    <a:cubicBezTo>
                      <a:pt x="24524" y="32874"/>
                      <a:pt x="24533" y="32674"/>
                      <a:pt x="24560" y="32477"/>
                    </a:cubicBezTo>
                    <a:cubicBezTo>
                      <a:pt x="24587" y="32282"/>
                      <a:pt x="24519" y="32210"/>
                      <a:pt x="24417" y="32210"/>
                    </a:cubicBezTo>
                    <a:cubicBezTo>
                      <a:pt x="24403" y="32210"/>
                      <a:pt x="24388" y="32211"/>
                      <a:pt x="24372" y="32214"/>
                    </a:cubicBezTo>
                    <a:cubicBezTo>
                      <a:pt x="24394" y="32031"/>
                      <a:pt x="24421" y="31843"/>
                      <a:pt x="24457" y="31665"/>
                    </a:cubicBezTo>
                    <a:cubicBezTo>
                      <a:pt x="24492" y="31494"/>
                      <a:pt x="24391" y="31390"/>
                      <a:pt x="24258" y="31390"/>
                    </a:cubicBezTo>
                    <a:cubicBezTo>
                      <a:pt x="24239" y="31390"/>
                      <a:pt x="24219" y="31392"/>
                      <a:pt x="24198" y="31397"/>
                    </a:cubicBezTo>
                    <a:cubicBezTo>
                      <a:pt x="24207" y="31147"/>
                      <a:pt x="24207" y="30897"/>
                      <a:pt x="24252" y="30647"/>
                    </a:cubicBezTo>
                    <a:cubicBezTo>
                      <a:pt x="24310" y="30290"/>
                      <a:pt x="24091" y="29924"/>
                      <a:pt x="24149" y="29531"/>
                    </a:cubicBezTo>
                    <a:cubicBezTo>
                      <a:pt x="24174" y="29341"/>
                      <a:pt x="24101" y="29274"/>
                      <a:pt x="23995" y="29274"/>
                    </a:cubicBezTo>
                    <a:cubicBezTo>
                      <a:pt x="23932" y="29274"/>
                      <a:pt x="23856" y="29298"/>
                      <a:pt x="23783" y="29335"/>
                    </a:cubicBezTo>
                    <a:cubicBezTo>
                      <a:pt x="23783" y="28915"/>
                      <a:pt x="23903" y="28522"/>
                      <a:pt x="24042" y="28112"/>
                    </a:cubicBezTo>
                    <a:cubicBezTo>
                      <a:pt x="24100" y="27928"/>
                      <a:pt x="24023" y="27862"/>
                      <a:pt x="23906" y="27862"/>
                    </a:cubicBezTo>
                    <a:cubicBezTo>
                      <a:pt x="23807" y="27862"/>
                      <a:pt x="23678" y="27910"/>
                      <a:pt x="23578" y="27973"/>
                    </a:cubicBezTo>
                    <a:cubicBezTo>
                      <a:pt x="23573" y="27947"/>
                      <a:pt x="23573" y="27920"/>
                      <a:pt x="23569" y="27893"/>
                    </a:cubicBezTo>
                    <a:cubicBezTo>
                      <a:pt x="23591" y="27625"/>
                      <a:pt x="23636" y="27362"/>
                      <a:pt x="23725" y="27098"/>
                    </a:cubicBezTo>
                    <a:cubicBezTo>
                      <a:pt x="23784" y="26922"/>
                      <a:pt x="23716" y="26860"/>
                      <a:pt x="23609" y="26860"/>
                    </a:cubicBezTo>
                    <a:cubicBezTo>
                      <a:pt x="23553" y="26860"/>
                      <a:pt x="23487" y="26876"/>
                      <a:pt x="23421" y="26902"/>
                    </a:cubicBezTo>
                    <a:cubicBezTo>
                      <a:pt x="23381" y="26657"/>
                      <a:pt x="23341" y="26407"/>
                      <a:pt x="23301" y="26161"/>
                    </a:cubicBezTo>
                    <a:cubicBezTo>
                      <a:pt x="23305" y="26134"/>
                      <a:pt x="23310" y="26108"/>
                      <a:pt x="23314" y="26081"/>
                    </a:cubicBezTo>
                    <a:cubicBezTo>
                      <a:pt x="23332" y="25983"/>
                      <a:pt x="23301" y="25902"/>
                      <a:pt x="23247" y="25862"/>
                    </a:cubicBezTo>
                    <a:cubicBezTo>
                      <a:pt x="23225" y="25750"/>
                      <a:pt x="23207" y="25639"/>
                      <a:pt x="23185" y="25532"/>
                    </a:cubicBezTo>
                    <a:cubicBezTo>
                      <a:pt x="23212" y="25438"/>
                      <a:pt x="23243" y="25344"/>
                      <a:pt x="23279" y="25255"/>
                    </a:cubicBezTo>
                    <a:cubicBezTo>
                      <a:pt x="23371" y="25032"/>
                      <a:pt x="23274" y="24935"/>
                      <a:pt x="23135" y="24935"/>
                    </a:cubicBezTo>
                    <a:cubicBezTo>
                      <a:pt x="23112" y="24935"/>
                      <a:pt x="23089" y="24938"/>
                      <a:pt x="23064" y="24942"/>
                    </a:cubicBezTo>
                    <a:cubicBezTo>
                      <a:pt x="23020" y="24728"/>
                      <a:pt x="22971" y="24514"/>
                      <a:pt x="22921" y="24300"/>
                    </a:cubicBezTo>
                    <a:cubicBezTo>
                      <a:pt x="22944" y="24219"/>
                      <a:pt x="22971" y="24135"/>
                      <a:pt x="23002" y="24054"/>
                    </a:cubicBezTo>
                    <a:cubicBezTo>
                      <a:pt x="23048" y="23917"/>
                      <a:pt x="22953" y="23803"/>
                      <a:pt x="22828" y="23803"/>
                    </a:cubicBezTo>
                    <a:cubicBezTo>
                      <a:pt x="22819" y="23803"/>
                      <a:pt x="22810" y="23803"/>
                      <a:pt x="22801" y="23804"/>
                    </a:cubicBezTo>
                    <a:cubicBezTo>
                      <a:pt x="22756" y="23639"/>
                      <a:pt x="22712" y="23474"/>
                      <a:pt x="22663" y="23309"/>
                    </a:cubicBezTo>
                    <a:cubicBezTo>
                      <a:pt x="22671" y="23255"/>
                      <a:pt x="22685" y="23202"/>
                      <a:pt x="22694" y="23153"/>
                    </a:cubicBezTo>
                    <a:cubicBezTo>
                      <a:pt x="22698" y="23139"/>
                      <a:pt x="22703" y="23130"/>
                      <a:pt x="22707" y="23121"/>
                    </a:cubicBezTo>
                    <a:cubicBezTo>
                      <a:pt x="22734" y="23054"/>
                      <a:pt x="22730" y="22996"/>
                      <a:pt x="22716" y="22952"/>
                    </a:cubicBezTo>
                    <a:cubicBezTo>
                      <a:pt x="22725" y="22822"/>
                      <a:pt x="22725" y="22693"/>
                      <a:pt x="22712" y="22563"/>
                    </a:cubicBezTo>
                    <a:cubicBezTo>
                      <a:pt x="22734" y="22421"/>
                      <a:pt x="22761" y="22273"/>
                      <a:pt x="22788" y="22126"/>
                    </a:cubicBezTo>
                    <a:cubicBezTo>
                      <a:pt x="22816" y="21957"/>
                      <a:pt x="22750" y="21897"/>
                      <a:pt x="22653" y="21897"/>
                    </a:cubicBezTo>
                    <a:cubicBezTo>
                      <a:pt x="22536" y="21897"/>
                      <a:pt x="22374" y="21986"/>
                      <a:pt x="22283" y="22077"/>
                    </a:cubicBezTo>
                    <a:cubicBezTo>
                      <a:pt x="21645" y="20166"/>
                      <a:pt x="20850" y="18314"/>
                      <a:pt x="20127" y="16435"/>
                    </a:cubicBezTo>
                    <a:cubicBezTo>
                      <a:pt x="19292" y="14252"/>
                      <a:pt x="18489" y="12060"/>
                      <a:pt x="17538" y="9918"/>
                    </a:cubicBezTo>
                    <a:cubicBezTo>
                      <a:pt x="16592" y="7798"/>
                      <a:pt x="15525" y="5731"/>
                      <a:pt x="14298" y="3758"/>
                    </a:cubicBezTo>
                    <a:cubicBezTo>
                      <a:pt x="13436" y="2379"/>
                      <a:pt x="12494" y="919"/>
                      <a:pt x="10865" y="383"/>
                    </a:cubicBezTo>
                    <a:cubicBezTo>
                      <a:pt x="10687" y="325"/>
                      <a:pt x="10517" y="294"/>
                      <a:pt x="10356" y="281"/>
                    </a:cubicBezTo>
                    <a:cubicBezTo>
                      <a:pt x="10356" y="276"/>
                      <a:pt x="10356" y="272"/>
                      <a:pt x="10356" y="267"/>
                    </a:cubicBezTo>
                    <a:cubicBezTo>
                      <a:pt x="10425" y="71"/>
                      <a:pt x="10346" y="1"/>
                      <a:pt x="102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70" name="Google Shape;470;p39"/>
              <p:cNvSpPr/>
              <p:nvPr/>
            </p:nvSpPr>
            <p:spPr>
              <a:xfrm>
                <a:off x="879425" y="2209075"/>
                <a:ext cx="293175" cy="567800"/>
              </a:xfrm>
              <a:custGeom>
                <a:avLst/>
                <a:gdLst/>
                <a:ahLst/>
                <a:cxnLst/>
                <a:rect l="l" t="t" r="r" b="b"/>
                <a:pathLst>
                  <a:path w="11727" h="22712" extrusionOk="0">
                    <a:moveTo>
                      <a:pt x="11356" y="21283"/>
                    </a:moveTo>
                    <a:cubicBezTo>
                      <a:pt x="11379" y="21230"/>
                      <a:pt x="11396" y="21176"/>
                      <a:pt x="11401" y="21122"/>
                    </a:cubicBezTo>
                    <a:cubicBezTo>
                      <a:pt x="11508" y="21239"/>
                      <a:pt x="11597" y="21399"/>
                      <a:pt x="11691" y="21569"/>
                    </a:cubicBezTo>
                    <a:cubicBezTo>
                      <a:pt x="11066" y="19725"/>
                      <a:pt x="10294" y="17926"/>
                      <a:pt x="9598" y="16110"/>
                    </a:cubicBezTo>
                    <a:cubicBezTo>
                      <a:pt x="9423" y="15654"/>
                      <a:pt x="9249" y="15195"/>
                      <a:pt x="9075" y="14735"/>
                    </a:cubicBezTo>
                    <a:cubicBezTo>
                      <a:pt x="9008" y="14391"/>
                      <a:pt x="8946" y="14052"/>
                      <a:pt x="8892" y="13708"/>
                    </a:cubicBezTo>
                    <a:cubicBezTo>
                      <a:pt x="8906" y="13606"/>
                      <a:pt x="8857" y="13565"/>
                      <a:pt x="8785" y="13561"/>
                    </a:cubicBezTo>
                    <a:cubicBezTo>
                      <a:pt x="8740" y="13548"/>
                      <a:pt x="8687" y="13557"/>
                      <a:pt x="8629" y="13579"/>
                    </a:cubicBezTo>
                    <a:cubicBezTo>
                      <a:pt x="8432" y="13066"/>
                      <a:pt x="8236" y="12557"/>
                      <a:pt x="8031" y="12048"/>
                    </a:cubicBezTo>
                    <a:cubicBezTo>
                      <a:pt x="8022" y="12012"/>
                      <a:pt x="8008" y="11981"/>
                      <a:pt x="7995" y="11945"/>
                    </a:cubicBezTo>
                    <a:cubicBezTo>
                      <a:pt x="7995" y="11941"/>
                      <a:pt x="7991" y="11941"/>
                      <a:pt x="7991" y="11936"/>
                    </a:cubicBezTo>
                    <a:cubicBezTo>
                      <a:pt x="7776" y="11410"/>
                      <a:pt x="7562" y="10878"/>
                      <a:pt x="7339" y="10356"/>
                    </a:cubicBezTo>
                    <a:cubicBezTo>
                      <a:pt x="7241" y="9914"/>
                      <a:pt x="7165" y="9463"/>
                      <a:pt x="7129" y="9008"/>
                    </a:cubicBezTo>
                    <a:cubicBezTo>
                      <a:pt x="7125" y="8937"/>
                      <a:pt x="7093" y="8847"/>
                      <a:pt x="7018" y="8830"/>
                    </a:cubicBezTo>
                    <a:cubicBezTo>
                      <a:pt x="6884" y="8803"/>
                      <a:pt x="6790" y="8780"/>
                      <a:pt x="6665" y="8838"/>
                    </a:cubicBezTo>
                    <a:cubicBezTo>
                      <a:pt x="6665" y="8838"/>
                      <a:pt x="6665" y="8838"/>
                      <a:pt x="6660" y="8838"/>
                    </a:cubicBezTo>
                    <a:cubicBezTo>
                      <a:pt x="6848" y="8754"/>
                      <a:pt x="6768" y="8566"/>
                      <a:pt x="6705" y="8423"/>
                    </a:cubicBezTo>
                    <a:cubicBezTo>
                      <a:pt x="6660" y="8307"/>
                      <a:pt x="6531" y="8298"/>
                      <a:pt x="6424" y="8330"/>
                    </a:cubicBezTo>
                    <a:cubicBezTo>
                      <a:pt x="6393" y="8263"/>
                      <a:pt x="6361" y="8196"/>
                      <a:pt x="6330" y="8129"/>
                    </a:cubicBezTo>
                    <a:cubicBezTo>
                      <a:pt x="6303" y="7950"/>
                      <a:pt x="6290" y="7772"/>
                      <a:pt x="6312" y="7589"/>
                    </a:cubicBezTo>
                    <a:cubicBezTo>
                      <a:pt x="6335" y="7374"/>
                      <a:pt x="6156" y="7383"/>
                      <a:pt x="5995" y="7446"/>
                    </a:cubicBezTo>
                    <a:cubicBezTo>
                      <a:pt x="5969" y="7392"/>
                      <a:pt x="5946" y="7343"/>
                      <a:pt x="5919" y="7290"/>
                    </a:cubicBezTo>
                    <a:cubicBezTo>
                      <a:pt x="5906" y="7156"/>
                      <a:pt x="5902" y="7022"/>
                      <a:pt x="5902" y="6879"/>
                    </a:cubicBezTo>
                    <a:cubicBezTo>
                      <a:pt x="5897" y="6696"/>
                      <a:pt x="5759" y="6683"/>
                      <a:pt x="5625" y="6718"/>
                    </a:cubicBezTo>
                    <a:cubicBezTo>
                      <a:pt x="5580" y="6625"/>
                      <a:pt x="5531" y="6535"/>
                      <a:pt x="5486" y="6442"/>
                    </a:cubicBezTo>
                    <a:cubicBezTo>
                      <a:pt x="5473" y="6397"/>
                      <a:pt x="5460" y="6357"/>
                      <a:pt x="5455" y="6339"/>
                    </a:cubicBezTo>
                    <a:cubicBezTo>
                      <a:pt x="5375" y="6134"/>
                      <a:pt x="5286" y="5928"/>
                      <a:pt x="5196" y="5727"/>
                    </a:cubicBezTo>
                    <a:cubicBezTo>
                      <a:pt x="4969" y="5174"/>
                      <a:pt x="4848" y="4638"/>
                      <a:pt x="4870" y="4040"/>
                    </a:cubicBezTo>
                    <a:cubicBezTo>
                      <a:pt x="4884" y="3674"/>
                      <a:pt x="4473" y="3946"/>
                      <a:pt x="4286" y="4156"/>
                    </a:cubicBezTo>
                    <a:cubicBezTo>
                      <a:pt x="4268" y="4143"/>
                      <a:pt x="4250" y="4129"/>
                      <a:pt x="4228" y="4116"/>
                    </a:cubicBezTo>
                    <a:cubicBezTo>
                      <a:pt x="4210" y="4107"/>
                      <a:pt x="4188" y="4103"/>
                      <a:pt x="4170" y="4098"/>
                    </a:cubicBezTo>
                    <a:cubicBezTo>
                      <a:pt x="4036" y="3875"/>
                      <a:pt x="3902" y="3652"/>
                      <a:pt x="3764" y="3433"/>
                    </a:cubicBezTo>
                    <a:cubicBezTo>
                      <a:pt x="3755" y="3420"/>
                      <a:pt x="3746" y="3402"/>
                      <a:pt x="3737" y="3388"/>
                    </a:cubicBezTo>
                    <a:cubicBezTo>
                      <a:pt x="3723" y="3295"/>
                      <a:pt x="3710" y="3205"/>
                      <a:pt x="3692" y="3107"/>
                    </a:cubicBezTo>
                    <a:cubicBezTo>
                      <a:pt x="3670" y="2960"/>
                      <a:pt x="3576" y="2888"/>
                      <a:pt x="3438" y="2915"/>
                    </a:cubicBezTo>
                    <a:cubicBezTo>
                      <a:pt x="3433" y="2906"/>
                      <a:pt x="3424" y="2897"/>
                      <a:pt x="3420" y="2888"/>
                    </a:cubicBezTo>
                    <a:cubicBezTo>
                      <a:pt x="3424" y="2880"/>
                      <a:pt x="3429" y="2871"/>
                      <a:pt x="3438" y="2862"/>
                    </a:cubicBezTo>
                    <a:cubicBezTo>
                      <a:pt x="3415" y="2830"/>
                      <a:pt x="3389" y="2813"/>
                      <a:pt x="3362" y="2799"/>
                    </a:cubicBezTo>
                    <a:cubicBezTo>
                      <a:pt x="3036" y="2295"/>
                      <a:pt x="2683" y="1799"/>
                      <a:pt x="2277" y="1366"/>
                    </a:cubicBezTo>
                    <a:cubicBezTo>
                      <a:pt x="2224" y="1215"/>
                      <a:pt x="2183" y="1063"/>
                      <a:pt x="2148" y="898"/>
                    </a:cubicBezTo>
                    <a:cubicBezTo>
                      <a:pt x="2099" y="666"/>
                      <a:pt x="1813" y="438"/>
                      <a:pt x="1737" y="192"/>
                    </a:cubicBezTo>
                    <a:cubicBezTo>
                      <a:pt x="1675" y="0"/>
                      <a:pt x="1514" y="36"/>
                      <a:pt x="1362" y="148"/>
                    </a:cubicBezTo>
                    <a:cubicBezTo>
                      <a:pt x="1255" y="139"/>
                      <a:pt x="1103" y="241"/>
                      <a:pt x="1001" y="349"/>
                    </a:cubicBezTo>
                    <a:cubicBezTo>
                      <a:pt x="902" y="295"/>
                      <a:pt x="800" y="246"/>
                      <a:pt x="697" y="201"/>
                    </a:cubicBezTo>
                    <a:cubicBezTo>
                      <a:pt x="367" y="255"/>
                      <a:pt x="1" y="670"/>
                      <a:pt x="126" y="965"/>
                    </a:cubicBezTo>
                    <a:cubicBezTo>
                      <a:pt x="179" y="1094"/>
                      <a:pt x="228" y="1219"/>
                      <a:pt x="282" y="1348"/>
                    </a:cubicBezTo>
                    <a:cubicBezTo>
                      <a:pt x="215" y="1857"/>
                      <a:pt x="340" y="2442"/>
                      <a:pt x="460" y="2893"/>
                    </a:cubicBezTo>
                    <a:cubicBezTo>
                      <a:pt x="697" y="3750"/>
                      <a:pt x="1076" y="4906"/>
                      <a:pt x="1817" y="5477"/>
                    </a:cubicBezTo>
                    <a:cubicBezTo>
                      <a:pt x="1969" y="5593"/>
                      <a:pt x="2054" y="6401"/>
                      <a:pt x="2139" y="6638"/>
                    </a:cubicBezTo>
                    <a:cubicBezTo>
                      <a:pt x="2380" y="7307"/>
                      <a:pt x="2737" y="7937"/>
                      <a:pt x="3098" y="8548"/>
                    </a:cubicBezTo>
                    <a:cubicBezTo>
                      <a:pt x="3197" y="8718"/>
                      <a:pt x="3299" y="8883"/>
                      <a:pt x="3402" y="9053"/>
                    </a:cubicBezTo>
                    <a:cubicBezTo>
                      <a:pt x="3313" y="9316"/>
                      <a:pt x="3317" y="9588"/>
                      <a:pt x="3464" y="9874"/>
                    </a:cubicBezTo>
                    <a:cubicBezTo>
                      <a:pt x="2674" y="10651"/>
                      <a:pt x="1911" y="11436"/>
                      <a:pt x="1384" y="12427"/>
                    </a:cubicBezTo>
                    <a:cubicBezTo>
                      <a:pt x="1331" y="12521"/>
                      <a:pt x="1273" y="12749"/>
                      <a:pt x="1393" y="12829"/>
                    </a:cubicBezTo>
                    <a:cubicBezTo>
                      <a:pt x="1933" y="13195"/>
                      <a:pt x="2210" y="13936"/>
                      <a:pt x="2491" y="14498"/>
                    </a:cubicBezTo>
                    <a:cubicBezTo>
                      <a:pt x="2880" y="15293"/>
                      <a:pt x="3241" y="16101"/>
                      <a:pt x="3728" y="16842"/>
                    </a:cubicBezTo>
                    <a:cubicBezTo>
                      <a:pt x="4121" y="17440"/>
                      <a:pt x="4607" y="18056"/>
                      <a:pt x="5326" y="18261"/>
                    </a:cubicBezTo>
                    <a:cubicBezTo>
                      <a:pt x="5518" y="18315"/>
                      <a:pt x="5714" y="18328"/>
                      <a:pt x="5906" y="18306"/>
                    </a:cubicBezTo>
                    <a:cubicBezTo>
                      <a:pt x="5897" y="18614"/>
                      <a:pt x="5911" y="18922"/>
                      <a:pt x="5977" y="19234"/>
                    </a:cubicBezTo>
                    <a:cubicBezTo>
                      <a:pt x="5991" y="19306"/>
                      <a:pt x="6031" y="19337"/>
                      <a:pt x="6080" y="19341"/>
                    </a:cubicBezTo>
                    <a:cubicBezTo>
                      <a:pt x="6085" y="19395"/>
                      <a:pt x="6094" y="19458"/>
                      <a:pt x="6098" y="19516"/>
                    </a:cubicBezTo>
                    <a:cubicBezTo>
                      <a:pt x="6107" y="19658"/>
                      <a:pt x="6187" y="19703"/>
                      <a:pt x="6285" y="19699"/>
                    </a:cubicBezTo>
                    <a:cubicBezTo>
                      <a:pt x="6263" y="19810"/>
                      <a:pt x="6236" y="19926"/>
                      <a:pt x="6205" y="20038"/>
                    </a:cubicBezTo>
                    <a:cubicBezTo>
                      <a:pt x="6071" y="20551"/>
                      <a:pt x="6830" y="20181"/>
                      <a:pt x="6919" y="19859"/>
                    </a:cubicBezTo>
                    <a:cubicBezTo>
                      <a:pt x="6968" y="19681"/>
                      <a:pt x="7026" y="19511"/>
                      <a:pt x="7089" y="19341"/>
                    </a:cubicBezTo>
                    <a:cubicBezTo>
                      <a:pt x="7178" y="19292"/>
                      <a:pt x="7254" y="19225"/>
                      <a:pt x="7303" y="19176"/>
                    </a:cubicBezTo>
                    <a:cubicBezTo>
                      <a:pt x="7303" y="19190"/>
                      <a:pt x="7303" y="19199"/>
                      <a:pt x="7308" y="19212"/>
                    </a:cubicBezTo>
                    <a:cubicBezTo>
                      <a:pt x="7321" y="19489"/>
                      <a:pt x="7625" y="19408"/>
                      <a:pt x="7781" y="19306"/>
                    </a:cubicBezTo>
                    <a:cubicBezTo>
                      <a:pt x="7955" y="19185"/>
                      <a:pt x="8191" y="19141"/>
                      <a:pt x="8419" y="19087"/>
                    </a:cubicBezTo>
                    <a:lnTo>
                      <a:pt x="8419" y="19417"/>
                    </a:lnTo>
                    <a:cubicBezTo>
                      <a:pt x="8419" y="19703"/>
                      <a:pt x="8754" y="19605"/>
                      <a:pt x="8897" y="19511"/>
                    </a:cubicBezTo>
                    <a:cubicBezTo>
                      <a:pt x="8941" y="19484"/>
                      <a:pt x="8986" y="19458"/>
                      <a:pt x="9040" y="19435"/>
                    </a:cubicBezTo>
                    <a:cubicBezTo>
                      <a:pt x="8982" y="19748"/>
                      <a:pt x="8986" y="20051"/>
                      <a:pt x="9048" y="20386"/>
                    </a:cubicBezTo>
                    <a:cubicBezTo>
                      <a:pt x="9160" y="21015"/>
                      <a:pt x="9468" y="21511"/>
                      <a:pt x="9339" y="22176"/>
                    </a:cubicBezTo>
                    <a:cubicBezTo>
                      <a:pt x="9231" y="22712"/>
                      <a:pt x="9928" y="22345"/>
                      <a:pt x="10048" y="22087"/>
                    </a:cubicBezTo>
                    <a:cubicBezTo>
                      <a:pt x="10106" y="21957"/>
                      <a:pt x="10187" y="21846"/>
                      <a:pt x="10272" y="21743"/>
                    </a:cubicBezTo>
                    <a:cubicBezTo>
                      <a:pt x="10312" y="21796"/>
                      <a:pt x="10352" y="21854"/>
                      <a:pt x="10392" y="21908"/>
                    </a:cubicBezTo>
                    <a:cubicBezTo>
                      <a:pt x="10432" y="21957"/>
                      <a:pt x="10481" y="21979"/>
                      <a:pt x="10526" y="21988"/>
                    </a:cubicBezTo>
                    <a:cubicBezTo>
                      <a:pt x="10571" y="22060"/>
                      <a:pt x="10638" y="22104"/>
                      <a:pt x="10722" y="22104"/>
                    </a:cubicBezTo>
                    <a:cubicBezTo>
                      <a:pt x="10758" y="22104"/>
                      <a:pt x="10794" y="22100"/>
                      <a:pt x="10825" y="22100"/>
                    </a:cubicBezTo>
                    <a:cubicBezTo>
                      <a:pt x="11115" y="22100"/>
                      <a:pt x="11727" y="21511"/>
                      <a:pt x="11356" y="21283"/>
                    </a:cubicBez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grpSp>
          <p:nvGrpSpPr>
            <p:cNvPr id="471" name="Google Shape;471;p39"/>
            <p:cNvGrpSpPr/>
            <p:nvPr/>
          </p:nvGrpSpPr>
          <p:grpSpPr>
            <a:xfrm>
              <a:off x="1649854" y="4279701"/>
              <a:ext cx="1223853" cy="753573"/>
              <a:chOff x="1649854" y="4279701"/>
              <a:chExt cx="1223853" cy="753573"/>
            </a:xfrm>
          </p:grpSpPr>
          <p:grpSp>
            <p:nvGrpSpPr>
              <p:cNvPr id="472" name="Google Shape;472;p39"/>
              <p:cNvGrpSpPr/>
              <p:nvPr/>
            </p:nvGrpSpPr>
            <p:grpSpPr>
              <a:xfrm>
                <a:off x="1649854" y="4279701"/>
                <a:ext cx="1223853" cy="495498"/>
                <a:chOff x="2919550" y="3564900"/>
                <a:chExt cx="864975" cy="350200"/>
              </a:xfrm>
            </p:grpSpPr>
            <p:sp>
              <p:nvSpPr>
                <p:cNvPr id="473" name="Google Shape;473;p39"/>
                <p:cNvSpPr/>
                <p:nvPr/>
              </p:nvSpPr>
              <p:spPr>
                <a:xfrm>
                  <a:off x="3115275" y="3731400"/>
                  <a:ext cx="621700" cy="183700"/>
                </a:xfrm>
                <a:custGeom>
                  <a:avLst/>
                  <a:gdLst/>
                  <a:ahLst/>
                  <a:cxnLst/>
                  <a:rect l="l" t="t" r="r" b="b"/>
                  <a:pathLst>
                    <a:path w="24868" h="7348" extrusionOk="0">
                      <a:moveTo>
                        <a:pt x="1" y="1"/>
                      </a:moveTo>
                      <a:cubicBezTo>
                        <a:pt x="1" y="1"/>
                        <a:pt x="5665" y="6044"/>
                        <a:pt x="6861" y="7348"/>
                      </a:cubicBezTo>
                      <a:lnTo>
                        <a:pt x="22921" y="7348"/>
                      </a:lnTo>
                      <a:cubicBezTo>
                        <a:pt x="22921" y="7348"/>
                        <a:pt x="24689" y="4540"/>
                        <a:pt x="24868" y="3139"/>
                      </a:cubicBezTo>
                      <a:lnTo>
                        <a:pt x="24868" y="3139"/>
                      </a:lnTo>
                      <a:cubicBezTo>
                        <a:pt x="23900" y="3235"/>
                        <a:pt x="22679" y="3285"/>
                        <a:pt x="21290" y="3285"/>
                      </a:cubicBezTo>
                      <a:cubicBezTo>
                        <a:pt x="14987" y="3285"/>
                        <a:pt x="5223" y="226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74" name="Google Shape;474;p39"/>
                <p:cNvSpPr/>
                <p:nvPr/>
              </p:nvSpPr>
              <p:spPr>
                <a:xfrm>
                  <a:off x="3565100" y="3564900"/>
                  <a:ext cx="10625" cy="278125"/>
                </a:xfrm>
                <a:custGeom>
                  <a:avLst/>
                  <a:gdLst/>
                  <a:ahLst/>
                  <a:cxnLst/>
                  <a:rect l="l" t="t" r="r" b="b"/>
                  <a:pathLst>
                    <a:path w="425" h="11125" extrusionOk="0">
                      <a:moveTo>
                        <a:pt x="215" y="1"/>
                      </a:moveTo>
                      <a:cubicBezTo>
                        <a:pt x="134" y="1"/>
                        <a:pt x="72" y="63"/>
                        <a:pt x="72" y="139"/>
                      </a:cubicBezTo>
                      <a:lnTo>
                        <a:pt x="1" y="10910"/>
                      </a:lnTo>
                      <a:lnTo>
                        <a:pt x="1" y="10914"/>
                      </a:lnTo>
                      <a:cubicBezTo>
                        <a:pt x="1" y="11031"/>
                        <a:pt x="99" y="11124"/>
                        <a:pt x="215" y="11124"/>
                      </a:cubicBezTo>
                      <a:cubicBezTo>
                        <a:pt x="331" y="11124"/>
                        <a:pt x="425" y="11026"/>
                        <a:pt x="425" y="10910"/>
                      </a:cubicBezTo>
                      <a:lnTo>
                        <a:pt x="353" y="139"/>
                      </a:lnTo>
                      <a:cubicBezTo>
                        <a:pt x="353" y="63"/>
                        <a:pt x="291"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75" name="Google Shape;475;p39"/>
                <p:cNvSpPr/>
                <p:nvPr/>
              </p:nvSpPr>
              <p:spPr>
                <a:xfrm>
                  <a:off x="3550475" y="3583875"/>
                  <a:ext cx="36525" cy="174900"/>
                </a:xfrm>
                <a:custGeom>
                  <a:avLst/>
                  <a:gdLst/>
                  <a:ahLst/>
                  <a:cxnLst/>
                  <a:rect l="l" t="t" r="r" b="b"/>
                  <a:pathLst>
                    <a:path w="1461" h="6996" extrusionOk="0">
                      <a:moveTo>
                        <a:pt x="795" y="1"/>
                      </a:moveTo>
                      <a:cubicBezTo>
                        <a:pt x="795" y="1"/>
                        <a:pt x="1" y="6995"/>
                        <a:pt x="242" y="6995"/>
                      </a:cubicBezTo>
                      <a:cubicBezTo>
                        <a:pt x="464" y="6995"/>
                        <a:pt x="595" y="6768"/>
                        <a:pt x="747" y="6768"/>
                      </a:cubicBezTo>
                      <a:cubicBezTo>
                        <a:pt x="763" y="6768"/>
                        <a:pt x="779" y="6771"/>
                        <a:pt x="795" y="6776"/>
                      </a:cubicBezTo>
                      <a:cubicBezTo>
                        <a:pt x="974" y="6839"/>
                        <a:pt x="1152" y="6995"/>
                        <a:pt x="1304" y="6995"/>
                      </a:cubicBezTo>
                      <a:cubicBezTo>
                        <a:pt x="1460" y="6995"/>
                        <a:pt x="795" y="1"/>
                        <a:pt x="7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76" name="Google Shape;476;p39"/>
                <p:cNvSpPr/>
                <p:nvPr/>
              </p:nvSpPr>
              <p:spPr>
                <a:xfrm>
                  <a:off x="3550475" y="3583875"/>
                  <a:ext cx="36525" cy="174900"/>
                </a:xfrm>
                <a:custGeom>
                  <a:avLst/>
                  <a:gdLst/>
                  <a:ahLst/>
                  <a:cxnLst/>
                  <a:rect l="l" t="t" r="r" b="b"/>
                  <a:pathLst>
                    <a:path w="1461" h="6996" fill="none" extrusionOk="0">
                      <a:moveTo>
                        <a:pt x="795" y="1"/>
                      </a:moveTo>
                      <a:cubicBezTo>
                        <a:pt x="795" y="1"/>
                        <a:pt x="1" y="6995"/>
                        <a:pt x="242" y="6995"/>
                      </a:cubicBezTo>
                      <a:cubicBezTo>
                        <a:pt x="487" y="6995"/>
                        <a:pt x="621" y="6718"/>
                        <a:pt x="795" y="6776"/>
                      </a:cubicBezTo>
                      <a:cubicBezTo>
                        <a:pt x="974" y="6839"/>
                        <a:pt x="1152" y="6995"/>
                        <a:pt x="1304" y="6995"/>
                      </a:cubicBezTo>
                      <a:cubicBezTo>
                        <a:pt x="1460" y="6995"/>
                        <a:pt x="795" y="1"/>
                        <a:pt x="795" y="1"/>
                      </a:cubicBezTo>
                      <a:close/>
                    </a:path>
                  </a:pathLst>
                </a:custGeom>
                <a:solidFill>
                  <a:schemeClr val="dk1"/>
                </a:solidFill>
                <a:ln w="10600" cap="rnd" cmpd="sng">
                  <a:solidFill>
                    <a:srgbClr val="26003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77" name="Google Shape;477;p39"/>
                <p:cNvSpPr/>
                <p:nvPr/>
              </p:nvSpPr>
              <p:spPr>
                <a:xfrm>
                  <a:off x="3421700" y="3564900"/>
                  <a:ext cx="10625" cy="278125"/>
                </a:xfrm>
                <a:custGeom>
                  <a:avLst/>
                  <a:gdLst/>
                  <a:ahLst/>
                  <a:cxnLst/>
                  <a:rect l="l" t="t" r="r" b="b"/>
                  <a:pathLst>
                    <a:path w="425" h="11125" extrusionOk="0">
                      <a:moveTo>
                        <a:pt x="211" y="1"/>
                      </a:moveTo>
                      <a:cubicBezTo>
                        <a:pt x="135" y="1"/>
                        <a:pt x="72" y="63"/>
                        <a:pt x="72" y="139"/>
                      </a:cubicBezTo>
                      <a:lnTo>
                        <a:pt x="1" y="10910"/>
                      </a:lnTo>
                      <a:lnTo>
                        <a:pt x="1" y="10914"/>
                      </a:lnTo>
                      <a:cubicBezTo>
                        <a:pt x="1" y="11031"/>
                        <a:pt x="94" y="11124"/>
                        <a:pt x="211" y="11124"/>
                      </a:cubicBezTo>
                      <a:cubicBezTo>
                        <a:pt x="331" y="11124"/>
                        <a:pt x="425" y="11026"/>
                        <a:pt x="425" y="10910"/>
                      </a:cubicBezTo>
                      <a:lnTo>
                        <a:pt x="353" y="139"/>
                      </a:lnTo>
                      <a:cubicBezTo>
                        <a:pt x="353" y="63"/>
                        <a:pt x="291"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78" name="Google Shape;478;p39"/>
                <p:cNvSpPr/>
                <p:nvPr/>
              </p:nvSpPr>
              <p:spPr>
                <a:xfrm>
                  <a:off x="3407075" y="3583875"/>
                  <a:ext cx="36525" cy="174900"/>
                </a:xfrm>
                <a:custGeom>
                  <a:avLst/>
                  <a:gdLst/>
                  <a:ahLst/>
                  <a:cxnLst/>
                  <a:rect l="l" t="t" r="r" b="b"/>
                  <a:pathLst>
                    <a:path w="1461" h="6996" extrusionOk="0">
                      <a:moveTo>
                        <a:pt x="796" y="1"/>
                      </a:moveTo>
                      <a:cubicBezTo>
                        <a:pt x="796" y="1"/>
                        <a:pt x="1" y="6995"/>
                        <a:pt x="242" y="6995"/>
                      </a:cubicBezTo>
                      <a:cubicBezTo>
                        <a:pt x="464" y="6995"/>
                        <a:pt x="591" y="6768"/>
                        <a:pt x="746" y="6768"/>
                      </a:cubicBezTo>
                      <a:cubicBezTo>
                        <a:pt x="762" y="6768"/>
                        <a:pt x="779" y="6771"/>
                        <a:pt x="796" y="6776"/>
                      </a:cubicBezTo>
                      <a:cubicBezTo>
                        <a:pt x="974" y="6839"/>
                        <a:pt x="1153" y="6995"/>
                        <a:pt x="1304" y="6995"/>
                      </a:cubicBezTo>
                      <a:cubicBezTo>
                        <a:pt x="1461" y="6995"/>
                        <a:pt x="796" y="1"/>
                        <a:pt x="7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79" name="Google Shape;479;p39"/>
                <p:cNvSpPr/>
                <p:nvPr/>
              </p:nvSpPr>
              <p:spPr>
                <a:xfrm>
                  <a:off x="3407075" y="3583875"/>
                  <a:ext cx="36525" cy="174900"/>
                </a:xfrm>
                <a:custGeom>
                  <a:avLst/>
                  <a:gdLst/>
                  <a:ahLst/>
                  <a:cxnLst/>
                  <a:rect l="l" t="t" r="r" b="b"/>
                  <a:pathLst>
                    <a:path w="1461" h="6996" fill="none" extrusionOk="0">
                      <a:moveTo>
                        <a:pt x="796" y="1"/>
                      </a:moveTo>
                      <a:cubicBezTo>
                        <a:pt x="796" y="1"/>
                        <a:pt x="1" y="6995"/>
                        <a:pt x="242" y="6995"/>
                      </a:cubicBezTo>
                      <a:cubicBezTo>
                        <a:pt x="488" y="6995"/>
                        <a:pt x="617" y="6718"/>
                        <a:pt x="796" y="6776"/>
                      </a:cubicBezTo>
                      <a:cubicBezTo>
                        <a:pt x="974" y="6839"/>
                        <a:pt x="1153" y="6995"/>
                        <a:pt x="1304" y="6995"/>
                      </a:cubicBezTo>
                      <a:cubicBezTo>
                        <a:pt x="1461" y="6995"/>
                        <a:pt x="796" y="1"/>
                        <a:pt x="796" y="1"/>
                      </a:cubicBezTo>
                      <a:close/>
                    </a:path>
                  </a:pathLst>
                </a:custGeom>
                <a:solidFill>
                  <a:schemeClr val="dk1"/>
                </a:solidFill>
                <a:ln w="10600" cap="rnd" cmpd="sng">
                  <a:solidFill>
                    <a:srgbClr val="26003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80" name="Google Shape;480;p39"/>
                <p:cNvSpPr/>
                <p:nvPr/>
              </p:nvSpPr>
              <p:spPr>
                <a:xfrm>
                  <a:off x="3661075" y="3710725"/>
                  <a:ext cx="109150" cy="114200"/>
                </a:xfrm>
                <a:custGeom>
                  <a:avLst/>
                  <a:gdLst/>
                  <a:ahLst/>
                  <a:cxnLst/>
                  <a:rect l="l" t="t" r="r" b="b"/>
                  <a:pathLst>
                    <a:path w="4366" h="4568" extrusionOk="0">
                      <a:moveTo>
                        <a:pt x="2710" y="1"/>
                      </a:moveTo>
                      <a:cubicBezTo>
                        <a:pt x="2594" y="1"/>
                        <a:pt x="2475" y="20"/>
                        <a:pt x="2357" y="60"/>
                      </a:cubicBezTo>
                      <a:lnTo>
                        <a:pt x="1304" y="417"/>
                      </a:lnTo>
                      <a:cubicBezTo>
                        <a:pt x="496" y="685"/>
                        <a:pt x="0" y="1823"/>
                        <a:pt x="192" y="2952"/>
                      </a:cubicBezTo>
                      <a:cubicBezTo>
                        <a:pt x="360" y="3921"/>
                        <a:pt x="978" y="4568"/>
                        <a:pt x="1659" y="4568"/>
                      </a:cubicBezTo>
                      <a:cubicBezTo>
                        <a:pt x="1774" y="4568"/>
                        <a:pt x="1892" y="4549"/>
                        <a:pt x="2009" y="4510"/>
                      </a:cubicBezTo>
                      <a:lnTo>
                        <a:pt x="3062" y="4153"/>
                      </a:lnTo>
                      <a:cubicBezTo>
                        <a:pt x="3870" y="3881"/>
                        <a:pt x="4366" y="2747"/>
                        <a:pt x="4174" y="1613"/>
                      </a:cubicBezTo>
                      <a:cubicBezTo>
                        <a:pt x="4006" y="649"/>
                        <a:pt x="3390" y="1"/>
                        <a:pt x="27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81" name="Google Shape;481;p39"/>
                <p:cNvSpPr/>
                <p:nvPr/>
              </p:nvSpPr>
              <p:spPr>
                <a:xfrm>
                  <a:off x="3736950" y="3744800"/>
                  <a:ext cx="47575" cy="170300"/>
                </a:xfrm>
                <a:custGeom>
                  <a:avLst/>
                  <a:gdLst/>
                  <a:ahLst/>
                  <a:cxnLst/>
                  <a:rect l="l" t="t" r="r" b="b"/>
                  <a:pathLst>
                    <a:path w="1903" h="6812" fill="none" extrusionOk="0">
                      <a:moveTo>
                        <a:pt x="1" y="0"/>
                      </a:moveTo>
                      <a:lnTo>
                        <a:pt x="1902" y="6812"/>
                      </a:lnTo>
                    </a:path>
                  </a:pathLst>
                </a:custGeom>
                <a:solidFill>
                  <a:schemeClr val="dk1"/>
                </a:solidFill>
                <a:ln w="10600" cap="flat" cmpd="sng">
                  <a:solidFill>
                    <a:srgbClr val="26003F"/>
                  </a:solidFill>
                  <a:prstDash val="solid"/>
                  <a:miter lim="44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82" name="Google Shape;482;p39"/>
                <p:cNvSpPr/>
                <p:nvPr/>
              </p:nvSpPr>
              <p:spPr>
                <a:xfrm>
                  <a:off x="2919550" y="3767775"/>
                  <a:ext cx="240050" cy="147325"/>
                </a:xfrm>
                <a:custGeom>
                  <a:avLst/>
                  <a:gdLst/>
                  <a:ahLst/>
                  <a:cxnLst/>
                  <a:rect l="l" t="t" r="r" b="b"/>
                  <a:pathLst>
                    <a:path w="9602" h="5893" fill="none" extrusionOk="0">
                      <a:moveTo>
                        <a:pt x="9602" y="1"/>
                      </a:moveTo>
                      <a:lnTo>
                        <a:pt x="0" y="5893"/>
                      </a:lnTo>
                    </a:path>
                  </a:pathLst>
                </a:custGeom>
                <a:solidFill>
                  <a:schemeClr val="dk1"/>
                </a:solidFill>
                <a:ln w="10600" cap="flat" cmpd="sng">
                  <a:solidFill>
                    <a:srgbClr val="26003F"/>
                  </a:solidFill>
                  <a:prstDash val="solid"/>
                  <a:miter lim="44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sp>
            <p:nvSpPr>
              <p:cNvPr id="483" name="Google Shape;483;p39"/>
              <p:cNvSpPr/>
              <p:nvPr/>
            </p:nvSpPr>
            <p:spPr>
              <a:xfrm rot="10800000" flipH="1">
                <a:off x="1926785" y="4773357"/>
                <a:ext cx="879643" cy="259917"/>
              </a:xfrm>
              <a:custGeom>
                <a:avLst/>
                <a:gdLst/>
                <a:ahLst/>
                <a:cxnLst/>
                <a:rect l="l" t="t" r="r" b="b"/>
                <a:pathLst>
                  <a:path w="24868" h="7348" extrusionOk="0">
                    <a:moveTo>
                      <a:pt x="1" y="1"/>
                    </a:moveTo>
                    <a:cubicBezTo>
                      <a:pt x="1" y="1"/>
                      <a:pt x="5665" y="6044"/>
                      <a:pt x="6861" y="7348"/>
                    </a:cubicBezTo>
                    <a:lnTo>
                      <a:pt x="22921" y="7348"/>
                    </a:lnTo>
                    <a:cubicBezTo>
                      <a:pt x="22921" y="7348"/>
                      <a:pt x="24689" y="4540"/>
                      <a:pt x="24868" y="3139"/>
                    </a:cubicBezTo>
                    <a:lnTo>
                      <a:pt x="24868" y="3139"/>
                    </a:lnTo>
                    <a:cubicBezTo>
                      <a:pt x="23900" y="3235"/>
                      <a:pt x="22679" y="3285"/>
                      <a:pt x="21290" y="3285"/>
                    </a:cubicBezTo>
                    <a:cubicBezTo>
                      <a:pt x="14987" y="3285"/>
                      <a:pt x="5223" y="2265"/>
                      <a:pt x="1" y="1"/>
                    </a:cubicBezTo>
                    <a:close/>
                  </a:path>
                </a:pathLst>
              </a:custGeom>
              <a:solidFill>
                <a:srgbClr val="26003F">
                  <a:alpha val="17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grpSp>
          <p:nvGrpSpPr>
            <p:cNvPr id="484" name="Google Shape;484;p39"/>
            <p:cNvGrpSpPr/>
            <p:nvPr/>
          </p:nvGrpSpPr>
          <p:grpSpPr>
            <a:xfrm>
              <a:off x="6946092" y="4539460"/>
              <a:ext cx="1280025" cy="559597"/>
              <a:chOff x="6946092" y="4539460"/>
              <a:chExt cx="1280025" cy="559597"/>
            </a:xfrm>
          </p:grpSpPr>
          <p:grpSp>
            <p:nvGrpSpPr>
              <p:cNvPr id="485" name="Google Shape;485;p39"/>
              <p:cNvGrpSpPr/>
              <p:nvPr/>
            </p:nvGrpSpPr>
            <p:grpSpPr>
              <a:xfrm>
                <a:off x="6946092" y="4539460"/>
                <a:ext cx="1280025" cy="370456"/>
                <a:chOff x="4340225" y="3783950"/>
                <a:chExt cx="904675" cy="261825"/>
              </a:xfrm>
            </p:grpSpPr>
            <p:sp>
              <p:nvSpPr>
                <p:cNvPr id="486" name="Google Shape;486;p39"/>
                <p:cNvSpPr/>
                <p:nvPr/>
              </p:nvSpPr>
              <p:spPr>
                <a:xfrm>
                  <a:off x="4544975" y="3908375"/>
                  <a:ext cx="650175" cy="137400"/>
                </a:xfrm>
                <a:custGeom>
                  <a:avLst/>
                  <a:gdLst/>
                  <a:ahLst/>
                  <a:cxnLst/>
                  <a:rect l="l" t="t" r="r" b="b"/>
                  <a:pathLst>
                    <a:path w="26007" h="5496" extrusionOk="0">
                      <a:moveTo>
                        <a:pt x="1" y="1"/>
                      </a:moveTo>
                      <a:cubicBezTo>
                        <a:pt x="1" y="1"/>
                        <a:pt x="5924" y="4523"/>
                        <a:pt x="7174" y="5496"/>
                      </a:cubicBezTo>
                      <a:lnTo>
                        <a:pt x="23971" y="5496"/>
                      </a:lnTo>
                      <a:cubicBezTo>
                        <a:pt x="23971" y="5496"/>
                        <a:pt x="25819" y="3398"/>
                        <a:pt x="26006" y="2349"/>
                      </a:cubicBezTo>
                      <a:lnTo>
                        <a:pt x="26006" y="2349"/>
                      </a:lnTo>
                      <a:cubicBezTo>
                        <a:pt x="24992" y="2422"/>
                        <a:pt x="23710" y="2459"/>
                        <a:pt x="22252" y="2459"/>
                      </a:cubicBezTo>
                      <a:cubicBezTo>
                        <a:pt x="15660" y="2459"/>
                        <a:pt x="5458" y="169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87" name="Google Shape;487;p39"/>
                <p:cNvSpPr/>
                <p:nvPr/>
              </p:nvSpPr>
              <p:spPr>
                <a:xfrm>
                  <a:off x="4886900" y="3798125"/>
                  <a:ext cx="7950" cy="189750"/>
                </a:xfrm>
                <a:custGeom>
                  <a:avLst/>
                  <a:gdLst/>
                  <a:ahLst/>
                  <a:cxnLst/>
                  <a:rect l="l" t="t" r="r" b="b"/>
                  <a:pathLst>
                    <a:path w="318" h="7590" extrusionOk="0">
                      <a:moveTo>
                        <a:pt x="54" y="1"/>
                      </a:moveTo>
                      <a:lnTo>
                        <a:pt x="1" y="7589"/>
                      </a:lnTo>
                      <a:lnTo>
                        <a:pt x="317" y="7589"/>
                      </a:lnTo>
                      <a:lnTo>
                        <a:pt x="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88" name="Google Shape;488;p39"/>
                <p:cNvSpPr/>
                <p:nvPr/>
              </p:nvSpPr>
              <p:spPr>
                <a:xfrm>
                  <a:off x="5046600" y="3783950"/>
                  <a:ext cx="7925" cy="207925"/>
                </a:xfrm>
                <a:custGeom>
                  <a:avLst/>
                  <a:gdLst/>
                  <a:ahLst/>
                  <a:cxnLst/>
                  <a:rect l="l" t="t" r="r" b="b"/>
                  <a:pathLst>
                    <a:path w="317" h="8317" extrusionOk="0">
                      <a:moveTo>
                        <a:pt x="156" y="1"/>
                      </a:moveTo>
                      <a:cubicBezTo>
                        <a:pt x="98" y="1"/>
                        <a:pt x="54" y="50"/>
                        <a:pt x="54" y="108"/>
                      </a:cubicBezTo>
                      <a:lnTo>
                        <a:pt x="0" y="8156"/>
                      </a:lnTo>
                      <a:lnTo>
                        <a:pt x="0" y="8161"/>
                      </a:lnTo>
                      <a:cubicBezTo>
                        <a:pt x="0" y="8245"/>
                        <a:pt x="71" y="8317"/>
                        <a:pt x="156" y="8317"/>
                      </a:cubicBezTo>
                      <a:cubicBezTo>
                        <a:pt x="246" y="8317"/>
                        <a:pt x="317" y="8245"/>
                        <a:pt x="317" y="8156"/>
                      </a:cubicBezTo>
                      <a:lnTo>
                        <a:pt x="263" y="108"/>
                      </a:lnTo>
                      <a:cubicBezTo>
                        <a:pt x="263" y="50"/>
                        <a:pt x="214" y="1"/>
                        <a:pt x="1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89" name="Google Shape;489;p39"/>
                <p:cNvSpPr/>
                <p:nvPr/>
              </p:nvSpPr>
              <p:spPr>
                <a:xfrm>
                  <a:off x="4756675" y="3795900"/>
                  <a:ext cx="262600" cy="39300"/>
                </a:xfrm>
                <a:custGeom>
                  <a:avLst/>
                  <a:gdLst/>
                  <a:ahLst/>
                  <a:cxnLst/>
                  <a:rect l="l" t="t" r="r" b="b"/>
                  <a:pathLst>
                    <a:path w="10504" h="1572" extrusionOk="0">
                      <a:moveTo>
                        <a:pt x="5370" y="1"/>
                      </a:moveTo>
                      <a:cubicBezTo>
                        <a:pt x="2545" y="1"/>
                        <a:pt x="0" y="1572"/>
                        <a:pt x="0" y="1572"/>
                      </a:cubicBezTo>
                      <a:cubicBezTo>
                        <a:pt x="541" y="1279"/>
                        <a:pt x="1103" y="1181"/>
                        <a:pt x="1614" y="1181"/>
                      </a:cubicBezTo>
                      <a:cubicBezTo>
                        <a:pt x="2635" y="1181"/>
                        <a:pt x="3446" y="1572"/>
                        <a:pt x="3446" y="1572"/>
                      </a:cubicBezTo>
                      <a:cubicBezTo>
                        <a:pt x="4049" y="1310"/>
                        <a:pt x="4615" y="1223"/>
                        <a:pt x="5102" y="1223"/>
                      </a:cubicBezTo>
                      <a:cubicBezTo>
                        <a:pt x="6075" y="1223"/>
                        <a:pt x="6732" y="1572"/>
                        <a:pt x="6732" y="1572"/>
                      </a:cubicBezTo>
                      <a:cubicBezTo>
                        <a:pt x="7218" y="1310"/>
                        <a:pt x="7799" y="1223"/>
                        <a:pt x="8358" y="1223"/>
                      </a:cubicBezTo>
                      <a:cubicBezTo>
                        <a:pt x="9476" y="1223"/>
                        <a:pt x="10503" y="1572"/>
                        <a:pt x="10503" y="1572"/>
                      </a:cubicBezTo>
                      <a:cubicBezTo>
                        <a:pt x="10503" y="1572"/>
                        <a:pt x="8191" y="1"/>
                        <a:pt x="5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90" name="Google Shape;490;p39"/>
                <p:cNvSpPr/>
                <p:nvPr/>
              </p:nvSpPr>
              <p:spPr>
                <a:xfrm>
                  <a:off x="4756675" y="3795900"/>
                  <a:ext cx="262600" cy="39300"/>
                </a:xfrm>
                <a:custGeom>
                  <a:avLst/>
                  <a:gdLst/>
                  <a:ahLst/>
                  <a:cxnLst/>
                  <a:rect l="l" t="t" r="r" b="b"/>
                  <a:pathLst>
                    <a:path w="10504" h="1572" fill="none" extrusionOk="0">
                      <a:moveTo>
                        <a:pt x="0" y="1572"/>
                      </a:moveTo>
                      <a:cubicBezTo>
                        <a:pt x="0" y="1572"/>
                        <a:pt x="2545" y="1"/>
                        <a:pt x="5370" y="1"/>
                      </a:cubicBezTo>
                      <a:cubicBezTo>
                        <a:pt x="8191" y="1"/>
                        <a:pt x="10503" y="1572"/>
                        <a:pt x="10503" y="1572"/>
                      </a:cubicBezTo>
                      <a:cubicBezTo>
                        <a:pt x="10503" y="1572"/>
                        <a:pt x="8191" y="786"/>
                        <a:pt x="6732" y="1572"/>
                      </a:cubicBezTo>
                      <a:cubicBezTo>
                        <a:pt x="6732" y="1572"/>
                        <a:pt x="5254" y="786"/>
                        <a:pt x="3446" y="1572"/>
                      </a:cubicBezTo>
                      <a:cubicBezTo>
                        <a:pt x="3446" y="1572"/>
                        <a:pt x="1621" y="692"/>
                        <a:pt x="0" y="1572"/>
                      </a:cubicBezTo>
                      <a:close/>
                    </a:path>
                  </a:pathLst>
                </a:custGeom>
                <a:solidFill>
                  <a:schemeClr val="dk1"/>
                </a:solidFill>
                <a:ln w="7925" cap="rnd" cmpd="sng">
                  <a:solidFill>
                    <a:srgbClr val="26003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91" name="Google Shape;491;p39"/>
                <p:cNvSpPr/>
                <p:nvPr/>
              </p:nvSpPr>
              <p:spPr>
                <a:xfrm>
                  <a:off x="5029750" y="3798125"/>
                  <a:ext cx="38175" cy="130825"/>
                </a:xfrm>
                <a:custGeom>
                  <a:avLst/>
                  <a:gdLst/>
                  <a:ahLst/>
                  <a:cxnLst/>
                  <a:rect l="l" t="t" r="r" b="b"/>
                  <a:pathLst>
                    <a:path w="1527" h="5233" extrusionOk="0">
                      <a:moveTo>
                        <a:pt x="830" y="1"/>
                      </a:moveTo>
                      <a:cubicBezTo>
                        <a:pt x="830" y="1"/>
                        <a:pt x="0" y="5232"/>
                        <a:pt x="254" y="5232"/>
                      </a:cubicBezTo>
                      <a:cubicBezTo>
                        <a:pt x="484" y="5232"/>
                        <a:pt x="620" y="5061"/>
                        <a:pt x="779" y="5061"/>
                      </a:cubicBezTo>
                      <a:cubicBezTo>
                        <a:pt x="795" y="5061"/>
                        <a:pt x="813" y="5063"/>
                        <a:pt x="830" y="5067"/>
                      </a:cubicBezTo>
                      <a:cubicBezTo>
                        <a:pt x="1018" y="5116"/>
                        <a:pt x="1201" y="5232"/>
                        <a:pt x="1361" y="5232"/>
                      </a:cubicBezTo>
                      <a:cubicBezTo>
                        <a:pt x="1527" y="5232"/>
                        <a:pt x="830"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92" name="Google Shape;492;p39"/>
                <p:cNvSpPr/>
                <p:nvPr/>
              </p:nvSpPr>
              <p:spPr>
                <a:xfrm>
                  <a:off x="5029750" y="3798125"/>
                  <a:ext cx="38175" cy="130825"/>
                </a:xfrm>
                <a:custGeom>
                  <a:avLst/>
                  <a:gdLst/>
                  <a:ahLst/>
                  <a:cxnLst/>
                  <a:rect l="l" t="t" r="r" b="b"/>
                  <a:pathLst>
                    <a:path w="1527" h="5233" fill="none" extrusionOk="0">
                      <a:moveTo>
                        <a:pt x="830" y="1"/>
                      </a:moveTo>
                      <a:cubicBezTo>
                        <a:pt x="830" y="1"/>
                        <a:pt x="0" y="5232"/>
                        <a:pt x="254" y="5232"/>
                      </a:cubicBezTo>
                      <a:cubicBezTo>
                        <a:pt x="509" y="5232"/>
                        <a:pt x="647" y="5022"/>
                        <a:pt x="830" y="5067"/>
                      </a:cubicBezTo>
                      <a:cubicBezTo>
                        <a:pt x="1018" y="5116"/>
                        <a:pt x="1201" y="5232"/>
                        <a:pt x="1361" y="5232"/>
                      </a:cubicBezTo>
                      <a:cubicBezTo>
                        <a:pt x="1527" y="5232"/>
                        <a:pt x="830" y="1"/>
                        <a:pt x="830" y="1"/>
                      </a:cubicBezTo>
                      <a:close/>
                    </a:path>
                  </a:pathLst>
                </a:custGeom>
                <a:solidFill>
                  <a:schemeClr val="dk1"/>
                </a:solidFill>
                <a:ln w="7925" cap="rnd" cmpd="sng">
                  <a:solidFill>
                    <a:srgbClr val="26003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93" name="Google Shape;493;p39"/>
                <p:cNvSpPr/>
                <p:nvPr/>
              </p:nvSpPr>
              <p:spPr>
                <a:xfrm>
                  <a:off x="5115775" y="3893025"/>
                  <a:ext cx="114175" cy="85325"/>
                </a:xfrm>
                <a:custGeom>
                  <a:avLst/>
                  <a:gdLst/>
                  <a:ahLst/>
                  <a:cxnLst/>
                  <a:rect l="l" t="t" r="r" b="b"/>
                  <a:pathLst>
                    <a:path w="4567" h="3413" extrusionOk="0">
                      <a:moveTo>
                        <a:pt x="2833" y="0"/>
                      </a:moveTo>
                      <a:cubicBezTo>
                        <a:pt x="2711" y="0"/>
                        <a:pt x="2588" y="14"/>
                        <a:pt x="2464" y="44"/>
                      </a:cubicBezTo>
                      <a:lnTo>
                        <a:pt x="1362" y="311"/>
                      </a:lnTo>
                      <a:cubicBezTo>
                        <a:pt x="518" y="512"/>
                        <a:pt x="1" y="1360"/>
                        <a:pt x="201" y="2208"/>
                      </a:cubicBezTo>
                      <a:cubicBezTo>
                        <a:pt x="377" y="2929"/>
                        <a:pt x="1022" y="3412"/>
                        <a:pt x="1732" y="3412"/>
                      </a:cubicBezTo>
                      <a:cubicBezTo>
                        <a:pt x="1853" y="3412"/>
                        <a:pt x="1976" y="3398"/>
                        <a:pt x="2098" y="3369"/>
                      </a:cubicBezTo>
                      <a:lnTo>
                        <a:pt x="3201" y="3106"/>
                      </a:lnTo>
                      <a:cubicBezTo>
                        <a:pt x="4045" y="2900"/>
                        <a:pt x="4567" y="2052"/>
                        <a:pt x="4366" y="1204"/>
                      </a:cubicBezTo>
                      <a:cubicBezTo>
                        <a:pt x="4191" y="483"/>
                        <a:pt x="3546" y="0"/>
                        <a:pt x="2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94" name="Google Shape;494;p39"/>
                <p:cNvSpPr/>
                <p:nvPr/>
              </p:nvSpPr>
              <p:spPr>
                <a:xfrm>
                  <a:off x="5195125" y="3918425"/>
                  <a:ext cx="49775" cy="127350"/>
                </a:xfrm>
                <a:custGeom>
                  <a:avLst/>
                  <a:gdLst/>
                  <a:ahLst/>
                  <a:cxnLst/>
                  <a:rect l="l" t="t" r="r" b="b"/>
                  <a:pathLst>
                    <a:path w="1991" h="5094" fill="none" extrusionOk="0">
                      <a:moveTo>
                        <a:pt x="0" y="1"/>
                      </a:moveTo>
                      <a:lnTo>
                        <a:pt x="1991" y="5094"/>
                      </a:lnTo>
                    </a:path>
                  </a:pathLst>
                </a:custGeom>
                <a:solidFill>
                  <a:schemeClr val="dk1"/>
                </a:solidFill>
                <a:ln w="7925" cap="flat" cmpd="sng">
                  <a:solidFill>
                    <a:srgbClr val="26003F"/>
                  </a:solidFill>
                  <a:prstDash val="solid"/>
                  <a:miter lim="44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95" name="Google Shape;495;p39"/>
                <p:cNvSpPr/>
                <p:nvPr/>
              </p:nvSpPr>
              <p:spPr>
                <a:xfrm>
                  <a:off x="4340225" y="3935725"/>
                  <a:ext cx="251100" cy="110050"/>
                </a:xfrm>
                <a:custGeom>
                  <a:avLst/>
                  <a:gdLst/>
                  <a:ahLst/>
                  <a:cxnLst/>
                  <a:rect l="l" t="t" r="r" b="b"/>
                  <a:pathLst>
                    <a:path w="10044" h="4402" fill="none" extrusionOk="0">
                      <a:moveTo>
                        <a:pt x="10043" y="1"/>
                      </a:moveTo>
                      <a:lnTo>
                        <a:pt x="0" y="4402"/>
                      </a:lnTo>
                    </a:path>
                  </a:pathLst>
                </a:custGeom>
                <a:solidFill>
                  <a:schemeClr val="dk1"/>
                </a:solidFill>
                <a:ln w="7925" cap="flat" cmpd="sng">
                  <a:solidFill>
                    <a:srgbClr val="26003F"/>
                  </a:solidFill>
                  <a:prstDash val="solid"/>
                  <a:miter lim="44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sp>
            <p:nvSpPr>
              <p:cNvPr id="496" name="Google Shape;496;p39"/>
              <p:cNvSpPr/>
              <p:nvPr/>
            </p:nvSpPr>
            <p:spPr>
              <a:xfrm rot="10800000" flipH="1">
                <a:off x="7245317" y="4904650"/>
                <a:ext cx="919933" cy="194407"/>
              </a:xfrm>
              <a:custGeom>
                <a:avLst/>
                <a:gdLst/>
                <a:ahLst/>
                <a:cxnLst/>
                <a:rect l="l" t="t" r="r" b="b"/>
                <a:pathLst>
                  <a:path w="26007" h="5496" extrusionOk="0">
                    <a:moveTo>
                      <a:pt x="1" y="1"/>
                    </a:moveTo>
                    <a:cubicBezTo>
                      <a:pt x="1" y="1"/>
                      <a:pt x="5924" y="4523"/>
                      <a:pt x="7174" y="5496"/>
                    </a:cubicBezTo>
                    <a:lnTo>
                      <a:pt x="23971" y="5496"/>
                    </a:lnTo>
                    <a:cubicBezTo>
                      <a:pt x="23971" y="5496"/>
                      <a:pt x="25819" y="3398"/>
                      <a:pt x="26006" y="2349"/>
                    </a:cubicBezTo>
                    <a:lnTo>
                      <a:pt x="26006" y="2349"/>
                    </a:lnTo>
                    <a:cubicBezTo>
                      <a:pt x="24992" y="2422"/>
                      <a:pt x="23710" y="2459"/>
                      <a:pt x="22252" y="2459"/>
                    </a:cubicBezTo>
                    <a:cubicBezTo>
                      <a:pt x="15660" y="2459"/>
                      <a:pt x="5458" y="1697"/>
                      <a:pt x="1" y="1"/>
                    </a:cubicBezTo>
                    <a:close/>
                  </a:path>
                </a:pathLst>
              </a:custGeom>
              <a:solidFill>
                <a:srgbClr val="26003F">
                  <a:alpha val="17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2">
          <a:extLst>
            <a:ext uri="{FF2B5EF4-FFF2-40B4-BE49-F238E27FC236}">
              <a16:creationId xmlns:a16="http://schemas.microsoft.com/office/drawing/2014/main" id="{256B3C2C-6B86-95FA-1E81-810CED506497}"/>
            </a:ext>
          </a:extLst>
        </p:cNvPr>
        <p:cNvGrpSpPr/>
        <p:nvPr/>
      </p:nvGrpSpPr>
      <p:grpSpPr>
        <a:xfrm>
          <a:off x="0" y="0"/>
          <a:ext cx="0" cy="0"/>
          <a:chOff x="0" y="0"/>
          <a:chExt cx="0" cy="0"/>
        </a:xfrm>
      </p:grpSpPr>
      <p:sp>
        <p:nvSpPr>
          <p:cNvPr id="703" name="Google Shape;703;p44">
            <a:extLst>
              <a:ext uri="{FF2B5EF4-FFF2-40B4-BE49-F238E27FC236}">
                <a16:creationId xmlns:a16="http://schemas.microsoft.com/office/drawing/2014/main" id="{E5F01BBA-91BD-F041-58E0-BECB0C323553}"/>
              </a:ext>
            </a:extLst>
          </p:cNvPr>
          <p:cNvSpPr/>
          <p:nvPr/>
        </p:nvSpPr>
        <p:spPr>
          <a:xfrm>
            <a:off x="371992" y="1389964"/>
            <a:ext cx="1542900" cy="1542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04" name="Google Shape;704;p44">
            <a:extLst>
              <a:ext uri="{FF2B5EF4-FFF2-40B4-BE49-F238E27FC236}">
                <a16:creationId xmlns:a16="http://schemas.microsoft.com/office/drawing/2014/main" id="{C6318FCD-7EF7-CE2F-1C34-304496499BDD}"/>
              </a:ext>
            </a:extLst>
          </p:cNvPr>
          <p:cNvSpPr txBox="1">
            <a:spLocks noGrp="1"/>
          </p:cNvSpPr>
          <p:nvPr>
            <p:ph type="subTitle" idx="1"/>
          </p:nvPr>
        </p:nvSpPr>
        <p:spPr>
          <a:xfrm>
            <a:off x="715974" y="2959760"/>
            <a:ext cx="3708000" cy="50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noProof="0" dirty="0" err="1"/>
              <a:t>Encoding</a:t>
            </a:r>
            <a:r>
              <a:rPr lang="id-ID" noProof="0" dirty="0"/>
              <a:t> &amp; </a:t>
            </a:r>
            <a:r>
              <a:rPr lang="id-ID" noProof="0" dirty="0" err="1"/>
              <a:t>Scaling</a:t>
            </a:r>
            <a:endParaRPr lang="id-ID" noProof="0" dirty="0"/>
          </a:p>
        </p:txBody>
      </p:sp>
      <p:sp>
        <p:nvSpPr>
          <p:cNvPr id="706" name="Google Shape;706;p44">
            <a:extLst>
              <a:ext uri="{FF2B5EF4-FFF2-40B4-BE49-F238E27FC236}">
                <a16:creationId xmlns:a16="http://schemas.microsoft.com/office/drawing/2014/main" id="{C3580460-7988-EEFF-65F7-C0343DB2072B}"/>
              </a:ext>
            </a:extLst>
          </p:cNvPr>
          <p:cNvSpPr txBox="1">
            <a:spLocks noGrp="1"/>
          </p:cNvSpPr>
          <p:nvPr>
            <p:ph type="title"/>
          </p:nvPr>
        </p:nvSpPr>
        <p:spPr>
          <a:xfrm>
            <a:off x="715974" y="1737167"/>
            <a:ext cx="3928691" cy="13108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3600" noProof="0" dirty="0"/>
              <a:t>DATA</a:t>
            </a:r>
            <a:br>
              <a:rPr lang="id-ID" sz="3600" noProof="0" dirty="0"/>
            </a:br>
            <a:r>
              <a:rPr lang="id-ID" sz="3600" noProof="0" dirty="0"/>
              <a:t>PREPARATION</a:t>
            </a:r>
          </a:p>
        </p:txBody>
      </p:sp>
      <p:grpSp>
        <p:nvGrpSpPr>
          <p:cNvPr id="708" name="Google Shape;708;p44">
            <a:extLst>
              <a:ext uri="{FF2B5EF4-FFF2-40B4-BE49-F238E27FC236}">
                <a16:creationId xmlns:a16="http://schemas.microsoft.com/office/drawing/2014/main" id="{643188B8-FE18-84DA-9F26-8984F7A02F2D}"/>
              </a:ext>
            </a:extLst>
          </p:cNvPr>
          <p:cNvGrpSpPr/>
          <p:nvPr/>
        </p:nvGrpSpPr>
        <p:grpSpPr>
          <a:xfrm>
            <a:off x="-9450" y="477925"/>
            <a:ext cx="9813621" cy="7514261"/>
            <a:chOff x="-9450" y="477925"/>
            <a:chExt cx="9813621" cy="7514261"/>
          </a:xfrm>
        </p:grpSpPr>
        <p:sp>
          <p:nvSpPr>
            <p:cNvPr id="709" name="Google Shape;709;p44">
              <a:extLst>
                <a:ext uri="{FF2B5EF4-FFF2-40B4-BE49-F238E27FC236}">
                  <a16:creationId xmlns:a16="http://schemas.microsoft.com/office/drawing/2014/main" id="{CEEC168B-0C66-E70F-7E00-02530E3E7A6A}"/>
                </a:ext>
              </a:extLst>
            </p:cNvPr>
            <p:cNvSpPr/>
            <p:nvPr/>
          </p:nvSpPr>
          <p:spPr>
            <a:xfrm>
              <a:off x="-9450" y="4253825"/>
              <a:ext cx="9172500" cy="889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cxnSp>
          <p:nvCxnSpPr>
            <p:cNvPr id="710" name="Google Shape;710;p44">
              <a:extLst>
                <a:ext uri="{FF2B5EF4-FFF2-40B4-BE49-F238E27FC236}">
                  <a16:creationId xmlns:a16="http://schemas.microsoft.com/office/drawing/2014/main" id="{0DC0B387-1426-ACBD-CCD7-310410464175}"/>
                </a:ext>
              </a:extLst>
            </p:cNvPr>
            <p:cNvCxnSpPr/>
            <p:nvPr/>
          </p:nvCxnSpPr>
          <p:spPr>
            <a:xfrm>
              <a:off x="0" y="4229100"/>
              <a:ext cx="9162900" cy="0"/>
            </a:xfrm>
            <a:prstGeom prst="straightConnector1">
              <a:avLst/>
            </a:prstGeom>
            <a:noFill/>
            <a:ln w="114300" cap="flat" cmpd="sng">
              <a:solidFill>
                <a:schemeClr val="accent4"/>
              </a:solidFill>
              <a:prstDash val="solid"/>
              <a:round/>
              <a:headEnd type="none" w="med" len="med"/>
              <a:tailEnd type="none" w="med" len="med"/>
            </a:ln>
          </p:spPr>
        </p:cxnSp>
        <p:sp>
          <p:nvSpPr>
            <p:cNvPr id="711" name="Google Shape;711;p44">
              <a:extLst>
                <a:ext uri="{FF2B5EF4-FFF2-40B4-BE49-F238E27FC236}">
                  <a16:creationId xmlns:a16="http://schemas.microsoft.com/office/drawing/2014/main" id="{95E30B42-C0AF-48F2-7755-A7EA0A1E5AAA}"/>
                </a:ext>
              </a:extLst>
            </p:cNvPr>
            <p:cNvSpPr/>
            <p:nvPr/>
          </p:nvSpPr>
          <p:spPr>
            <a:xfrm flipH="1">
              <a:off x="5143499" y="2422098"/>
              <a:ext cx="1752598" cy="1753209"/>
            </a:xfrm>
            <a:custGeom>
              <a:avLst/>
              <a:gdLst/>
              <a:ahLst/>
              <a:cxnLst/>
              <a:rect l="l" t="t" r="r" b="b"/>
              <a:pathLst>
                <a:path w="11490" h="11494" extrusionOk="0">
                  <a:moveTo>
                    <a:pt x="9713" y="8347"/>
                  </a:moveTo>
                  <a:lnTo>
                    <a:pt x="9713" y="10445"/>
                  </a:lnTo>
                  <a:lnTo>
                    <a:pt x="8722" y="10445"/>
                  </a:lnTo>
                  <a:lnTo>
                    <a:pt x="8722" y="8347"/>
                  </a:lnTo>
                  <a:close/>
                  <a:moveTo>
                    <a:pt x="2567" y="8352"/>
                  </a:moveTo>
                  <a:lnTo>
                    <a:pt x="2567" y="10449"/>
                  </a:lnTo>
                  <a:lnTo>
                    <a:pt x="1576" y="10449"/>
                  </a:lnTo>
                  <a:lnTo>
                    <a:pt x="1576" y="8352"/>
                  </a:lnTo>
                  <a:close/>
                  <a:moveTo>
                    <a:pt x="3754" y="8347"/>
                  </a:moveTo>
                  <a:lnTo>
                    <a:pt x="3759" y="10449"/>
                  </a:lnTo>
                  <a:lnTo>
                    <a:pt x="2768" y="10449"/>
                  </a:lnTo>
                  <a:lnTo>
                    <a:pt x="2768" y="8352"/>
                  </a:lnTo>
                  <a:lnTo>
                    <a:pt x="3754" y="8347"/>
                  </a:lnTo>
                  <a:close/>
                  <a:moveTo>
                    <a:pt x="4946" y="8347"/>
                  </a:moveTo>
                  <a:lnTo>
                    <a:pt x="4950" y="10449"/>
                  </a:lnTo>
                  <a:lnTo>
                    <a:pt x="3959" y="10449"/>
                  </a:lnTo>
                  <a:lnTo>
                    <a:pt x="3959" y="8347"/>
                  </a:lnTo>
                  <a:close/>
                  <a:moveTo>
                    <a:pt x="6138" y="8347"/>
                  </a:moveTo>
                  <a:lnTo>
                    <a:pt x="6138" y="10449"/>
                  </a:lnTo>
                  <a:lnTo>
                    <a:pt x="5151" y="10449"/>
                  </a:lnTo>
                  <a:lnTo>
                    <a:pt x="5151" y="8347"/>
                  </a:lnTo>
                  <a:close/>
                  <a:moveTo>
                    <a:pt x="7330" y="8347"/>
                  </a:moveTo>
                  <a:lnTo>
                    <a:pt x="7330" y="10449"/>
                  </a:lnTo>
                  <a:lnTo>
                    <a:pt x="6343" y="10449"/>
                  </a:lnTo>
                  <a:lnTo>
                    <a:pt x="6339" y="8347"/>
                  </a:lnTo>
                  <a:close/>
                  <a:moveTo>
                    <a:pt x="8521" y="8347"/>
                  </a:moveTo>
                  <a:lnTo>
                    <a:pt x="8521" y="10449"/>
                  </a:lnTo>
                  <a:lnTo>
                    <a:pt x="7530" y="10449"/>
                  </a:lnTo>
                  <a:lnTo>
                    <a:pt x="7530" y="8347"/>
                  </a:lnTo>
                  <a:close/>
                  <a:moveTo>
                    <a:pt x="5700" y="0"/>
                  </a:moveTo>
                  <a:lnTo>
                    <a:pt x="5629" y="1759"/>
                  </a:lnTo>
                  <a:lnTo>
                    <a:pt x="3736" y="5258"/>
                  </a:lnTo>
                  <a:lnTo>
                    <a:pt x="2335" y="6803"/>
                  </a:lnTo>
                  <a:lnTo>
                    <a:pt x="2361" y="6803"/>
                  </a:lnTo>
                  <a:lnTo>
                    <a:pt x="0" y="8352"/>
                  </a:lnTo>
                  <a:lnTo>
                    <a:pt x="1375" y="8352"/>
                  </a:lnTo>
                  <a:lnTo>
                    <a:pt x="1375" y="10449"/>
                  </a:lnTo>
                  <a:lnTo>
                    <a:pt x="1375" y="10668"/>
                  </a:lnTo>
                  <a:lnTo>
                    <a:pt x="1745" y="10668"/>
                  </a:lnTo>
                  <a:lnTo>
                    <a:pt x="1745" y="10815"/>
                  </a:lnTo>
                  <a:lnTo>
                    <a:pt x="1848" y="10815"/>
                  </a:lnTo>
                  <a:lnTo>
                    <a:pt x="1848" y="11494"/>
                  </a:lnTo>
                  <a:lnTo>
                    <a:pt x="2214" y="11494"/>
                  </a:lnTo>
                  <a:lnTo>
                    <a:pt x="2214" y="10815"/>
                  </a:lnTo>
                  <a:lnTo>
                    <a:pt x="2317" y="10815"/>
                  </a:lnTo>
                  <a:lnTo>
                    <a:pt x="2317" y="10668"/>
                  </a:lnTo>
                  <a:lnTo>
                    <a:pt x="3553" y="10668"/>
                  </a:lnTo>
                  <a:lnTo>
                    <a:pt x="3553" y="10815"/>
                  </a:lnTo>
                  <a:lnTo>
                    <a:pt x="3656" y="10815"/>
                  </a:lnTo>
                  <a:lnTo>
                    <a:pt x="3656" y="11494"/>
                  </a:lnTo>
                  <a:lnTo>
                    <a:pt x="4022" y="11494"/>
                  </a:lnTo>
                  <a:lnTo>
                    <a:pt x="4022" y="10815"/>
                  </a:lnTo>
                  <a:lnTo>
                    <a:pt x="4125" y="10815"/>
                  </a:lnTo>
                  <a:lnTo>
                    <a:pt x="4125" y="10668"/>
                  </a:lnTo>
                  <a:lnTo>
                    <a:pt x="5357" y="10668"/>
                  </a:lnTo>
                  <a:lnTo>
                    <a:pt x="5361" y="10815"/>
                  </a:lnTo>
                  <a:lnTo>
                    <a:pt x="5464" y="10815"/>
                  </a:lnTo>
                  <a:lnTo>
                    <a:pt x="5464" y="11494"/>
                  </a:lnTo>
                  <a:lnTo>
                    <a:pt x="5830" y="11490"/>
                  </a:lnTo>
                  <a:lnTo>
                    <a:pt x="5825" y="10815"/>
                  </a:lnTo>
                  <a:lnTo>
                    <a:pt x="5932" y="10815"/>
                  </a:lnTo>
                  <a:lnTo>
                    <a:pt x="5932" y="10668"/>
                  </a:lnTo>
                  <a:lnTo>
                    <a:pt x="7164" y="10668"/>
                  </a:lnTo>
                  <a:lnTo>
                    <a:pt x="7164" y="10811"/>
                  </a:lnTo>
                  <a:lnTo>
                    <a:pt x="7272" y="10811"/>
                  </a:lnTo>
                  <a:lnTo>
                    <a:pt x="7272" y="11490"/>
                  </a:lnTo>
                  <a:lnTo>
                    <a:pt x="7633" y="11490"/>
                  </a:lnTo>
                  <a:lnTo>
                    <a:pt x="7633" y="10811"/>
                  </a:lnTo>
                  <a:lnTo>
                    <a:pt x="7740" y="10811"/>
                  </a:lnTo>
                  <a:lnTo>
                    <a:pt x="7740" y="10668"/>
                  </a:lnTo>
                  <a:lnTo>
                    <a:pt x="8972" y="10668"/>
                  </a:lnTo>
                  <a:lnTo>
                    <a:pt x="8972" y="10811"/>
                  </a:lnTo>
                  <a:lnTo>
                    <a:pt x="9075" y="10811"/>
                  </a:lnTo>
                  <a:lnTo>
                    <a:pt x="9075" y="11490"/>
                  </a:lnTo>
                  <a:lnTo>
                    <a:pt x="9441" y="11490"/>
                  </a:lnTo>
                  <a:lnTo>
                    <a:pt x="9441" y="10811"/>
                  </a:lnTo>
                  <a:lnTo>
                    <a:pt x="9544" y="10811"/>
                  </a:lnTo>
                  <a:lnTo>
                    <a:pt x="9544" y="10668"/>
                  </a:lnTo>
                  <a:lnTo>
                    <a:pt x="9713" y="10664"/>
                  </a:lnTo>
                  <a:lnTo>
                    <a:pt x="9713" y="10668"/>
                  </a:lnTo>
                  <a:lnTo>
                    <a:pt x="9914" y="10664"/>
                  </a:lnTo>
                  <a:lnTo>
                    <a:pt x="9914" y="8347"/>
                  </a:lnTo>
                  <a:lnTo>
                    <a:pt x="11490" y="8347"/>
                  </a:lnTo>
                  <a:lnTo>
                    <a:pt x="9128" y="6803"/>
                  </a:lnTo>
                  <a:lnTo>
                    <a:pt x="9155" y="6803"/>
                  </a:lnTo>
                  <a:lnTo>
                    <a:pt x="7754" y="5258"/>
                  </a:lnTo>
                  <a:lnTo>
                    <a:pt x="5857" y="1759"/>
                  </a:lnTo>
                  <a:lnTo>
                    <a:pt x="57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nvGrpSpPr>
            <p:cNvPr id="712" name="Google Shape;712;p44">
              <a:extLst>
                <a:ext uri="{FF2B5EF4-FFF2-40B4-BE49-F238E27FC236}">
                  <a16:creationId xmlns:a16="http://schemas.microsoft.com/office/drawing/2014/main" id="{95E1A3FF-E255-49D8-43C3-656DBA451276}"/>
                </a:ext>
              </a:extLst>
            </p:cNvPr>
            <p:cNvGrpSpPr/>
            <p:nvPr/>
          </p:nvGrpSpPr>
          <p:grpSpPr>
            <a:xfrm>
              <a:off x="4553101" y="663861"/>
              <a:ext cx="4737328" cy="3870365"/>
              <a:chOff x="5793050" y="3574250"/>
              <a:chExt cx="1261975" cy="1031025"/>
            </a:xfrm>
          </p:grpSpPr>
          <p:sp>
            <p:nvSpPr>
              <p:cNvPr id="713" name="Google Shape;713;p44">
                <a:extLst>
                  <a:ext uri="{FF2B5EF4-FFF2-40B4-BE49-F238E27FC236}">
                    <a16:creationId xmlns:a16="http://schemas.microsoft.com/office/drawing/2014/main" id="{A318A28D-B17B-C4D6-F418-7359DB40ABA1}"/>
                  </a:ext>
                </a:extLst>
              </p:cNvPr>
              <p:cNvSpPr/>
              <p:nvPr/>
            </p:nvSpPr>
            <p:spPr>
              <a:xfrm>
                <a:off x="6210700" y="3677700"/>
                <a:ext cx="844325" cy="927575"/>
              </a:xfrm>
              <a:custGeom>
                <a:avLst/>
                <a:gdLst/>
                <a:ahLst/>
                <a:cxnLst/>
                <a:rect l="l" t="t" r="r" b="b"/>
                <a:pathLst>
                  <a:path w="33773" h="37103" extrusionOk="0">
                    <a:moveTo>
                      <a:pt x="98" y="0"/>
                    </a:moveTo>
                    <a:cubicBezTo>
                      <a:pt x="57" y="0"/>
                      <a:pt x="0" y="66"/>
                      <a:pt x="41" y="91"/>
                    </a:cubicBezTo>
                    <a:cubicBezTo>
                      <a:pt x="421" y="323"/>
                      <a:pt x="795" y="551"/>
                      <a:pt x="1197" y="743"/>
                    </a:cubicBezTo>
                    <a:cubicBezTo>
                      <a:pt x="1581" y="926"/>
                      <a:pt x="1965" y="1109"/>
                      <a:pt x="2349" y="1301"/>
                    </a:cubicBezTo>
                    <a:cubicBezTo>
                      <a:pt x="3103" y="1671"/>
                      <a:pt x="3858" y="2050"/>
                      <a:pt x="4603" y="2443"/>
                    </a:cubicBezTo>
                    <a:cubicBezTo>
                      <a:pt x="6045" y="3198"/>
                      <a:pt x="7460" y="3992"/>
                      <a:pt x="8839" y="4858"/>
                    </a:cubicBezTo>
                    <a:cubicBezTo>
                      <a:pt x="9544" y="5300"/>
                      <a:pt x="10241" y="5760"/>
                      <a:pt x="10923" y="6237"/>
                    </a:cubicBezTo>
                    <a:cubicBezTo>
                      <a:pt x="11611" y="6719"/>
                      <a:pt x="12254" y="7268"/>
                      <a:pt x="12901" y="7800"/>
                    </a:cubicBezTo>
                    <a:cubicBezTo>
                      <a:pt x="13570" y="8349"/>
                      <a:pt x="14209" y="8933"/>
                      <a:pt x="14869" y="9491"/>
                    </a:cubicBezTo>
                    <a:cubicBezTo>
                      <a:pt x="15508" y="10031"/>
                      <a:pt x="16119" y="10598"/>
                      <a:pt x="16717" y="11183"/>
                    </a:cubicBezTo>
                    <a:cubicBezTo>
                      <a:pt x="17311" y="11768"/>
                      <a:pt x="17856" y="12402"/>
                      <a:pt x="18480" y="12960"/>
                    </a:cubicBezTo>
                    <a:cubicBezTo>
                      <a:pt x="19114" y="13531"/>
                      <a:pt x="19744" y="14111"/>
                      <a:pt x="20360" y="14696"/>
                    </a:cubicBezTo>
                    <a:cubicBezTo>
                      <a:pt x="21601" y="15874"/>
                      <a:pt x="22806" y="17084"/>
                      <a:pt x="23953" y="18347"/>
                    </a:cubicBezTo>
                    <a:cubicBezTo>
                      <a:pt x="25105" y="19615"/>
                      <a:pt x="26203" y="20932"/>
                      <a:pt x="27211" y="22311"/>
                    </a:cubicBezTo>
                    <a:cubicBezTo>
                      <a:pt x="28180" y="23637"/>
                      <a:pt x="29010" y="24931"/>
                      <a:pt x="29769" y="26386"/>
                    </a:cubicBezTo>
                    <a:cubicBezTo>
                      <a:pt x="30184" y="27181"/>
                      <a:pt x="30617" y="27949"/>
                      <a:pt x="30947" y="28779"/>
                    </a:cubicBezTo>
                    <a:cubicBezTo>
                      <a:pt x="31264" y="29569"/>
                      <a:pt x="31510" y="30381"/>
                      <a:pt x="31715" y="31203"/>
                    </a:cubicBezTo>
                    <a:cubicBezTo>
                      <a:pt x="31912" y="32006"/>
                      <a:pt x="32054" y="32774"/>
                      <a:pt x="32175" y="33537"/>
                    </a:cubicBezTo>
                    <a:cubicBezTo>
                      <a:pt x="32242" y="33970"/>
                      <a:pt x="32318" y="34465"/>
                      <a:pt x="32394" y="34840"/>
                    </a:cubicBezTo>
                    <a:cubicBezTo>
                      <a:pt x="32479" y="35229"/>
                      <a:pt x="32545" y="35630"/>
                      <a:pt x="32679" y="36010"/>
                    </a:cubicBezTo>
                    <a:cubicBezTo>
                      <a:pt x="32813" y="36371"/>
                      <a:pt x="33010" y="36706"/>
                      <a:pt x="33197" y="37041"/>
                    </a:cubicBezTo>
                    <a:cubicBezTo>
                      <a:pt x="33222" y="37085"/>
                      <a:pt x="33257" y="37103"/>
                      <a:pt x="33296" y="37103"/>
                    </a:cubicBezTo>
                    <a:cubicBezTo>
                      <a:pt x="33407" y="37103"/>
                      <a:pt x="33550" y="36959"/>
                      <a:pt x="33563" y="36867"/>
                    </a:cubicBezTo>
                    <a:cubicBezTo>
                      <a:pt x="33635" y="36380"/>
                      <a:pt x="33719" y="35894"/>
                      <a:pt x="33746" y="35407"/>
                    </a:cubicBezTo>
                    <a:cubicBezTo>
                      <a:pt x="33773" y="34956"/>
                      <a:pt x="33742" y="34506"/>
                      <a:pt x="33706" y="34059"/>
                    </a:cubicBezTo>
                    <a:cubicBezTo>
                      <a:pt x="33644" y="33202"/>
                      <a:pt x="33496" y="32345"/>
                      <a:pt x="33340" y="31502"/>
                    </a:cubicBezTo>
                    <a:cubicBezTo>
                      <a:pt x="33028" y="29810"/>
                      <a:pt x="32545" y="28149"/>
                      <a:pt x="31773" y="26609"/>
                    </a:cubicBezTo>
                    <a:cubicBezTo>
                      <a:pt x="31572" y="26203"/>
                      <a:pt x="31340" y="25815"/>
                      <a:pt x="31130" y="25413"/>
                    </a:cubicBezTo>
                    <a:cubicBezTo>
                      <a:pt x="30947" y="25056"/>
                      <a:pt x="30756" y="24703"/>
                      <a:pt x="30555" y="24360"/>
                    </a:cubicBezTo>
                    <a:cubicBezTo>
                      <a:pt x="30126" y="23619"/>
                      <a:pt x="29671" y="22900"/>
                      <a:pt x="29193" y="22195"/>
                    </a:cubicBezTo>
                    <a:cubicBezTo>
                      <a:pt x="28234" y="20780"/>
                      <a:pt x="27176" y="19432"/>
                      <a:pt x="26055" y="18142"/>
                    </a:cubicBezTo>
                    <a:cubicBezTo>
                      <a:pt x="24926" y="16834"/>
                      <a:pt x="23730" y="15580"/>
                      <a:pt x="22493" y="14370"/>
                    </a:cubicBezTo>
                    <a:cubicBezTo>
                      <a:pt x="21279" y="13183"/>
                      <a:pt x="20052" y="11964"/>
                      <a:pt x="18686" y="10951"/>
                    </a:cubicBezTo>
                    <a:cubicBezTo>
                      <a:pt x="18025" y="10460"/>
                      <a:pt x="17369" y="9973"/>
                      <a:pt x="16708" y="9487"/>
                    </a:cubicBezTo>
                    <a:cubicBezTo>
                      <a:pt x="15981" y="8947"/>
                      <a:pt x="15262" y="8407"/>
                      <a:pt x="14503" y="7911"/>
                    </a:cubicBezTo>
                    <a:cubicBezTo>
                      <a:pt x="13071" y="6987"/>
                      <a:pt x="11606" y="6108"/>
                      <a:pt x="10156" y="5211"/>
                    </a:cubicBezTo>
                    <a:cubicBezTo>
                      <a:pt x="7317" y="3456"/>
                      <a:pt x="4357" y="1903"/>
                      <a:pt x="1344" y="479"/>
                    </a:cubicBezTo>
                    <a:cubicBezTo>
                      <a:pt x="943" y="287"/>
                      <a:pt x="528" y="144"/>
                      <a:pt x="108" y="2"/>
                    </a:cubicBezTo>
                    <a:cubicBezTo>
                      <a:pt x="105" y="1"/>
                      <a:pt x="101" y="0"/>
                      <a:pt x="9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4" name="Google Shape;714;p44">
                <a:extLst>
                  <a:ext uri="{FF2B5EF4-FFF2-40B4-BE49-F238E27FC236}">
                    <a16:creationId xmlns:a16="http://schemas.microsoft.com/office/drawing/2014/main" id="{AC6EB828-9679-E0DD-C0CB-FDA85DEFA38C}"/>
                  </a:ext>
                </a:extLst>
              </p:cNvPr>
              <p:cNvSpPr/>
              <p:nvPr/>
            </p:nvSpPr>
            <p:spPr>
              <a:xfrm>
                <a:off x="6145425" y="3647675"/>
                <a:ext cx="109950" cy="508950"/>
              </a:xfrm>
              <a:custGeom>
                <a:avLst/>
                <a:gdLst/>
                <a:ahLst/>
                <a:cxnLst/>
                <a:rect l="l" t="t" r="r" b="b"/>
                <a:pathLst>
                  <a:path w="4398" h="20358" extrusionOk="0">
                    <a:moveTo>
                      <a:pt x="2831" y="3358"/>
                    </a:moveTo>
                    <a:lnTo>
                      <a:pt x="2831" y="3358"/>
                    </a:lnTo>
                    <a:cubicBezTo>
                      <a:pt x="2831" y="3358"/>
                      <a:pt x="2826" y="3371"/>
                      <a:pt x="2819" y="3389"/>
                    </a:cubicBezTo>
                    <a:lnTo>
                      <a:pt x="2819" y="3389"/>
                    </a:lnTo>
                    <a:cubicBezTo>
                      <a:pt x="2822" y="3383"/>
                      <a:pt x="2824" y="3377"/>
                      <a:pt x="2826" y="3372"/>
                    </a:cubicBezTo>
                    <a:cubicBezTo>
                      <a:pt x="2830" y="3362"/>
                      <a:pt x="2831" y="3358"/>
                      <a:pt x="2831" y="3358"/>
                    </a:cubicBezTo>
                    <a:close/>
                    <a:moveTo>
                      <a:pt x="3978" y="0"/>
                    </a:moveTo>
                    <a:cubicBezTo>
                      <a:pt x="3929" y="0"/>
                      <a:pt x="3880" y="7"/>
                      <a:pt x="3830" y="20"/>
                    </a:cubicBezTo>
                    <a:cubicBezTo>
                      <a:pt x="3706" y="55"/>
                      <a:pt x="3589" y="109"/>
                      <a:pt x="3487" y="189"/>
                    </a:cubicBezTo>
                    <a:cubicBezTo>
                      <a:pt x="3264" y="323"/>
                      <a:pt x="3077" y="585"/>
                      <a:pt x="3014" y="839"/>
                    </a:cubicBezTo>
                    <a:lnTo>
                      <a:pt x="3014" y="839"/>
                    </a:lnTo>
                    <a:cubicBezTo>
                      <a:pt x="2834" y="1007"/>
                      <a:pt x="2655" y="1179"/>
                      <a:pt x="2509" y="1381"/>
                    </a:cubicBezTo>
                    <a:cubicBezTo>
                      <a:pt x="2384" y="1560"/>
                      <a:pt x="2295" y="1778"/>
                      <a:pt x="2201" y="1975"/>
                    </a:cubicBezTo>
                    <a:cubicBezTo>
                      <a:pt x="2130" y="2135"/>
                      <a:pt x="2058" y="2296"/>
                      <a:pt x="1987" y="2457"/>
                    </a:cubicBezTo>
                    <a:cubicBezTo>
                      <a:pt x="1853" y="2774"/>
                      <a:pt x="1728" y="3091"/>
                      <a:pt x="1612" y="3412"/>
                    </a:cubicBezTo>
                    <a:cubicBezTo>
                      <a:pt x="1349" y="4113"/>
                      <a:pt x="1108" y="4818"/>
                      <a:pt x="920" y="5541"/>
                    </a:cubicBezTo>
                    <a:cubicBezTo>
                      <a:pt x="746" y="6197"/>
                      <a:pt x="603" y="6862"/>
                      <a:pt x="483" y="7532"/>
                    </a:cubicBezTo>
                    <a:cubicBezTo>
                      <a:pt x="242" y="8920"/>
                      <a:pt x="99" y="10331"/>
                      <a:pt x="50" y="11746"/>
                    </a:cubicBezTo>
                    <a:cubicBezTo>
                      <a:pt x="1" y="13125"/>
                      <a:pt x="14" y="14509"/>
                      <a:pt x="99" y="15888"/>
                    </a:cubicBezTo>
                    <a:cubicBezTo>
                      <a:pt x="179" y="17227"/>
                      <a:pt x="286" y="18575"/>
                      <a:pt x="639" y="19878"/>
                    </a:cubicBezTo>
                    <a:cubicBezTo>
                      <a:pt x="684" y="20030"/>
                      <a:pt x="719" y="20182"/>
                      <a:pt x="746" y="20338"/>
                    </a:cubicBezTo>
                    <a:cubicBezTo>
                      <a:pt x="749" y="20352"/>
                      <a:pt x="757" y="20357"/>
                      <a:pt x="768" y="20357"/>
                    </a:cubicBezTo>
                    <a:cubicBezTo>
                      <a:pt x="802" y="20357"/>
                      <a:pt x="862" y="20298"/>
                      <a:pt x="862" y="20267"/>
                    </a:cubicBezTo>
                    <a:cubicBezTo>
                      <a:pt x="862" y="19896"/>
                      <a:pt x="893" y="19526"/>
                      <a:pt x="911" y="19155"/>
                    </a:cubicBezTo>
                    <a:cubicBezTo>
                      <a:pt x="920" y="18968"/>
                      <a:pt x="943" y="18780"/>
                      <a:pt x="943" y="18593"/>
                    </a:cubicBezTo>
                    <a:cubicBezTo>
                      <a:pt x="947" y="18410"/>
                      <a:pt x="951" y="18227"/>
                      <a:pt x="956" y="18044"/>
                    </a:cubicBezTo>
                    <a:cubicBezTo>
                      <a:pt x="969" y="17321"/>
                      <a:pt x="947" y="16598"/>
                      <a:pt x="947" y="15879"/>
                    </a:cubicBezTo>
                    <a:cubicBezTo>
                      <a:pt x="947" y="14428"/>
                      <a:pt x="978" y="12978"/>
                      <a:pt x="1099" y="11536"/>
                    </a:cubicBezTo>
                    <a:cubicBezTo>
                      <a:pt x="1126" y="11174"/>
                      <a:pt x="1161" y="10813"/>
                      <a:pt x="1201" y="10451"/>
                    </a:cubicBezTo>
                    <a:cubicBezTo>
                      <a:pt x="1224" y="10268"/>
                      <a:pt x="1242" y="10090"/>
                      <a:pt x="1264" y="9911"/>
                    </a:cubicBezTo>
                    <a:cubicBezTo>
                      <a:pt x="1268" y="9875"/>
                      <a:pt x="1273" y="9840"/>
                      <a:pt x="1277" y="9804"/>
                    </a:cubicBezTo>
                    <a:cubicBezTo>
                      <a:pt x="1280" y="9782"/>
                      <a:pt x="1292" y="9696"/>
                      <a:pt x="1291" y="9696"/>
                    </a:cubicBezTo>
                    <a:lnTo>
                      <a:pt x="1291" y="9696"/>
                    </a:lnTo>
                    <a:cubicBezTo>
                      <a:pt x="1291" y="9696"/>
                      <a:pt x="1289" y="9709"/>
                      <a:pt x="1284" y="9744"/>
                    </a:cubicBezTo>
                    <a:lnTo>
                      <a:pt x="1284" y="9744"/>
                    </a:lnTo>
                    <a:cubicBezTo>
                      <a:pt x="1296" y="9660"/>
                      <a:pt x="1305" y="9580"/>
                      <a:pt x="1317" y="9496"/>
                    </a:cubicBezTo>
                    <a:cubicBezTo>
                      <a:pt x="1411" y="8786"/>
                      <a:pt x="1532" y="8081"/>
                      <a:pt x="1675" y="7380"/>
                    </a:cubicBezTo>
                    <a:cubicBezTo>
                      <a:pt x="1817" y="6693"/>
                      <a:pt x="1983" y="6010"/>
                      <a:pt x="2179" y="5336"/>
                    </a:cubicBezTo>
                    <a:cubicBezTo>
                      <a:pt x="2277" y="4997"/>
                      <a:pt x="2384" y="4662"/>
                      <a:pt x="2496" y="4327"/>
                    </a:cubicBezTo>
                    <a:cubicBezTo>
                      <a:pt x="2554" y="4149"/>
                      <a:pt x="2612" y="3975"/>
                      <a:pt x="2674" y="3800"/>
                    </a:cubicBezTo>
                    <a:cubicBezTo>
                      <a:pt x="2701" y="3720"/>
                      <a:pt x="2728" y="3640"/>
                      <a:pt x="2759" y="3559"/>
                    </a:cubicBezTo>
                    <a:cubicBezTo>
                      <a:pt x="2770" y="3527"/>
                      <a:pt x="2781" y="3495"/>
                      <a:pt x="2792" y="3462"/>
                    </a:cubicBezTo>
                    <a:lnTo>
                      <a:pt x="2792" y="3462"/>
                    </a:lnTo>
                    <a:cubicBezTo>
                      <a:pt x="2792" y="3462"/>
                      <a:pt x="2792" y="3462"/>
                      <a:pt x="2792" y="3462"/>
                    </a:cubicBezTo>
                    <a:cubicBezTo>
                      <a:pt x="2792" y="3462"/>
                      <a:pt x="2808" y="3419"/>
                      <a:pt x="2819" y="3389"/>
                    </a:cubicBezTo>
                    <a:lnTo>
                      <a:pt x="2819" y="3389"/>
                    </a:lnTo>
                    <a:cubicBezTo>
                      <a:pt x="2813" y="3405"/>
                      <a:pt x="2806" y="3422"/>
                      <a:pt x="2799" y="3439"/>
                    </a:cubicBezTo>
                    <a:cubicBezTo>
                      <a:pt x="2797" y="3447"/>
                      <a:pt x="2794" y="3454"/>
                      <a:pt x="2792" y="3462"/>
                    </a:cubicBezTo>
                    <a:lnTo>
                      <a:pt x="2792" y="3462"/>
                    </a:lnTo>
                    <a:cubicBezTo>
                      <a:pt x="2792" y="3461"/>
                      <a:pt x="2795" y="3450"/>
                      <a:pt x="2804" y="3425"/>
                    </a:cubicBezTo>
                    <a:cubicBezTo>
                      <a:pt x="2929" y="3100"/>
                      <a:pt x="3054" y="2778"/>
                      <a:pt x="3192" y="2457"/>
                    </a:cubicBezTo>
                    <a:cubicBezTo>
                      <a:pt x="3259" y="2296"/>
                      <a:pt x="3331" y="2135"/>
                      <a:pt x="3406" y="1975"/>
                    </a:cubicBezTo>
                    <a:cubicBezTo>
                      <a:pt x="3442" y="1903"/>
                      <a:pt x="3473" y="1827"/>
                      <a:pt x="3514" y="1752"/>
                    </a:cubicBezTo>
                    <a:cubicBezTo>
                      <a:pt x="3521" y="1737"/>
                      <a:pt x="3528" y="1722"/>
                      <a:pt x="3536" y="1707"/>
                    </a:cubicBezTo>
                    <a:lnTo>
                      <a:pt x="3536" y="1707"/>
                    </a:lnTo>
                    <a:cubicBezTo>
                      <a:pt x="3555" y="1688"/>
                      <a:pt x="3574" y="1669"/>
                      <a:pt x="3594" y="1649"/>
                    </a:cubicBezTo>
                    <a:cubicBezTo>
                      <a:pt x="3670" y="1578"/>
                      <a:pt x="3750" y="1506"/>
                      <a:pt x="3826" y="1430"/>
                    </a:cubicBezTo>
                    <a:cubicBezTo>
                      <a:pt x="4098" y="1167"/>
                      <a:pt x="4380" y="837"/>
                      <a:pt x="4393" y="439"/>
                    </a:cubicBezTo>
                    <a:cubicBezTo>
                      <a:pt x="4397" y="377"/>
                      <a:pt x="4388" y="305"/>
                      <a:pt x="4357" y="243"/>
                    </a:cubicBezTo>
                    <a:cubicBezTo>
                      <a:pt x="4299" y="122"/>
                      <a:pt x="4250" y="96"/>
                      <a:pt x="4134" y="24"/>
                    </a:cubicBezTo>
                    <a:cubicBezTo>
                      <a:pt x="4083" y="8"/>
                      <a:pt x="4031" y="0"/>
                      <a:pt x="397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5" name="Google Shape;715;p44">
                <a:extLst>
                  <a:ext uri="{FF2B5EF4-FFF2-40B4-BE49-F238E27FC236}">
                    <a16:creationId xmlns:a16="http://schemas.microsoft.com/office/drawing/2014/main" id="{60D2E76A-4FD8-0CF9-032D-C197E412D2A3}"/>
                  </a:ext>
                </a:extLst>
              </p:cNvPr>
              <p:cNvSpPr/>
              <p:nvPr/>
            </p:nvSpPr>
            <p:spPr>
              <a:xfrm>
                <a:off x="6152025" y="3962800"/>
                <a:ext cx="75275" cy="196150"/>
              </a:xfrm>
              <a:custGeom>
                <a:avLst/>
                <a:gdLst/>
                <a:ahLst/>
                <a:cxnLst/>
                <a:rect l="l" t="t" r="r" b="b"/>
                <a:pathLst>
                  <a:path w="3011" h="7846" extrusionOk="0">
                    <a:moveTo>
                      <a:pt x="348" y="0"/>
                    </a:moveTo>
                    <a:cubicBezTo>
                      <a:pt x="315" y="0"/>
                      <a:pt x="256" y="50"/>
                      <a:pt x="250" y="78"/>
                    </a:cubicBezTo>
                    <a:cubicBezTo>
                      <a:pt x="0" y="1163"/>
                      <a:pt x="129" y="2305"/>
                      <a:pt x="473" y="3354"/>
                    </a:cubicBezTo>
                    <a:cubicBezTo>
                      <a:pt x="808" y="4381"/>
                      <a:pt x="1339" y="5336"/>
                      <a:pt x="1879" y="6265"/>
                    </a:cubicBezTo>
                    <a:cubicBezTo>
                      <a:pt x="2040" y="6537"/>
                      <a:pt x="2201" y="6800"/>
                      <a:pt x="2361" y="7068"/>
                    </a:cubicBezTo>
                    <a:cubicBezTo>
                      <a:pt x="2522" y="7327"/>
                      <a:pt x="2678" y="7590"/>
                      <a:pt x="2866" y="7831"/>
                    </a:cubicBezTo>
                    <a:cubicBezTo>
                      <a:pt x="2874" y="7841"/>
                      <a:pt x="2884" y="7845"/>
                      <a:pt x="2895" y="7845"/>
                    </a:cubicBezTo>
                    <a:cubicBezTo>
                      <a:pt x="2944" y="7845"/>
                      <a:pt x="3011" y="7760"/>
                      <a:pt x="3000" y="7720"/>
                    </a:cubicBezTo>
                    <a:cubicBezTo>
                      <a:pt x="2821" y="7202"/>
                      <a:pt x="2549" y="6716"/>
                      <a:pt x="2290" y="6238"/>
                    </a:cubicBezTo>
                    <a:cubicBezTo>
                      <a:pt x="2035" y="5760"/>
                      <a:pt x="1785" y="5283"/>
                      <a:pt x="1544" y="4796"/>
                    </a:cubicBezTo>
                    <a:cubicBezTo>
                      <a:pt x="1308" y="4323"/>
                      <a:pt x="1094" y="3836"/>
                      <a:pt x="915" y="3337"/>
                    </a:cubicBezTo>
                    <a:cubicBezTo>
                      <a:pt x="737" y="2841"/>
                      <a:pt x="603" y="2341"/>
                      <a:pt x="495" y="1828"/>
                    </a:cubicBezTo>
                    <a:cubicBezTo>
                      <a:pt x="371" y="1239"/>
                      <a:pt x="357" y="632"/>
                      <a:pt x="371" y="33"/>
                    </a:cubicBezTo>
                    <a:cubicBezTo>
                      <a:pt x="372" y="9"/>
                      <a:pt x="362" y="0"/>
                      <a:pt x="34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6" name="Google Shape;716;p44">
                <a:extLst>
                  <a:ext uri="{FF2B5EF4-FFF2-40B4-BE49-F238E27FC236}">
                    <a16:creationId xmlns:a16="http://schemas.microsoft.com/office/drawing/2014/main" id="{0FFFAC47-2B93-D239-3208-34EE3F28D439}"/>
                  </a:ext>
                </a:extLst>
              </p:cNvPr>
              <p:cNvSpPr/>
              <p:nvPr/>
            </p:nvSpPr>
            <p:spPr>
              <a:xfrm>
                <a:off x="6154025" y="3884075"/>
                <a:ext cx="67775" cy="216950"/>
              </a:xfrm>
              <a:custGeom>
                <a:avLst/>
                <a:gdLst/>
                <a:ahLst/>
                <a:cxnLst/>
                <a:rect l="l" t="t" r="r" b="b"/>
                <a:pathLst>
                  <a:path w="2711" h="8678" extrusionOk="0">
                    <a:moveTo>
                      <a:pt x="100" y="0"/>
                    </a:moveTo>
                    <a:cubicBezTo>
                      <a:pt x="70" y="0"/>
                      <a:pt x="26" y="47"/>
                      <a:pt x="23" y="76"/>
                    </a:cubicBezTo>
                    <a:cubicBezTo>
                      <a:pt x="0" y="411"/>
                      <a:pt x="14" y="754"/>
                      <a:pt x="32" y="1089"/>
                    </a:cubicBezTo>
                    <a:cubicBezTo>
                      <a:pt x="49" y="1419"/>
                      <a:pt x="72" y="1754"/>
                      <a:pt x="112" y="2084"/>
                    </a:cubicBezTo>
                    <a:cubicBezTo>
                      <a:pt x="183" y="2732"/>
                      <a:pt x="291" y="3379"/>
                      <a:pt x="447" y="4017"/>
                    </a:cubicBezTo>
                    <a:cubicBezTo>
                      <a:pt x="603" y="4660"/>
                      <a:pt x="799" y="5294"/>
                      <a:pt x="1027" y="5914"/>
                    </a:cubicBezTo>
                    <a:cubicBezTo>
                      <a:pt x="1206" y="6405"/>
                      <a:pt x="1389" y="6896"/>
                      <a:pt x="1598" y="7374"/>
                    </a:cubicBezTo>
                    <a:cubicBezTo>
                      <a:pt x="1710" y="7637"/>
                      <a:pt x="1839" y="7892"/>
                      <a:pt x="2000" y="8128"/>
                    </a:cubicBezTo>
                    <a:cubicBezTo>
                      <a:pt x="2138" y="8338"/>
                      <a:pt x="2330" y="8579"/>
                      <a:pt x="2567" y="8673"/>
                    </a:cubicBezTo>
                    <a:cubicBezTo>
                      <a:pt x="2574" y="8676"/>
                      <a:pt x="2581" y="8677"/>
                      <a:pt x="2589" y="8677"/>
                    </a:cubicBezTo>
                    <a:cubicBezTo>
                      <a:pt x="2647" y="8677"/>
                      <a:pt x="2710" y="8591"/>
                      <a:pt x="2679" y="8543"/>
                    </a:cubicBezTo>
                    <a:cubicBezTo>
                      <a:pt x="2612" y="8450"/>
                      <a:pt x="2531" y="8369"/>
                      <a:pt x="2460" y="8275"/>
                    </a:cubicBezTo>
                    <a:cubicBezTo>
                      <a:pt x="2388" y="8182"/>
                      <a:pt x="2326" y="8079"/>
                      <a:pt x="2263" y="7976"/>
                    </a:cubicBezTo>
                    <a:cubicBezTo>
                      <a:pt x="2134" y="7758"/>
                      <a:pt x="2027" y="7530"/>
                      <a:pt x="1929" y="7298"/>
                    </a:cubicBezTo>
                    <a:cubicBezTo>
                      <a:pt x="1741" y="6843"/>
                      <a:pt x="1589" y="6374"/>
                      <a:pt x="1415" y="5910"/>
                    </a:cubicBezTo>
                    <a:cubicBezTo>
                      <a:pt x="965" y="4696"/>
                      <a:pt x="643" y="3437"/>
                      <a:pt x="415" y="2160"/>
                    </a:cubicBezTo>
                    <a:cubicBezTo>
                      <a:pt x="353" y="1808"/>
                      <a:pt x="295" y="1451"/>
                      <a:pt x="250" y="1093"/>
                    </a:cubicBezTo>
                    <a:cubicBezTo>
                      <a:pt x="228" y="919"/>
                      <a:pt x="201" y="745"/>
                      <a:pt x="183" y="567"/>
                    </a:cubicBezTo>
                    <a:cubicBezTo>
                      <a:pt x="166" y="388"/>
                      <a:pt x="152" y="205"/>
                      <a:pt x="125" y="27"/>
                    </a:cubicBezTo>
                    <a:cubicBezTo>
                      <a:pt x="122" y="8"/>
                      <a:pt x="112" y="0"/>
                      <a:pt x="10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7" name="Google Shape;717;p44">
                <a:extLst>
                  <a:ext uri="{FF2B5EF4-FFF2-40B4-BE49-F238E27FC236}">
                    <a16:creationId xmlns:a16="http://schemas.microsoft.com/office/drawing/2014/main" id="{B0E1BAA3-682D-24C9-C338-CA57ED514A66}"/>
                  </a:ext>
                </a:extLst>
              </p:cNvPr>
              <p:cNvSpPr/>
              <p:nvPr/>
            </p:nvSpPr>
            <p:spPr>
              <a:xfrm>
                <a:off x="6163725" y="3855025"/>
                <a:ext cx="51625" cy="199375"/>
              </a:xfrm>
              <a:custGeom>
                <a:avLst/>
                <a:gdLst/>
                <a:ahLst/>
                <a:cxnLst/>
                <a:rect l="l" t="t" r="r" b="b"/>
                <a:pathLst>
                  <a:path w="2065" h="7975" extrusionOk="0">
                    <a:moveTo>
                      <a:pt x="181" y="1"/>
                    </a:moveTo>
                    <a:cubicBezTo>
                      <a:pt x="148" y="1"/>
                      <a:pt x="93" y="54"/>
                      <a:pt x="90" y="86"/>
                    </a:cubicBezTo>
                    <a:cubicBezTo>
                      <a:pt x="1" y="1166"/>
                      <a:pt x="77" y="2264"/>
                      <a:pt x="246" y="3336"/>
                    </a:cubicBezTo>
                    <a:cubicBezTo>
                      <a:pt x="407" y="4385"/>
                      <a:pt x="679" y="5438"/>
                      <a:pt x="1094" y="6416"/>
                    </a:cubicBezTo>
                    <a:cubicBezTo>
                      <a:pt x="1326" y="6965"/>
                      <a:pt x="1590" y="7496"/>
                      <a:pt x="1951" y="7964"/>
                    </a:cubicBezTo>
                    <a:cubicBezTo>
                      <a:pt x="1957" y="7972"/>
                      <a:pt x="1965" y="7975"/>
                      <a:pt x="1973" y="7975"/>
                    </a:cubicBezTo>
                    <a:cubicBezTo>
                      <a:pt x="2010" y="7975"/>
                      <a:pt x="2064" y="7912"/>
                      <a:pt x="2050" y="7880"/>
                    </a:cubicBezTo>
                    <a:cubicBezTo>
                      <a:pt x="1831" y="7398"/>
                      <a:pt x="1603" y="6916"/>
                      <a:pt x="1407" y="6420"/>
                    </a:cubicBezTo>
                    <a:cubicBezTo>
                      <a:pt x="1210" y="5925"/>
                      <a:pt x="1041" y="5420"/>
                      <a:pt x="902" y="4907"/>
                    </a:cubicBezTo>
                    <a:cubicBezTo>
                      <a:pt x="621" y="3880"/>
                      <a:pt x="474" y="2831"/>
                      <a:pt x="358" y="1778"/>
                    </a:cubicBezTo>
                    <a:cubicBezTo>
                      <a:pt x="295" y="1193"/>
                      <a:pt x="260" y="613"/>
                      <a:pt x="206" y="28"/>
                    </a:cubicBezTo>
                    <a:cubicBezTo>
                      <a:pt x="204" y="8"/>
                      <a:pt x="194" y="1"/>
                      <a:pt x="18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8" name="Google Shape;718;p44">
                <a:extLst>
                  <a:ext uri="{FF2B5EF4-FFF2-40B4-BE49-F238E27FC236}">
                    <a16:creationId xmlns:a16="http://schemas.microsoft.com/office/drawing/2014/main" id="{7F83468E-3E4D-BEB4-C7B2-76D0FC0CC9C4}"/>
                  </a:ext>
                </a:extLst>
              </p:cNvPr>
              <p:cNvSpPr/>
              <p:nvPr/>
            </p:nvSpPr>
            <p:spPr>
              <a:xfrm>
                <a:off x="6172325" y="3823975"/>
                <a:ext cx="43450" cy="201875"/>
              </a:xfrm>
              <a:custGeom>
                <a:avLst/>
                <a:gdLst/>
                <a:ahLst/>
                <a:cxnLst/>
                <a:rect l="l" t="t" r="r" b="b"/>
                <a:pathLst>
                  <a:path w="1738" h="8075" extrusionOk="0">
                    <a:moveTo>
                      <a:pt x="387" y="0"/>
                    </a:moveTo>
                    <a:cubicBezTo>
                      <a:pt x="351" y="0"/>
                      <a:pt x="288" y="51"/>
                      <a:pt x="282" y="83"/>
                    </a:cubicBezTo>
                    <a:cubicBezTo>
                      <a:pt x="161" y="596"/>
                      <a:pt x="72" y="1109"/>
                      <a:pt x="36" y="1636"/>
                    </a:cubicBezTo>
                    <a:cubicBezTo>
                      <a:pt x="0" y="2190"/>
                      <a:pt x="9" y="2748"/>
                      <a:pt x="54" y="3301"/>
                    </a:cubicBezTo>
                    <a:cubicBezTo>
                      <a:pt x="143" y="4413"/>
                      <a:pt x="349" y="5528"/>
                      <a:pt x="741" y="6577"/>
                    </a:cubicBezTo>
                    <a:cubicBezTo>
                      <a:pt x="942" y="7104"/>
                      <a:pt x="1201" y="7653"/>
                      <a:pt x="1594" y="8064"/>
                    </a:cubicBezTo>
                    <a:cubicBezTo>
                      <a:pt x="1602" y="8071"/>
                      <a:pt x="1611" y="8075"/>
                      <a:pt x="1621" y="8075"/>
                    </a:cubicBezTo>
                    <a:cubicBezTo>
                      <a:pt x="1670" y="8075"/>
                      <a:pt x="1737" y="7997"/>
                      <a:pt x="1719" y="7957"/>
                    </a:cubicBezTo>
                    <a:cubicBezTo>
                      <a:pt x="1514" y="7484"/>
                      <a:pt x="1286" y="7024"/>
                      <a:pt x="1112" y="6537"/>
                    </a:cubicBezTo>
                    <a:cubicBezTo>
                      <a:pt x="929" y="6024"/>
                      <a:pt x="782" y="5506"/>
                      <a:pt x="670" y="4970"/>
                    </a:cubicBezTo>
                    <a:cubicBezTo>
                      <a:pt x="438" y="3886"/>
                      <a:pt x="371" y="2783"/>
                      <a:pt x="366" y="1681"/>
                    </a:cubicBezTo>
                    <a:cubicBezTo>
                      <a:pt x="362" y="1132"/>
                      <a:pt x="362" y="578"/>
                      <a:pt x="411" y="34"/>
                    </a:cubicBezTo>
                    <a:cubicBezTo>
                      <a:pt x="412" y="10"/>
                      <a:pt x="402" y="0"/>
                      <a:pt x="38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9" name="Google Shape;719;p44">
                <a:extLst>
                  <a:ext uri="{FF2B5EF4-FFF2-40B4-BE49-F238E27FC236}">
                    <a16:creationId xmlns:a16="http://schemas.microsoft.com/office/drawing/2014/main" id="{17C6CE4C-0DA8-9A8E-522D-ECF0C1EDB42C}"/>
                  </a:ext>
                </a:extLst>
              </p:cNvPr>
              <p:cNvSpPr/>
              <p:nvPr/>
            </p:nvSpPr>
            <p:spPr>
              <a:xfrm>
                <a:off x="6180800" y="3729825"/>
                <a:ext cx="34875" cy="251700"/>
              </a:xfrm>
              <a:custGeom>
                <a:avLst/>
                <a:gdLst/>
                <a:ahLst/>
                <a:cxnLst/>
                <a:rect l="l" t="t" r="r" b="b"/>
                <a:pathLst>
                  <a:path w="1395" h="10068" extrusionOk="0">
                    <a:moveTo>
                      <a:pt x="499" y="0"/>
                    </a:moveTo>
                    <a:cubicBezTo>
                      <a:pt x="468" y="0"/>
                      <a:pt x="419" y="43"/>
                      <a:pt x="416" y="68"/>
                    </a:cubicBezTo>
                    <a:cubicBezTo>
                      <a:pt x="318" y="724"/>
                      <a:pt x="242" y="1385"/>
                      <a:pt x="175" y="2041"/>
                    </a:cubicBezTo>
                    <a:cubicBezTo>
                      <a:pt x="108" y="2715"/>
                      <a:pt x="63" y="3393"/>
                      <a:pt x="41" y="4072"/>
                    </a:cubicBezTo>
                    <a:cubicBezTo>
                      <a:pt x="1" y="5407"/>
                      <a:pt x="45" y="6777"/>
                      <a:pt x="380" y="8076"/>
                    </a:cubicBezTo>
                    <a:cubicBezTo>
                      <a:pt x="469" y="8428"/>
                      <a:pt x="581" y="8768"/>
                      <a:pt x="724" y="9102"/>
                    </a:cubicBezTo>
                    <a:cubicBezTo>
                      <a:pt x="862" y="9437"/>
                      <a:pt x="1032" y="9772"/>
                      <a:pt x="1259" y="10053"/>
                    </a:cubicBezTo>
                    <a:cubicBezTo>
                      <a:pt x="1267" y="10064"/>
                      <a:pt x="1277" y="10068"/>
                      <a:pt x="1288" y="10068"/>
                    </a:cubicBezTo>
                    <a:cubicBezTo>
                      <a:pt x="1333" y="10068"/>
                      <a:pt x="1394" y="9990"/>
                      <a:pt x="1380" y="9951"/>
                    </a:cubicBezTo>
                    <a:cubicBezTo>
                      <a:pt x="1273" y="9638"/>
                      <a:pt x="1148" y="9330"/>
                      <a:pt x="1036" y="9018"/>
                    </a:cubicBezTo>
                    <a:cubicBezTo>
                      <a:pt x="929" y="8705"/>
                      <a:pt x="844" y="8393"/>
                      <a:pt x="764" y="8071"/>
                    </a:cubicBezTo>
                    <a:cubicBezTo>
                      <a:pt x="612" y="7438"/>
                      <a:pt x="518" y="6786"/>
                      <a:pt x="465" y="6134"/>
                    </a:cubicBezTo>
                    <a:cubicBezTo>
                      <a:pt x="362" y="4795"/>
                      <a:pt x="460" y="3465"/>
                      <a:pt x="510" y="2126"/>
                    </a:cubicBezTo>
                    <a:cubicBezTo>
                      <a:pt x="523" y="1769"/>
                      <a:pt x="541" y="1412"/>
                      <a:pt x="536" y="1055"/>
                    </a:cubicBezTo>
                    <a:cubicBezTo>
                      <a:pt x="532" y="711"/>
                      <a:pt x="541" y="372"/>
                      <a:pt x="523" y="28"/>
                    </a:cubicBezTo>
                    <a:cubicBezTo>
                      <a:pt x="522" y="8"/>
                      <a:pt x="512" y="0"/>
                      <a:pt x="49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0" name="Google Shape;720;p44">
                <a:extLst>
                  <a:ext uri="{FF2B5EF4-FFF2-40B4-BE49-F238E27FC236}">
                    <a16:creationId xmlns:a16="http://schemas.microsoft.com/office/drawing/2014/main" id="{6260DD97-6DE2-3799-0692-6D89578B462E}"/>
                  </a:ext>
                </a:extLst>
              </p:cNvPr>
              <p:cNvSpPr/>
              <p:nvPr/>
            </p:nvSpPr>
            <p:spPr>
              <a:xfrm>
                <a:off x="6195300" y="3741575"/>
                <a:ext cx="23850" cy="191500"/>
              </a:xfrm>
              <a:custGeom>
                <a:avLst/>
                <a:gdLst/>
                <a:ahLst/>
                <a:cxnLst/>
                <a:rect l="l" t="t" r="r" b="b"/>
                <a:pathLst>
                  <a:path w="954" h="7660" extrusionOk="0">
                    <a:moveTo>
                      <a:pt x="686" y="1"/>
                    </a:moveTo>
                    <a:cubicBezTo>
                      <a:pt x="660" y="1"/>
                      <a:pt x="618" y="33"/>
                      <a:pt x="612" y="62"/>
                    </a:cubicBezTo>
                    <a:cubicBezTo>
                      <a:pt x="501" y="509"/>
                      <a:pt x="394" y="955"/>
                      <a:pt x="309" y="1410"/>
                    </a:cubicBezTo>
                    <a:cubicBezTo>
                      <a:pt x="211" y="1941"/>
                      <a:pt x="148" y="2482"/>
                      <a:pt x="104" y="3022"/>
                    </a:cubicBezTo>
                    <a:cubicBezTo>
                      <a:pt x="14" y="4093"/>
                      <a:pt x="1" y="5213"/>
                      <a:pt x="233" y="6271"/>
                    </a:cubicBezTo>
                    <a:cubicBezTo>
                      <a:pt x="291" y="6530"/>
                      <a:pt x="362" y="6789"/>
                      <a:pt x="470" y="7035"/>
                    </a:cubicBezTo>
                    <a:cubicBezTo>
                      <a:pt x="559" y="7244"/>
                      <a:pt x="666" y="7499"/>
                      <a:pt x="840" y="7650"/>
                    </a:cubicBezTo>
                    <a:cubicBezTo>
                      <a:pt x="848" y="7657"/>
                      <a:pt x="856" y="7659"/>
                      <a:pt x="865" y="7659"/>
                    </a:cubicBezTo>
                    <a:cubicBezTo>
                      <a:pt x="907" y="7659"/>
                      <a:pt x="954" y="7598"/>
                      <a:pt x="943" y="7561"/>
                    </a:cubicBezTo>
                    <a:cubicBezTo>
                      <a:pt x="880" y="7356"/>
                      <a:pt x="773" y="7164"/>
                      <a:pt x="702" y="6959"/>
                    </a:cubicBezTo>
                    <a:cubicBezTo>
                      <a:pt x="626" y="6735"/>
                      <a:pt x="563" y="6508"/>
                      <a:pt x="514" y="6280"/>
                    </a:cubicBezTo>
                    <a:cubicBezTo>
                      <a:pt x="407" y="5776"/>
                      <a:pt x="358" y="5258"/>
                      <a:pt x="340" y="4745"/>
                    </a:cubicBezTo>
                    <a:cubicBezTo>
                      <a:pt x="300" y="3660"/>
                      <a:pt x="407" y="2580"/>
                      <a:pt x="528" y="1509"/>
                    </a:cubicBezTo>
                    <a:cubicBezTo>
                      <a:pt x="581" y="1018"/>
                      <a:pt x="635" y="526"/>
                      <a:pt x="706" y="35"/>
                    </a:cubicBezTo>
                    <a:cubicBezTo>
                      <a:pt x="709" y="10"/>
                      <a:pt x="700" y="1"/>
                      <a:pt x="68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1" name="Google Shape;721;p44">
                <a:extLst>
                  <a:ext uri="{FF2B5EF4-FFF2-40B4-BE49-F238E27FC236}">
                    <a16:creationId xmlns:a16="http://schemas.microsoft.com/office/drawing/2014/main" id="{892A9B12-21D1-71C9-7932-0A3BE3399C91}"/>
                  </a:ext>
                </a:extLst>
              </p:cNvPr>
              <p:cNvSpPr/>
              <p:nvPr/>
            </p:nvSpPr>
            <p:spPr>
              <a:xfrm>
                <a:off x="6208825" y="3647125"/>
                <a:ext cx="29475" cy="232775"/>
              </a:xfrm>
              <a:custGeom>
                <a:avLst/>
                <a:gdLst/>
                <a:ahLst/>
                <a:cxnLst/>
                <a:rect l="l" t="t" r="r" b="b"/>
                <a:pathLst>
                  <a:path w="1179" h="9311" extrusionOk="0">
                    <a:moveTo>
                      <a:pt x="1150" y="1"/>
                    </a:moveTo>
                    <a:cubicBezTo>
                      <a:pt x="1125" y="1"/>
                      <a:pt x="1087" y="25"/>
                      <a:pt x="1071" y="51"/>
                    </a:cubicBezTo>
                    <a:cubicBezTo>
                      <a:pt x="924" y="314"/>
                      <a:pt x="795" y="604"/>
                      <a:pt x="687" y="890"/>
                    </a:cubicBezTo>
                    <a:cubicBezTo>
                      <a:pt x="571" y="1180"/>
                      <a:pt x="464" y="1475"/>
                      <a:pt x="379" y="1774"/>
                    </a:cubicBezTo>
                    <a:cubicBezTo>
                      <a:pt x="214" y="2372"/>
                      <a:pt x="125" y="2992"/>
                      <a:pt x="85" y="3613"/>
                    </a:cubicBezTo>
                    <a:cubicBezTo>
                      <a:pt x="0" y="4845"/>
                      <a:pt x="85" y="6094"/>
                      <a:pt x="290" y="7313"/>
                    </a:cubicBezTo>
                    <a:cubicBezTo>
                      <a:pt x="402" y="7978"/>
                      <a:pt x="540" y="8634"/>
                      <a:pt x="728" y="9281"/>
                    </a:cubicBezTo>
                    <a:cubicBezTo>
                      <a:pt x="734" y="9302"/>
                      <a:pt x="748" y="9310"/>
                      <a:pt x="764" y="9310"/>
                    </a:cubicBezTo>
                    <a:cubicBezTo>
                      <a:pt x="818" y="9310"/>
                      <a:pt x="904" y="9226"/>
                      <a:pt x="897" y="9179"/>
                    </a:cubicBezTo>
                    <a:cubicBezTo>
                      <a:pt x="732" y="7974"/>
                      <a:pt x="536" y="6768"/>
                      <a:pt x="464" y="5554"/>
                    </a:cubicBezTo>
                    <a:cubicBezTo>
                      <a:pt x="397" y="4354"/>
                      <a:pt x="420" y="3135"/>
                      <a:pt x="643" y="1952"/>
                    </a:cubicBezTo>
                    <a:cubicBezTo>
                      <a:pt x="701" y="1631"/>
                      <a:pt x="759" y="1309"/>
                      <a:pt x="848" y="992"/>
                    </a:cubicBezTo>
                    <a:cubicBezTo>
                      <a:pt x="937" y="671"/>
                      <a:pt x="1049" y="363"/>
                      <a:pt x="1165" y="51"/>
                    </a:cubicBezTo>
                    <a:cubicBezTo>
                      <a:pt x="1178" y="14"/>
                      <a:pt x="1168" y="1"/>
                      <a:pt x="115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2" name="Google Shape;722;p44">
                <a:extLst>
                  <a:ext uri="{FF2B5EF4-FFF2-40B4-BE49-F238E27FC236}">
                    <a16:creationId xmlns:a16="http://schemas.microsoft.com/office/drawing/2014/main" id="{05C283EA-6784-A12D-DE0F-2B46B514B97D}"/>
                  </a:ext>
                </a:extLst>
              </p:cNvPr>
              <p:cNvSpPr/>
              <p:nvPr/>
            </p:nvSpPr>
            <p:spPr>
              <a:xfrm>
                <a:off x="6150700" y="4011200"/>
                <a:ext cx="58200" cy="183400"/>
              </a:xfrm>
              <a:custGeom>
                <a:avLst/>
                <a:gdLst/>
                <a:ahLst/>
                <a:cxnLst/>
                <a:rect l="l" t="t" r="r" b="b"/>
                <a:pathLst>
                  <a:path w="2328" h="7336" extrusionOk="0">
                    <a:moveTo>
                      <a:pt x="83" y="0"/>
                    </a:moveTo>
                    <a:cubicBezTo>
                      <a:pt x="54" y="0"/>
                      <a:pt x="1" y="48"/>
                      <a:pt x="4" y="75"/>
                    </a:cubicBezTo>
                    <a:cubicBezTo>
                      <a:pt x="147" y="2075"/>
                      <a:pt x="709" y="4025"/>
                      <a:pt x="1504" y="5860"/>
                    </a:cubicBezTo>
                    <a:cubicBezTo>
                      <a:pt x="1722" y="6364"/>
                      <a:pt x="1946" y="6873"/>
                      <a:pt x="2258" y="7328"/>
                    </a:cubicBezTo>
                    <a:cubicBezTo>
                      <a:pt x="2261" y="7333"/>
                      <a:pt x="2266" y="7335"/>
                      <a:pt x="2271" y="7335"/>
                    </a:cubicBezTo>
                    <a:cubicBezTo>
                      <a:pt x="2293" y="7335"/>
                      <a:pt x="2328" y="7292"/>
                      <a:pt x="2321" y="7270"/>
                    </a:cubicBezTo>
                    <a:cubicBezTo>
                      <a:pt x="2178" y="6779"/>
                      <a:pt x="1977" y="6315"/>
                      <a:pt x="1794" y="5837"/>
                    </a:cubicBezTo>
                    <a:cubicBezTo>
                      <a:pt x="1615" y="5378"/>
                      <a:pt x="1437" y="4922"/>
                      <a:pt x="1276" y="4463"/>
                    </a:cubicBezTo>
                    <a:cubicBezTo>
                      <a:pt x="950" y="3530"/>
                      <a:pt x="691" y="2583"/>
                      <a:pt x="437" y="1633"/>
                    </a:cubicBezTo>
                    <a:cubicBezTo>
                      <a:pt x="294" y="1101"/>
                      <a:pt x="196" y="557"/>
                      <a:pt x="102" y="17"/>
                    </a:cubicBezTo>
                    <a:cubicBezTo>
                      <a:pt x="100" y="5"/>
                      <a:pt x="93" y="0"/>
                      <a:pt x="8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3" name="Google Shape;723;p44">
                <a:extLst>
                  <a:ext uri="{FF2B5EF4-FFF2-40B4-BE49-F238E27FC236}">
                    <a16:creationId xmlns:a16="http://schemas.microsoft.com/office/drawing/2014/main" id="{DE2D9653-8EFE-8B7C-2880-16F1C8BBDD87}"/>
                  </a:ext>
                </a:extLst>
              </p:cNvPr>
              <p:cNvSpPr/>
              <p:nvPr/>
            </p:nvSpPr>
            <p:spPr>
              <a:xfrm>
                <a:off x="6137125" y="4051925"/>
                <a:ext cx="25700" cy="162150"/>
              </a:xfrm>
              <a:custGeom>
                <a:avLst/>
                <a:gdLst/>
                <a:ahLst/>
                <a:cxnLst/>
                <a:rect l="l" t="t" r="r" b="b"/>
                <a:pathLst>
                  <a:path w="1028" h="6486" extrusionOk="0">
                    <a:moveTo>
                      <a:pt x="1007" y="0"/>
                    </a:moveTo>
                    <a:cubicBezTo>
                      <a:pt x="984" y="0"/>
                      <a:pt x="946" y="29"/>
                      <a:pt x="940" y="53"/>
                    </a:cubicBezTo>
                    <a:cubicBezTo>
                      <a:pt x="712" y="910"/>
                      <a:pt x="516" y="1776"/>
                      <a:pt x="382" y="2655"/>
                    </a:cubicBezTo>
                    <a:cubicBezTo>
                      <a:pt x="248" y="3485"/>
                      <a:pt x="132" y="4329"/>
                      <a:pt x="118" y="5173"/>
                    </a:cubicBezTo>
                    <a:cubicBezTo>
                      <a:pt x="114" y="5592"/>
                      <a:pt x="123" y="6043"/>
                      <a:pt x="7" y="6449"/>
                    </a:cubicBezTo>
                    <a:cubicBezTo>
                      <a:pt x="0" y="6476"/>
                      <a:pt x="10" y="6486"/>
                      <a:pt x="26" y="6486"/>
                    </a:cubicBezTo>
                    <a:cubicBezTo>
                      <a:pt x="51" y="6486"/>
                      <a:pt x="92" y="6460"/>
                      <a:pt x="101" y="6440"/>
                    </a:cubicBezTo>
                    <a:cubicBezTo>
                      <a:pt x="266" y="6079"/>
                      <a:pt x="324" y="5695"/>
                      <a:pt x="351" y="5302"/>
                    </a:cubicBezTo>
                    <a:cubicBezTo>
                      <a:pt x="382" y="4896"/>
                      <a:pt x="395" y="4485"/>
                      <a:pt x="440" y="4079"/>
                    </a:cubicBezTo>
                    <a:cubicBezTo>
                      <a:pt x="542" y="3209"/>
                      <a:pt x="672" y="2347"/>
                      <a:pt x="806" y="1481"/>
                    </a:cubicBezTo>
                    <a:cubicBezTo>
                      <a:pt x="882" y="999"/>
                      <a:pt x="949" y="513"/>
                      <a:pt x="1025" y="30"/>
                    </a:cubicBezTo>
                    <a:cubicBezTo>
                      <a:pt x="1028" y="9"/>
                      <a:pt x="1019" y="0"/>
                      <a:pt x="100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4" name="Google Shape;724;p44">
                <a:extLst>
                  <a:ext uri="{FF2B5EF4-FFF2-40B4-BE49-F238E27FC236}">
                    <a16:creationId xmlns:a16="http://schemas.microsoft.com/office/drawing/2014/main" id="{0C57E3A0-6C78-C20D-DCBD-F25CBB1665A4}"/>
                  </a:ext>
                </a:extLst>
              </p:cNvPr>
              <p:cNvSpPr/>
              <p:nvPr/>
            </p:nvSpPr>
            <p:spPr>
              <a:xfrm>
                <a:off x="6121425" y="4059425"/>
                <a:ext cx="32025" cy="139100"/>
              </a:xfrm>
              <a:custGeom>
                <a:avLst/>
                <a:gdLst/>
                <a:ahLst/>
                <a:cxnLst/>
                <a:rect l="l" t="t" r="r" b="b"/>
                <a:pathLst>
                  <a:path w="1281" h="5564" extrusionOk="0">
                    <a:moveTo>
                      <a:pt x="1253" y="0"/>
                    </a:moveTo>
                    <a:cubicBezTo>
                      <a:pt x="1227" y="0"/>
                      <a:pt x="1188" y="26"/>
                      <a:pt x="1179" y="47"/>
                    </a:cubicBezTo>
                    <a:cubicBezTo>
                      <a:pt x="644" y="1418"/>
                      <a:pt x="215" y="2859"/>
                      <a:pt x="50" y="4328"/>
                    </a:cubicBezTo>
                    <a:cubicBezTo>
                      <a:pt x="5" y="4730"/>
                      <a:pt x="1" y="5136"/>
                      <a:pt x="28" y="5542"/>
                    </a:cubicBezTo>
                    <a:cubicBezTo>
                      <a:pt x="29" y="5557"/>
                      <a:pt x="36" y="5563"/>
                      <a:pt x="45" y="5563"/>
                    </a:cubicBezTo>
                    <a:cubicBezTo>
                      <a:pt x="69" y="5563"/>
                      <a:pt x="108" y="5524"/>
                      <a:pt x="108" y="5502"/>
                    </a:cubicBezTo>
                    <a:cubicBezTo>
                      <a:pt x="157" y="4761"/>
                      <a:pt x="273" y="4020"/>
                      <a:pt x="425" y="3292"/>
                    </a:cubicBezTo>
                    <a:cubicBezTo>
                      <a:pt x="572" y="2578"/>
                      <a:pt x="782" y="1877"/>
                      <a:pt x="974" y="1172"/>
                    </a:cubicBezTo>
                    <a:cubicBezTo>
                      <a:pt x="1077" y="793"/>
                      <a:pt x="1184" y="418"/>
                      <a:pt x="1273" y="38"/>
                    </a:cubicBezTo>
                    <a:cubicBezTo>
                      <a:pt x="1280" y="11"/>
                      <a:pt x="1269" y="0"/>
                      <a:pt x="125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5" name="Google Shape;725;p44">
                <a:extLst>
                  <a:ext uri="{FF2B5EF4-FFF2-40B4-BE49-F238E27FC236}">
                    <a16:creationId xmlns:a16="http://schemas.microsoft.com/office/drawing/2014/main" id="{7FBA897D-449E-EC36-100F-8C630B2B5AD4}"/>
                  </a:ext>
                </a:extLst>
              </p:cNvPr>
              <p:cNvSpPr/>
              <p:nvPr/>
            </p:nvSpPr>
            <p:spPr>
              <a:xfrm>
                <a:off x="6097675" y="4011325"/>
                <a:ext cx="67425" cy="158175"/>
              </a:xfrm>
              <a:custGeom>
                <a:avLst/>
                <a:gdLst/>
                <a:ahLst/>
                <a:cxnLst/>
                <a:rect l="l" t="t" r="r" b="b"/>
                <a:pathLst>
                  <a:path w="2697" h="6327" extrusionOk="0">
                    <a:moveTo>
                      <a:pt x="2662" y="1"/>
                    </a:moveTo>
                    <a:cubicBezTo>
                      <a:pt x="2642" y="1"/>
                      <a:pt x="2614" y="14"/>
                      <a:pt x="2598" y="34"/>
                    </a:cubicBezTo>
                    <a:cubicBezTo>
                      <a:pt x="2348" y="391"/>
                      <a:pt x="2120" y="766"/>
                      <a:pt x="1893" y="1132"/>
                    </a:cubicBezTo>
                    <a:cubicBezTo>
                      <a:pt x="1643" y="1529"/>
                      <a:pt x="1415" y="1940"/>
                      <a:pt x="1205" y="2355"/>
                    </a:cubicBezTo>
                    <a:cubicBezTo>
                      <a:pt x="786" y="3181"/>
                      <a:pt x="406" y="4038"/>
                      <a:pt x="179" y="4935"/>
                    </a:cubicBezTo>
                    <a:cubicBezTo>
                      <a:pt x="67" y="5382"/>
                      <a:pt x="0" y="5850"/>
                      <a:pt x="58" y="6306"/>
                    </a:cubicBezTo>
                    <a:cubicBezTo>
                      <a:pt x="60" y="6321"/>
                      <a:pt x="67" y="6327"/>
                      <a:pt x="76" y="6327"/>
                    </a:cubicBezTo>
                    <a:cubicBezTo>
                      <a:pt x="96" y="6327"/>
                      <a:pt x="127" y="6297"/>
                      <a:pt x="130" y="6279"/>
                    </a:cubicBezTo>
                    <a:cubicBezTo>
                      <a:pt x="290" y="5408"/>
                      <a:pt x="527" y="4569"/>
                      <a:pt x="862" y="3748"/>
                    </a:cubicBezTo>
                    <a:cubicBezTo>
                      <a:pt x="1210" y="2900"/>
                      <a:pt x="1652" y="2105"/>
                      <a:pt x="2067" y="1293"/>
                    </a:cubicBezTo>
                    <a:cubicBezTo>
                      <a:pt x="2174" y="1083"/>
                      <a:pt x="2277" y="869"/>
                      <a:pt x="2384" y="659"/>
                    </a:cubicBezTo>
                    <a:cubicBezTo>
                      <a:pt x="2486" y="458"/>
                      <a:pt x="2594" y="257"/>
                      <a:pt x="2683" y="48"/>
                    </a:cubicBezTo>
                    <a:cubicBezTo>
                      <a:pt x="2696" y="14"/>
                      <a:pt x="2683" y="1"/>
                      <a:pt x="266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6" name="Google Shape;726;p44">
                <a:extLst>
                  <a:ext uri="{FF2B5EF4-FFF2-40B4-BE49-F238E27FC236}">
                    <a16:creationId xmlns:a16="http://schemas.microsoft.com/office/drawing/2014/main" id="{6AD3EA74-7DCA-E72F-F4D5-B5BBE7713496}"/>
                  </a:ext>
                </a:extLst>
              </p:cNvPr>
              <p:cNvSpPr/>
              <p:nvPr/>
            </p:nvSpPr>
            <p:spPr>
              <a:xfrm>
                <a:off x="6085500" y="3997875"/>
                <a:ext cx="70100" cy="142725"/>
              </a:xfrm>
              <a:custGeom>
                <a:avLst/>
                <a:gdLst/>
                <a:ahLst/>
                <a:cxnLst/>
                <a:rect l="l" t="t" r="r" b="b"/>
                <a:pathLst>
                  <a:path w="2804" h="5709" extrusionOk="0">
                    <a:moveTo>
                      <a:pt x="2758" y="0"/>
                    </a:moveTo>
                    <a:cubicBezTo>
                      <a:pt x="2743" y="0"/>
                      <a:pt x="2726" y="6"/>
                      <a:pt x="2710" y="19"/>
                    </a:cubicBezTo>
                    <a:cubicBezTo>
                      <a:pt x="2572" y="144"/>
                      <a:pt x="2447" y="295"/>
                      <a:pt x="2326" y="438"/>
                    </a:cubicBezTo>
                    <a:cubicBezTo>
                      <a:pt x="2197" y="594"/>
                      <a:pt x="2072" y="751"/>
                      <a:pt x="1956" y="916"/>
                    </a:cubicBezTo>
                    <a:cubicBezTo>
                      <a:pt x="1710" y="1268"/>
                      <a:pt x="1509" y="1648"/>
                      <a:pt x="1317" y="2027"/>
                    </a:cubicBezTo>
                    <a:cubicBezTo>
                      <a:pt x="925" y="2795"/>
                      <a:pt x="608" y="3607"/>
                      <a:pt x="344" y="4424"/>
                    </a:cubicBezTo>
                    <a:cubicBezTo>
                      <a:pt x="210" y="4839"/>
                      <a:pt x="94" y="5255"/>
                      <a:pt x="5" y="5683"/>
                    </a:cubicBezTo>
                    <a:cubicBezTo>
                      <a:pt x="0" y="5702"/>
                      <a:pt x="7" y="5709"/>
                      <a:pt x="19" y="5709"/>
                    </a:cubicBezTo>
                    <a:cubicBezTo>
                      <a:pt x="38" y="5709"/>
                      <a:pt x="68" y="5691"/>
                      <a:pt x="77" y="5674"/>
                    </a:cubicBezTo>
                    <a:cubicBezTo>
                      <a:pt x="376" y="4911"/>
                      <a:pt x="657" y="4143"/>
                      <a:pt x="969" y="3389"/>
                    </a:cubicBezTo>
                    <a:cubicBezTo>
                      <a:pt x="1291" y="2608"/>
                      <a:pt x="1661" y="1849"/>
                      <a:pt x="2085" y="1126"/>
                    </a:cubicBezTo>
                    <a:cubicBezTo>
                      <a:pt x="2192" y="943"/>
                      <a:pt x="2299" y="755"/>
                      <a:pt x="2411" y="581"/>
                    </a:cubicBezTo>
                    <a:cubicBezTo>
                      <a:pt x="2527" y="403"/>
                      <a:pt x="2657" y="233"/>
                      <a:pt x="2777" y="59"/>
                    </a:cubicBezTo>
                    <a:cubicBezTo>
                      <a:pt x="2803" y="21"/>
                      <a:pt x="2786" y="0"/>
                      <a:pt x="275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7" name="Google Shape;727;p44">
                <a:extLst>
                  <a:ext uri="{FF2B5EF4-FFF2-40B4-BE49-F238E27FC236}">
                    <a16:creationId xmlns:a16="http://schemas.microsoft.com/office/drawing/2014/main" id="{77BC7622-7961-F305-D5EA-45B2469DAA6D}"/>
                  </a:ext>
                </a:extLst>
              </p:cNvPr>
              <p:cNvSpPr/>
              <p:nvPr/>
            </p:nvSpPr>
            <p:spPr>
              <a:xfrm>
                <a:off x="6073125" y="3953350"/>
                <a:ext cx="82675" cy="177900"/>
              </a:xfrm>
              <a:custGeom>
                <a:avLst/>
                <a:gdLst/>
                <a:ahLst/>
                <a:cxnLst/>
                <a:rect l="l" t="t" r="r" b="b"/>
                <a:pathLst>
                  <a:path w="3307" h="7116" extrusionOk="0">
                    <a:moveTo>
                      <a:pt x="3258" y="1"/>
                    </a:moveTo>
                    <a:cubicBezTo>
                      <a:pt x="3239" y="1"/>
                      <a:pt x="3218" y="9"/>
                      <a:pt x="3205" y="23"/>
                    </a:cubicBezTo>
                    <a:cubicBezTo>
                      <a:pt x="2866" y="385"/>
                      <a:pt x="2567" y="786"/>
                      <a:pt x="2290" y="1188"/>
                    </a:cubicBezTo>
                    <a:cubicBezTo>
                      <a:pt x="1982" y="1634"/>
                      <a:pt x="1705" y="2099"/>
                      <a:pt x="1446" y="2567"/>
                    </a:cubicBezTo>
                    <a:cubicBezTo>
                      <a:pt x="929" y="3496"/>
                      <a:pt x="478" y="4482"/>
                      <a:pt x="210" y="5509"/>
                    </a:cubicBezTo>
                    <a:cubicBezTo>
                      <a:pt x="76" y="6027"/>
                      <a:pt x="0" y="6558"/>
                      <a:pt x="23" y="7089"/>
                    </a:cubicBezTo>
                    <a:cubicBezTo>
                      <a:pt x="24" y="7108"/>
                      <a:pt x="32" y="7116"/>
                      <a:pt x="44" y="7116"/>
                    </a:cubicBezTo>
                    <a:cubicBezTo>
                      <a:pt x="73" y="7116"/>
                      <a:pt x="121" y="7070"/>
                      <a:pt x="121" y="7044"/>
                    </a:cubicBezTo>
                    <a:cubicBezTo>
                      <a:pt x="228" y="6058"/>
                      <a:pt x="545" y="5089"/>
                      <a:pt x="938" y="4183"/>
                    </a:cubicBezTo>
                    <a:cubicBezTo>
                      <a:pt x="1353" y="3215"/>
                      <a:pt x="1884" y="2309"/>
                      <a:pt x="2437" y="1411"/>
                    </a:cubicBezTo>
                    <a:cubicBezTo>
                      <a:pt x="2719" y="960"/>
                      <a:pt x="3018" y="514"/>
                      <a:pt x="3285" y="54"/>
                    </a:cubicBezTo>
                    <a:cubicBezTo>
                      <a:pt x="3307" y="17"/>
                      <a:pt x="3285" y="1"/>
                      <a:pt x="325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8" name="Google Shape;728;p44">
                <a:extLst>
                  <a:ext uri="{FF2B5EF4-FFF2-40B4-BE49-F238E27FC236}">
                    <a16:creationId xmlns:a16="http://schemas.microsoft.com/office/drawing/2014/main" id="{2FA629A5-1F54-115D-DBB9-00C394442779}"/>
                  </a:ext>
                </a:extLst>
              </p:cNvPr>
              <p:cNvSpPr/>
              <p:nvPr/>
            </p:nvSpPr>
            <p:spPr>
              <a:xfrm>
                <a:off x="6078050" y="3924875"/>
                <a:ext cx="71450" cy="138425"/>
              </a:xfrm>
              <a:custGeom>
                <a:avLst/>
                <a:gdLst/>
                <a:ahLst/>
                <a:cxnLst/>
                <a:rect l="l" t="t" r="r" b="b"/>
                <a:pathLst>
                  <a:path w="2858" h="5537" extrusionOk="0">
                    <a:moveTo>
                      <a:pt x="2824" y="0"/>
                    </a:moveTo>
                    <a:cubicBezTo>
                      <a:pt x="2809" y="0"/>
                      <a:pt x="2789" y="9"/>
                      <a:pt x="2776" y="28"/>
                    </a:cubicBezTo>
                    <a:cubicBezTo>
                      <a:pt x="2276" y="680"/>
                      <a:pt x="1803" y="1341"/>
                      <a:pt x="1383" y="2046"/>
                    </a:cubicBezTo>
                    <a:cubicBezTo>
                      <a:pt x="968" y="2751"/>
                      <a:pt x="602" y="3483"/>
                      <a:pt x="325" y="4251"/>
                    </a:cubicBezTo>
                    <a:cubicBezTo>
                      <a:pt x="178" y="4662"/>
                      <a:pt x="67" y="5086"/>
                      <a:pt x="4" y="5514"/>
                    </a:cubicBezTo>
                    <a:cubicBezTo>
                      <a:pt x="1" y="5530"/>
                      <a:pt x="6" y="5537"/>
                      <a:pt x="15" y="5537"/>
                    </a:cubicBezTo>
                    <a:cubicBezTo>
                      <a:pt x="30" y="5537"/>
                      <a:pt x="55" y="5518"/>
                      <a:pt x="58" y="5501"/>
                    </a:cubicBezTo>
                    <a:cubicBezTo>
                      <a:pt x="455" y="3930"/>
                      <a:pt x="1254" y="2524"/>
                      <a:pt x="2115" y="1167"/>
                    </a:cubicBezTo>
                    <a:cubicBezTo>
                      <a:pt x="2356" y="792"/>
                      <a:pt x="2589" y="417"/>
                      <a:pt x="2834" y="51"/>
                    </a:cubicBezTo>
                    <a:cubicBezTo>
                      <a:pt x="2857" y="17"/>
                      <a:pt x="2845" y="0"/>
                      <a:pt x="282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9" name="Google Shape;729;p44">
                <a:extLst>
                  <a:ext uri="{FF2B5EF4-FFF2-40B4-BE49-F238E27FC236}">
                    <a16:creationId xmlns:a16="http://schemas.microsoft.com/office/drawing/2014/main" id="{44990EAA-3185-5514-DB74-EC38C0EE547A}"/>
                  </a:ext>
                </a:extLst>
              </p:cNvPr>
              <p:cNvSpPr/>
              <p:nvPr/>
            </p:nvSpPr>
            <p:spPr>
              <a:xfrm>
                <a:off x="6064025" y="3893950"/>
                <a:ext cx="87400" cy="144725"/>
              </a:xfrm>
              <a:custGeom>
                <a:avLst/>
                <a:gdLst/>
                <a:ahLst/>
                <a:cxnLst/>
                <a:rect l="l" t="t" r="r" b="b"/>
                <a:pathLst>
                  <a:path w="3496" h="5789" extrusionOk="0">
                    <a:moveTo>
                      <a:pt x="3460" y="0"/>
                    </a:moveTo>
                    <a:cubicBezTo>
                      <a:pt x="3448" y="0"/>
                      <a:pt x="3434" y="6"/>
                      <a:pt x="3422" y="20"/>
                    </a:cubicBezTo>
                    <a:cubicBezTo>
                      <a:pt x="3132" y="337"/>
                      <a:pt x="2859" y="681"/>
                      <a:pt x="2601" y="1024"/>
                    </a:cubicBezTo>
                    <a:cubicBezTo>
                      <a:pt x="2333" y="1381"/>
                      <a:pt x="2074" y="1743"/>
                      <a:pt x="1824" y="2118"/>
                    </a:cubicBezTo>
                    <a:cubicBezTo>
                      <a:pt x="1337" y="2859"/>
                      <a:pt x="873" y="3627"/>
                      <a:pt x="503" y="4435"/>
                    </a:cubicBezTo>
                    <a:cubicBezTo>
                      <a:pt x="306" y="4863"/>
                      <a:pt x="137" y="5300"/>
                      <a:pt x="7" y="5756"/>
                    </a:cubicBezTo>
                    <a:cubicBezTo>
                      <a:pt x="0" y="5780"/>
                      <a:pt x="9" y="5789"/>
                      <a:pt x="24" y="5789"/>
                    </a:cubicBezTo>
                    <a:cubicBezTo>
                      <a:pt x="47" y="5789"/>
                      <a:pt x="85" y="5766"/>
                      <a:pt x="96" y="5747"/>
                    </a:cubicBezTo>
                    <a:cubicBezTo>
                      <a:pt x="418" y="4948"/>
                      <a:pt x="802" y="4171"/>
                      <a:pt x="1235" y="3430"/>
                    </a:cubicBezTo>
                    <a:cubicBezTo>
                      <a:pt x="1672" y="2671"/>
                      <a:pt x="2168" y="1948"/>
                      <a:pt x="2667" y="1225"/>
                    </a:cubicBezTo>
                    <a:cubicBezTo>
                      <a:pt x="2935" y="832"/>
                      <a:pt x="3217" y="449"/>
                      <a:pt x="3475" y="51"/>
                    </a:cubicBezTo>
                    <a:cubicBezTo>
                      <a:pt x="3496" y="22"/>
                      <a:pt x="3482" y="0"/>
                      <a:pt x="346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0" name="Google Shape;730;p44">
                <a:extLst>
                  <a:ext uri="{FF2B5EF4-FFF2-40B4-BE49-F238E27FC236}">
                    <a16:creationId xmlns:a16="http://schemas.microsoft.com/office/drawing/2014/main" id="{0D27D458-8133-BFAC-6496-E363B2473A8C}"/>
                  </a:ext>
                </a:extLst>
              </p:cNvPr>
              <p:cNvSpPr/>
              <p:nvPr/>
            </p:nvSpPr>
            <p:spPr>
              <a:xfrm>
                <a:off x="6072100" y="3849750"/>
                <a:ext cx="94700" cy="124950"/>
              </a:xfrm>
              <a:custGeom>
                <a:avLst/>
                <a:gdLst/>
                <a:ahLst/>
                <a:cxnLst/>
                <a:rect l="l" t="t" r="r" b="b"/>
                <a:pathLst>
                  <a:path w="3788" h="4998" extrusionOk="0">
                    <a:moveTo>
                      <a:pt x="3753" y="0"/>
                    </a:moveTo>
                    <a:cubicBezTo>
                      <a:pt x="3741" y="0"/>
                      <a:pt x="3727" y="5"/>
                      <a:pt x="3715" y="16"/>
                    </a:cubicBezTo>
                    <a:cubicBezTo>
                      <a:pt x="3407" y="293"/>
                      <a:pt x="3121" y="605"/>
                      <a:pt x="2844" y="913"/>
                    </a:cubicBezTo>
                    <a:cubicBezTo>
                      <a:pt x="2581" y="1212"/>
                      <a:pt x="2327" y="1511"/>
                      <a:pt x="2077" y="1824"/>
                    </a:cubicBezTo>
                    <a:cubicBezTo>
                      <a:pt x="1577" y="2453"/>
                      <a:pt x="1104" y="3105"/>
                      <a:pt x="680" y="3788"/>
                    </a:cubicBezTo>
                    <a:cubicBezTo>
                      <a:pt x="443" y="4172"/>
                      <a:pt x="220" y="4569"/>
                      <a:pt x="10" y="4971"/>
                    </a:cubicBezTo>
                    <a:cubicBezTo>
                      <a:pt x="0" y="4990"/>
                      <a:pt x="7" y="4998"/>
                      <a:pt x="18" y="4998"/>
                    </a:cubicBezTo>
                    <a:cubicBezTo>
                      <a:pt x="33" y="4998"/>
                      <a:pt x="56" y="4986"/>
                      <a:pt x="64" y="4971"/>
                    </a:cubicBezTo>
                    <a:cubicBezTo>
                      <a:pt x="858" y="3573"/>
                      <a:pt x="1818" y="2288"/>
                      <a:pt x="2871" y="1078"/>
                    </a:cubicBezTo>
                    <a:cubicBezTo>
                      <a:pt x="3170" y="735"/>
                      <a:pt x="3483" y="404"/>
                      <a:pt x="3764" y="47"/>
                    </a:cubicBezTo>
                    <a:cubicBezTo>
                      <a:pt x="3787" y="18"/>
                      <a:pt x="3774" y="0"/>
                      <a:pt x="375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1" name="Google Shape;731;p44">
                <a:extLst>
                  <a:ext uri="{FF2B5EF4-FFF2-40B4-BE49-F238E27FC236}">
                    <a16:creationId xmlns:a16="http://schemas.microsoft.com/office/drawing/2014/main" id="{3C4F1F86-A88D-56A5-8162-15DB79AD23CC}"/>
                  </a:ext>
                </a:extLst>
              </p:cNvPr>
              <p:cNvSpPr/>
              <p:nvPr/>
            </p:nvSpPr>
            <p:spPr>
              <a:xfrm>
                <a:off x="6081675" y="3818825"/>
                <a:ext cx="90675" cy="109725"/>
              </a:xfrm>
              <a:custGeom>
                <a:avLst/>
                <a:gdLst/>
                <a:ahLst/>
                <a:cxnLst/>
                <a:rect l="l" t="t" r="r" b="b"/>
                <a:pathLst>
                  <a:path w="3627" h="4389" extrusionOk="0">
                    <a:moveTo>
                      <a:pt x="3605" y="1"/>
                    </a:moveTo>
                    <a:cubicBezTo>
                      <a:pt x="3600" y="1"/>
                      <a:pt x="3594" y="3"/>
                      <a:pt x="3586" y="8"/>
                    </a:cubicBezTo>
                    <a:cubicBezTo>
                      <a:pt x="2948" y="387"/>
                      <a:pt x="2390" y="896"/>
                      <a:pt x="1895" y="1449"/>
                    </a:cubicBezTo>
                    <a:cubicBezTo>
                      <a:pt x="1386" y="2016"/>
                      <a:pt x="921" y="2632"/>
                      <a:pt x="529" y="3293"/>
                    </a:cubicBezTo>
                    <a:cubicBezTo>
                      <a:pt x="328" y="3628"/>
                      <a:pt x="118" y="3985"/>
                      <a:pt x="6" y="4364"/>
                    </a:cubicBezTo>
                    <a:cubicBezTo>
                      <a:pt x="1" y="4382"/>
                      <a:pt x="7" y="4389"/>
                      <a:pt x="18" y="4389"/>
                    </a:cubicBezTo>
                    <a:cubicBezTo>
                      <a:pt x="33" y="4389"/>
                      <a:pt x="56" y="4375"/>
                      <a:pt x="64" y="4364"/>
                    </a:cubicBezTo>
                    <a:cubicBezTo>
                      <a:pt x="265" y="4065"/>
                      <a:pt x="435" y="3748"/>
                      <a:pt x="627" y="3445"/>
                    </a:cubicBezTo>
                    <a:cubicBezTo>
                      <a:pt x="823" y="3132"/>
                      <a:pt x="1037" y="2824"/>
                      <a:pt x="1256" y="2530"/>
                    </a:cubicBezTo>
                    <a:cubicBezTo>
                      <a:pt x="1694" y="1940"/>
                      <a:pt x="2185" y="1405"/>
                      <a:pt x="2711" y="896"/>
                    </a:cubicBezTo>
                    <a:cubicBezTo>
                      <a:pt x="2854" y="753"/>
                      <a:pt x="3002" y="615"/>
                      <a:pt x="3144" y="476"/>
                    </a:cubicBezTo>
                    <a:cubicBezTo>
                      <a:pt x="3292" y="333"/>
                      <a:pt x="3452" y="200"/>
                      <a:pt x="3604" y="61"/>
                    </a:cubicBezTo>
                    <a:cubicBezTo>
                      <a:pt x="3626" y="43"/>
                      <a:pt x="3627" y="1"/>
                      <a:pt x="360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2" name="Google Shape;732;p44">
                <a:extLst>
                  <a:ext uri="{FF2B5EF4-FFF2-40B4-BE49-F238E27FC236}">
                    <a16:creationId xmlns:a16="http://schemas.microsoft.com/office/drawing/2014/main" id="{17FF337B-E90D-96DB-5C75-9F172028BC2B}"/>
                  </a:ext>
                </a:extLst>
              </p:cNvPr>
              <p:cNvSpPr/>
              <p:nvPr/>
            </p:nvSpPr>
            <p:spPr>
              <a:xfrm>
                <a:off x="6071750" y="3784025"/>
                <a:ext cx="116150" cy="115750"/>
              </a:xfrm>
              <a:custGeom>
                <a:avLst/>
                <a:gdLst/>
                <a:ahLst/>
                <a:cxnLst/>
                <a:rect l="l" t="t" r="r" b="b"/>
                <a:pathLst>
                  <a:path w="4646" h="4630" extrusionOk="0">
                    <a:moveTo>
                      <a:pt x="4615" y="0"/>
                    </a:moveTo>
                    <a:cubicBezTo>
                      <a:pt x="4608" y="0"/>
                      <a:pt x="4598" y="3"/>
                      <a:pt x="4586" y="11"/>
                    </a:cubicBezTo>
                    <a:cubicBezTo>
                      <a:pt x="4416" y="136"/>
                      <a:pt x="4256" y="279"/>
                      <a:pt x="4095" y="418"/>
                    </a:cubicBezTo>
                    <a:cubicBezTo>
                      <a:pt x="3934" y="551"/>
                      <a:pt x="3773" y="690"/>
                      <a:pt x="3617" y="828"/>
                    </a:cubicBezTo>
                    <a:cubicBezTo>
                      <a:pt x="3296" y="1109"/>
                      <a:pt x="2988" y="1404"/>
                      <a:pt x="2684" y="1699"/>
                    </a:cubicBezTo>
                    <a:cubicBezTo>
                      <a:pt x="2077" y="2283"/>
                      <a:pt x="1484" y="2881"/>
                      <a:pt x="917" y="3506"/>
                    </a:cubicBezTo>
                    <a:cubicBezTo>
                      <a:pt x="600" y="3850"/>
                      <a:pt x="296" y="4203"/>
                      <a:pt x="24" y="4582"/>
                    </a:cubicBezTo>
                    <a:cubicBezTo>
                      <a:pt x="1" y="4611"/>
                      <a:pt x="14" y="4629"/>
                      <a:pt x="35" y="4629"/>
                    </a:cubicBezTo>
                    <a:cubicBezTo>
                      <a:pt x="47" y="4629"/>
                      <a:pt x="61" y="4624"/>
                      <a:pt x="73" y="4613"/>
                    </a:cubicBezTo>
                    <a:cubicBezTo>
                      <a:pt x="658" y="4029"/>
                      <a:pt x="1220" y="3417"/>
                      <a:pt x="1801" y="2828"/>
                    </a:cubicBezTo>
                    <a:cubicBezTo>
                      <a:pt x="2385" y="2234"/>
                      <a:pt x="2992" y="1658"/>
                      <a:pt x="3599" y="1083"/>
                    </a:cubicBezTo>
                    <a:cubicBezTo>
                      <a:pt x="3769" y="922"/>
                      <a:pt x="3930" y="757"/>
                      <a:pt x="4099" y="592"/>
                    </a:cubicBezTo>
                    <a:cubicBezTo>
                      <a:pt x="4273" y="422"/>
                      <a:pt x="4456" y="252"/>
                      <a:pt x="4622" y="69"/>
                    </a:cubicBezTo>
                    <a:cubicBezTo>
                      <a:pt x="4646" y="42"/>
                      <a:pt x="4643" y="0"/>
                      <a:pt x="4615"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3" name="Google Shape;733;p44">
                <a:extLst>
                  <a:ext uri="{FF2B5EF4-FFF2-40B4-BE49-F238E27FC236}">
                    <a16:creationId xmlns:a16="http://schemas.microsoft.com/office/drawing/2014/main" id="{B7E5D9B2-0B06-34A2-ED4B-9C3231973FC2}"/>
                  </a:ext>
                </a:extLst>
              </p:cNvPr>
              <p:cNvSpPr/>
              <p:nvPr/>
            </p:nvSpPr>
            <p:spPr>
              <a:xfrm>
                <a:off x="6086775" y="3753100"/>
                <a:ext cx="101325" cy="108450"/>
              </a:xfrm>
              <a:custGeom>
                <a:avLst/>
                <a:gdLst/>
                <a:ahLst/>
                <a:cxnLst/>
                <a:rect l="l" t="t" r="r" b="b"/>
                <a:pathLst>
                  <a:path w="4053" h="4338" extrusionOk="0">
                    <a:moveTo>
                      <a:pt x="4017" y="1"/>
                    </a:moveTo>
                    <a:cubicBezTo>
                      <a:pt x="4008" y="1"/>
                      <a:pt x="3998" y="4"/>
                      <a:pt x="3985" y="12"/>
                    </a:cubicBezTo>
                    <a:cubicBezTo>
                      <a:pt x="3668" y="213"/>
                      <a:pt x="3378" y="463"/>
                      <a:pt x="3101" y="713"/>
                    </a:cubicBezTo>
                    <a:cubicBezTo>
                      <a:pt x="2815" y="967"/>
                      <a:pt x="2552" y="1244"/>
                      <a:pt x="2293" y="1521"/>
                    </a:cubicBezTo>
                    <a:cubicBezTo>
                      <a:pt x="1771" y="2079"/>
                      <a:pt x="1266" y="2663"/>
                      <a:pt x="789" y="3257"/>
                    </a:cubicBezTo>
                    <a:cubicBezTo>
                      <a:pt x="526" y="3592"/>
                      <a:pt x="276" y="3931"/>
                      <a:pt x="30" y="4275"/>
                    </a:cubicBezTo>
                    <a:cubicBezTo>
                      <a:pt x="1" y="4313"/>
                      <a:pt x="19" y="4337"/>
                      <a:pt x="48" y="4337"/>
                    </a:cubicBezTo>
                    <a:cubicBezTo>
                      <a:pt x="63" y="4337"/>
                      <a:pt x="82" y="4330"/>
                      <a:pt x="97" y="4315"/>
                    </a:cubicBezTo>
                    <a:cubicBezTo>
                      <a:pt x="356" y="4047"/>
                      <a:pt x="615" y="3779"/>
                      <a:pt x="860" y="3498"/>
                    </a:cubicBezTo>
                    <a:cubicBezTo>
                      <a:pt x="1110" y="3217"/>
                      <a:pt x="1356" y="2931"/>
                      <a:pt x="1606" y="2650"/>
                    </a:cubicBezTo>
                    <a:cubicBezTo>
                      <a:pt x="2101" y="2083"/>
                      <a:pt x="2619" y="1534"/>
                      <a:pt x="3141" y="989"/>
                    </a:cubicBezTo>
                    <a:cubicBezTo>
                      <a:pt x="3431" y="686"/>
                      <a:pt x="3739" y="387"/>
                      <a:pt x="4025" y="74"/>
                    </a:cubicBezTo>
                    <a:cubicBezTo>
                      <a:pt x="4053" y="43"/>
                      <a:pt x="4048" y="1"/>
                      <a:pt x="401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4" name="Google Shape;734;p44">
                <a:extLst>
                  <a:ext uri="{FF2B5EF4-FFF2-40B4-BE49-F238E27FC236}">
                    <a16:creationId xmlns:a16="http://schemas.microsoft.com/office/drawing/2014/main" id="{2F577D58-DDF9-0393-904A-4896832AD1F0}"/>
                  </a:ext>
                </a:extLst>
              </p:cNvPr>
              <p:cNvSpPr/>
              <p:nvPr/>
            </p:nvSpPr>
            <p:spPr>
              <a:xfrm>
                <a:off x="6112075" y="3714600"/>
                <a:ext cx="97250" cy="96600"/>
              </a:xfrm>
              <a:custGeom>
                <a:avLst/>
                <a:gdLst/>
                <a:ahLst/>
                <a:cxnLst/>
                <a:rect l="l" t="t" r="r" b="b"/>
                <a:pathLst>
                  <a:path w="3890" h="3864" extrusionOk="0">
                    <a:moveTo>
                      <a:pt x="3858" y="0"/>
                    </a:moveTo>
                    <a:cubicBezTo>
                      <a:pt x="3852" y="0"/>
                      <a:pt x="3844" y="3"/>
                      <a:pt x="3834" y="8"/>
                    </a:cubicBezTo>
                    <a:cubicBezTo>
                      <a:pt x="3196" y="342"/>
                      <a:pt x="2651" y="802"/>
                      <a:pt x="2147" y="1311"/>
                    </a:cubicBezTo>
                    <a:cubicBezTo>
                      <a:pt x="1656" y="1806"/>
                      <a:pt x="1201" y="2338"/>
                      <a:pt x="759" y="2873"/>
                    </a:cubicBezTo>
                    <a:cubicBezTo>
                      <a:pt x="509" y="3181"/>
                      <a:pt x="281" y="3507"/>
                      <a:pt x="27" y="3815"/>
                    </a:cubicBezTo>
                    <a:cubicBezTo>
                      <a:pt x="0" y="3844"/>
                      <a:pt x="16" y="3864"/>
                      <a:pt x="41" y="3864"/>
                    </a:cubicBezTo>
                    <a:cubicBezTo>
                      <a:pt x="53" y="3864"/>
                      <a:pt x="68" y="3859"/>
                      <a:pt x="80" y="3846"/>
                    </a:cubicBezTo>
                    <a:cubicBezTo>
                      <a:pt x="321" y="3592"/>
                      <a:pt x="571" y="3346"/>
                      <a:pt x="808" y="3083"/>
                    </a:cubicBezTo>
                    <a:cubicBezTo>
                      <a:pt x="1040" y="2833"/>
                      <a:pt x="1259" y="2574"/>
                      <a:pt x="1486" y="2320"/>
                    </a:cubicBezTo>
                    <a:cubicBezTo>
                      <a:pt x="1933" y="1815"/>
                      <a:pt x="2397" y="1333"/>
                      <a:pt x="2901" y="891"/>
                    </a:cubicBezTo>
                    <a:cubicBezTo>
                      <a:pt x="3214" y="619"/>
                      <a:pt x="3526" y="347"/>
                      <a:pt x="3848" y="83"/>
                    </a:cubicBezTo>
                    <a:cubicBezTo>
                      <a:pt x="3870" y="61"/>
                      <a:pt x="3890" y="0"/>
                      <a:pt x="385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5" name="Google Shape;735;p44">
                <a:extLst>
                  <a:ext uri="{FF2B5EF4-FFF2-40B4-BE49-F238E27FC236}">
                    <a16:creationId xmlns:a16="http://schemas.microsoft.com/office/drawing/2014/main" id="{342AFA32-2CB5-9B3C-BB13-932B6B6CBC6B}"/>
                  </a:ext>
                </a:extLst>
              </p:cNvPr>
              <p:cNvSpPr/>
              <p:nvPr/>
            </p:nvSpPr>
            <p:spPr>
              <a:xfrm>
                <a:off x="6125425" y="3701200"/>
                <a:ext cx="77950" cy="81400"/>
              </a:xfrm>
              <a:custGeom>
                <a:avLst/>
                <a:gdLst/>
                <a:ahLst/>
                <a:cxnLst/>
                <a:rect l="l" t="t" r="r" b="b"/>
                <a:pathLst>
                  <a:path w="3118" h="3256" extrusionOk="0">
                    <a:moveTo>
                      <a:pt x="3088" y="1"/>
                    </a:moveTo>
                    <a:cubicBezTo>
                      <a:pt x="3079" y="1"/>
                      <a:pt x="3068" y="4"/>
                      <a:pt x="3055" y="12"/>
                    </a:cubicBezTo>
                    <a:cubicBezTo>
                      <a:pt x="2559" y="311"/>
                      <a:pt x="2104" y="682"/>
                      <a:pt x="1667" y="1061"/>
                    </a:cubicBezTo>
                    <a:cubicBezTo>
                      <a:pt x="1207" y="1459"/>
                      <a:pt x="765" y="1900"/>
                      <a:pt x="412" y="2400"/>
                    </a:cubicBezTo>
                    <a:cubicBezTo>
                      <a:pt x="234" y="2655"/>
                      <a:pt x="109" y="2923"/>
                      <a:pt x="11" y="3217"/>
                    </a:cubicBezTo>
                    <a:cubicBezTo>
                      <a:pt x="1" y="3245"/>
                      <a:pt x="9" y="3256"/>
                      <a:pt x="25" y="3256"/>
                    </a:cubicBezTo>
                    <a:cubicBezTo>
                      <a:pt x="51" y="3256"/>
                      <a:pt x="98" y="3226"/>
                      <a:pt x="109" y="3204"/>
                    </a:cubicBezTo>
                    <a:cubicBezTo>
                      <a:pt x="243" y="2963"/>
                      <a:pt x="421" y="2740"/>
                      <a:pt x="591" y="2521"/>
                    </a:cubicBezTo>
                    <a:cubicBezTo>
                      <a:pt x="761" y="2302"/>
                      <a:pt x="948" y="2097"/>
                      <a:pt x="1140" y="1900"/>
                    </a:cubicBezTo>
                    <a:cubicBezTo>
                      <a:pt x="1551" y="1481"/>
                      <a:pt x="1997" y="1106"/>
                      <a:pt x="2434" y="713"/>
                    </a:cubicBezTo>
                    <a:cubicBezTo>
                      <a:pt x="2662" y="508"/>
                      <a:pt x="2890" y="298"/>
                      <a:pt x="3091" y="70"/>
                    </a:cubicBezTo>
                    <a:cubicBezTo>
                      <a:pt x="3118" y="39"/>
                      <a:pt x="3116" y="1"/>
                      <a:pt x="308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6" name="Google Shape;736;p44">
                <a:extLst>
                  <a:ext uri="{FF2B5EF4-FFF2-40B4-BE49-F238E27FC236}">
                    <a16:creationId xmlns:a16="http://schemas.microsoft.com/office/drawing/2014/main" id="{DA48D213-02A3-BD3D-BE5D-6E4DB4FFD77D}"/>
                  </a:ext>
                </a:extLst>
              </p:cNvPr>
              <p:cNvSpPr/>
              <p:nvPr/>
            </p:nvSpPr>
            <p:spPr>
              <a:xfrm>
                <a:off x="6139175" y="3689725"/>
                <a:ext cx="73775" cy="57925"/>
              </a:xfrm>
              <a:custGeom>
                <a:avLst/>
                <a:gdLst/>
                <a:ahLst/>
                <a:cxnLst/>
                <a:rect l="l" t="t" r="r" b="b"/>
                <a:pathLst>
                  <a:path w="2951" h="2317" extrusionOk="0">
                    <a:moveTo>
                      <a:pt x="2923" y="1"/>
                    </a:moveTo>
                    <a:cubicBezTo>
                      <a:pt x="2918" y="1"/>
                      <a:pt x="2911" y="3"/>
                      <a:pt x="2902" y="7"/>
                    </a:cubicBezTo>
                    <a:cubicBezTo>
                      <a:pt x="2371" y="284"/>
                      <a:pt x="1867" y="628"/>
                      <a:pt x="1389" y="994"/>
                    </a:cubicBezTo>
                    <a:cubicBezTo>
                      <a:pt x="902" y="1369"/>
                      <a:pt x="434" y="1784"/>
                      <a:pt x="32" y="2252"/>
                    </a:cubicBezTo>
                    <a:cubicBezTo>
                      <a:pt x="1" y="2286"/>
                      <a:pt x="11" y="2316"/>
                      <a:pt x="35" y="2316"/>
                    </a:cubicBezTo>
                    <a:cubicBezTo>
                      <a:pt x="45" y="2316"/>
                      <a:pt x="59" y="2311"/>
                      <a:pt x="72" y="2297"/>
                    </a:cubicBezTo>
                    <a:cubicBezTo>
                      <a:pt x="532" y="1909"/>
                      <a:pt x="992" y="1516"/>
                      <a:pt x="1465" y="1141"/>
                    </a:cubicBezTo>
                    <a:cubicBezTo>
                      <a:pt x="1933" y="766"/>
                      <a:pt x="2424" y="418"/>
                      <a:pt x="2915" y="70"/>
                    </a:cubicBezTo>
                    <a:cubicBezTo>
                      <a:pt x="2938" y="51"/>
                      <a:pt x="2951" y="1"/>
                      <a:pt x="2923"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7" name="Google Shape;737;p44">
                <a:extLst>
                  <a:ext uri="{FF2B5EF4-FFF2-40B4-BE49-F238E27FC236}">
                    <a16:creationId xmlns:a16="http://schemas.microsoft.com/office/drawing/2014/main" id="{496C190A-9792-8BC2-999A-5D09ABDEE99F}"/>
                  </a:ext>
                </a:extLst>
              </p:cNvPr>
              <p:cNvSpPr/>
              <p:nvPr/>
            </p:nvSpPr>
            <p:spPr>
              <a:xfrm>
                <a:off x="6158475" y="3656800"/>
                <a:ext cx="81600" cy="54425"/>
              </a:xfrm>
              <a:custGeom>
                <a:avLst/>
                <a:gdLst/>
                <a:ahLst/>
                <a:cxnLst/>
                <a:rect l="l" t="t" r="r" b="b"/>
                <a:pathLst>
                  <a:path w="3264" h="2177" extrusionOk="0">
                    <a:moveTo>
                      <a:pt x="3233" y="0"/>
                    </a:moveTo>
                    <a:cubicBezTo>
                      <a:pt x="3227" y="0"/>
                      <a:pt x="3220" y="2"/>
                      <a:pt x="3210" y="7"/>
                    </a:cubicBezTo>
                    <a:cubicBezTo>
                      <a:pt x="2121" y="650"/>
                      <a:pt x="929" y="1199"/>
                      <a:pt x="28" y="2105"/>
                    </a:cubicBezTo>
                    <a:cubicBezTo>
                      <a:pt x="0" y="2133"/>
                      <a:pt x="7" y="2176"/>
                      <a:pt x="34" y="2176"/>
                    </a:cubicBezTo>
                    <a:cubicBezTo>
                      <a:pt x="42" y="2176"/>
                      <a:pt x="52" y="2172"/>
                      <a:pt x="63" y="2163"/>
                    </a:cubicBezTo>
                    <a:cubicBezTo>
                      <a:pt x="1041" y="1355"/>
                      <a:pt x="2184" y="802"/>
                      <a:pt x="3224" y="79"/>
                    </a:cubicBezTo>
                    <a:cubicBezTo>
                      <a:pt x="3250" y="60"/>
                      <a:pt x="3264" y="0"/>
                      <a:pt x="323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8" name="Google Shape;738;p44">
                <a:extLst>
                  <a:ext uri="{FF2B5EF4-FFF2-40B4-BE49-F238E27FC236}">
                    <a16:creationId xmlns:a16="http://schemas.microsoft.com/office/drawing/2014/main" id="{24191722-1367-6130-A321-D0C981315CD9}"/>
                  </a:ext>
                </a:extLst>
              </p:cNvPr>
              <p:cNvSpPr/>
              <p:nvPr/>
            </p:nvSpPr>
            <p:spPr>
              <a:xfrm>
                <a:off x="6238500" y="3659225"/>
                <a:ext cx="224825" cy="359800"/>
              </a:xfrm>
              <a:custGeom>
                <a:avLst/>
                <a:gdLst/>
                <a:ahLst/>
                <a:cxnLst/>
                <a:rect l="l" t="t" r="r" b="b"/>
                <a:pathLst>
                  <a:path w="8993" h="14392" extrusionOk="0">
                    <a:moveTo>
                      <a:pt x="435" y="1"/>
                    </a:moveTo>
                    <a:cubicBezTo>
                      <a:pt x="268" y="1"/>
                      <a:pt x="107" y="170"/>
                      <a:pt x="67" y="321"/>
                    </a:cubicBezTo>
                    <a:cubicBezTo>
                      <a:pt x="41" y="428"/>
                      <a:pt x="0" y="540"/>
                      <a:pt x="18" y="647"/>
                    </a:cubicBezTo>
                    <a:cubicBezTo>
                      <a:pt x="32" y="732"/>
                      <a:pt x="76" y="812"/>
                      <a:pt x="103" y="888"/>
                    </a:cubicBezTo>
                    <a:cubicBezTo>
                      <a:pt x="161" y="1040"/>
                      <a:pt x="215" y="1191"/>
                      <a:pt x="264" y="1343"/>
                    </a:cubicBezTo>
                    <a:cubicBezTo>
                      <a:pt x="366" y="1638"/>
                      <a:pt x="460" y="1937"/>
                      <a:pt x="572" y="2231"/>
                    </a:cubicBezTo>
                    <a:cubicBezTo>
                      <a:pt x="790" y="2798"/>
                      <a:pt x="1018" y="3361"/>
                      <a:pt x="1246" y="3928"/>
                    </a:cubicBezTo>
                    <a:cubicBezTo>
                      <a:pt x="1688" y="5030"/>
                      <a:pt x="2147" y="6133"/>
                      <a:pt x="2705" y="7191"/>
                    </a:cubicBezTo>
                    <a:cubicBezTo>
                      <a:pt x="2987" y="7717"/>
                      <a:pt x="3281" y="8240"/>
                      <a:pt x="3603" y="8748"/>
                    </a:cubicBezTo>
                    <a:cubicBezTo>
                      <a:pt x="3884" y="9195"/>
                      <a:pt x="4187" y="9628"/>
                      <a:pt x="4486" y="10065"/>
                    </a:cubicBezTo>
                    <a:cubicBezTo>
                      <a:pt x="5053" y="10882"/>
                      <a:pt x="5634" y="11694"/>
                      <a:pt x="6299" y="12435"/>
                    </a:cubicBezTo>
                    <a:cubicBezTo>
                      <a:pt x="6955" y="13167"/>
                      <a:pt x="7709" y="13832"/>
                      <a:pt x="8606" y="14248"/>
                    </a:cubicBezTo>
                    <a:cubicBezTo>
                      <a:pt x="8713" y="14297"/>
                      <a:pt x="8821" y="14346"/>
                      <a:pt x="8928" y="14390"/>
                    </a:cubicBezTo>
                    <a:cubicBezTo>
                      <a:pt x="8930" y="14391"/>
                      <a:pt x="8932" y="14392"/>
                      <a:pt x="8935" y="14392"/>
                    </a:cubicBezTo>
                    <a:cubicBezTo>
                      <a:pt x="8961" y="14392"/>
                      <a:pt x="8992" y="14349"/>
                      <a:pt x="8968" y="14337"/>
                    </a:cubicBezTo>
                    <a:cubicBezTo>
                      <a:pt x="8562" y="14087"/>
                      <a:pt x="8200" y="13774"/>
                      <a:pt x="7856" y="13444"/>
                    </a:cubicBezTo>
                    <a:cubicBezTo>
                      <a:pt x="7499" y="13100"/>
                      <a:pt x="7165" y="12730"/>
                      <a:pt x="6857" y="12346"/>
                    </a:cubicBezTo>
                    <a:cubicBezTo>
                      <a:pt x="6236" y="11574"/>
                      <a:pt x="5692" y="10744"/>
                      <a:pt x="5174" y="9904"/>
                    </a:cubicBezTo>
                    <a:cubicBezTo>
                      <a:pt x="4598" y="8972"/>
                      <a:pt x="4040" y="8034"/>
                      <a:pt x="3562" y="7048"/>
                    </a:cubicBezTo>
                    <a:cubicBezTo>
                      <a:pt x="3045" y="5985"/>
                      <a:pt x="2571" y="4896"/>
                      <a:pt x="2130" y="3803"/>
                    </a:cubicBezTo>
                    <a:cubicBezTo>
                      <a:pt x="1902" y="3245"/>
                      <a:pt x="1688" y="2687"/>
                      <a:pt x="1469" y="2129"/>
                    </a:cubicBezTo>
                    <a:cubicBezTo>
                      <a:pt x="1357" y="1839"/>
                      <a:pt x="1241" y="1553"/>
                      <a:pt x="1139" y="1258"/>
                    </a:cubicBezTo>
                    <a:cubicBezTo>
                      <a:pt x="1040" y="959"/>
                      <a:pt x="942" y="660"/>
                      <a:pt x="835" y="366"/>
                    </a:cubicBezTo>
                    <a:cubicBezTo>
                      <a:pt x="808" y="303"/>
                      <a:pt x="786" y="227"/>
                      <a:pt x="755" y="165"/>
                    </a:cubicBezTo>
                    <a:cubicBezTo>
                      <a:pt x="697" y="62"/>
                      <a:pt x="603" y="40"/>
                      <a:pt x="496" y="9"/>
                    </a:cubicBezTo>
                    <a:cubicBezTo>
                      <a:pt x="476" y="3"/>
                      <a:pt x="455" y="1"/>
                      <a:pt x="43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9" name="Google Shape;739;p44">
                <a:extLst>
                  <a:ext uri="{FF2B5EF4-FFF2-40B4-BE49-F238E27FC236}">
                    <a16:creationId xmlns:a16="http://schemas.microsoft.com/office/drawing/2014/main" id="{5851F323-F42E-1CEC-06AA-C03A4C6823DA}"/>
                  </a:ext>
                </a:extLst>
              </p:cNvPr>
              <p:cNvSpPr/>
              <p:nvPr/>
            </p:nvSpPr>
            <p:spPr>
              <a:xfrm>
                <a:off x="6387650" y="3955375"/>
                <a:ext cx="37950" cy="85850"/>
              </a:xfrm>
              <a:custGeom>
                <a:avLst/>
                <a:gdLst/>
                <a:ahLst/>
                <a:cxnLst/>
                <a:rect l="l" t="t" r="r" b="b"/>
                <a:pathLst>
                  <a:path w="1518" h="3434" extrusionOk="0">
                    <a:moveTo>
                      <a:pt x="75" y="1"/>
                    </a:moveTo>
                    <a:cubicBezTo>
                      <a:pt x="44" y="1"/>
                      <a:pt x="0" y="46"/>
                      <a:pt x="7" y="76"/>
                    </a:cubicBezTo>
                    <a:cubicBezTo>
                      <a:pt x="56" y="375"/>
                      <a:pt x="154" y="665"/>
                      <a:pt x="230" y="964"/>
                    </a:cubicBezTo>
                    <a:cubicBezTo>
                      <a:pt x="310" y="1263"/>
                      <a:pt x="422" y="1558"/>
                      <a:pt x="538" y="1848"/>
                    </a:cubicBezTo>
                    <a:cubicBezTo>
                      <a:pt x="645" y="2125"/>
                      <a:pt x="770" y="2402"/>
                      <a:pt x="908" y="2665"/>
                    </a:cubicBezTo>
                    <a:cubicBezTo>
                      <a:pt x="980" y="2799"/>
                      <a:pt x="1051" y="2928"/>
                      <a:pt x="1127" y="3058"/>
                    </a:cubicBezTo>
                    <a:cubicBezTo>
                      <a:pt x="1207" y="3183"/>
                      <a:pt x="1301" y="3299"/>
                      <a:pt x="1386" y="3419"/>
                    </a:cubicBezTo>
                    <a:cubicBezTo>
                      <a:pt x="1393" y="3430"/>
                      <a:pt x="1402" y="3434"/>
                      <a:pt x="1412" y="3434"/>
                    </a:cubicBezTo>
                    <a:cubicBezTo>
                      <a:pt x="1455" y="3434"/>
                      <a:pt x="1517" y="3357"/>
                      <a:pt x="1507" y="3321"/>
                    </a:cubicBezTo>
                    <a:cubicBezTo>
                      <a:pt x="1453" y="3169"/>
                      <a:pt x="1417" y="3018"/>
                      <a:pt x="1364" y="2870"/>
                    </a:cubicBezTo>
                    <a:cubicBezTo>
                      <a:pt x="1310" y="2723"/>
                      <a:pt x="1252" y="2585"/>
                      <a:pt x="1194" y="2442"/>
                    </a:cubicBezTo>
                    <a:cubicBezTo>
                      <a:pt x="1087" y="2169"/>
                      <a:pt x="966" y="1893"/>
                      <a:pt x="846" y="1625"/>
                    </a:cubicBezTo>
                    <a:cubicBezTo>
                      <a:pt x="725" y="1357"/>
                      <a:pt x="609" y="1089"/>
                      <a:pt x="480" y="826"/>
                    </a:cubicBezTo>
                    <a:cubicBezTo>
                      <a:pt x="350" y="558"/>
                      <a:pt x="243" y="277"/>
                      <a:pt x="100" y="18"/>
                    </a:cubicBezTo>
                    <a:cubicBezTo>
                      <a:pt x="95" y="6"/>
                      <a:pt x="86" y="1"/>
                      <a:pt x="7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0" name="Google Shape;740;p44">
                <a:extLst>
                  <a:ext uri="{FF2B5EF4-FFF2-40B4-BE49-F238E27FC236}">
                    <a16:creationId xmlns:a16="http://schemas.microsoft.com/office/drawing/2014/main" id="{6FC0B206-1145-864D-C702-47D10D4B378B}"/>
                  </a:ext>
                </a:extLst>
              </p:cNvPr>
              <p:cNvSpPr/>
              <p:nvPr/>
            </p:nvSpPr>
            <p:spPr>
              <a:xfrm>
                <a:off x="6358800" y="3916750"/>
                <a:ext cx="41575" cy="120175"/>
              </a:xfrm>
              <a:custGeom>
                <a:avLst/>
                <a:gdLst/>
                <a:ahLst/>
                <a:cxnLst/>
                <a:rect l="l" t="t" r="r" b="b"/>
                <a:pathLst>
                  <a:path w="1663" h="4807" extrusionOk="0">
                    <a:moveTo>
                      <a:pt x="81" y="1"/>
                    </a:moveTo>
                    <a:cubicBezTo>
                      <a:pt x="49" y="1"/>
                      <a:pt x="0" y="53"/>
                      <a:pt x="0" y="77"/>
                    </a:cubicBezTo>
                    <a:cubicBezTo>
                      <a:pt x="23" y="385"/>
                      <a:pt x="58" y="693"/>
                      <a:pt x="94" y="1001"/>
                    </a:cubicBezTo>
                    <a:cubicBezTo>
                      <a:pt x="139" y="1358"/>
                      <a:pt x="183" y="1710"/>
                      <a:pt x="246" y="2067"/>
                    </a:cubicBezTo>
                    <a:cubicBezTo>
                      <a:pt x="362" y="2755"/>
                      <a:pt x="545" y="3473"/>
                      <a:pt x="888" y="4085"/>
                    </a:cubicBezTo>
                    <a:cubicBezTo>
                      <a:pt x="1049" y="4366"/>
                      <a:pt x="1246" y="4674"/>
                      <a:pt x="1558" y="4804"/>
                    </a:cubicBezTo>
                    <a:cubicBezTo>
                      <a:pt x="1563" y="4806"/>
                      <a:pt x="1568" y="4806"/>
                      <a:pt x="1573" y="4806"/>
                    </a:cubicBezTo>
                    <a:cubicBezTo>
                      <a:pt x="1615" y="4806"/>
                      <a:pt x="1662" y="4746"/>
                      <a:pt x="1638" y="4710"/>
                    </a:cubicBezTo>
                    <a:cubicBezTo>
                      <a:pt x="1469" y="4473"/>
                      <a:pt x="1290" y="4246"/>
                      <a:pt x="1156" y="3987"/>
                    </a:cubicBezTo>
                    <a:cubicBezTo>
                      <a:pt x="1005" y="3688"/>
                      <a:pt x="888" y="3366"/>
                      <a:pt x="790" y="3045"/>
                    </a:cubicBezTo>
                    <a:cubicBezTo>
                      <a:pt x="589" y="2375"/>
                      <a:pt x="447" y="1679"/>
                      <a:pt x="313" y="996"/>
                    </a:cubicBezTo>
                    <a:cubicBezTo>
                      <a:pt x="250" y="670"/>
                      <a:pt x="197" y="335"/>
                      <a:pt x="103" y="19"/>
                    </a:cubicBezTo>
                    <a:cubicBezTo>
                      <a:pt x="99" y="6"/>
                      <a:pt x="90" y="1"/>
                      <a:pt x="8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1" name="Google Shape;741;p44">
                <a:extLst>
                  <a:ext uri="{FF2B5EF4-FFF2-40B4-BE49-F238E27FC236}">
                    <a16:creationId xmlns:a16="http://schemas.microsoft.com/office/drawing/2014/main" id="{2C224438-8DDB-0B48-4E00-B6328202D0D1}"/>
                  </a:ext>
                </a:extLst>
              </p:cNvPr>
              <p:cNvSpPr/>
              <p:nvPr/>
            </p:nvSpPr>
            <p:spPr>
              <a:xfrm>
                <a:off x="6335800" y="3874450"/>
                <a:ext cx="27850" cy="151025"/>
              </a:xfrm>
              <a:custGeom>
                <a:avLst/>
                <a:gdLst/>
                <a:ahLst/>
                <a:cxnLst/>
                <a:rect l="l" t="t" r="r" b="b"/>
                <a:pathLst>
                  <a:path w="1114" h="6041" extrusionOk="0">
                    <a:moveTo>
                      <a:pt x="152" y="0"/>
                    </a:moveTo>
                    <a:cubicBezTo>
                      <a:pt x="123" y="0"/>
                      <a:pt x="75" y="45"/>
                      <a:pt x="72" y="77"/>
                    </a:cubicBezTo>
                    <a:cubicBezTo>
                      <a:pt x="45" y="461"/>
                      <a:pt x="36" y="854"/>
                      <a:pt x="23" y="1242"/>
                    </a:cubicBezTo>
                    <a:cubicBezTo>
                      <a:pt x="5" y="1666"/>
                      <a:pt x="1" y="2090"/>
                      <a:pt x="19" y="2514"/>
                    </a:cubicBezTo>
                    <a:cubicBezTo>
                      <a:pt x="50" y="3331"/>
                      <a:pt x="166" y="4170"/>
                      <a:pt x="416" y="4951"/>
                    </a:cubicBezTo>
                    <a:cubicBezTo>
                      <a:pt x="483" y="5157"/>
                      <a:pt x="563" y="5353"/>
                      <a:pt x="657" y="5549"/>
                    </a:cubicBezTo>
                    <a:cubicBezTo>
                      <a:pt x="701" y="5634"/>
                      <a:pt x="746" y="5723"/>
                      <a:pt x="809" y="5799"/>
                    </a:cubicBezTo>
                    <a:cubicBezTo>
                      <a:pt x="867" y="5880"/>
                      <a:pt x="943" y="5951"/>
                      <a:pt x="1005" y="6031"/>
                    </a:cubicBezTo>
                    <a:cubicBezTo>
                      <a:pt x="1010" y="6038"/>
                      <a:pt x="1017" y="6040"/>
                      <a:pt x="1025" y="6040"/>
                    </a:cubicBezTo>
                    <a:cubicBezTo>
                      <a:pt x="1061" y="6040"/>
                      <a:pt x="1113" y="5981"/>
                      <a:pt x="1099" y="5951"/>
                    </a:cubicBezTo>
                    <a:cubicBezTo>
                      <a:pt x="1063" y="5862"/>
                      <a:pt x="1045" y="5772"/>
                      <a:pt x="1018" y="5683"/>
                    </a:cubicBezTo>
                    <a:cubicBezTo>
                      <a:pt x="987" y="5594"/>
                      <a:pt x="960" y="5505"/>
                      <a:pt x="929" y="5415"/>
                    </a:cubicBezTo>
                    <a:cubicBezTo>
                      <a:pt x="862" y="5232"/>
                      <a:pt x="809" y="5049"/>
                      <a:pt x="755" y="4866"/>
                    </a:cubicBezTo>
                    <a:cubicBezTo>
                      <a:pt x="643" y="4483"/>
                      <a:pt x="563" y="4094"/>
                      <a:pt x="501" y="3701"/>
                    </a:cubicBezTo>
                    <a:cubicBezTo>
                      <a:pt x="438" y="3291"/>
                      <a:pt x="393" y="2880"/>
                      <a:pt x="358" y="2465"/>
                    </a:cubicBezTo>
                    <a:cubicBezTo>
                      <a:pt x="340" y="2260"/>
                      <a:pt x="327" y="2054"/>
                      <a:pt x="304" y="1849"/>
                    </a:cubicBezTo>
                    <a:cubicBezTo>
                      <a:pt x="286" y="1648"/>
                      <a:pt x="277" y="1452"/>
                      <a:pt x="255" y="1251"/>
                    </a:cubicBezTo>
                    <a:cubicBezTo>
                      <a:pt x="206" y="845"/>
                      <a:pt x="206" y="434"/>
                      <a:pt x="175" y="28"/>
                    </a:cubicBezTo>
                    <a:cubicBezTo>
                      <a:pt x="173" y="8"/>
                      <a:pt x="164" y="0"/>
                      <a:pt x="15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2" name="Google Shape;742;p44">
                <a:extLst>
                  <a:ext uri="{FF2B5EF4-FFF2-40B4-BE49-F238E27FC236}">
                    <a16:creationId xmlns:a16="http://schemas.microsoft.com/office/drawing/2014/main" id="{DA36FC03-4C17-65B8-5F55-DBD1E8786190}"/>
                  </a:ext>
                </a:extLst>
              </p:cNvPr>
              <p:cNvSpPr/>
              <p:nvPr/>
            </p:nvSpPr>
            <p:spPr>
              <a:xfrm>
                <a:off x="6308125" y="3829975"/>
                <a:ext cx="24500" cy="170150"/>
              </a:xfrm>
              <a:custGeom>
                <a:avLst/>
                <a:gdLst/>
                <a:ahLst/>
                <a:cxnLst/>
                <a:rect l="l" t="t" r="r" b="b"/>
                <a:pathLst>
                  <a:path w="980" h="6806" extrusionOk="0">
                    <a:moveTo>
                      <a:pt x="338" y="1"/>
                    </a:moveTo>
                    <a:cubicBezTo>
                      <a:pt x="306" y="1"/>
                      <a:pt x="254" y="55"/>
                      <a:pt x="251" y="84"/>
                    </a:cubicBezTo>
                    <a:cubicBezTo>
                      <a:pt x="152" y="990"/>
                      <a:pt x="63" y="1896"/>
                      <a:pt x="32" y="2811"/>
                    </a:cubicBezTo>
                    <a:cubicBezTo>
                      <a:pt x="1" y="3735"/>
                      <a:pt x="19" y="4695"/>
                      <a:pt x="264" y="5596"/>
                    </a:cubicBezTo>
                    <a:cubicBezTo>
                      <a:pt x="322" y="5824"/>
                      <a:pt x="402" y="6043"/>
                      <a:pt x="505" y="6257"/>
                    </a:cubicBezTo>
                    <a:cubicBezTo>
                      <a:pt x="608" y="6458"/>
                      <a:pt x="737" y="6632"/>
                      <a:pt x="884" y="6797"/>
                    </a:cubicBezTo>
                    <a:cubicBezTo>
                      <a:pt x="889" y="6803"/>
                      <a:pt x="896" y="6805"/>
                      <a:pt x="903" y="6805"/>
                    </a:cubicBezTo>
                    <a:cubicBezTo>
                      <a:pt x="934" y="6805"/>
                      <a:pt x="979" y="6756"/>
                      <a:pt x="965" y="6730"/>
                    </a:cubicBezTo>
                    <a:cubicBezTo>
                      <a:pt x="764" y="6378"/>
                      <a:pt x="639" y="5967"/>
                      <a:pt x="545" y="5574"/>
                    </a:cubicBezTo>
                    <a:cubicBezTo>
                      <a:pt x="438" y="5141"/>
                      <a:pt x="385" y="4695"/>
                      <a:pt x="358" y="4248"/>
                    </a:cubicBezTo>
                    <a:cubicBezTo>
                      <a:pt x="300" y="3298"/>
                      <a:pt x="371" y="2347"/>
                      <a:pt x="402" y="1396"/>
                    </a:cubicBezTo>
                    <a:cubicBezTo>
                      <a:pt x="407" y="1160"/>
                      <a:pt x="398" y="923"/>
                      <a:pt x="402" y="682"/>
                    </a:cubicBezTo>
                    <a:cubicBezTo>
                      <a:pt x="402" y="468"/>
                      <a:pt x="389" y="245"/>
                      <a:pt x="362" y="30"/>
                    </a:cubicBezTo>
                    <a:cubicBezTo>
                      <a:pt x="360" y="9"/>
                      <a:pt x="350" y="1"/>
                      <a:pt x="33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3" name="Google Shape;743;p44">
                <a:extLst>
                  <a:ext uri="{FF2B5EF4-FFF2-40B4-BE49-F238E27FC236}">
                    <a16:creationId xmlns:a16="http://schemas.microsoft.com/office/drawing/2014/main" id="{3148A1D2-2FEF-09C3-146C-333D8BF20B19}"/>
                  </a:ext>
                </a:extLst>
              </p:cNvPr>
              <p:cNvSpPr/>
              <p:nvPr/>
            </p:nvSpPr>
            <p:spPr>
              <a:xfrm>
                <a:off x="6292175" y="3807075"/>
                <a:ext cx="17525" cy="164600"/>
              </a:xfrm>
              <a:custGeom>
                <a:avLst/>
                <a:gdLst/>
                <a:ahLst/>
                <a:cxnLst/>
                <a:rect l="l" t="t" r="r" b="b"/>
                <a:pathLst>
                  <a:path w="701" h="6584" extrusionOk="0">
                    <a:moveTo>
                      <a:pt x="429" y="0"/>
                    </a:moveTo>
                    <a:cubicBezTo>
                      <a:pt x="400" y="0"/>
                      <a:pt x="361" y="38"/>
                      <a:pt x="357" y="62"/>
                    </a:cubicBezTo>
                    <a:cubicBezTo>
                      <a:pt x="326" y="268"/>
                      <a:pt x="317" y="478"/>
                      <a:pt x="295" y="683"/>
                    </a:cubicBezTo>
                    <a:cubicBezTo>
                      <a:pt x="273" y="902"/>
                      <a:pt x="246" y="1125"/>
                      <a:pt x="219" y="1344"/>
                    </a:cubicBezTo>
                    <a:cubicBezTo>
                      <a:pt x="166" y="1790"/>
                      <a:pt x="121" y="2236"/>
                      <a:pt x="90" y="2687"/>
                    </a:cubicBezTo>
                    <a:cubicBezTo>
                      <a:pt x="32" y="3562"/>
                      <a:pt x="0" y="4459"/>
                      <a:pt x="148" y="5325"/>
                    </a:cubicBezTo>
                    <a:cubicBezTo>
                      <a:pt x="219" y="5758"/>
                      <a:pt x="322" y="6218"/>
                      <a:pt x="585" y="6570"/>
                    </a:cubicBezTo>
                    <a:cubicBezTo>
                      <a:pt x="591" y="6579"/>
                      <a:pt x="600" y="6583"/>
                      <a:pt x="609" y="6583"/>
                    </a:cubicBezTo>
                    <a:cubicBezTo>
                      <a:pt x="647" y="6583"/>
                      <a:pt x="700" y="6523"/>
                      <a:pt x="697" y="6495"/>
                    </a:cubicBezTo>
                    <a:cubicBezTo>
                      <a:pt x="625" y="6093"/>
                      <a:pt x="532" y="5696"/>
                      <a:pt x="478" y="5289"/>
                    </a:cubicBezTo>
                    <a:cubicBezTo>
                      <a:pt x="420" y="4865"/>
                      <a:pt x="398" y="4437"/>
                      <a:pt x="398" y="4013"/>
                    </a:cubicBezTo>
                    <a:cubicBezTo>
                      <a:pt x="393" y="3133"/>
                      <a:pt x="491" y="2259"/>
                      <a:pt x="496" y="1384"/>
                    </a:cubicBezTo>
                    <a:cubicBezTo>
                      <a:pt x="500" y="1156"/>
                      <a:pt x="491" y="928"/>
                      <a:pt x="491" y="701"/>
                    </a:cubicBezTo>
                    <a:cubicBezTo>
                      <a:pt x="491" y="478"/>
                      <a:pt x="491" y="245"/>
                      <a:pt x="456" y="27"/>
                    </a:cubicBezTo>
                    <a:cubicBezTo>
                      <a:pt x="452" y="8"/>
                      <a:pt x="441" y="0"/>
                      <a:pt x="42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4" name="Google Shape;744;p44">
                <a:extLst>
                  <a:ext uri="{FF2B5EF4-FFF2-40B4-BE49-F238E27FC236}">
                    <a16:creationId xmlns:a16="http://schemas.microsoft.com/office/drawing/2014/main" id="{68DA4CF1-E321-04BA-B397-20B52E507754}"/>
                  </a:ext>
                </a:extLst>
              </p:cNvPr>
              <p:cNvSpPr/>
              <p:nvPr/>
            </p:nvSpPr>
            <p:spPr>
              <a:xfrm>
                <a:off x="6275100" y="3764800"/>
                <a:ext cx="18700" cy="158400"/>
              </a:xfrm>
              <a:custGeom>
                <a:avLst/>
                <a:gdLst/>
                <a:ahLst/>
                <a:cxnLst/>
                <a:rect l="l" t="t" r="r" b="b"/>
                <a:pathLst>
                  <a:path w="748" h="6336" extrusionOk="0">
                    <a:moveTo>
                      <a:pt x="733" y="0"/>
                    </a:moveTo>
                    <a:cubicBezTo>
                      <a:pt x="710" y="0"/>
                      <a:pt x="667" y="37"/>
                      <a:pt x="661" y="53"/>
                    </a:cubicBezTo>
                    <a:cubicBezTo>
                      <a:pt x="554" y="441"/>
                      <a:pt x="460" y="838"/>
                      <a:pt x="389" y="1236"/>
                    </a:cubicBezTo>
                    <a:cubicBezTo>
                      <a:pt x="304" y="1664"/>
                      <a:pt x="219" y="2088"/>
                      <a:pt x="170" y="2521"/>
                    </a:cubicBezTo>
                    <a:cubicBezTo>
                      <a:pt x="67" y="3374"/>
                      <a:pt x="0" y="4262"/>
                      <a:pt x="130" y="5115"/>
                    </a:cubicBezTo>
                    <a:cubicBezTo>
                      <a:pt x="161" y="5329"/>
                      <a:pt x="201" y="5543"/>
                      <a:pt x="259" y="5748"/>
                    </a:cubicBezTo>
                    <a:cubicBezTo>
                      <a:pt x="322" y="5949"/>
                      <a:pt x="416" y="6132"/>
                      <a:pt x="505" y="6320"/>
                    </a:cubicBezTo>
                    <a:cubicBezTo>
                      <a:pt x="510" y="6331"/>
                      <a:pt x="518" y="6336"/>
                      <a:pt x="528" y="6336"/>
                    </a:cubicBezTo>
                    <a:cubicBezTo>
                      <a:pt x="559" y="6336"/>
                      <a:pt x="604" y="6284"/>
                      <a:pt x="594" y="6253"/>
                    </a:cubicBezTo>
                    <a:cubicBezTo>
                      <a:pt x="532" y="6070"/>
                      <a:pt x="500" y="5869"/>
                      <a:pt x="469" y="5677"/>
                    </a:cubicBezTo>
                    <a:cubicBezTo>
                      <a:pt x="442" y="5485"/>
                      <a:pt x="411" y="5298"/>
                      <a:pt x="393" y="5101"/>
                    </a:cubicBezTo>
                    <a:cubicBezTo>
                      <a:pt x="358" y="4682"/>
                      <a:pt x="344" y="4258"/>
                      <a:pt x="362" y="3838"/>
                    </a:cubicBezTo>
                    <a:cubicBezTo>
                      <a:pt x="375" y="3396"/>
                      <a:pt x="411" y="2959"/>
                      <a:pt x="460" y="2521"/>
                    </a:cubicBezTo>
                    <a:cubicBezTo>
                      <a:pt x="509" y="2111"/>
                      <a:pt x="581" y="1695"/>
                      <a:pt x="608" y="1280"/>
                    </a:cubicBezTo>
                    <a:cubicBezTo>
                      <a:pt x="625" y="1066"/>
                      <a:pt x="661" y="847"/>
                      <a:pt x="683" y="633"/>
                    </a:cubicBezTo>
                    <a:cubicBezTo>
                      <a:pt x="706" y="432"/>
                      <a:pt x="732" y="227"/>
                      <a:pt x="746" y="22"/>
                    </a:cubicBezTo>
                    <a:cubicBezTo>
                      <a:pt x="747" y="6"/>
                      <a:pt x="742" y="0"/>
                      <a:pt x="73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5" name="Google Shape;745;p44">
                <a:extLst>
                  <a:ext uri="{FF2B5EF4-FFF2-40B4-BE49-F238E27FC236}">
                    <a16:creationId xmlns:a16="http://schemas.microsoft.com/office/drawing/2014/main" id="{C50453A7-F9CC-64F5-1E5F-88D812CB9FA5}"/>
                  </a:ext>
                </a:extLst>
              </p:cNvPr>
              <p:cNvSpPr/>
              <p:nvPr/>
            </p:nvSpPr>
            <p:spPr>
              <a:xfrm>
                <a:off x="6260375" y="3762725"/>
                <a:ext cx="18225" cy="137100"/>
              </a:xfrm>
              <a:custGeom>
                <a:avLst/>
                <a:gdLst/>
                <a:ahLst/>
                <a:cxnLst/>
                <a:rect l="l" t="t" r="r" b="b"/>
                <a:pathLst>
                  <a:path w="729" h="5484" extrusionOk="0">
                    <a:moveTo>
                      <a:pt x="628" y="0"/>
                    </a:moveTo>
                    <a:cubicBezTo>
                      <a:pt x="602" y="0"/>
                      <a:pt x="556" y="38"/>
                      <a:pt x="549" y="60"/>
                    </a:cubicBezTo>
                    <a:cubicBezTo>
                      <a:pt x="442" y="779"/>
                      <a:pt x="286" y="1488"/>
                      <a:pt x="197" y="2211"/>
                    </a:cubicBezTo>
                    <a:cubicBezTo>
                      <a:pt x="94" y="2997"/>
                      <a:pt x="0" y="3832"/>
                      <a:pt x="161" y="4617"/>
                    </a:cubicBezTo>
                    <a:cubicBezTo>
                      <a:pt x="197" y="4791"/>
                      <a:pt x="246" y="4965"/>
                      <a:pt x="326" y="5122"/>
                    </a:cubicBezTo>
                    <a:cubicBezTo>
                      <a:pt x="366" y="5193"/>
                      <a:pt x="406" y="5269"/>
                      <a:pt x="460" y="5327"/>
                    </a:cubicBezTo>
                    <a:cubicBezTo>
                      <a:pt x="514" y="5385"/>
                      <a:pt x="585" y="5430"/>
                      <a:pt x="643" y="5479"/>
                    </a:cubicBezTo>
                    <a:cubicBezTo>
                      <a:pt x="648" y="5482"/>
                      <a:pt x="653" y="5484"/>
                      <a:pt x="658" y="5484"/>
                    </a:cubicBezTo>
                    <a:cubicBezTo>
                      <a:pt x="689" y="5484"/>
                      <a:pt x="728" y="5435"/>
                      <a:pt x="706" y="5412"/>
                    </a:cubicBezTo>
                    <a:cubicBezTo>
                      <a:pt x="656" y="5358"/>
                      <a:pt x="634" y="5296"/>
                      <a:pt x="598" y="5229"/>
                    </a:cubicBezTo>
                    <a:cubicBezTo>
                      <a:pt x="567" y="5166"/>
                      <a:pt x="531" y="5108"/>
                      <a:pt x="505" y="5046"/>
                    </a:cubicBezTo>
                    <a:cubicBezTo>
                      <a:pt x="447" y="4899"/>
                      <a:pt x="402" y="4747"/>
                      <a:pt x="371" y="4595"/>
                    </a:cubicBezTo>
                    <a:cubicBezTo>
                      <a:pt x="299" y="4233"/>
                      <a:pt x="290" y="3854"/>
                      <a:pt x="304" y="3484"/>
                    </a:cubicBezTo>
                    <a:cubicBezTo>
                      <a:pt x="326" y="2667"/>
                      <a:pt x="469" y="1863"/>
                      <a:pt x="572" y="1055"/>
                    </a:cubicBezTo>
                    <a:cubicBezTo>
                      <a:pt x="616" y="716"/>
                      <a:pt x="656" y="368"/>
                      <a:pt x="647" y="24"/>
                    </a:cubicBezTo>
                    <a:cubicBezTo>
                      <a:pt x="647" y="7"/>
                      <a:pt x="640" y="0"/>
                      <a:pt x="62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6" name="Google Shape;746;p44">
                <a:extLst>
                  <a:ext uri="{FF2B5EF4-FFF2-40B4-BE49-F238E27FC236}">
                    <a16:creationId xmlns:a16="http://schemas.microsoft.com/office/drawing/2014/main" id="{062B473B-6480-13B7-D1D7-1CB65925F691}"/>
                  </a:ext>
                </a:extLst>
              </p:cNvPr>
              <p:cNvSpPr/>
              <p:nvPr/>
            </p:nvSpPr>
            <p:spPr>
              <a:xfrm>
                <a:off x="6237500" y="3702625"/>
                <a:ext cx="19100" cy="177050"/>
              </a:xfrm>
              <a:custGeom>
                <a:avLst/>
                <a:gdLst/>
                <a:ahLst/>
                <a:cxnLst/>
                <a:rect l="l" t="t" r="r" b="b"/>
                <a:pathLst>
                  <a:path w="764" h="7082" extrusionOk="0">
                    <a:moveTo>
                      <a:pt x="624" y="1"/>
                    </a:moveTo>
                    <a:cubicBezTo>
                      <a:pt x="591" y="1"/>
                      <a:pt x="535" y="57"/>
                      <a:pt x="531" y="80"/>
                    </a:cubicBezTo>
                    <a:cubicBezTo>
                      <a:pt x="464" y="549"/>
                      <a:pt x="397" y="1013"/>
                      <a:pt x="353" y="1482"/>
                    </a:cubicBezTo>
                    <a:cubicBezTo>
                      <a:pt x="308" y="1951"/>
                      <a:pt x="255" y="2415"/>
                      <a:pt x="201" y="2879"/>
                    </a:cubicBezTo>
                    <a:cubicBezTo>
                      <a:pt x="98" y="3790"/>
                      <a:pt x="0" y="4714"/>
                      <a:pt x="67" y="5633"/>
                    </a:cubicBezTo>
                    <a:cubicBezTo>
                      <a:pt x="89" y="5883"/>
                      <a:pt x="121" y="6133"/>
                      <a:pt x="179" y="6374"/>
                    </a:cubicBezTo>
                    <a:cubicBezTo>
                      <a:pt x="232" y="6620"/>
                      <a:pt x="304" y="6856"/>
                      <a:pt x="447" y="7066"/>
                    </a:cubicBezTo>
                    <a:cubicBezTo>
                      <a:pt x="454" y="7077"/>
                      <a:pt x="464" y="7082"/>
                      <a:pt x="476" y="7082"/>
                    </a:cubicBezTo>
                    <a:cubicBezTo>
                      <a:pt x="522" y="7082"/>
                      <a:pt x="589" y="6999"/>
                      <a:pt x="585" y="6963"/>
                    </a:cubicBezTo>
                    <a:cubicBezTo>
                      <a:pt x="576" y="6722"/>
                      <a:pt x="536" y="6490"/>
                      <a:pt x="509" y="6249"/>
                    </a:cubicBezTo>
                    <a:cubicBezTo>
                      <a:pt x="482" y="6021"/>
                      <a:pt x="464" y="5798"/>
                      <a:pt x="447" y="5571"/>
                    </a:cubicBezTo>
                    <a:cubicBezTo>
                      <a:pt x="415" y="5111"/>
                      <a:pt x="429" y="4651"/>
                      <a:pt x="455" y="4191"/>
                    </a:cubicBezTo>
                    <a:cubicBezTo>
                      <a:pt x="509" y="3276"/>
                      <a:pt x="656" y="2375"/>
                      <a:pt x="728" y="1460"/>
                    </a:cubicBezTo>
                    <a:cubicBezTo>
                      <a:pt x="746" y="1214"/>
                      <a:pt x="763" y="969"/>
                      <a:pt x="750" y="723"/>
                    </a:cubicBezTo>
                    <a:cubicBezTo>
                      <a:pt x="741" y="603"/>
                      <a:pt x="723" y="482"/>
                      <a:pt x="714" y="357"/>
                    </a:cubicBezTo>
                    <a:cubicBezTo>
                      <a:pt x="705" y="245"/>
                      <a:pt x="674" y="134"/>
                      <a:pt x="647" y="22"/>
                    </a:cubicBezTo>
                    <a:cubicBezTo>
                      <a:pt x="644" y="7"/>
                      <a:pt x="636" y="1"/>
                      <a:pt x="62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7" name="Google Shape;747;p44">
                <a:extLst>
                  <a:ext uri="{FF2B5EF4-FFF2-40B4-BE49-F238E27FC236}">
                    <a16:creationId xmlns:a16="http://schemas.microsoft.com/office/drawing/2014/main" id="{2EA24812-8F0D-F7FA-4872-1CBBF75DFE4C}"/>
                  </a:ext>
                </a:extLst>
              </p:cNvPr>
              <p:cNvSpPr/>
              <p:nvPr/>
            </p:nvSpPr>
            <p:spPr>
              <a:xfrm>
                <a:off x="6222550" y="3698775"/>
                <a:ext cx="16300" cy="139850"/>
              </a:xfrm>
              <a:custGeom>
                <a:avLst/>
                <a:gdLst/>
                <a:ahLst/>
                <a:cxnLst/>
                <a:rect l="l" t="t" r="r" b="b"/>
                <a:pathLst>
                  <a:path w="652" h="5594" extrusionOk="0">
                    <a:moveTo>
                      <a:pt x="607" y="0"/>
                    </a:moveTo>
                    <a:cubicBezTo>
                      <a:pt x="572" y="0"/>
                      <a:pt x="515" y="51"/>
                      <a:pt x="509" y="83"/>
                    </a:cubicBezTo>
                    <a:cubicBezTo>
                      <a:pt x="424" y="449"/>
                      <a:pt x="366" y="828"/>
                      <a:pt x="299" y="1203"/>
                    </a:cubicBezTo>
                    <a:cubicBezTo>
                      <a:pt x="237" y="1569"/>
                      <a:pt x="188" y="1935"/>
                      <a:pt x="147" y="2305"/>
                    </a:cubicBezTo>
                    <a:cubicBezTo>
                      <a:pt x="63" y="3015"/>
                      <a:pt x="0" y="3729"/>
                      <a:pt x="40" y="4444"/>
                    </a:cubicBezTo>
                    <a:cubicBezTo>
                      <a:pt x="58" y="4823"/>
                      <a:pt x="103" y="5238"/>
                      <a:pt x="286" y="5573"/>
                    </a:cubicBezTo>
                    <a:cubicBezTo>
                      <a:pt x="294" y="5587"/>
                      <a:pt x="304" y="5593"/>
                      <a:pt x="316" y="5593"/>
                    </a:cubicBezTo>
                    <a:cubicBezTo>
                      <a:pt x="350" y="5593"/>
                      <a:pt x="393" y="5540"/>
                      <a:pt x="393" y="5510"/>
                    </a:cubicBezTo>
                    <a:cubicBezTo>
                      <a:pt x="406" y="5144"/>
                      <a:pt x="366" y="4783"/>
                      <a:pt x="357" y="4417"/>
                    </a:cubicBezTo>
                    <a:cubicBezTo>
                      <a:pt x="348" y="4060"/>
                      <a:pt x="353" y="3707"/>
                      <a:pt x="375" y="3354"/>
                    </a:cubicBezTo>
                    <a:cubicBezTo>
                      <a:pt x="420" y="2636"/>
                      <a:pt x="536" y="1926"/>
                      <a:pt x="598" y="1212"/>
                    </a:cubicBezTo>
                    <a:cubicBezTo>
                      <a:pt x="616" y="1011"/>
                      <a:pt x="625" y="815"/>
                      <a:pt x="634" y="618"/>
                    </a:cubicBezTo>
                    <a:cubicBezTo>
                      <a:pt x="647" y="426"/>
                      <a:pt x="652" y="225"/>
                      <a:pt x="634" y="33"/>
                    </a:cubicBezTo>
                    <a:cubicBezTo>
                      <a:pt x="633" y="9"/>
                      <a:pt x="622" y="0"/>
                      <a:pt x="60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8" name="Google Shape;748;p44">
                <a:extLst>
                  <a:ext uri="{FF2B5EF4-FFF2-40B4-BE49-F238E27FC236}">
                    <a16:creationId xmlns:a16="http://schemas.microsoft.com/office/drawing/2014/main" id="{E148FE6F-94B1-8126-EE80-846F196B0A48}"/>
                  </a:ext>
                </a:extLst>
              </p:cNvPr>
              <p:cNvSpPr/>
              <p:nvPr/>
            </p:nvSpPr>
            <p:spPr>
              <a:xfrm>
                <a:off x="6224000" y="3683850"/>
                <a:ext cx="25525" cy="116000"/>
              </a:xfrm>
              <a:custGeom>
                <a:avLst/>
                <a:gdLst/>
                <a:ahLst/>
                <a:cxnLst/>
                <a:rect l="l" t="t" r="r" b="b"/>
                <a:pathLst>
                  <a:path w="1021" h="4640" extrusionOk="0">
                    <a:moveTo>
                      <a:pt x="1000" y="0"/>
                    </a:moveTo>
                    <a:cubicBezTo>
                      <a:pt x="976" y="0"/>
                      <a:pt x="937" y="31"/>
                      <a:pt x="929" y="55"/>
                    </a:cubicBezTo>
                    <a:cubicBezTo>
                      <a:pt x="621" y="1224"/>
                      <a:pt x="223" y="2385"/>
                      <a:pt x="67" y="3590"/>
                    </a:cubicBezTo>
                    <a:cubicBezTo>
                      <a:pt x="22" y="3929"/>
                      <a:pt x="0" y="4268"/>
                      <a:pt x="5" y="4616"/>
                    </a:cubicBezTo>
                    <a:cubicBezTo>
                      <a:pt x="5" y="4633"/>
                      <a:pt x="12" y="4639"/>
                      <a:pt x="22" y="4639"/>
                    </a:cubicBezTo>
                    <a:cubicBezTo>
                      <a:pt x="48" y="4639"/>
                      <a:pt x="94" y="4598"/>
                      <a:pt x="94" y="4572"/>
                    </a:cubicBezTo>
                    <a:cubicBezTo>
                      <a:pt x="161" y="3951"/>
                      <a:pt x="277" y="3335"/>
                      <a:pt x="420" y="2733"/>
                    </a:cubicBezTo>
                    <a:cubicBezTo>
                      <a:pt x="549" y="2161"/>
                      <a:pt x="710" y="1599"/>
                      <a:pt x="835" y="1028"/>
                    </a:cubicBezTo>
                    <a:cubicBezTo>
                      <a:pt x="911" y="697"/>
                      <a:pt x="973" y="367"/>
                      <a:pt x="1018" y="32"/>
                    </a:cubicBezTo>
                    <a:cubicBezTo>
                      <a:pt x="1021" y="9"/>
                      <a:pt x="1013" y="0"/>
                      <a:pt x="100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9" name="Google Shape;749;p44">
                <a:extLst>
                  <a:ext uri="{FF2B5EF4-FFF2-40B4-BE49-F238E27FC236}">
                    <a16:creationId xmlns:a16="http://schemas.microsoft.com/office/drawing/2014/main" id="{1D4145C8-996A-6BDB-F664-BFD344471877}"/>
                  </a:ext>
                </a:extLst>
              </p:cNvPr>
              <p:cNvSpPr/>
              <p:nvPr/>
            </p:nvSpPr>
            <p:spPr>
              <a:xfrm>
                <a:off x="6356750" y="3901625"/>
                <a:ext cx="111850" cy="81550"/>
              </a:xfrm>
              <a:custGeom>
                <a:avLst/>
                <a:gdLst/>
                <a:ahLst/>
                <a:cxnLst/>
                <a:rect l="l" t="t" r="r" b="b"/>
                <a:pathLst>
                  <a:path w="4474" h="3262" extrusionOk="0">
                    <a:moveTo>
                      <a:pt x="76" y="1"/>
                    </a:moveTo>
                    <a:cubicBezTo>
                      <a:pt x="43" y="1"/>
                      <a:pt x="1" y="45"/>
                      <a:pt x="15" y="75"/>
                    </a:cubicBezTo>
                    <a:cubicBezTo>
                      <a:pt x="96" y="217"/>
                      <a:pt x="198" y="356"/>
                      <a:pt x="292" y="494"/>
                    </a:cubicBezTo>
                    <a:cubicBezTo>
                      <a:pt x="386" y="633"/>
                      <a:pt x="493" y="771"/>
                      <a:pt x="600" y="896"/>
                    </a:cubicBezTo>
                    <a:cubicBezTo>
                      <a:pt x="832" y="1177"/>
                      <a:pt x="1082" y="1440"/>
                      <a:pt x="1354" y="1677"/>
                    </a:cubicBezTo>
                    <a:cubicBezTo>
                      <a:pt x="1908" y="2159"/>
                      <a:pt x="2519" y="2579"/>
                      <a:pt x="3180" y="2896"/>
                    </a:cubicBezTo>
                    <a:cubicBezTo>
                      <a:pt x="3537" y="3065"/>
                      <a:pt x="3943" y="3248"/>
                      <a:pt x="4345" y="3262"/>
                    </a:cubicBezTo>
                    <a:cubicBezTo>
                      <a:pt x="4346" y="3262"/>
                      <a:pt x="4347" y="3262"/>
                      <a:pt x="4348" y="3262"/>
                    </a:cubicBezTo>
                    <a:cubicBezTo>
                      <a:pt x="4394" y="3262"/>
                      <a:pt x="4473" y="3176"/>
                      <a:pt x="4416" y="3146"/>
                    </a:cubicBezTo>
                    <a:cubicBezTo>
                      <a:pt x="4274" y="3061"/>
                      <a:pt x="4113" y="3003"/>
                      <a:pt x="3961" y="2940"/>
                    </a:cubicBezTo>
                    <a:cubicBezTo>
                      <a:pt x="3800" y="2869"/>
                      <a:pt x="3640" y="2793"/>
                      <a:pt x="3479" y="2713"/>
                    </a:cubicBezTo>
                    <a:cubicBezTo>
                      <a:pt x="3158" y="2552"/>
                      <a:pt x="2850" y="2364"/>
                      <a:pt x="2551" y="2164"/>
                    </a:cubicBezTo>
                    <a:cubicBezTo>
                      <a:pt x="1961" y="1762"/>
                      <a:pt x="1430" y="1284"/>
                      <a:pt x="908" y="807"/>
                    </a:cubicBezTo>
                    <a:cubicBezTo>
                      <a:pt x="770" y="677"/>
                      <a:pt x="627" y="548"/>
                      <a:pt x="497" y="414"/>
                    </a:cubicBezTo>
                    <a:cubicBezTo>
                      <a:pt x="430" y="342"/>
                      <a:pt x="354" y="280"/>
                      <a:pt x="288" y="208"/>
                    </a:cubicBezTo>
                    <a:cubicBezTo>
                      <a:pt x="225" y="142"/>
                      <a:pt x="163" y="70"/>
                      <a:pt x="96" y="8"/>
                    </a:cubicBezTo>
                    <a:cubicBezTo>
                      <a:pt x="90" y="3"/>
                      <a:pt x="83" y="1"/>
                      <a:pt x="7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0" name="Google Shape;750;p44">
                <a:extLst>
                  <a:ext uri="{FF2B5EF4-FFF2-40B4-BE49-F238E27FC236}">
                    <a16:creationId xmlns:a16="http://schemas.microsoft.com/office/drawing/2014/main" id="{3A251A01-1493-7287-43FE-D9830AEE3546}"/>
                  </a:ext>
                </a:extLst>
              </p:cNvPr>
              <p:cNvSpPr/>
              <p:nvPr/>
            </p:nvSpPr>
            <p:spPr>
              <a:xfrm>
                <a:off x="6331750" y="3865000"/>
                <a:ext cx="117525" cy="93175"/>
              </a:xfrm>
              <a:custGeom>
                <a:avLst/>
                <a:gdLst/>
                <a:ahLst/>
                <a:cxnLst/>
                <a:rect l="l" t="t" r="r" b="b"/>
                <a:pathLst>
                  <a:path w="4701" h="3727" extrusionOk="0">
                    <a:moveTo>
                      <a:pt x="73" y="0"/>
                    </a:moveTo>
                    <a:cubicBezTo>
                      <a:pt x="43" y="0"/>
                      <a:pt x="1" y="49"/>
                      <a:pt x="15" y="71"/>
                    </a:cubicBezTo>
                    <a:cubicBezTo>
                      <a:pt x="395" y="754"/>
                      <a:pt x="863" y="1374"/>
                      <a:pt x="1421" y="1923"/>
                    </a:cubicBezTo>
                    <a:cubicBezTo>
                      <a:pt x="1997" y="2481"/>
                      <a:pt x="2653" y="2995"/>
                      <a:pt x="3377" y="3352"/>
                    </a:cubicBezTo>
                    <a:cubicBezTo>
                      <a:pt x="3756" y="3535"/>
                      <a:pt x="4153" y="3678"/>
                      <a:pt x="4573" y="3727"/>
                    </a:cubicBezTo>
                    <a:cubicBezTo>
                      <a:pt x="4574" y="3727"/>
                      <a:pt x="4575" y="3727"/>
                      <a:pt x="4576" y="3727"/>
                    </a:cubicBezTo>
                    <a:cubicBezTo>
                      <a:pt x="4621" y="3727"/>
                      <a:pt x="4701" y="3628"/>
                      <a:pt x="4644" y="3606"/>
                    </a:cubicBezTo>
                    <a:cubicBezTo>
                      <a:pt x="3930" y="3361"/>
                      <a:pt x="3265" y="3013"/>
                      <a:pt x="2662" y="2557"/>
                    </a:cubicBezTo>
                    <a:cubicBezTo>
                      <a:pt x="2024" y="2075"/>
                      <a:pt x="1475" y="1504"/>
                      <a:pt x="921" y="928"/>
                    </a:cubicBezTo>
                    <a:cubicBezTo>
                      <a:pt x="636" y="633"/>
                      <a:pt x="355" y="325"/>
                      <a:pt x="91" y="9"/>
                    </a:cubicBezTo>
                    <a:cubicBezTo>
                      <a:pt x="86" y="3"/>
                      <a:pt x="80" y="0"/>
                      <a:pt x="7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1" name="Google Shape;751;p44">
                <a:extLst>
                  <a:ext uri="{FF2B5EF4-FFF2-40B4-BE49-F238E27FC236}">
                    <a16:creationId xmlns:a16="http://schemas.microsoft.com/office/drawing/2014/main" id="{DCA58C4F-D5FE-A978-2ADA-949894F56F6F}"/>
                  </a:ext>
                </a:extLst>
              </p:cNvPr>
              <p:cNvSpPr/>
              <p:nvPr/>
            </p:nvSpPr>
            <p:spPr>
              <a:xfrm>
                <a:off x="6298975" y="3805200"/>
                <a:ext cx="114075" cy="107975"/>
              </a:xfrm>
              <a:custGeom>
                <a:avLst/>
                <a:gdLst/>
                <a:ahLst/>
                <a:cxnLst/>
                <a:rect l="l" t="t" r="r" b="b"/>
                <a:pathLst>
                  <a:path w="4563" h="4319" extrusionOk="0">
                    <a:moveTo>
                      <a:pt x="76" y="0"/>
                    </a:moveTo>
                    <a:cubicBezTo>
                      <a:pt x="43" y="0"/>
                      <a:pt x="0" y="54"/>
                      <a:pt x="19" y="84"/>
                    </a:cubicBezTo>
                    <a:cubicBezTo>
                      <a:pt x="188" y="347"/>
                      <a:pt x="411" y="579"/>
                      <a:pt x="621" y="807"/>
                    </a:cubicBezTo>
                    <a:cubicBezTo>
                      <a:pt x="965" y="1177"/>
                      <a:pt x="1322" y="1526"/>
                      <a:pt x="1688" y="1874"/>
                    </a:cubicBezTo>
                    <a:cubicBezTo>
                      <a:pt x="2416" y="2566"/>
                      <a:pt x="3179" y="3222"/>
                      <a:pt x="3933" y="3887"/>
                    </a:cubicBezTo>
                    <a:cubicBezTo>
                      <a:pt x="4058" y="3999"/>
                      <a:pt x="4188" y="4106"/>
                      <a:pt x="4321" y="4204"/>
                    </a:cubicBezTo>
                    <a:cubicBezTo>
                      <a:pt x="4357" y="4231"/>
                      <a:pt x="4482" y="4271"/>
                      <a:pt x="4496" y="4306"/>
                    </a:cubicBezTo>
                    <a:cubicBezTo>
                      <a:pt x="4498" y="4315"/>
                      <a:pt x="4502" y="4319"/>
                      <a:pt x="4508" y="4319"/>
                    </a:cubicBezTo>
                    <a:cubicBezTo>
                      <a:pt x="4527" y="4319"/>
                      <a:pt x="4558" y="4284"/>
                      <a:pt x="4558" y="4271"/>
                    </a:cubicBezTo>
                    <a:cubicBezTo>
                      <a:pt x="4563" y="4226"/>
                      <a:pt x="4500" y="4168"/>
                      <a:pt x="4482" y="4128"/>
                    </a:cubicBezTo>
                    <a:cubicBezTo>
                      <a:pt x="4433" y="4016"/>
                      <a:pt x="4317" y="3918"/>
                      <a:pt x="4228" y="3829"/>
                    </a:cubicBezTo>
                    <a:cubicBezTo>
                      <a:pt x="3933" y="3512"/>
                      <a:pt x="3607" y="3217"/>
                      <a:pt x="3286" y="2918"/>
                    </a:cubicBezTo>
                    <a:cubicBezTo>
                      <a:pt x="2500" y="2191"/>
                      <a:pt x="1724" y="1454"/>
                      <a:pt x="916" y="749"/>
                    </a:cubicBezTo>
                    <a:cubicBezTo>
                      <a:pt x="639" y="508"/>
                      <a:pt x="344" y="276"/>
                      <a:pt x="94" y="8"/>
                    </a:cubicBezTo>
                    <a:cubicBezTo>
                      <a:pt x="89" y="3"/>
                      <a:pt x="83" y="0"/>
                      <a:pt x="7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2" name="Google Shape;752;p44">
                <a:extLst>
                  <a:ext uri="{FF2B5EF4-FFF2-40B4-BE49-F238E27FC236}">
                    <a16:creationId xmlns:a16="http://schemas.microsoft.com/office/drawing/2014/main" id="{E3B4CC0A-078C-2550-2C85-CE8552D25F44}"/>
                  </a:ext>
                </a:extLst>
              </p:cNvPr>
              <p:cNvSpPr/>
              <p:nvPr/>
            </p:nvSpPr>
            <p:spPr>
              <a:xfrm>
                <a:off x="6277725" y="3751150"/>
                <a:ext cx="126425" cy="121850"/>
              </a:xfrm>
              <a:custGeom>
                <a:avLst/>
                <a:gdLst/>
                <a:ahLst/>
                <a:cxnLst/>
                <a:rect l="l" t="t" r="r" b="b"/>
                <a:pathLst>
                  <a:path w="5057" h="4874" extrusionOk="0">
                    <a:moveTo>
                      <a:pt x="80" y="0"/>
                    </a:moveTo>
                    <a:cubicBezTo>
                      <a:pt x="46" y="0"/>
                      <a:pt x="1" y="56"/>
                      <a:pt x="12" y="85"/>
                    </a:cubicBezTo>
                    <a:cubicBezTo>
                      <a:pt x="386" y="916"/>
                      <a:pt x="985" y="1630"/>
                      <a:pt x="1609" y="2282"/>
                    </a:cubicBezTo>
                    <a:cubicBezTo>
                      <a:pt x="2234" y="2933"/>
                      <a:pt x="2922" y="3540"/>
                      <a:pt x="3658" y="4067"/>
                    </a:cubicBezTo>
                    <a:cubicBezTo>
                      <a:pt x="3859" y="4210"/>
                      <a:pt x="4060" y="4357"/>
                      <a:pt x="4274" y="4487"/>
                    </a:cubicBezTo>
                    <a:cubicBezTo>
                      <a:pt x="4497" y="4625"/>
                      <a:pt x="4730" y="4746"/>
                      <a:pt x="4962" y="4871"/>
                    </a:cubicBezTo>
                    <a:cubicBezTo>
                      <a:pt x="4965" y="4872"/>
                      <a:pt x="4969" y="4873"/>
                      <a:pt x="4973" y="4873"/>
                    </a:cubicBezTo>
                    <a:cubicBezTo>
                      <a:pt x="5006" y="4873"/>
                      <a:pt x="5056" y="4814"/>
                      <a:pt x="5029" y="4790"/>
                    </a:cubicBezTo>
                    <a:cubicBezTo>
                      <a:pt x="4846" y="4656"/>
                      <a:pt x="4676" y="4509"/>
                      <a:pt x="4497" y="4366"/>
                    </a:cubicBezTo>
                    <a:cubicBezTo>
                      <a:pt x="4323" y="4232"/>
                      <a:pt x="4149" y="4103"/>
                      <a:pt x="3980" y="3964"/>
                    </a:cubicBezTo>
                    <a:cubicBezTo>
                      <a:pt x="3623" y="3688"/>
                      <a:pt x="3274" y="3398"/>
                      <a:pt x="2935" y="3098"/>
                    </a:cubicBezTo>
                    <a:cubicBezTo>
                      <a:pt x="2261" y="2500"/>
                      <a:pt x="1645" y="1849"/>
                      <a:pt x="1069" y="1161"/>
                    </a:cubicBezTo>
                    <a:cubicBezTo>
                      <a:pt x="748" y="773"/>
                      <a:pt x="431" y="385"/>
                      <a:pt x="101" y="10"/>
                    </a:cubicBezTo>
                    <a:cubicBezTo>
                      <a:pt x="95" y="3"/>
                      <a:pt x="88" y="0"/>
                      <a:pt x="8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3" name="Google Shape;753;p44">
                <a:extLst>
                  <a:ext uri="{FF2B5EF4-FFF2-40B4-BE49-F238E27FC236}">
                    <a16:creationId xmlns:a16="http://schemas.microsoft.com/office/drawing/2014/main" id="{B12AA9B1-636D-E764-9AFC-CAE3675906AC}"/>
                  </a:ext>
                </a:extLst>
              </p:cNvPr>
              <p:cNvSpPr/>
              <p:nvPr/>
            </p:nvSpPr>
            <p:spPr>
              <a:xfrm>
                <a:off x="6257225" y="3684225"/>
                <a:ext cx="99925" cy="112425"/>
              </a:xfrm>
              <a:custGeom>
                <a:avLst/>
                <a:gdLst/>
                <a:ahLst/>
                <a:cxnLst/>
                <a:rect l="l" t="t" r="r" b="b"/>
                <a:pathLst>
                  <a:path w="3997" h="4497" extrusionOk="0">
                    <a:moveTo>
                      <a:pt x="154" y="1"/>
                    </a:moveTo>
                    <a:cubicBezTo>
                      <a:pt x="89" y="1"/>
                      <a:pt x="0" y="123"/>
                      <a:pt x="15" y="174"/>
                    </a:cubicBezTo>
                    <a:cubicBezTo>
                      <a:pt x="95" y="535"/>
                      <a:pt x="265" y="883"/>
                      <a:pt x="443" y="1205"/>
                    </a:cubicBezTo>
                    <a:cubicBezTo>
                      <a:pt x="640" y="1548"/>
                      <a:pt x="867" y="1870"/>
                      <a:pt x="1108" y="2182"/>
                    </a:cubicBezTo>
                    <a:cubicBezTo>
                      <a:pt x="1590" y="2807"/>
                      <a:pt x="2135" y="3383"/>
                      <a:pt x="2760" y="3861"/>
                    </a:cubicBezTo>
                    <a:cubicBezTo>
                      <a:pt x="2929" y="3990"/>
                      <a:pt x="3104" y="4110"/>
                      <a:pt x="3278" y="4227"/>
                    </a:cubicBezTo>
                    <a:cubicBezTo>
                      <a:pt x="3452" y="4334"/>
                      <a:pt x="3644" y="4418"/>
                      <a:pt x="3836" y="4494"/>
                    </a:cubicBezTo>
                    <a:cubicBezTo>
                      <a:pt x="3839" y="4496"/>
                      <a:pt x="3843" y="4496"/>
                      <a:pt x="3847" y="4496"/>
                    </a:cubicBezTo>
                    <a:cubicBezTo>
                      <a:pt x="3901" y="4496"/>
                      <a:pt x="3997" y="4398"/>
                      <a:pt x="3947" y="4360"/>
                    </a:cubicBezTo>
                    <a:cubicBezTo>
                      <a:pt x="3353" y="3914"/>
                      <a:pt x="2787" y="3445"/>
                      <a:pt x="2273" y="2905"/>
                    </a:cubicBezTo>
                    <a:cubicBezTo>
                      <a:pt x="2001" y="2620"/>
                      <a:pt x="1742" y="2321"/>
                      <a:pt x="1497" y="2008"/>
                    </a:cubicBezTo>
                    <a:cubicBezTo>
                      <a:pt x="1260" y="1700"/>
                      <a:pt x="1046" y="1374"/>
                      <a:pt x="832" y="1048"/>
                    </a:cubicBezTo>
                    <a:cubicBezTo>
                      <a:pt x="720" y="879"/>
                      <a:pt x="613" y="705"/>
                      <a:pt x="506" y="531"/>
                    </a:cubicBezTo>
                    <a:cubicBezTo>
                      <a:pt x="399" y="365"/>
                      <a:pt x="305" y="187"/>
                      <a:pt x="193" y="22"/>
                    </a:cubicBezTo>
                    <a:cubicBezTo>
                      <a:pt x="182" y="7"/>
                      <a:pt x="169" y="1"/>
                      <a:pt x="15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4" name="Google Shape;754;p44">
                <a:extLst>
                  <a:ext uri="{FF2B5EF4-FFF2-40B4-BE49-F238E27FC236}">
                    <a16:creationId xmlns:a16="http://schemas.microsoft.com/office/drawing/2014/main" id="{A9849324-C9D0-424C-F164-8AF96610CFDE}"/>
                  </a:ext>
                </a:extLst>
              </p:cNvPr>
              <p:cNvSpPr/>
              <p:nvPr/>
            </p:nvSpPr>
            <p:spPr>
              <a:xfrm>
                <a:off x="6252625" y="3668100"/>
                <a:ext cx="83200" cy="95650"/>
              </a:xfrm>
              <a:custGeom>
                <a:avLst/>
                <a:gdLst/>
                <a:ahLst/>
                <a:cxnLst/>
                <a:rect l="l" t="t" r="r" b="b"/>
                <a:pathLst>
                  <a:path w="3328" h="3826" extrusionOk="0">
                    <a:moveTo>
                      <a:pt x="83" y="0"/>
                    </a:moveTo>
                    <a:cubicBezTo>
                      <a:pt x="47" y="0"/>
                      <a:pt x="0" y="66"/>
                      <a:pt x="11" y="95"/>
                    </a:cubicBezTo>
                    <a:cubicBezTo>
                      <a:pt x="87" y="395"/>
                      <a:pt x="194" y="689"/>
                      <a:pt x="319" y="970"/>
                    </a:cubicBezTo>
                    <a:cubicBezTo>
                      <a:pt x="462" y="1292"/>
                      <a:pt x="658" y="1600"/>
                      <a:pt x="846" y="1894"/>
                    </a:cubicBezTo>
                    <a:cubicBezTo>
                      <a:pt x="1216" y="2483"/>
                      <a:pt x="1658" y="3073"/>
                      <a:pt x="2225" y="3483"/>
                    </a:cubicBezTo>
                    <a:cubicBezTo>
                      <a:pt x="2479" y="3662"/>
                      <a:pt x="2802" y="3825"/>
                      <a:pt x="3119" y="3825"/>
                    </a:cubicBezTo>
                    <a:cubicBezTo>
                      <a:pt x="3143" y="3825"/>
                      <a:pt x="3166" y="3824"/>
                      <a:pt x="3189" y="3823"/>
                    </a:cubicBezTo>
                    <a:cubicBezTo>
                      <a:pt x="3234" y="3818"/>
                      <a:pt x="3328" y="3733"/>
                      <a:pt x="3265" y="3698"/>
                    </a:cubicBezTo>
                    <a:cubicBezTo>
                      <a:pt x="3145" y="3635"/>
                      <a:pt x="3020" y="3582"/>
                      <a:pt x="2904" y="3515"/>
                    </a:cubicBezTo>
                    <a:cubicBezTo>
                      <a:pt x="2779" y="3439"/>
                      <a:pt x="2663" y="3354"/>
                      <a:pt x="2551" y="3269"/>
                    </a:cubicBezTo>
                    <a:cubicBezTo>
                      <a:pt x="2292" y="3064"/>
                      <a:pt x="2064" y="2818"/>
                      <a:pt x="1855" y="2564"/>
                    </a:cubicBezTo>
                    <a:cubicBezTo>
                      <a:pt x="1408" y="2024"/>
                      <a:pt x="1060" y="1412"/>
                      <a:pt x="703" y="814"/>
                    </a:cubicBezTo>
                    <a:cubicBezTo>
                      <a:pt x="533" y="533"/>
                      <a:pt x="328" y="256"/>
                      <a:pt x="105" y="11"/>
                    </a:cubicBezTo>
                    <a:cubicBezTo>
                      <a:pt x="99" y="4"/>
                      <a:pt x="91" y="0"/>
                      <a:pt x="8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5" name="Google Shape;755;p44">
                <a:extLst>
                  <a:ext uri="{FF2B5EF4-FFF2-40B4-BE49-F238E27FC236}">
                    <a16:creationId xmlns:a16="http://schemas.microsoft.com/office/drawing/2014/main" id="{6C44FA61-20C9-C31C-2A04-92A7342C053A}"/>
                  </a:ext>
                </a:extLst>
              </p:cNvPr>
              <p:cNvSpPr/>
              <p:nvPr/>
            </p:nvSpPr>
            <p:spPr>
              <a:xfrm>
                <a:off x="6271725" y="3675975"/>
                <a:ext cx="62550" cy="67350"/>
              </a:xfrm>
              <a:custGeom>
                <a:avLst/>
                <a:gdLst/>
                <a:ahLst/>
                <a:cxnLst/>
                <a:rect l="l" t="t" r="r" b="b"/>
                <a:pathLst>
                  <a:path w="2502" h="2694" extrusionOk="0">
                    <a:moveTo>
                      <a:pt x="92" y="0"/>
                    </a:moveTo>
                    <a:cubicBezTo>
                      <a:pt x="53" y="0"/>
                      <a:pt x="1" y="55"/>
                      <a:pt x="19" y="88"/>
                    </a:cubicBezTo>
                    <a:cubicBezTo>
                      <a:pt x="153" y="343"/>
                      <a:pt x="323" y="593"/>
                      <a:pt x="501" y="820"/>
                    </a:cubicBezTo>
                    <a:cubicBezTo>
                      <a:pt x="676" y="1057"/>
                      <a:pt x="859" y="1276"/>
                      <a:pt x="1064" y="1490"/>
                    </a:cubicBezTo>
                    <a:cubicBezTo>
                      <a:pt x="1260" y="1700"/>
                      <a:pt x="1470" y="1896"/>
                      <a:pt x="1675" y="2097"/>
                    </a:cubicBezTo>
                    <a:cubicBezTo>
                      <a:pt x="1876" y="2298"/>
                      <a:pt x="2095" y="2476"/>
                      <a:pt x="2296" y="2677"/>
                    </a:cubicBezTo>
                    <a:cubicBezTo>
                      <a:pt x="2308" y="2689"/>
                      <a:pt x="2322" y="2694"/>
                      <a:pt x="2337" y="2694"/>
                    </a:cubicBezTo>
                    <a:cubicBezTo>
                      <a:pt x="2410" y="2694"/>
                      <a:pt x="2502" y="2575"/>
                      <a:pt x="2461" y="2512"/>
                    </a:cubicBezTo>
                    <a:cubicBezTo>
                      <a:pt x="2300" y="2271"/>
                      <a:pt x="2144" y="2039"/>
                      <a:pt x="1952" y="1820"/>
                    </a:cubicBezTo>
                    <a:cubicBezTo>
                      <a:pt x="1765" y="1611"/>
                      <a:pt x="1573" y="1401"/>
                      <a:pt x="1372" y="1204"/>
                    </a:cubicBezTo>
                    <a:cubicBezTo>
                      <a:pt x="1171" y="999"/>
                      <a:pt x="961" y="812"/>
                      <a:pt x="751" y="615"/>
                    </a:cubicBezTo>
                    <a:cubicBezTo>
                      <a:pt x="533" y="414"/>
                      <a:pt x="323" y="213"/>
                      <a:pt x="113" y="8"/>
                    </a:cubicBezTo>
                    <a:cubicBezTo>
                      <a:pt x="107" y="3"/>
                      <a:pt x="100" y="0"/>
                      <a:pt x="9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6" name="Google Shape;756;p44">
                <a:extLst>
                  <a:ext uri="{FF2B5EF4-FFF2-40B4-BE49-F238E27FC236}">
                    <a16:creationId xmlns:a16="http://schemas.microsoft.com/office/drawing/2014/main" id="{5910809A-DB8A-D655-4DE5-DAD521C82443}"/>
                  </a:ext>
                </a:extLst>
              </p:cNvPr>
              <p:cNvSpPr/>
              <p:nvPr/>
            </p:nvSpPr>
            <p:spPr>
              <a:xfrm>
                <a:off x="6275525" y="3725900"/>
                <a:ext cx="98775" cy="105350"/>
              </a:xfrm>
              <a:custGeom>
                <a:avLst/>
                <a:gdLst/>
                <a:ahLst/>
                <a:cxnLst/>
                <a:rect l="l" t="t" r="r" b="b"/>
                <a:pathLst>
                  <a:path w="3951" h="4214" extrusionOk="0">
                    <a:moveTo>
                      <a:pt x="94" y="0"/>
                    </a:moveTo>
                    <a:cubicBezTo>
                      <a:pt x="54" y="0"/>
                      <a:pt x="0" y="64"/>
                      <a:pt x="15" y="100"/>
                    </a:cubicBezTo>
                    <a:cubicBezTo>
                      <a:pt x="162" y="404"/>
                      <a:pt x="336" y="707"/>
                      <a:pt x="519" y="993"/>
                    </a:cubicBezTo>
                    <a:cubicBezTo>
                      <a:pt x="724" y="1310"/>
                      <a:pt x="930" y="1627"/>
                      <a:pt x="1153" y="1930"/>
                    </a:cubicBezTo>
                    <a:cubicBezTo>
                      <a:pt x="1617" y="2551"/>
                      <a:pt x="2148" y="3131"/>
                      <a:pt x="2751" y="3622"/>
                    </a:cubicBezTo>
                    <a:cubicBezTo>
                      <a:pt x="2907" y="3747"/>
                      <a:pt x="3072" y="3867"/>
                      <a:pt x="3242" y="3975"/>
                    </a:cubicBezTo>
                    <a:cubicBezTo>
                      <a:pt x="3331" y="4028"/>
                      <a:pt x="3416" y="4073"/>
                      <a:pt x="3510" y="4117"/>
                    </a:cubicBezTo>
                    <a:cubicBezTo>
                      <a:pt x="3554" y="4135"/>
                      <a:pt x="3595" y="4162"/>
                      <a:pt x="3644" y="4171"/>
                    </a:cubicBezTo>
                    <a:cubicBezTo>
                      <a:pt x="3697" y="4189"/>
                      <a:pt x="3746" y="4184"/>
                      <a:pt x="3800" y="4211"/>
                    </a:cubicBezTo>
                    <a:cubicBezTo>
                      <a:pt x="3805" y="4213"/>
                      <a:pt x="3810" y="4214"/>
                      <a:pt x="3816" y="4214"/>
                    </a:cubicBezTo>
                    <a:cubicBezTo>
                      <a:pt x="3874" y="4214"/>
                      <a:pt x="3951" y="4114"/>
                      <a:pt x="3894" y="4077"/>
                    </a:cubicBezTo>
                    <a:cubicBezTo>
                      <a:pt x="3853" y="4055"/>
                      <a:pt x="3836" y="4015"/>
                      <a:pt x="3804" y="3979"/>
                    </a:cubicBezTo>
                    <a:cubicBezTo>
                      <a:pt x="3778" y="3952"/>
                      <a:pt x="3742" y="3930"/>
                      <a:pt x="3711" y="3903"/>
                    </a:cubicBezTo>
                    <a:cubicBezTo>
                      <a:pt x="3644" y="3850"/>
                      <a:pt x="3577" y="3792"/>
                      <a:pt x="3510" y="3742"/>
                    </a:cubicBezTo>
                    <a:cubicBezTo>
                      <a:pt x="3376" y="3635"/>
                      <a:pt x="3246" y="3524"/>
                      <a:pt x="3117" y="3412"/>
                    </a:cubicBezTo>
                    <a:cubicBezTo>
                      <a:pt x="2831" y="3167"/>
                      <a:pt x="2568" y="2899"/>
                      <a:pt x="2309" y="2627"/>
                    </a:cubicBezTo>
                    <a:cubicBezTo>
                      <a:pt x="2041" y="2345"/>
                      <a:pt x="1791" y="2046"/>
                      <a:pt x="1541" y="1752"/>
                    </a:cubicBezTo>
                    <a:cubicBezTo>
                      <a:pt x="1296" y="1466"/>
                      <a:pt x="1055" y="1180"/>
                      <a:pt x="823" y="886"/>
                    </a:cubicBezTo>
                    <a:cubicBezTo>
                      <a:pt x="591" y="591"/>
                      <a:pt x="358" y="296"/>
                      <a:pt x="117" y="11"/>
                    </a:cubicBezTo>
                    <a:cubicBezTo>
                      <a:pt x="111" y="3"/>
                      <a:pt x="103" y="0"/>
                      <a:pt x="9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7" name="Google Shape;757;p44">
                <a:extLst>
                  <a:ext uri="{FF2B5EF4-FFF2-40B4-BE49-F238E27FC236}">
                    <a16:creationId xmlns:a16="http://schemas.microsoft.com/office/drawing/2014/main" id="{D9AAF2FD-C127-E495-67AA-46C18EF9BCA5}"/>
                  </a:ext>
                </a:extLst>
              </p:cNvPr>
              <p:cNvSpPr/>
              <p:nvPr/>
            </p:nvSpPr>
            <p:spPr>
              <a:xfrm>
                <a:off x="6306650" y="3810950"/>
                <a:ext cx="124250" cy="116775"/>
              </a:xfrm>
              <a:custGeom>
                <a:avLst/>
                <a:gdLst/>
                <a:ahLst/>
                <a:cxnLst/>
                <a:rect l="l" t="t" r="r" b="b"/>
                <a:pathLst>
                  <a:path w="4970" h="4671" extrusionOk="0">
                    <a:moveTo>
                      <a:pt x="76" y="0"/>
                    </a:moveTo>
                    <a:cubicBezTo>
                      <a:pt x="45" y="0"/>
                      <a:pt x="1" y="53"/>
                      <a:pt x="15" y="82"/>
                    </a:cubicBezTo>
                    <a:cubicBezTo>
                      <a:pt x="198" y="448"/>
                      <a:pt x="426" y="787"/>
                      <a:pt x="631" y="1144"/>
                    </a:cubicBezTo>
                    <a:cubicBezTo>
                      <a:pt x="863" y="1550"/>
                      <a:pt x="1149" y="1929"/>
                      <a:pt x="1426" y="2304"/>
                    </a:cubicBezTo>
                    <a:cubicBezTo>
                      <a:pt x="1988" y="3045"/>
                      <a:pt x="2644" y="3746"/>
                      <a:pt x="3448" y="4237"/>
                    </a:cubicBezTo>
                    <a:cubicBezTo>
                      <a:pt x="3653" y="4362"/>
                      <a:pt x="3867" y="4469"/>
                      <a:pt x="4090" y="4550"/>
                    </a:cubicBezTo>
                    <a:cubicBezTo>
                      <a:pt x="4327" y="4634"/>
                      <a:pt x="4550" y="4670"/>
                      <a:pt x="4800" y="4670"/>
                    </a:cubicBezTo>
                    <a:cubicBezTo>
                      <a:pt x="4849" y="4670"/>
                      <a:pt x="4970" y="4550"/>
                      <a:pt x="4889" y="4518"/>
                    </a:cubicBezTo>
                    <a:cubicBezTo>
                      <a:pt x="4711" y="4456"/>
                      <a:pt x="4528" y="4380"/>
                      <a:pt x="4354" y="4304"/>
                    </a:cubicBezTo>
                    <a:cubicBezTo>
                      <a:pt x="4166" y="4224"/>
                      <a:pt x="3983" y="4126"/>
                      <a:pt x="3809" y="4023"/>
                    </a:cubicBezTo>
                    <a:cubicBezTo>
                      <a:pt x="3425" y="3791"/>
                      <a:pt x="3077" y="3501"/>
                      <a:pt x="2756" y="3197"/>
                    </a:cubicBezTo>
                    <a:cubicBezTo>
                      <a:pt x="2077" y="2559"/>
                      <a:pt x="1488" y="1831"/>
                      <a:pt x="926" y="1090"/>
                    </a:cubicBezTo>
                    <a:cubicBezTo>
                      <a:pt x="783" y="903"/>
                      <a:pt x="631" y="715"/>
                      <a:pt x="488" y="523"/>
                    </a:cubicBezTo>
                    <a:cubicBezTo>
                      <a:pt x="363" y="349"/>
                      <a:pt x="234" y="175"/>
                      <a:pt x="95" y="10"/>
                    </a:cubicBezTo>
                    <a:cubicBezTo>
                      <a:pt x="90" y="3"/>
                      <a:pt x="84" y="0"/>
                      <a:pt x="7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8" name="Google Shape;758;p44">
                <a:extLst>
                  <a:ext uri="{FF2B5EF4-FFF2-40B4-BE49-F238E27FC236}">
                    <a16:creationId xmlns:a16="http://schemas.microsoft.com/office/drawing/2014/main" id="{070D5FFE-C586-5865-5AF3-7A77E3622806}"/>
                  </a:ext>
                </a:extLst>
              </p:cNvPr>
              <p:cNvSpPr/>
              <p:nvPr/>
            </p:nvSpPr>
            <p:spPr>
              <a:xfrm>
                <a:off x="5865350" y="3658850"/>
                <a:ext cx="379925" cy="258450"/>
              </a:xfrm>
              <a:custGeom>
                <a:avLst/>
                <a:gdLst/>
                <a:ahLst/>
                <a:cxnLst/>
                <a:rect l="l" t="t" r="r" b="b"/>
                <a:pathLst>
                  <a:path w="15197" h="10338" extrusionOk="0">
                    <a:moveTo>
                      <a:pt x="4440" y="6655"/>
                    </a:moveTo>
                    <a:cubicBezTo>
                      <a:pt x="4437" y="6657"/>
                      <a:pt x="4435" y="6659"/>
                      <a:pt x="4432" y="6661"/>
                    </a:cubicBezTo>
                    <a:cubicBezTo>
                      <a:pt x="4430" y="6663"/>
                      <a:pt x="4427" y="6665"/>
                      <a:pt x="4424" y="6667"/>
                    </a:cubicBezTo>
                    <a:lnTo>
                      <a:pt x="4424" y="6667"/>
                    </a:lnTo>
                    <a:cubicBezTo>
                      <a:pt x="4429" y="6663"/>
                      <a:pt x="4434" y="6658"/>
                      <a:pt x="4440" y="6655"/>
                    </a:cubicBezTo>
                    <a:close/>
                    <a:moveTo>
                      <a:pt x="14984" y="0"/>
                    </a:moveTo>
                    <a:cubicBezTo>
                      <a:pt x="14964" y="0"/>
                      <a:pt x="14943" y="2"/>
                      <a:pt x="14922" y="6"/>
                    </a:cubicBezTo>
                    <a:cubicBezTo>
                      <a:pt x="14605" y="64"/>
                      <a:pt x="14293" y="198"/>
                      <a:pt x="13985" y="296"/>
                    </a:cubicBezTo>
                    <a:cubicBezTo>
                      <a:pt x="13677" y="390"/>
                      <a:pt x="13364" y="488"/>
                      <a:pt x="13056" y="590"/>
                    </a:cubicBezTo>
                    <a:cubicBezTo>
                      <a:pt x="12454" y="787"/>
                      <a:pt x="11873" y="1028"/>
                      <a:pt x="11302" y="1309"/>
                    </a:cubicBezTo>
                    <a:cubicBezTo>
                      <a:pt x="10226" y="1831"/>
                      <a:pt x="9191" y="2438"/>
                      <a:pt x="8195" y="3095"/>
                    </a:cubicBezTo>
                    <a:cubicBezTo>
                      <a:pt x="7227" y="3737"/>
                      <a:pt x="6298" y="4429"/>
                      <a:pt x="5396" y="5166"/>
                    </a:cubicBezTo>
                    <a:cubicBezTo>
                      <a:pt x="4472" y="5916"/>
                      <a:pt x="3580" y="6697"/>
                      <a:pt x="2705" y="7500"/>
                    </a:cubicBezTo>
                    <a:cubicBezTo>
                      <a:pt x="2285" y="7888"/>
                      <a:pt x="1870" y="8290"/>
                      <a:pt x="1464" y="8692"/>
                    </a:cubicBezTo>
                    <a:cubicBezTo>
                      <a:pt x="1259" y="8897"/>
                      <a:pt x="1053" y="9103"/>
                      <a:pt x="861" y="9317"/>
                    </a:cubicBezTo>
                    <a:cubicBezTo>
                      <a:pt x="759" y="9424"/>
                      <a:pt x="683" y="9522"/>
                      <a:pt x="576" y="9634"/>
                    </a:cubicBezTo>
                    <a:cubicBezTo>
                      <a:pt x="473" y="9745"/>
                      <a:pt x="370" y="9853"/>
                      <a:pt x="277" y="9969"/>
                    </a:cubicBezTo>
                    <a:cubicBezTo>
                      <a:pt x="192" y="10071"/>
                      <a:pt x="111" y="10178"/>
                      <a:pt x="27" y="10281"/>
                    </a:cubicBezTo>
                    <a:cubicBezTo>
                      <a:pt x="0" y="10310"/>
                      <a:pt x="15" y="10338"/>
                      <a:pt x="42" y="10338"/>
                    </a:cubicBezTo>
                    <a:cubicBezTo>
                      <a:pt x="52" y="10338"/>
                      <a:pt x="64" y="10334"/>
                      <a:pt x="76" y="10326"/>
                    </a:cubicBezTo>
                    <a:cubicBezTo>
                      <a:pt x="183" y="10250"/>
                      <a:pt x="294" y="10178"/>
                      <a:pt x="406" y="10098"/>
                    </a:cubicBezTo>
                    <a:cubicBezTo>
                      <a:pt x="518" y="10018"/>
                      <a:pt x="620" y="9928"/>
                      <a:pt x="727" y="9844"/>
                    </a:cubicBezTo>
                    <a:cubicBezTo>
                      <a:pt x="839" y="9750"/>
                      <a:pt x="960" y="9669"/>
                      <a:pt x="1071" y="9580"/>
                    </a:cubicBezTo>
                    <a:cubicBezTo>
                      <a:pt x="1080" y="9571"/>
                      <a:pt x="1089" y="9562"/>
                      <a:pt x="1098" y="9553"/>
                    </a:cubicBezTo>
                    <a:cubicBezTo>
                      <a:pt x="1111" y="9540"/>
                      <a:pt x="1125" y="9531"/>
                      <a:pt x="1134" y="9522"/>
                    </a:cubicBezTo>
                    <a:cubicBezTo>
                      <a:pt x="1160" y="9504"/>
                      <a:pt x="1183" y="9482"/>
                      <a:pt x="1205" y="9464"/>
                    </a:cubicBezTo>
                    <a:cubicBezTo>
                      <a:pt x="1268" y="9415"/>
                      <a:pt x="1326" y="9362"/>
                      <a:pt x="1384" y="9312"/>
                    </a:cubicBezTo>
                    <a:cubicBezTo>
                      <a:pt x="1834" y="8937"/>
                      <a:pt x="2276" y="8549"/>
                      <a:pt x="2718" y="8161"/>
                    </a:cubicBezTo>
                    <a:cubicBezTo>
                      <a:pt x="3147" y="7777"/>
                      <a:pt x="3580" y="7397"/>
                      <a:pt x="4017" y="7018"/>
                    </a:cubicBezTo>
                    <a:cubicBezTo>
                      <a:pt x="4124" y="6924"/>
                      <a:pt x="4231" y="6831"/>
                      <a:pt x="4339" y="6737"/>
                    </a:cubicBezTo>
                    <a:cubicBezTo>
                      <a:pt x="4365" y="6719"/>
                      <a:pt x="4388" y="6697"/>
                      <a:pt x="4414" y="6679"/>
                    </a:cubicBezTo>
                    <a:cubicBezTo>
                      <a:pt x="4416" y="6676"/>
                      <a:pt x="4419" y="6673"/>
                      <a:pt x="4421" y="6671"/>
                    </a:cubicBezTo>
                    <a:lnTo>
                      <a:pt x="4421" y="6671"/>
                    </a:lnTo>
                    <a:cubicBezTo>
                      <a:pt x="4407" y="6681"/>
                      <a:pt x="4402" y="6685"/>
                      <a:pt x="4402" y="6685"/>
                    </a:cubicBezTo>
                    <a:cubicBezTo>
                      <a:pt x="4402" y="6685"/>
                      <a:pt x="4414" y="6675"/>
                      <a:pt x="4424" y="6667"/>
                    </a:cubicBezTo>
                    <a:lnTo>
                      <a:pt x="4424" y="6667"/>
                    </a:lnTo>
                    <a:cubicBezTo>
                      <a:pt x="4423" y="6668"/>
                      <a:pt x="4422" y="6669"/>
                      <a:pt x="4421" y="6671"/>
                    </a:cubicBezTo>
                    <a:lnTo>
                      <a:pt x="4421" y="6671"/>
                    </a:lnTo>
                    <a:cubicBezTo>
                      <a:pt x="4428" y="6665"/>
                      <a:pt x="4438" y="6657"/>
                      <a:pt x="4450" y="6648"/>
                    </a:cubicBezTo>
                    <a:lnTo>
                      <a:pt x="4450" y="6648"/>
                    </a:lnTo>
                    <a:cubicBezTo>
                      <a:pt x="4447" y="6650"/>
                      <a:pt x="4443" y="6652"/>
                      <a:pt x="4440" y="6655"/>
                    </a:cubicBezTo>
                    <a:lnTo>
                      <a:pt x="4440" y="6655"/>
                    </a:lnTo>
                    <a:cubicBezTo>
                      <a:pt x="4495" y="6608"/>
                      <a:pt x="4546" y="6561"/>
                      <a:pt x="4602" y="6518"/>
                    </a:cubicBezTo>
                    <a:cubicBezTo>
                      <a:pt x="4821" y="6331"/>
                      <a:pt x="5039" y="6152"/>
                      <a:pt x="5263" y="5969"/>
                    </a:cubicBezTo>
                    <a:cubicBezTo>
                      <a:pt x="6151" y="5246"/>
                      <a:pt x="7066" y="4545"/>
                      <a:pt x="8017" y="3898"/>
                    </a:cubicBezTo>
                    <a:cubicBezTo>
                      <a:pt x="8494" y="3572"/>
                      <a:pt x="8981" y="3260"/>
                      <a:pt x="9476" y="2961"/>
                    </a:cubicBezTo>
                    <a:cubicBezTo>
                      <a:pt x="9490" y="2952"/>
                      <a:pt x="9503" y="2943"/>
                      <a:pt x="9516" y="2934"/>
                    </a:cubicBezTo>
                    <a:cubicBezTo>
                      <a:pt x="9526" y="2929"/>
                      <a:pt x="9530" y="2927"/>
                      <a:pt x="9531" y="2927"/>
                    </a:cubicBezTo>
                    <a:lnTo>
                      <a:pt x="9531" y="2927"/>
                    </a:lnTo>
                    <a:cubicBezTo>
                      <a:pt x="9533" y="2927"/>
                      <a:pt x="9490" y="2952"/>
                      <a:pt x="9490" y="2952"/>
                    </a:cubicBezTo>
                    <a:cubicBezTo>
                      <a:pt x="9512" y="2947"/>
                      <a:pt x="9552" y="2916"/>
                      <a:pt x="9574" y="2903"/>
                    </a:cubicBezTo>
                    <a:cubicBezTo>
                      <a:pt x="9641" y="2862"/>
                      <a:pt x="9713" y="2822"/>
                      <a:pt x="9780" y="2782"/>
                    </a:cubicBezTo>
                    <a:cubicBezTo>
                      <a:pt x="9905" y="2711"/>
                      <a:pt x="10030" y="2639"/>
                      <a:pt x="10155" y="2568"/>
                    </a:cubicBezTo>
                    <a:cubicBezTo>
                      <a:pt x="10409" y="2429"/>
                      <a:pt x="10664" y="2296"/>
                      <a:pt x="10922" y="2162"/>
                    </a:cubicBezTo>
                    <a:cubicBezTo>
                      <a:pt x="11181" y="2032"/>
                      <a:pt x="11440" y="1903"/>
                      <a:pt x="11704" y="1782"/>
                    </a:cubicBezTo>
                    <a:cubicBezTo>
                      <a:pt x="11838" y="1720"/>
                      <a:pt x="11971" y="1657"/>
                      <a:pt x="12105" y="1599"/>
                    </a:cubicBezTo>
                    <a:cubicBezTo>
                      <a:pt x="12172" y="1572"/>
                      <a:pt x="12244" y="1541"/>
                      <a:pt x="12311" y="1514"/>
                    </a:cubicBezTo>
                    <a:cubicBezTo>
                      <a:pt x="12351" y="1501"/>
                      <a:pt x="12387" y="1488"/>
                      <a:pt x="12427" y="1474"/>
                    </a:cubicBezTo>
                    <a:cubicBezTo>
                      <a:pt x="12436" y="1470"/>
                      <a:pt x="12443" y="1466"/>
                      <a:pt x="12451" y="1464"/>
                    </a:cubicBezTo>
                    <a:lnTo>
                      <a:pt x="12451" y="1464"/>
                    </a:lnTo>
                    <a:cubicBezTo>
                      <a:pt x="12451" y="1464"/>
                      <a:pt x="12450" y="1464"/>
                      <a:pt x="12451" y="1464"/>
                    </a:cubicBezTo>
                    <a:cubicBezTo>
                      <a:pt x="12453" y="1464"/>
                      <a:pt x="12461" y="1462"/>
                      <a:pt x="12476" y="1456"/>
                    </a:cubicBezTo>
                    <a:lnTo>
                      <a:pt x="12476" y="1456"/>
                    </a:lnTo>
                    <a:cubicBezTo>
                      <a:pt x="12467" y="1459"/>
                      <a:pt x="12459" y="1461"/>
                      <a:pt x="12451" y="1464"/>
                    </a:cubicBezTo>
                    <a:lnTo>
                      <a:pt x="12451" y="1464"/>
                    </a:lnTo>
                    <a:cubicBezTo>
                      <a:pt x="12454" y="1462"/>
                      <a:pt x="12462" y="1458"/>
                      <a:pt x="12476" y="1452"/>
                    </a:cubicBezTo>
                    <a:cubicBezTo>
                      <a:pt x="13087" y="1238"/>
                      <a:pt x="13708" y="1059"/>
                      <a:pt x="14319" y="854"/>
                    </a:cubicBezTo>
                    <a:cubicBezTo>
                      <a:pt x="14498" y="796"/>
                      <a:pt x="14676" y="733"/>
                      <a:pt x="14842" y="640"/>
                    </a:cubicBezTo>
                    <a:cubicBezTo>
                      <a:pt x="15002" y="555"/>
                      <a:pt x="15154" y="403"/>
                      <a:pt x="15181" y="215"/>
                    </a:cubicBezTo>
                    <a:cubicBezTo>
                      <a:pt x="15196" y="73"/>
                      <a:pt x="15109" y="0"/>
                      <a:pt x="1498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9" name="Google Shape;759;p44">
                <a:extLst>
                  <a:ext uri="{FF2B5EF4-FFF2-40B4-BE49-F238E27FC236}">
                    <a16:creationId xmlns:a16="http://schemas.microsoft.com/office/drawing/2014/main" id="{727A1355-7382-CD73-E07D-64F849845EF1}"/>
                  </a:ext>
                </a:extLst>
              </p:cNvPr>
              <p:cNvSpPr/>
              <p:nvPr/>
            </p:nvSpPr>
            <p:spPr>
              <a:xfrm>
                <a:off x="5894350" y="3870475"/>
                <a:ext cx="28050" cy="126075"/>
              </a:xfrm>
              <a:custGeom>
                <a:avLst/>
                <a:gdLst/>
                <a:ahLst/>
                <a:cxnLst/>
                <a:rect l="l" t="t" r="r" b="b"/>
                <a:pathLst>
                  <a:path w="1122" h="5043" extrusionOk="0">
                    <a:moveTo>
                      <a:pt x="1094" y="1"/>
                    </a:moveTo>
                    <a:cubicBezTo>
                      <a:pt x="1065" y="1"/>
                      <a:pt x="1020" y="30"/>
                      <a:pt x="1009" y="53"/>
                    </a:cubicBezTo>
                    <a:cubicBezTo>
                      <a:pt x="483" y="1271"/>
                      <a:pt x="206" y="2611"/>
                      <a:pt x="54" y="3923"/>
                    </a:cubicBezTo>
                    <a:cubicBezTo>
                      <a:pt x="14" y="4284"/>
                      <a:pt x="9" y="4650"/>
                      <a:pt x="0" y="5016"/>
                    </a:cubicBezTo>
                    <a:cubicBezTo>
                      <a:pt x="0" y="5035"/>
                      <a:pt x="9" y="5042"/>
                      <a:pt x="22" y="5042"/>
                    </a:cubicBezTo>
                    <a:cubicBezTo>
                      <a:pt x="53" y="5042"/>
                      <a:pt x="106" y="5001"/>
                      <a:pt x="112" y="4976"/>
                    </a:cubicBezTo>
                    <a:cubicBezTo>
                      <a:pt x="161" y="4642"/>
                      <a:pt x="228" y="4316"/>
                      <a:pt x="286" y="3985"/>
                    </a:cubicBezTo>
                    <a:cubicBezTo>
                      <a:pt x="344" y="3664"/>
                      <a:pt x="389" y="3347"/>
                      <a:pt x="451" y="3026"/>
                    </a:cubicBezTo>
                    <a:cubicBezTo>
                      <a:pt x="572" y="2392"/>
                      <a:pt x="732" y="1767"/>
                      <a:pt x="871" y="1133"/>
                    </a:cubicBezTo>
                    <a:cubicBezTo>
                      <a:pt x="947" y="767"/>
                      <a:pt x="1045" y="405"/>
                      <a:pt x="1116" y="39"/>
                    </a:cubicBezTo>
                    <a:cubicBezTo>
                      <a:pt x="1121" y="11"/>
                      <a:pt x="1110" y="1"/>
                      <a:pt x="109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0" name="Google Shape;760;p44">
                <a:extLst>
                  <a:ext uri="{FF2B5EF4-FFF2-40B4-BE49-F238E27FC236}">
                    <a16:creationId xmlns:a16="http://schemas.microsoft.com/office/drawing/2014/main" id="{5A62C094-C88F-E5FF-D946-3D4A4F62E2C6}"/>
                  </a:ext>
                </a:extLst>
              </p:cNvPr>
              <p:cNvSpPr/>
              <p:nvPr/>
            </p:nvSpPr>
            <p:spPr>
              <a:xfrm>
                <a:off x="5915675" y="3830525"/>
                <a:ext cx="40925" cy="130525"/>
              </a:xfrm>
              <a:custGeom>
                <a:avLst/>
                <a:gdLst/>
                <a:ahLst/>
                <a:cxnLst/>
                <a:rect l="l" t="t" r="r" b="b"/>
                <a:pathLst>
                  <a:path w="1637" h="5221" extrusionOk="0">
                    <a:moveTo>
                      <a:pt x="1617" y="0"/>
                    </a:moveTo>
                    <a:cubicBezTo>
                      <a:pt x="1600" y="0"/>
                      <a:pt x="1574" y="13"/>
                      <a:pt x="1567" y="26"/>
                    </a:cubicBezTo>
                    <a:cubicBezTo>
                      <a:pt x="1169" y="647"/>
                      <a:pt x="906" y="1347"/>
                      <a:pt x="656" y="2039"/>
                    </a:cubicBezTo>
                    <a:cubicBezTo>
                      <a:pt x="384" y="2802"/>
                      <a:pt x="121" y="3593"/>
                      <a:pt x="40" y="4400"/>
                    </a:cubicBezTo>
                    <a:cubicBezTo>
                      <a:pt x="18" y="4650"/>
                      <a:pt x="0" y="5021"/>
                      <a:pt x="187" y="5217"/>
                    </a:cubicBezTo>
                    <a:cubicBezTo>
                      <a:pt x="191" y="5220"/>
                      <a:pt x="194" y="5221"/>
                      <a:pt x="197" y="5221"/>
                    </a:cubicBezTo>
                    <a:cubicBezTo>
                      <a:pt x="214" y="5221"/>
                      <a:pt x="231" y="5197"/>
                      <a:pt x="228" y="5186"/>
                    </a:cubicBezTo>
                    <a:cubicBezTo>
                      <a:pt x="161" y="4927"/>
                      <a:pt x="179" y="4673"/>
                      <a:pt x="205" y="4414"/>
                    </a:cubicBezTo>
                    <a:cubicBezTo>
                      <a:pt x="241" y="4048"/>
                      <a:pt x="335" y="3691"/>
                      <a:pt x="429" y="3338"/>
                    </a:cubicBezTo>
                    <a:cubicBezTo>
                      <a:pt x="647" y="2535"/>
                      <a:pt x="946" y="1758"/>
                      <a:pt x="1263" y="986"/>
                    </a:cubicBezTo>
                    <a:cubicBezTo>
                      <a:pt x="1388" y="664"/>
                      <a:pt x="1513" y="347"/>
                      <a:pt x="1629" y="26"/>
                    </a:cubicBezTo>
                    <a:cubicBezTo>
                      <a:pt x="1637" y="7"/>
                      <a:pt x="1629" y="0"/>
                      <a:pt x="161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1" name="Google Shape;761;p44">
                <a:extLst>
                  <a:ext uri="{FF2B5EF4-FFF2-40B4-BE49-F238E27FC236}">
                    <a16:creationId xmlns:a16="http://schemas.microsoft.com/office/drawing/2014/main" id="{4E26C808-A569-1F8A-8CAB-BAA70886D6E3}"/>
                  </a:ext>
                </a:extLst>
              </p:cNvPr>
              <p:cNvSpPr/>
              <p:nvPr/>
            </p:nvSpPr>
            <p:spPr>
              <a:xfrm>
                <a:off x="5946800" y="3813075"/>
                <a:ext cx="38950" cy="136650"/>
              </a:xfrm>
              <a:custGeom>
                <a:avLst/>
                <a:gdLst/>
                <a:ahLst/>
                <a:cxnLst/>
                <a:rect l="l" t="t" r="r" b="b"/>
                <a:pathLst>
                  <a:path w="1558" h="5466" extrusionOk="0">
                    <a:moveTo>
                      <a:pt x="1530" y="1"/>
                    </a:moveTo>
                    <a:cubicBezTo>
                      <a:pt x="1512" y="1"/>
                      <a:pt x="1485" y="14"/>
                      <a:pt x="1473" y="28"/>
                    </a:cubicBezTo>
                    <a:cubicBezTo>
                      <a:pt x="996" y="604"/>
                      <a:pt x="719" y="1331"/>
                      <a:pt x="509" y="2041"/>
                    </a:cubicBezTo>
                    <a:cubicBezTo>
                      <a:pt x="299" y="2760"/>
                      <a:pt x="152" y="3505"/>
                      <a:pt x="72" y="4250"/>
                    </a:cubicBezTo>
                    <a:cubicBezTo>
                      <a:pt x="27" y="4652"/>
                      <a:pt x="0" y="5049"/>
                      <a:pt x="9" y="5451"/>
                    </a:cubicBezTo>
                    <a:cubicBezTo>
                      <a:pt x="9" y="5461"/>
                      <a:pt x="14" y="5465"/>
                      <a:pt x="21" y="5465"/>
                    </a:cubicBezTo>
                    <a:cubicBezTo>
                      <a:pt x="38" y="5465"/>
                      <a:pt x="69" y="5441"/>
                      <a:pt x="72" y="5429"/>
                    </a:cubicBezTo>
                    <a:cubicBezTo>
                      <a:pt x="206" y="4706"/>
                      <a:pt x="286" y="3978"/>
                      <a:pt x="429" y="3255"/>
                    </a:cubicBezTo>
                    <a:cubicBezTo>
                      <a:pt x="567" y="2532"/>
                      <a:pt x="759" y="1809"/>
                      <a:pt x="1045" y="1126"/>
                    </a:cubicBezTo>
                    <a:cubicBezTo>
                      <a:pt x="1197" y="755"/>
                      <a:pt x="1371" y="398"/>
                      <a:pt x="1545" y="41"/>
                    </a:cubicBezTo>
                    <a:cubicBezTo>
                      <a:pt x="1558" y="11"/>
                      <a:pt x="1547" y="1"/>
                      <a:pt x="153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2" name="Google Shape;762;p44">
                <a:extLst>
                  <a:ext uri="{FF2B5EF4-FFF2-40B4-BE49-F238E27FC236}">
                    <a16:creationId xmlns:a16="http://schemas.microsoft.com/office/drawing/2014/main" id="{79D0B959-D26C-01F2-3A9C-37E6010AA0D8}"/>
                  </a:ext>
                </a:extLst>
              </p:cNvPr>
              <p:cNvSpPr/>
              <p:nvPr/>
            </p:nvSpPr>
            <p:spPr>
              <a:xfrm>
                <a:off x="5969675" y="3789600"/>
                <a:ext cx="45325" cy="135125"/>
              </a:xfrm>
              <a:custGeom>
                <a:avLst/>
                <a:gdLst/>
                <a:ahLst/>
                <a:cxnLst/>
                <a:rect l="l" t="t" r="r" b="b"/>
                <a:pathLst>
                  <a:path w="1813" h="5405" extrusionOk="0">
                    <a:moveTo>
                      <a:pt x="1774" y="0"/>
                    </a:moveTo>
                    <a:cubicBezTo>
                      <a:pt x="1750" y="0"/>
                      <a:pt x="1719" y="16"/>
                      <a:pt x="1706" y="38"/>
                    </a:cubicBezTo>
                    <a:cubicBezTo>
                      <a:pt x="1496" y="360"/>
                      <a:pt x="1304" y="690"/>
                      <a:pt x="1143" y="1034"/>
                    </a:cubicBezTo>
                    <a:cubicBezTo>
                      <a:pt x="982" y="1373"/>
                      <a:pt x="849" y="1721"/>
                      <a:pt x="724" y="2069"/>
                    </a:cubicBezTo>
                    <a:cubicBezTo>
                      <a:pt x="474" y="2757"/>
                      <a:pt x="268" y="3471"/>
                      <a:pt x="139" y="4198"/>
                    </a:cubicBezTo>
                    <a:cubicBezTo>
                      <a:pt x="72" y="4587"/>
                      <a:pt x="0" y="4989"/>
                      <a:pt x="18" y="5386"/>
                    </a:cubicBezTo>
                    <a:cubicBezTo>
                      <a:pt x="18" y="5399"/>
                      <a:pt x="23" y="5404"/>
                      <a:pt x="31" y="5404"/>
                    </a:cubicBezTo>
                    <a:cubicBezTo>
                      <a:pt x="48" y="5404"/>
                      <a:pt x="78" y="5376"/>
                      <a:pt x="81" y="5363"/>
                    </a:cubicBezTo>
                    <a:cubicBezTo>
                      <a:pt x="183" y="5006"/>
                      <a:pt x="241" y="4636"/>
                      <a:pt x="322" y="4274"/>
                    </a:cubicBezTo>
                    <a:cubicBezTo>
                      <a:pt x="402" y="3922"/>
                      <a:pt x="487" y="3569"/>
                      <a:pt x="581" y="3216"/>
                    </a:cubicBezTo>
                    <a:cubicBezTo>
                      <a:pt x="777" y="2520"/>
                      <a:pt x="1018" y="1837"/>
                      <a:pt x="1308" y="1177"/>
                    </a:cubicBezTo>
                    <a:cubicBezTo>
                      <a:pt x="1473" y="806"/>
                      <a:pt x="1630" y="427"/>
                      <a:pt x="1795" y="56"/>
                    </a:cubicBezTo>
                    <a:cubicBezTo>
                      <a:pt x="1813" y="16"/>
                      <a:pt x="1797" y="0"/>
                      <a:pt x="177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3" name="Google Shape;763;p44">
                <a:extLst>
                  <a:ext uri="{FF2B5EF4-FFF2-40B4-BE49-F238E27FC236}">
                    <a16:creationId xmlns:a16="http://schemas.microsoft.com/office/drawing/2014/main" id="{A27D336C-31BC-AE2E-22AD-3334022CA9A3}"/>
                  </a:ext>
                </a:extLst>
              </p:cNvPr>
              <p:cNvSpPr/>
              <p:nvPr/>
            </p:nvSpPr>
            <p:spPr>
              <a:xfrm>
                <a:off x="5991200" y="3765025"/>
                <a:ext cx="56050" cy="142400"/>
              </a:xfrm>
              <a:custGeom>
                <a:avLst/>
                <a:gdLst/>
                <a:ahLst/>
                <a:cxnLst/>
                <a:rect l="l" t="t" r="r" b="b"/>
                <a:pathLst>
                  <a:path w="2242" h="5696" extrusionOk="0">
                    <a:moveTo>
                      <a:pt x="2211" y="0"/>
                    </a:moveTo>
                    <a:cubicBezTo>
                      <a:pt x="2199" y="0"/>
                      <a:pt x="2184" y="6"/>
                      <a:pt x="2175" y="17"/>
                    </a:cubicBezTo>
                    <a:cubicBezTo>
                      <a:pt x="1648" y="629"/>
                      <a:pt x="1278" y="1343"/>
                      <a:pt x="970" y="2093"/>
                    </a:cubicBezTo>
                    <a:cubicBezTo>
                      <a:pt x="662" y="2843"/>
                      <a:pt x="420" y="3615"/>
                      <a:pt x="229" y="4405"/>
                    </a:cubicBezTo>
                    <a:cubicBezTo>
                      <a:pt x="126" y="4820"/>
                      <a:pt x="37" y="5248"/>
                      <a:pt x="1" y="5677"/>
                    </a:cubicBezTo>
                    <a:cubicBezTo>
                      <a:pt x="1" y="5690"/>
                      <a:pt x="6" y="5695"/>
                      <a:pt x="14" y="5695"/>
                    </a:cubicBezTo>
                    <a:cubicBezTo>
                      <a:pt x="33" y="5695"/>
                      <a:pt x="66" y="5667"/>
                      <a:pt x="72" y="5655"/>
                    </a:cubicBezTo>
                    <a:cubicBezTo>
                      <a:pt x="188" y="5271"/>
                      <a:pt x="287" y="4882"/>
                      <a:pt x="389" y="4494"/>
                    </a:cubicBezTo>
                    <a:cubicBezTo>
                      <a:pt x="487" y="4110"/>
                      <a:pt x="599" y="3735"/>
                      <a:pt x="720" y="3356"/>
                    </a:cubicBezTo>
                    <a:cubicBezTo>
                      <a:pt x="961" y="2597"/>
                      <a:pt x="1260" y="1869"/>
                      <a:pt x="1617" y="1160"/>
                    </a:cubicBezTo>
                    <a:cubicBezTo>
                      <a:pt x="1809" y="780"/>
                      <a:pt x="2014" y="405"/>
                      <a:pt x="2228" y="35"/>
                    </a:cubicBezTo>
                    <a:cubicBezTo>
                      <a:pt x="2241" y="11"/>
                      <a:pt x="2228" y="0"/>
                      <a:pt x="2211"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4" name="Google Shape;764;p44">
                <a:extLst>
                  <a:ext uri="{FF2B5EF4-FFF2-40B4-BE49-F238E27FC236}">
                    <a16:creationId xmlns:a16="http://schemas.microsoft.com/office/drawing/2014/main" id="{68634D34-1003-904C-0DCC-9A5A8397FA94}"/>
                  </a:ext>
                </a:extLst>
              </p:cNvPr>
              <p:cNvSpPr/>
              <p:nvPr/>
            </p:nvSpPr>
            <p:spPr>
              <a:xfrm>
                <a:off x="6012550" y="3747550"/>
                <a:ext cx="61825" cy="146150"/>
              </a:xfrm>
              <a:custGeom>
                <a:avLst/>
                <a:gdLst/>
                <a:ahLst/>
                <a:cxnLst/>
                <a:rect l="l" t="t" r="r" b="b"/>
                <a:pathLst>
                  <a:path w="2473" h="5846" extrusionOk="0">
                    <a:moveTo>
                      <a:pt x="2437" y="1"/>
                    </a:moveTo>
                    <a:cubicBezTo>
                      <a:pt x="2425" y="1"/>
                      <a:pt x="2409" y="7"/>
                      <a:pt x="2396" y="20"/>
                    </a:cubicBezTo>
                    <a:cubicBezTo>
                      <a:pt x="2071" y="314"/>
                      <a:pt x="1798" y="640"/>
                      <a:pt x="1580" y="1020"/>
                    </a:cubicBezTo>
                    <a:cubicBezTo>
                      <a:pt x="1379" y="1377"/>
                      <a:pt x="1209" y="1756"/>
                      <a:pt x="1066" y="2140"/>
                    </a:cubicBezTo>
                    <a:cubicBezTo>
                      <a:pt x="776" y="2917"/>
                      <a:pt x="575" y="3725"/>
                      <a:pt x="361" y="4528"/>
                    </a:cubicBezTo>
                    <a:cubicBezTo>
                      <a:pt x="245" y="4961"/>
                      <a:pt x="142" y="5403"/>
                      <a:pt x="4" y="5827"/>
                    </a:cubicBezTo>
                    <a:cubicBezTo>
                      <a:pt x="0" y="5841"/>
                      <a:pt x="6" y="5846"/>
                      <a:pt x="14" y="5846"/>
                    </a:cubicBezTo>
                    <a:cubicBezTo>
                      <a:pt x="27" y="5846"/>
                      <a:pt x="48" y="5833"/>
                      <a:pt x="53" y="5822"/>
                    </a:cubicBezTo>
                    <a:cubicBezTo>
                      <a:pt x="232" y="5443"/>
                      <a:pt x="392" y="5068"/>
                      <a:pt x="522" y="4671"/>
                    </a:cubicBezTo>
                    <a:cubicBezTo>
                      <a:pt x="651" y="4278"/>
                      <a:pt x="772" y="3881"/>
                      <a:pt x="888" y="3483"/>
                    </a:cubicBezTo>
                    <a:cubicBezTo>
                      <a:pt x="1120" y="2702"/>
                      <a:pt x="1365" y="1921"/>
                      <a:pt x="1749" y="1203"/>
                    </a:cubicBezTo>
                    <a:cubicBezTo>
                      <a:pt x="1959" y="810"/>
                      <a:pt x="2191" y="412"/>
                      <a:pt x="2450" y="51"/>
                    </a:cubicBezTo>
                    <a:cubicBezTo>
                      <a:pt x="2473" y="20"/>
                      <a:pt x="2459" y="1"/>
                      <a:pt x="243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5" name="Google Shape;765;p44">
                <a:extLst>
                  <a:ext uri="{FF2B5EF4-FFF2-40B4-BE49-F238E27FC236}">
                    <a16:creationId xmlns:a16="http://schemas.microsoft.com/office/drawing/2014/main" id="{73CB012C-C25D-F24B-64C1-07217FA0F05D}"/>
                  </a:ext>
                </a:extLst>
              </p:cNvPr>
              <p:cNvSpPr/>
              <p:nvPr/>
            </p:nvSpPr>
            <p:spPr>
              <a:xfrm>
                <a:off x="6033750" y="3708950"/>
                <a:ext cx="85125" cy="163625"/>
              </a:xfrm>
              <a:custGeom>
                <a:avLst/>
                <a:gdLst/>
                <a:ahLst/>
                <a:cxnLst/>
                <a:rect l="l" t="t" r="r" b="b"/>
                <a:pathLst>
                  <a:path w="3405" h="6545" extrusionOk="0">
                    <a:moveTo>
                      <a:pt x="3365" y="1"/>
                    </a:moveTo>
                    <a:cubicBezTo>
                      <a:pt x="3351" y="1"/>
                      <a:pt x="3335" y="7"/>
                      <a:pt x="3321" y="19"/>
                    </a:cubicBezTo>
                    <a:cubicBezTo>
                      <a:pt x="3151" y="175"/>
                      <a:pt x="2972" y="327"/>
                      <a:pt x="2816" y="501"/>
                    </a:cubicBezTo>
                    <a:cubicBezTo>
                      <a:pt x="2655" y="689"/>
                      <a:pt x="2504" y="885"/>
                      <a:pt x="2361" y="1086"/>
                    </a:cubicBezTo>
                    <a:cubicBezTo>
                      <a:pt x="2080" y="1483"/>
                      <a:pt x="1821" y="1903"/>
                      <a:pt x="1580" y="2327"/>
                    </a:cubicBezTo>
                    <a:cubicBezTo>
                      <a:pt x="1093" y="3184"/>
                      <a:pt x="682" y="4095"/>
                      <a:pt x="375" y="5032"/>
                    </a:cubicBezTo>
                    <a:cubicBezTo>
                      <a:pt x="214" y="5518"/>
                      <a:pt x="75" y="6014"/>
                      <a:pt x="4" y="6523"/>
                    </a:cubicBezTo>
                    <a:cubicBezTo>
                      <a:pt x="1" y="6538"/>
                      <a:pt x="5" y="6544"/>
                      <a:pt x="13" y="6544"/>
                    </a:cubicBezTo>
                    <a:cubicBezTo>
                      <a:pt x="27" y="6544"/>
                      <a:pt x="52" y="6524"/>
                      <a:pt x="58" y="6509"/>
                    </a:cubicBezTo>
                    <a:cubicBezTo>
                      <a:pt x="361" y="5599"/>
                      <a:pt x="678" y="4693"/>
                      <a:pt x="1080" y="3818"/>
                    </a:cubicBezTo>
                    <a:cubicBezTo>
                      <a:pt x="1486" y="2943"/>
                      <a:pt x="1955" y="2090"/>
                      <a:pt x="2504" y="1296"/>
                    </a:cubicBezTo>
                    <a:cubicBezTo>
                      <a:pt x="2655" y="1082"/>
                      <a:pt x="2807" y="872"/>
                      <a:pt x="2959" y="662"/>
                    </a:cubicBezTo>
                    <a:cubicBezTo>
                      <a:pt x="3106" y="466"/>
                      <a:pt x="3231" y="251"/>
                      <a:pt x="3379" y="55"/>
                    </a:cubicBezTo>
                    <a:cubicBezTo>
                      <a:pt x="3404" y="20"/>
                      <a:pt x="3389" y="1"/>
                      <a:pt x="336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6" name="Google Shape;766;p44">
                <a:extLst>
                  <a:ext uri="{FF2B5EF4-FFF2-40B4-BE49-F238E27FC236}">
                    <a16:creationId xmlns:a16="http://schemas.microsoft.com/office/drawing/2014/main" id="{EF5DB495-31BD-6D42-3D3E-3ADD2A517D88}"/>
                  </a:ext>
                </a:extLst>
              </p:cNvPr>
              <p:cNvSpPr/>
              <p:nvPr/>
            </p:nvSpPr>
            <p:spPr>
              <a:xfrm>
                <a:off x="6050550" y="3693350"/>
                <a:ext cx="100850" cy="162475"/>
              </a:xfrm>
              <a:custGeom>
                <a:avLst/>
                <a:gdLst/>
                <a:ahLst/>
                <a:cxnLst/>
                <a:rect l="l" t="t" r="r" b="b"/>
                <a:pathLst>
                  <a:path w="4034" h="6499" extrusionOk="0">
                    <a:moveTo>
                      <a:pt x="4001" y="1"/>
                    </a:moveTo>
                    <a:cubicBezTo>
                      <a:pt x="3992" y="1"/>
                      <a:pt x="3982" y="5"/>
                      <a:pt x="3970" y="14"/>
                    </a:cubicBezTo>
                    <a:cubicBezTo>
                      <a:pt x="3166" y="643"/>
                      <a:pt x="2510" y="1415"/>
                      <a:pt x="1916" y="2237"/>
                    </a:cubicBezTo>
                    <a:cubicBezTo>
                      <a:pt x="1314" y="3071"/>
                      <a:pt x="769" y="3973"/>
                      <a:pt x="394" y="4933"/>
                    </a:cubicBezTo>
                    <a:cubicBezTo>
                      <a:pt x="202" y="5419"/>
                      <a:pt x="19" y="5946"/>
                      <a:pt x="2" y="6473"/>
                    </a:cubicBezTo>
                    <a:cubicBezTo>
                      <a:pt x="0" y="6492"/>
                      <a:pt x="7" y="6499"/>
                      <a:pt x="17" y="6499"/>
                    </a:cubicBezTo>
                    <a:cubicBezTo>
                      <a:pt x="43" y="6499"/>
                      <a:pt x="95" y="6452"/>
                      <a:pt x="104" y="6433"/>
                    </a:cubicBezTo>
                    <a:cubicBezTo>
                      <a:pt x="265" y="5977"/>
                      <a:pt x="403" y="5513"/>
                      <a:pt x="595" y="5067"/>
                    </a:cubicBezTo>
                    <a:cubicBezTo>
                      <a:pt x="787" y="4607"/>
                      <a:pt x="1010" y="4156"/>
                      <a:pt x="1256" y="3719"/>
                    </a:cubicBezTo>
                    <a:cubicBezTo>
                      <a:pt x="1747" y="2857"/>
                      <a:pt x="2332" y="2049"/>
                      <a:pt x="2974" y="1299"/>
                    </a:cubicBezTo>
                    <a:cubicBezTo>
                      <a:pt x="3318" y="893"/>
                      <a:pt x="3662" y="483"/>
                      <a:pt x="4005" y="76"/>
                    </a:cubicBezTo>
                    <a:cubicBezTo>
                      <a:pt x="4033" y="45"/>
                      <a:pt x="4029" y="1"/>
                      <a:pt x="400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7" name="Google Shape;767;p44">
                <a:extLst>
                  <a:ext uri="{FF2B5EF4-FFF2-40B4-BE49-F238E27FC236}">
                    <a16:creationId xmlns:a16="http://schemas.microsoft.com/office/drawing/2014/main" id="{8D02F88E-3AE6-1619-7B25-35971CE87DF7}"/>
                  </a:ext>
                </a:extLst>
              </p:cNvPr>
              <p:cNvSpPr/>
              <p:nvPr/>
            </p:nvSpPr>
            <p:spPr>
              <a:xfrm>
                <a:off x="6069825" y="3658600"/>
                <a:ext cx="158850" cy="173775"/>
              </a:xfrm>
              <a:custGeom>
                <a:avLst/>
                <a:gdLst/>
                <a:ahLst/>
                <a:cxnLst/>
                <a:rect l="l" t="t" r="r" b="b"/>
                <a:pathLst>
                  <a:path w="6354" h="6951" extrusionOk="0">
                    <a:moveTo>
                      <a:pt x="6314" y="1"/>
                    </a:moveTo>
                    <a:cubicBezTo>
                      <a:pt x="6304" y="1"/>
                      <a:pt x="6292" y="5"/>
                      <a:pt x="6279" y="16"/>
                    </a:cubicBezTo>
                    <a:cubicBezTo>
                      <a:pt x="5332" y="779"/>
                      <a:pt x="4391" y="1560"/>
                      <a:pt x="3525" y="2417"/>
                    </a:cubicBezTo>
                    <a:cubicBezTo>
                      <a:pt x="3096" y="2841"/>
                      <a:pt x="2685" y="3279"/>
                      <a:pt x="2293" y="3734"/>
                    </a:cubicBezTo>
                    <a:cubicBezTo>
                      <a:pt x="2092" y="3966"/>
                      <a:pt x="1900" y="4203"/>
                      <a:pt x="1712" y="4439"/>
                    </a:cubicBezTo>
                    <a:cubicBezTo>
                      <a:pt x="1525" y="4680"/>
                      <a:pt x="1355" y="4930"/>
                      <a:pt x="1190" y="5185"/>
                    </a:cubicBezTo>
                    <a:cubicBezTo>
                      <a:pt x="811" y="5765"/>
                      <a:pt x="418" y="6336"/>
                      <a:pt x="21" y="6903"/>
                    </a:cubicBezTo>
                    <a:cubicBezTo>
                      <a:pt x="0" y="6932"/>
                      <a:pt x="14" y="6950"/>
                      <a:pt x="36" y="6950"/>
                    </a:cubicBezTo>
                    <a:cubicBezTo>
                      <a:pt x="48" y="6950"/>
                      <a:pt x="62" y="6945"/>
                      <a:pt x="74" y="6934"/>
                    </a:cubicBezTo>
                    <a:cubicBezTo>
                      <a:pt x="529" y="6519"/>
                      <a:pt x="882" y="6015"/>
                      <a:pt x="1235" y="5506"/>
                    </a:cubicBezTo>
                    <a:cubicBezTo>
                      <a:pt x="1409" y="5256"/>
                      <a:pt x="1583" y="4997"/>
                      <a:pt x="1761" y="4747"/>
                    </a:cubicBezTo>
                    <a:cubicBezTo>
                      <a:pt x="1931" y="4511"/>
                      <a:pt x="2127" y="4287"/>
                      <a:pt x="2315" y="4064"/>
                    </a:cubicBezTo>
                    <a:cubicBezTo>
                      <a:pt x="3092" y="3163"/>
                      <a:pt x="3940" y="2314"/>
                      <a:pt x="4806" y="1498"/>
                    </a:cubicBezTo>
                    <a:cubicBezTo>
                      <a:pt x="5306" y="1024"/>
                      <a:pt x="5814" y="551"/>
                      <a:pt x="6319" y="78"/>
                    </a:cubicBezTo>
                    <a:cubicBezTo>
                      <a:pt x="6353" y="47"/>
                      <a:pt x="6345" y="1"/>
                      <a:pt x="631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8" name="Google Shape;768;p44">
                <a:extLst>
                  <a:ext uri="{FF2B5EF4-FFF2-40B4-BE49-F238E27FC236}">
                    <a16:creationId xmlns:a16="http://schemas.microsoft.com/office/drawing/2014/main" id="{15064D2F-B42F-E8C9-F2D7-6C837ACC7ABE}"/>
                  </a:ext>
                </a:extLst>
              </p:cNvPr>
              <p:cNvSpPr/>
              <p:nvPr/>
            </p:nvSpPr>
            <p:spPr>
              <a:xfrm>
                <a:off x="6105000" y="3682275"/>
                <a:ext cx="84550" cy="101625"/>
              </a:xfrm>
              <a:custGeom>
                <a:avLst/>
                <a:gdLst/>
                <a:ahLst/>
                <a:cxnLst/>
                <a:rect l="l" t="t" r="r" b="b"/>
                <a:pathLst>
                  <a:path w="3382" h="4065" extrusionOk="0">
                    <a:moveTo>
                      <a:pt x="3361" y="1"/>
                    </a:moveTo>
                    <a:cubicBezTo>
                      <a:pt x="3357" y="1"/>
                      <a:pt x="3352" y="2"/>
                      <a:pt x="3345" y="6"/>
                    </a:cubicBezTo>
                    <a:cubicBezTo>
                      <a:pt x="2118" y="676"/>
                      <a:pt x="1216" y="1832"/>
                      <a:pt x="515" y="3019"/>
                    </a:cubicBezTo>
                    <a:cubicBezTo>
                      <a:pt x="323" y="3349"/>
                      <a:pt x="145" y="3684"/>
                      <a:pt x="6" y="4037"/>
                    </a:cubicBezTo>
                    <a:cubicBezTo>
                      <a:pt x="0" y="4057"/>
                      <a:pt x="7" y="4064"/>
                      <a:pt x="17" y="4064"/>
                    </a:cubicBezTo>
                    <a:cubicBezTo>
                      <a:pt x="30" y="4064"/>
                      <a:pt x="48" y="4053"/>
                      <a:pt x="55" y="4041"/>
                    </a:cubicBezTo>
                    <a:cubicBezTo>
                      <a:pt x="390" y="3452"/>
                      <a:pt x="703" y="2858"/>
                      <a:pt x="1091" y="2305"/>
                    </a:cubicBezTo>
                    <a:cubicBezTo>
                      <a:pt x="1488" y="1738"/>
                      <a:pt x="1939" y="1202"/>
                      <a:pt x="2452" y="738"/>
                    </a:cubicBezTo>
                    <a:cubicBezTo>
                      <a:pt x="2734" y="484"/>
                      <a:pt x="3033" y="252"/>
                      <a:pt x="3354" y="51"/>
                    </a:cubicBezTo>
                    <a:cubicBezTo>
                      <a:pt x="3373" y="40"/>
                      <a:pt x="3382" y="1"/>
                      <a:pt x="336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9" name="Google Shape;769;p44">
                <a:extLst>
                  <a:ext uri="{FF2B5EF4-FFF2-40B4-BE49-F238E27FC236}">
                    <a16:creationId xmlns:a16="http://schemas.microsoft.com/office/drawing/2014/main" id="{D3ECBA3F-148D-8134-FD99-E7C618C2368E}"/>
                  </a:ext>
                </a:extLst>
              </p:cNvPr>
              <p:cNvSpPr/>
              <p:nvPr/>
            </p:nvSpPr>
            <p:spPr>
              <a:xfrm>
                <a:off x="5873600" y="3874825"/>
                <a:ext cx="36875" cy="109800"/>
              </a:xfrm>
              <a:custGeom>
                <a:avLst/>
                <a:gdLst/>
                <a:ahLst/>
                <a:cxnLst/>
                <a:rect l="l" t="t" r="r" b="b"/>
                <a:pathLst>
                  <a:path w="1475" h="4392" extrusionOk="0">
                    <a:moveTo>
                      <a:pt x="1450" y="0"/>
                    </a:moveTo>
                    <a:cubicBezTo>
                      <a:pt x="1433" y="0"/>
                      <a:pt x="1409" y="12"/>
                      <a:pt x="1397" y="26"/>
                    </a:cubicBezTo>
                    <a:cubicBezTo>
                      <a:pt x="1304" y="138"/>
                      <a:pt x="1228" y="272"/>
                      <a:pt x="1147" y="392"/>
                    </a:cubicBezTo>
                    <a:cubicBezTo>
                      <a:pt x="1067" y="522"/>
                      <a:pt x="996" y="656"/>
                      <a:pt x="929" y="789"/>
                    </a:cubicBezTo>
                    <a:cubicBezTo>
                      <a:pt x="790" y="1066"/>
                      <a:pt x="683" y="1356"/>
                      <a:pt x="589" y="1651"/>
                    </a:cubicBezTo>
                    <a:cubicBezTo>
                      <a:pt x="397" y="2236"/>
                      <a:pt x="259" y="2834"/>
                      <a:pt x="134" y="3436"/>
                    </a:cubicBezTo>
                    <a:cubicBezTo>
                      <a:pt x="67" y="3744"/>
                      <a:pt x="9" y="4057"/>
                      <a:pt x="0" y="4369"/>
                    </a:cubicBezTo>
                    <a:cubicBezTo>
                      <a:pt x="0" y="4385"/>
                      <a:pt x="7" y="4391"/>
                      <a:pt x="17" y="4391"/>
                    </a:cubicBezTo>
                    <a:cubicBezTo>
                      <a:pt x="38" y="4391"/>
                      <a:pt x="70" y="4366"/>
                      <a:pt x="76" y="4351"/>
                    </a:cubicBezTo>
                    <a:cubicBezTo>
                      <a:pt x="295" y="3798"/>
                      <a:pt x="397" y="3204"/>
                      <a:pt x="545" y="2628"/>
                    </a:cubicBezTo>
                    <a:cubicBezTo>
                      <a:pt x="701" y="2048"/>
                      <a:pt x="871" y="1477"/>
                      <a:pt x="1085" y="919"/>
                    </a:cubicBezTo>
                    <a:cubicBezTo>
                      <a:pt x="1143" y="767"/>
                      <a:pt x="1205" y="620"/>
                      <a:pt x="1263" y="468"/>
                    </a:cubicBezTo>
                    <a:cubicBezTo>
                      <a:pt x="1321" y="321"/>
                      <a:pt x="1402" y="182"/>
                      <a:pt x="1464" y="35"/>
                    </a:cubicBezTo>
                    <a:cubicBezTo>
                      <a:pt x="1475" y="10"/>
                      <a:pt x="1465" y="0"/>
                      <a:pt x="145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0" name="Google Shape;770;p44">
                <a:extLst>
                  <a:ext uri="{FF2B5EF4-FFF2-40B4-BE49-F238E27FC236}">
                    <a16:creationId xmlns:a16="http://schemas.microsoft.com/office/drawing/2014/main" id="{8F1207BF-44F1-558D-6FF7-C09CBFA48BB8}"/>
                  </a:ext>
                </a:extLst>
              </p:cNvPr>
              <p:cNvSpPr/>
              <p:nvPr/>
            </p:nvSpPr>
            <p:spPr>
              <a:xfrm>
                <a:off x="5842575" y="3907400"/>
                <a:ext cx="44950" cy="75250"/>
              </a:xfrm>
              <a:custGeom>
                <a:avLst/>
                <a:gdLst/>
                <a:ahLst/>
                <a:cxnLst/>
                <a:rect l="l" t="t" r="r" b="b"/>
                <a:pathLst>
                  <a:path w="1798" h="3010" extrusionOk="0">
                    <a:moveTo>
                      <a:pt x="1759" y="0"/>
                    </a:moveTo>
                    <a:cubicBezTo>
                      <a:pt x="1747" y="0"/>
                      <a:pt x="1732" y="6"/>
                      <a:pt x="1719" y="18"/>
                    </a:cubicBezTo>
                    <a:cubicBezTo>
                      <a:pt x="1317" y="451"/>
                      <a:pt x="951" y="906"/>
                      <a:pt x="643" y="1415"/>
                    </a:cubicBezTo>
                    <a:cubicBezTo>
                      <a:pt x="482" y="1674"/>
                      <a:pt x="335" y="1946"/>
                      <a:pt x="210" y="2227"/>
                    </a:cubicBezTo>
                    <a:cubicBezTo>
                      <a:pt x="112" y="2455"/>
                      <a:pt x="0" y="2732"/>
                      <a:pt x="9" y="2990"/>
                    </a:cubicBezTo>
                    <a:cubicBezTo>
                      <a:pt x="9" y="3004"/>
                      <a:pt x="15" y="3010"/>
                      <a:pt x="24" y="3010"/>
                    </a:cubicBezTo>
                    <a:cubicBezTo>
                      <a:pt x="43" y="3010"/>
                      <a:pt x="75" y="2985"/>
                      <a:pt x="81" y="2973"/>
                    </a:cubicBezTo>
                    <a:cubicBezTo>
                      <a:pt x="201" y="2718"/>
                      <a:pt x="304" y="2455"/>
                      <a:pt x="424" y="2200"/>
                    </a:cubicBezTo>
                    <a:cubicBezTo>
                      <a:pt x="549" y="1937"/>
                      <a:pt x="697" y="1687"/>
                      <a:pt x="853" y="1442"/>
                    </a:cubicBezTo>
                    <a:cubicBezTo>
                      <a:pt x="1147" y="973"/>
                      <a:pt x="1464" y="513"/>
                      <a:pt x="1777" y="53"/>
                    </a:cubicBezTo>
                    <a:cubicBezTo>
                      <a:pt x="1798" y="21"/>
                      <a:pt x="1783" y="0"/>
                      <a:pt x="175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1" name="Google Shape;771;p44">
                <a:extLst>
                  <a:ext uri="{FF2B5EF4-FFF2-40B4-BE49-F238E27FC236}">
                    <a16:creationId xmlns:a16="http://schemas.microsoft.com/office/drawing/2014/main" id="{3B772A34-67C4-502E-27EF-CEB9F0BE88E3}"/>
                  </a:ext>
                </a:extLst>
              </p:cNvPr>
              <p:cNvSpPr/>
              <p:nvPr/>
            </p:nvSpPr>
            <p:spPr>
              <a:xfrm>
                <a:off x="5840850" y="3909325"/>
                <a:ext cx="40925" cy="51950"/>
              </a:xfrm>
              <a:custGeom>
                <a:avLst/>
                <a:gdLst/>
                <a:ahLst/>
                <a:cxnLst/>
                <a:rect l="l" t="t" r="r" b="b"/>
                <a:pathLst>
                  <a:path w="1637" h="2078" extrusionOk="0">
                    <a:moveTo>
                      <a:pt x="1599" y="0"/>
                    </a:moveTo>
                    <a:cubicBezTo>
                      <a:pt x="1590" y="0"/>
                      <a:pt x="1580" y="4"/>
                      <a:pt x="1569" y="12"/>
                    </a:cubicBezTo>
                    <a:cubicBezTo>
                      <a:pt x="1225" y="284"/>
                      <a:pt x="922" y="615"/>
                      <a:pt x="650" y="958"/>
                    </a:cubicBezTo>
                    <a:cubicBezTo>
                      <a:pt x="386" y="1293"/>
                      <a:pt x="145" y="1650"/>
                      <a:pt x="7" y="2056"/>
                    </a:cubicBezTo>
                    <a:cubicBezTo>
                      <a:pt x="0" y="2072"/>
                      <a:pt x="5" y="2078"/>
                      <a:pt x="15" y="2078"/>
                    </a:cubicBezTo>
                    <a:cubicBezTo>
                      <a:pt x="32" y="2078"/>
                      <a:pt x="64" y="2059"/>
                      <a:pt x="69" y="2047"/>
                    </a:cubicBezTo>
                    <a:cubicBezTo>
                      <a:pt x="484" y="1307"/>
                      <a:pt x="1091" y="713"/>
                      <a:pt x="1614" y="57"/>
                    </a:cubicBezTo>
                    <a:cubicBezTo>
                      <a:pt x="1637" y="27"/>
                      <a:pt x="1624" y="0"/>
                      <a:pt x="159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2" name="Google Shape;772;p44">
                <a:extLst>
                  <a:ext uri="{FF2B5EF4-FFF2-40B4-BE49-F238E27FC236}">
                    <a16:creationId xmlns:a16="http://schemas.microsoft.com/office/drawing/2014/main" id="{1185D31D-766F-E86F-C27F-FAAEF4EEC863}"/>
                  </a:ext>
                </a:extLst>
              </p:cNvPr>
              <p:cNvSpPr/>
              <p:nvPr/>
            </p:nvSpPr>
            <p:spPr>
              <a:xfrm>
                <a:off x="5793050" y="3888250"/>
                <a:ext cx="103975" cy="76700"/>
              </a:xfrm>
              <a:custGeom>
                <a:avLst/>
                <a:gdLst/>
                <a:ahLst/>
                <a:cxnLst/>
                <a:rect l="l" t="t" r="r" b="b"/>
                <a:pathLst>
                  <a:path w="4159" h="3068" extrusionOk="0">
                    <a:moveTo>
                      <a:pt x="4129" y="1"/>
                    </a:moveTo>
                    <a:cubicBezTo>
                      <a:pt x="4126" y="1"/>
                      <a:pt x="4123" y="1"/>
                      <a:pt x="4119" y="2"/>
                    </a:cubicBezTo>
                    <a:cubicBezTo>
                      <a:pt x="3807" y="96"/>
                      <a:pt x="3503" y="212"/>
                      <a:pt x="3222" y="373"/>
                    </a:cubicBezTo>
                    <a:cubicBezTo>
                      <a:pt x="2932" y="543"/>
                      <a:pt x="2651" y="735"/>
                      <a:pt x="2388" y="940"/>
                    </a:cubicBezTo>
                    <a:cubicBezTo>
                      <a:pt x="1856" y="1355"/>
                      <a:pt x="1361" y="1810"/>
                      <a:pt x="865" y="2261"/>
                    </a:cubicBezTo>
                    <a:cubicBezTo>
                      <a:pt x="584" y="2516"/>
                      <a:pt x="312" y="2783"/>
                      <a:pt x="17" y="3029"/>
                    </a:cubicBezTo>
                    <a:cubicBezTo>
                      <a:pt x="3" y="3043"/>
                      <a:pt x="0" y="3067"/>
                      <a:pt x="14" y="3067"/>
                    </a:cubicBezTo>
                    <a:cubicBezTo>
                      <a:pt x="18" y="3067"/>
                      <a:pt x="24" y="3065"/>
                      <a:pt x="31" y="3060"/>
                    </a:cubicBezTo>
                    <a:cubicBezTo>
                      <a:pt x="294" y="2877"/>
                      <a:pt x="553" y="2690"/>
                      <a:pt x="798" y="2484"/>
                    </a:cubicBezTo>
                    <a:cubicBezTo>
                      <a:pt x="1053" y="2270"/>
                      <a:pt x="1303" y="2056"/>
                      <a:pt x="1553" y="1837"/>
                    </a:cubicBezTo>
                    <a:cubicBezTo>
                      <a:pt x="2044" y="1413"/>
                      <a:pt x="2553" y="993"/>
                      <a:pt x="3102" y="645"/>
                    </a:cubicBezTo>
                    <a:cubicBezTo>
                      <a:pt x="3428" y="440"/>
                      <a:pt x="3758" y="230"/>
                      <a:pt x="4110" y="69"/>
                    </a:cubicBezTo>
                    <a:cubicBezTo>
                      <a:pt x="4131" y="61"/>
                      <a:pt x="4159" y="1"/>
                      <a:pt x="412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3" name="Google Shape;773;p44">
                <a:extLst>
                  <a:ext uri="{FF2B5EF4-FFF2-40B4-BE49-F238E27FC236}">
                    <a16:creationId xmlns:a16="http://schemas.microsoft.com/office/drawing/2014/main" id="{2085F450-1D12-3514-7B20-8EF15E72CB77}"/>
                  </a:ext>
                </a:extLst>
              </p:cNvPr>
              <p:cNvSpPr/>
              <p:nvPr/>
            </p:nvSpPr>
            <p:spPr>
              <a:xfrm>
                <a:off x="5818175" y="3870875"/>
                <a:ext cx="102350" cy="49575"/>
              </a:xfrm>
              <a:custGeom>
                <a:avLst/>
                <a:gdLst/>
                <a:ahLst/>
                <a:cxnLst/>
                <a:rect l="l" t="t" r="r" b="b"/>
                <a:pathLst>
                  <a:path w="4094" h="1983" extrusionOk="0">
                    <a:moveTo>
                      <a:pt x="4051" y="1"/>
                    </a:moveTo>
                    <a:cubicBezTo>
                      <a:pt x="4050" y="1"/>
                      <a:pt x="4049" y="1"/>
                      <a:pt x="4047" y="1"/>
                    </a:cubicBezTo>
                    <a:cubicBezTo>
                      <a:pt x="3463" y="64"/>
                      <a:pt x="2909" y="215"/>
                      <a:pt x="2365" y="430"/>
                    </a:cubicBezTo>
                    <a:cubicBezTo>
                      <a:pt x="1798" y="653"/>
                      <a:pt x="1235" y="930"/>
                      <a:pt x="744" y="1296"/>
                    </a:cubicBezTo>
                    <a:cubicBezTo>
                      <a:pt x="481" y="1492"/>
                      <a:pt x="231" y="1706"/>
                      <a:pt x="12" y="1956"/>
                    </a:cubicBezTo>
                    <a:cubicBezTo>
                      <a:pt x="0" y="1971"/>
                      <a:pt x="4" y="1982"/>
                      <a:pt x="14" y="1982"/>
                    </a:cubicBezTo>
                    <a:cubicBezTo>
                      <a:pt x="18" y="1982"/>
                      <a:pt x="24" y="1980"/>
                      <a:pt x="30" y="1974"/>
                    </a:cubicBezTo>
                    <a:cubicBezTo>
                      <a:pt x="909" y="1220"/>
                      <a:pt x="1985" y="764"/>
                      <a:pt x="3070" y="403"/>
                    </a:cubicBezTo>
                    <a:cubicBezTo>
                      <a:pt x="3387" y="296"/>
                      <a:pt x="3704" y="184"/>
                      <a:pt x="4021" y="77"/>
                    </a:cubicBezTo>
                    <a:cubicBezTo>
                      <a:pt x="4042" y="68"/>
                      <a:pt x="4093" y="1"/>
                      <a:pt x="405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4" name="Google Shape;774;p44">
                <a:extLst>
                  <a:ext uri="{FF2B5EF4-FFF2-40B4-BE49-F238E27FC236}">
                    <a16:creationId xmlns:a16="http://schemas.microsoft.com/office/drawing/2014/main" id="{4CC81953-3CB4-6F34-E818-3B27B2001B5A}"/>
                  </a:ext>
                </a:extLst>
              </p:cNvPr>
              <p:cNvSpPr/>
              <p:nvPr/>
            </p:nvSpPr>
            <p:spPr>
              <a:xfrm>
                <a:off x="5829450" y="3845475"/>
                <a:ext cx="102825" cy="52125"/>
              </a:xfrm>
              <a:custGeom>
                <a:avLst/>
                <a:gdLst/>
                <a:ahLst/>
                <a:cxnLst/>
                <a:rect l="l" t="t" r="r" b="b"/>
                <a:pathLst>
                  <a:path w="4113" h="2085" extrusionOk="0">
                    <a:moveTo>
                      <a:pt x="4069" y="1"/>
                    </a:moveTo>
                    <a:cubicBezTo>
                      <a:pt x="4064" y="1"/>
                      <a:pt x="4059" y="2"/>
                      <a:pt x="4052" y="4"/>
                    </a:cubicBezTo>
                    <a:cubicBezTo>
                      <a:pt x="3699" y="111"/>
                      <a:pt x="3360" y="263"/>
                      <a:pt x="3029" y="423"/>
                    </a:cubicBezTo>
                    <a:cubicBezTo>
                      <a:pt x="2690" y="589"/>
                      <a:pt x="2355" y="754"/>
                      <a:pt x="2021" y="923"/>
                    </a:cubicBezTo>
                    <a:cubicBezTo>
                      <a:pt x="1347" y="1272"/>
                      <a:pt x="690" y="1651"/>
                      <a:pt x="34" y="2035"/>
                    </a:cubicBezTo>
                    <a:cubicBezTo>
                      <a:pt x="16" y="2046"/>
                      <a:pt x="0" y="2085"/>
                      <a:pt x="19" y="2085"/>
                    </a:cubicBezTo>
                    <a:cubicBezTo>
                      <a:pt x="22" y="2085"/>
                      <a:pt x="28" y="2083"/>
                      <a:pt x="34" y="2080"/>
                    </a:cubicBezTo>
                    <a:cubicBezTo>
                      <a:pt x="695" y="1767"/>
                      <a:pt x="1356" y="1450"/>
                      <a:pt x="2007" y="1120"/>
                    </a:cubicBezTo>
                    <a:cubicBezTo>
                      <a:pt x="2686" y="781"/>
                      <a:pt x="3391" y="486"/>
                      <a:pt x="4043" y="98"/>
                    </a:cubicBezTo>
                    <a:cubicBezTo>
                      <a:pt x="4067" y="86"/>
                      <a:pt x="4113" y="1"/>
                      <a:pt x="406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5" name="Google Shape;775;p44">
                <a:extLst>
                  <a:ext uri="{FF2B5EF4-FFF2-40B4-BE49-F238E27FC236}">
                    <a16:creationId xmlns:a16="http://schemas.microsoft.com/office/drawing/2014/main" id="{5E910EA1-CDC4-A72F-9619-47DD54655BE2}"/>
                  </a:ext>
                </a:extLst>
              </p:cNvPr>
              <p:cNvSpPr/>
              <p:nvPr/>
            </p:nvSpPr>
            <p:spPr>
              <a:xfrm>
                <a:off x="5856475" y="3820450"/>
                <a:ext cx="105000" cy="52125"/>
              </a:xfrm>
              <a:custGeom>
                <a:avLst/>
                <a:gdLst/>
                <a:ahLst/>
                <a:cxnLst/>
                <a:rect l="l" t="t" r="r" b="b"/>
                <a:pathLst>
                  <a:path w="4200" h="2085" extrusionOk="0">
                    <a:moveTo>
                      <a:pt x="4144" y="0"/>
                    </a:moveTo>
                    <a:cubicBezTo>
                      <a:pt x="4143" y="0"/>
                      <a:pt x="4142" y="0"/>
                      <a:pt x="4140" y="1"/>
                    </a:cubicBezTo>
                    <a:cubicBezTo>
                      <a:pt x="3850" y="36"/>
                      <a:pt x="3573" y="143"/>
                      <a:pt x="3301" y="251"/>
                    </a:cubicBezTo>
                    <a:cubicBezTo>
                      <a:pt x="3024" y="362"/>
                      <a:pt x="2747" y="483"/>
                      <a:pt x="2475" y="612"/>
                    </a:cubicBezTo>
                    <a:cubicBezTo>
                      <a:pt x="1939" y="862"/>
                      <a:pt x="1422" y="1143"/>
                      <a:pt x="917" y="1447"/>
                    </a:cubicBezTo>
                    <a:cubicBezTo>
                      <a:pt x="609" y="1634"/>
                      <a:pt x="319" y="1840"/>
                      <a:pt x="25" y="2040"/>
                    </a:cubicBezTo>
                    <a:cubicBezTo>
                      <a:pt x="9" y="2048"/>
                      <a:pt x="1" y="2085"/>
                      <a:pt x="20" y="2085"/>
                    </a:cubicBezTo>
                    <a:cubicBezTo>
                      <a:pt x="24" y="2085"/>
                      <a:pt x="28" y="2083"/>
                      <a:pt x="34" y="2081"/>
                    </a:cubicBezTo>
                    <a:cubicBezTo>
                      <a:pt x="547" y="1799"/>
                      <a:pt x="1069" y="1527"/>
                      <a:pt x="1591" y="1259"/>
                    </a:cubicBezTo>
                    <a:cubicBezTo>
                      <a:pt x="2096" y="992"/>
                      <a:pt x="2614" y="755"/>
                      <a:pt x="3140" y="532"/>
                    </a:cubicBezTo>
                    <a:cubicBezTo>
                      <a:pt x="3471" y="398"/>
                      <a:pt x="3805" y="273"/>
                      <a:pt x="4118" y="99"/>
                    </a:cubicBezTo>
                    <a:cubicBezTo>
                      <a:pt x="4135" y="86"/>
                      <a:pt x="4199" y="0"/>
                      <a:pt x="414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6" name="Google Shape;776;p44">
                <a:extLst>
                  <a:ext uri="{FF2B5EF4-FFF2-40B4-BE49-F238E27FC236}">
                    <a16:creationId xmlns:a16="http://schemas.microsoft.com/office/drawing/2014/main" id="{CE30E522-7A89-DBD4-2BE8-D924D20C896D}"/>
                  </a:ext>
                </a:extLst>
              </p:cNvPr>
              <p:cNvSpPr/>
              <p:nvPr/>
            </p:nvSpPr>
            <p:spPr>
              <a:xfrm>
                <a:off x="5889200" y="3790750"/>
                <a:ext cx="120900" cy="49075"/>
              </a:xfrm>
              <a:custGeom>
                <a:avLst/>
                <a:gdLst/>
                <a:ahLst/>
                <a:cxnLst/>
                <a:rect l="l" t="t" r="r" b="b"/>
                <a:pathLst>
                  <a:path w="4836" h="1963" extrusionOk="0">
                    <a:moveTo>
                      <a:pt x="4441" y="0"/>
                    </a:moveTo>
                    <a:cubicBezTo>
                      <a:pt x="4400" y="0"/>
                      <a:pt x="4359" y="2"/>
                      <a:pt x="4317" y="6"/>
                    </a:cubicBezTo>
                    <a:cubicBezTo>
                      <a:pt x="4157" y="19"/>
                      <a:pt x="3996" y="37"/>
                      <a:pt x="3835" y="73"/>
                    </a:cubicBezTo>
                    <a:cubicBezTo>
                      <a:pt x="3505" y="144"/>
                      <a:pt x="3179" y="247"/>
                      <a:pt x="2862" y="358"/>
                    </a:cubicBezTo>
                    <a:cubicBezTo>
                      <a:pt x="2206" y="590"/>
                      <a:pt x="1572" y="894"/>
                      <a:pt x="979" y="1256"/>
                    </a:cubicBezTo>
                    <a:cubicBezTo>
                      <a:pt x="644" y="1456"/>
                      <a:pt x="336" y="1684"/>
                      <a:pt x="23" y="1916"/>
                    </a:cubicBezTo>
                    <a:cubicBezTo>
                      <a:pt x="2" y="1931"/>
                      <a:pt x="1" y="1962"/>
                      <a:pt x="22" y="1962"/>
                    </a:cubicBezTo>
                    <a:cubicBezTo>
                      <a:pt x="27" y="1962"/>
                      <a:pt x="34" y="1961"/>
                      <a:pt x="41" y="1956"/>
                    </a:cubicBezTo>
                    <a:cubicBezTo>
                      <a:pt x="314" y="1791"/>
                      <a:pt x="608" y="1648"/>
                      <a:pt x="894" y="1501"/>
                    </a:cubicBezTo>
                    <a:cubicBezTo>
                      <a:pt x="1184" y="1354"/>
                      <a:pt x="1483" y="1211"/>
                      <a:pt x="1778" y="1081"/>
                    </a:cubicBezTo>
                    <a:cubicBezTo>
                      <a:pt x="2376" y="814"/>
                      <a:pt x="2992" y="586"/>
                      <a:pt x="3626" y="434"/>
                    </a:cubicBezTo>
                    <a:cubicBezTo>
                      <a:pt x="3996" y="345"/>
                      <a:pt x="4358" y="251"/>
                      <a:pt x="4719" y="140"/>
                    </a:cubicBezTo>
                    <a:cubicBezTo>
                      <a:pt x="4755" y="131"/>
                      <a:pt x="4835" y="37"/>
                      <a:pt x="4759" y="28"/>
                    </a:cubicBezTo>
                    <a:cubicBezTo>
                      <a:pt x="4653" y="12"/>
                      <a:pt x="4548" y="0"/>
                      <a:pt x="4441"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7" name="Google Shape;777;p44">
                <a:extLst>
                  <a:ext uri="{FF2B5EF4-FFF2-40B4-BE49-F238E27FC236}">
                    <a16:creationId xmlns:a16="http://schemas.microsoft.com/office/drawing/2014/main" id="{AD4AA0DD-6830-816E-AEC8-CD54AABFE1BC}"/>
                  </a:ext>
                </a:extLst>
              </p:cNvPr>
              <p:cNvSpPr/>
              <p:nvPr/>
            </p:nvSpPr>
            <p:spPr>
              <a:xfrm>
                <a:off x="5924075" y="3770800"/>
                <a:ext cx="106250" cy="41825"/>
              </a:xfrm>
              <a:custGeom>
                <a:avLst/>
                <a:gdLst/>
                <a:ahLst/>
                <a:cxnLst/>
                <a:rect l="l" t="t" r="r" b="b"/>
                <a:pathLst>
                  <a:path w="4250" h="1673" extrusionOk="0">
                    <a:moveTo>
                      <a:pt x="4208" y="0"/>
                    </a:moveTo>
                    <a:cubicBezTo>
                      <a:pt x="4207" y="0"/>
                      <a:pt x="4205" y="0"/>
                      <a:pt x="4204" y="0"/>
                    </a:cubicBezTo>
                    <a:cubicBezTo>
                      <a:pt x="3927" y="23"/>
                      <a:pt x="3655" y="63"/>
                      <a:pt x="3387" y="130"/>
                    </a:cubicBezTo>
                    <a:cubicBezTo>
                      <a:pt x="3097" y="201"/>
                      <a:pt x="2811" y="295"/>
                      <a:pt x="2530" y="398"/>
                    </a:cubicBezTo>
                    <a:cubicBezTo>
                      <a:pt x="1972" y="594"/>
                      <a:pt x="1423" y="822"/>
                      <a:pt x="900" y="1103"/>
                    </a:cubicBezTo>
                    <a:cubicBezTo>
                      <a:pt x="597" y="1268"/>
                      <a:pt x="311" y="1455"/>
                      <a:pt x="21" y="1638"/>
                    </a:cubicBezTo>
                    <a:cubicBezTo>
                      <a:pt x="6" y="1646"/>
                      <a:pt x="0" y="1673"/>
                      <a:pt x="15" y="1673"/>
                    </a:cubicBezTo>
                    <a:cubicBezTo>
                      <a:pt x="18" y="1673"/>
                      <a:pt x="21" y="1672"/>
                      <a:pt x="26" y="1670"/>
                    </a:cubicBezTo>
                    <a:cubicBezTo>
                      <a:pt x="276" y="1536"/>
                      <a:pt x="539" y="1420"/>
                      <a:pt x="798" y="1304"/>
                    </a:cubicBezTo>
                    <a:cubicBezTo>
                      <a:pt x="1057" y="1183"/>
                      <a:pt x="1320" y="1063"/>
                      <a:pt x="1588" y="951"/>
                    </a:cubicBezTo>
                    <a:cubicBezTo>
                      <a:pt x="2115" y="732"/>
                      <a:pt x="2655" y="554"/>
                      <a:pt x="3204" y="384"/>
                    </a:cubicBezTo>
                    <a:cubicBezTo>
                      <a:pt x="3530" y="281"/>
                      <a:pt x="3851" y="174"/>
                      <a:pt x="4177" y="72"/>
                    </a:cubicBezTo>
                    <a:cubicBezTo>
                      <a:pt x="4198" y="63"/>
                      <a:pt x="4249" y="0"/>
                      <a:pt x="420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8" name="Google Shape;778;p44">
                <a:extLst>
                  <a:ext uri="{FF2B5EF4-FFF2-40B4-BE49-F238E27FC236}">
                    <a16:creationId xmlns:a16="http://schemas.microsoft.com/office/drawing/2014/main" id="{793D9CFB-6228-BD7A-23B6-FCE877C6CE4D}"/>
                  </a:ext>
                </a:extLst>
              </p:cNvPr>
              <p:cNvSpPr/>
              <p:nvPr/>
            </p:nvSpPr>
            <p:spPr>
              <a:xfrm>
                <a:off x="5959850" y="3739425"/>
                <a:ext cx="113750" cy="39225"/>
              </a:xfrm>
              <a:custGeom>
                <a:avLst/>
                <a:gdLst/>
                <a:ahLst/>
                <a:cxnLst/>
                <a:rect l="l" t="t" r="r" b="b"/>
                <a:pathLst>
                  <a:path w="4550" h="1569" extrusionOk="0">
                    <a:moveTo>
                      <a:pt x="4478" y="1"/>
                    </a:moveTo>
                    <a:cubicBezTo>
                      <a:pt x="3871" y="1"/>
                      <a:pt x="3277" y="157"/>
                      <a:pt x="2697" y="327"/>
                    </a:cubicBezTo>
                    <a:cubicBezTo>
                      <a:pt x="2094" y="505"/>
                      <a:pt x="1491" y="715"/>
                      <a:pt x="929" y="992"/>
                    </a:cubicBezTo>
                    <a:cubicBezTo>
                      <a:pt x="626" y="1139"/>
                      <a:pt x="331" y="1304"/>
                      <a:pt x="45" y="1487"/>
                    </a:cubicBezTo>
                    <a:cubicBezTo>
                      <a:pt x="15" y="1507"/>
                      <a:pt x="0" y="1569"/>
                      <a:pt x="37" y="1569"/>
                    </a:cubicBezTo>
                    <a:cubicBezTo>
                      <a:pt x="43" y="1569"/>
                      <a:pt x="50" y="1567"/>
                      <a:pt x="59" y="1563"/>
                    </a:cubicBezTo>
                    <a:cubicBezTo>
                      <a:pt x="1134" y="1050"/>
                      <a:pt x="2273" y="675"/>
                      <a:pt x="3424" y="385"/>
                    </a:cubicBezTo>
                    <a:cubicBezTo>
                      <a:pt x="3763" y="300"/>
                      <a:pt x="4103" y="211"/>
                      <a:pt x="4437" y="113"/>
                    </a:cubicBezTo>
                    <a:cubicBezTo>
                      <a:pt x="4469" y="99"/>
                      <a:pt x="4549" y="1"/>
                      <a:pt x="447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9" name="Google Shape;779;p44">
                <a:extLst>
                  <a:ext uri="{FF2B5EF4-FFF2-40B4-BE49-F238E27FC236}">
                    <a16:creationId xmlns:a16="http://schemas.microsoft.com/office/drawing/2014/main" id="{421F1A61-0588-E33E-E8F2-F640CC6907E7}"/>
                  </a:ext>
                </a:extLst>
              </p:cNvPr>
              <p:cNvSpPr/>
              <p:nvPr/>
            </p:nvSpPr>
            <p:spPr>
              <a:xfrm>
                <a:off x="6008500" y="3714975"/>
                <a:ext cx="92850" cy="26650"/>
              </a:xfrm>
              <a:custGeom>
                <a:avLst/>
                <a:gdLst/>
                <a:ahLst/>
                <a:cxnLst/>
                <a:rect l="l" t="t" r="r" b="b"/>
                <a:pathLst>
                  <a:path w="3714" h="1066" extrusionOk="0">
                    <a:moveTo>
                      <a:pt x="3679" y="1"/>
                    </a:moveTo>
                    <a:cubicBezTo>
                      <a:pt x="3676" y="1"/>
                      <a:pt x="3673" y="1"/>
                      <a:pt x="3670" y="1"/>
                    </a:cubicBezTo>
                    <a:cubicBezTo>
                      <a:pt x="3523" y="19"/>
                      <a:pt x="3371" y="64"/>
                      <a:pt x="3228" y="95"/>
                    </a:cubicBezTo>
                    <a:cubicBezTo>
                      <a:pt x="3072" y="131"/>
                      <a:pt x="2920" y="171"/>
                      <a:pt x="2768" y="207"/>
                    </a:cubicBezTo>
                    <a:cubicBezTo>
                      <a:pt x="2465" y="287"/>
                      <a:pt x="2157" y="354"/>
                      <a:pt x="1853" y="430"/>
                    </a:cubicBezTo>
                    <a:cubicBezTo>
                      <a:pt x="1545" y="501"/>
                      <a:pt x="1242" y="582"/>
                      <a:pt x="938" y="671"/>
                    </a:cubicBezTo>
                    <a:cubicBezTo>
                      <a:pt x="630" y="765"/>
                      <a:pt x="331" y="881"/>
                      <a:pt x="36" y="1010"/>
                    </a:cubicBezTo>
                    <a:cubicBezTo>
                      <a:pt x="20" y="1018"/>
                      <a:pt x="1" y="1066"/>
                      <a:pt x="23" y="1066"/>
                    </a:cubicBezTo>
                    <a:cubicBezTo>
                      <a:pt x="25" y="1066"/>
                      <a:pt x="28" y="1065"/>
                      <a:pt x="32" y="1064"/>
                    </a:cubicBezTo>
                    <a:cubicBezTo>
                      <a:pt x="327" y="957"/>
                      <a:pt x="635" y="881"/>
                      <a:pt x="938" y="800"/>
                    </a:cubicBezTo>
                    <a:cubicBezTo>
                      <a:pt x="1237" y="720"/>
                      <a:pt x="1541" y="653"/>
                      <a:pt x="1844" y="582"/>
                    </a:cubicBezTo>
                    <a:cubicBezTo>
                      <a:pt x="2148" y="510"/>
                      <a:pt x="2456" y="443"/>
                      <a:pt x="2755" y="372"/>
                    </a:cubicBezTo>
                    <a:cubicBezTo>
                      <a:pt x="2907" y="332"/>
                      <a:pt x="3058" y="292"/>
                      <a:pt x="3206" y="238"/>
                    </a:cubicBezTo>
                    <a:cubicBezTo>
                      <a:pt x="3357" y="189"/>
                      <a:pt x="3518" y="135"/>
                      <a:pt x="3661" y="64"/>
                    </a:cubicBezTo>
                    <a:cubicBezTo>
                      <a:pt x="3682" y="51"/>
                      <a:pt x="3714" y="1"/>
                      <a:pt x="367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0" name="Google Shape;780;p44">
                <a:extLst>
                  <a:ext uri="{FF2B5EF4-FFF2-40B4-BE49-F238E27FC236}">
                    <a16:creationId xmlns:a16="http://schemas.microsoft.com/office/drawing/2014/main" id="{419D7CEF-9C27-CE24-3BDF-0F1688403126}"/>
                  </a:ext>
                </a:extLst>
              </p:cNvPr>
              <p:cNvSpPr/>
              <p:nvPr/>
            </p:nvSpPr>
            <p:spPr>
              <a:xfrm>
                <a:off x="6045250" y="3689275"/>
                <a:ext cx="104675" cy="35000"/>
              </a:xfrm>
              <a:custGeom>
                <a:avLst/>
                <a:gdLst/>
                <a:ahLst/>
                <a:cxnLst/>
                <a:rect l="l" t="t" r="r" b="b"/>
                <a:pathLst>
                  <a:path w="4187" h="1400" extrusionOk="0">
                    <a:moveTo>
                      <a:pt x="3782" y="0"/>
                    </a:moveTo>
                    <a:cubicBezTo>
                      <a:pt x="3340" y="0"/>
                      <a:pt x="2897" y="88"/>
                      <a:pt x="2468" y="190"/>
                    </a:cubicBezTo>
                    <a:cubicBezTo>
                      <a:pt x="1879" y="329"/>
                      <a:pt x="1285" y="512"/>
                      <a:pt x="749" y="806"/>
                    </a:cubicBezTo>
                    <a:cubicBezTo>
                      <a:pt x="477" y="958"/>
                      <a:pt x="240" y="1137"/>
                      <a:pt x="17" y="1355"/>
                    </a:cubicBezTo>
                    <a:cubicBezTo>
                      <a:pt x="0" y="1372"/>
                      <a:pt x="4" y="1400"/>
                      <a:pt x="21" y="1400"/>
                    </a:cubicBezTo>
                    <a:cubicBezTo>
                      <a:pt x="26" y="1400"/>
                      <a:pt x="32" y="1397"/>
                      <a:pt x="39" y="1391"/>
                    </a:cubicBezTo>
                    <a:cubicBezTo>
                      <a:pt x="236" y="1226"/>
                      <a:pt x="468" y="1105"/>
                      <a:pt x="696" y="994"/>
                    </a:cubicBezTo>
                    <a:cubicBezTo>
                      <a:pt x="946" y="869"/>
                      <a:pt x="1209" y="762"/>
                      <a:pt x="1477" y="672"/>
                    </a:cubicBezTo>
                    <a:cubicBezTo>
                      <a:pt x="2035" y="485"/>
                      <a:pt x="2619" y="360"/>
                      <a:pt x="3200" y="271"/>
                    </a:cubicBezTo>
                    <a:cubicBezTo>
                      <a:pt x="3508" y="226"/>
                      <a:pt x="3807" y="163"/>
                      <a:pt x="4106" y="97"/>
                    </a:cubicBezTo>
                    <a:cubicBezTo>
                      <a:pt x="4133" y="92"/>
                      <a:pt x="4186" y="25"/>
                      <a:pt x="4137" y="21"/>
                    </a:cubicBezTo>
                    <a:cubicBezTo>
                      <a:pt x="4019" y="6"/>
                      <a:pt x="3900" y="0"/>
                      <a:pt x="378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1" name="Google Shape;781;p44">
                <a:extLst>
                  <a:ext uri="{FF2B5EF4-FFF2-40B4-BE49-F238E27FC236}">
                    <a16:creationId xmlns:a16="http://schemas.microsoft.com/office/drawing/2014/main" id="{AD8618B1-F602-63DF-6C88-4FBE7F44B6C0}"/>
                  </a:ext>
                </a:extLst>
              </p:cNvPr>
              <p:cNvSpPr/>
              <p:nvPr/>
            </p:nvSpPr>
            <p:spPr>
              <a:xfrm>
                <a:off x="6104475" y="3668425"/>
                <a:ext cx="118875" cy="19450"/>
              </a:xfrm>
              <a:custGeom>
                <a:avLst/>
                <a:gdLst/>
                <a:ahLst/>
                <a:cxnLst/>
                <a:rect l="l" t="t" r="r" b="b"/>
                <a:pathLst>
                  <a:path w="4755" h="778" extrusionOk="0">
                    <a:moveTo>
                      <a:pt x="4613" y="1"/>
                    </a:moveTo>
                    <a:cubicBezTo>
                      <a:pt x="4503" y="1"/>
                      <a:pt x="4392" y="7"/>
                      <a:pt x="4281" y="7"/>
                    </a:cubicBezTo>
                    <a:cubicBezTo>
                      <a:pt x="4251" y="8"/>
                      <a:pt x="4221" y="8"/>
                      <a:pt x="4190" y="8"/>
                    </a:cubicBezTo>
                    <a:cubicBezTo>
                      <a:pt x="4107" y="8"/>
                      <a:pt x="4023" y="5"/>
                      <a:pt x="3939" y="5"/>
                    </a:cubicBezTo>
                    <a:cubicBezTo>
                      <a:pt x="3909" y="5"/>
                      <a:pt x="3878" y="6"/>
                      <a:pt x="3848" y="7"/>
                    </a:cubicBezTo>
                    <a:cubicBezTo>
                      <a:pt x="3536" y="15"/>
                      <a:pt x="3223" y="38"/>
                      <a:pt x="2915" y="60"/>
                    </a:cubicBezTo>
                    <a:cubicBezTo>
                      <a:pt x="2281" y="105"/>
                      <a:pt x="1652" y="163"/>
                      <a:pt x="1036" y="310"/>
                    </a:cubicBezTo>
                    <a:cubicBezTo>
                      <a:pt x="862" y="350"/>
                      <a:pt x="692" y="404"/>
                      <a:pt x="532" y="471"/>
                    </a:cubicBezTo>
                    <a:cubicBezTo>
                      <a:pt x="362" y="533"/>
                      <a:pt x="210" y="618"/>
                      <a:pt x="54" y="707"/>
                    </a:cubicBezTo>
                    <a:cubicBezTo>
                      <a:pt x="34" y="719"/>
                      <a:pt x="0" y="777"/>
                      <a:pt x="31" y="777"/>
                    </a:cubicBezTo>
                    <a:cubicBezTo>
                      <a:pt x="35" y="777"/>
                      <a:pt x="39" y="776"/>
                      <a:pt x="45" y="774"/>
                    </a:cubicBezTo>
                    <a:cubicBezTo>
                      <a:pt x="309" y="689"/>
                      <a:pt x="594" y="640"/>
                      <a:pt x="866" y="582"/>
                    </a:cubicBezTo>
                    <a:cubicBezTo>
                      <a:pt x="1166" y="524"/>
                      <a:pt x="1460" y="480"/>
                      <a:pt x="1764" y="444"/>
                    </a:cubicBezTo>
                    <a:cubicBezTo>
                      <a:pt x="2076" y="408"/>
                      <a:pt x="2393" y="386"/>
                      <a:pt x="2705" y="364"/>
                    </a:cubicBezTo>
                    <a:cubicBezTo>
                      <a:pt x="3013" y="346"/>
                      <a:pt x="3326" y="337"/>
                      <a:pt x="3634" y="297"/>
                    </a:cubicBezTo>
                    <a:cubicBezTo>
                      <a:pt x="3978" y="252"/>
                      <a:pt x="4335" y="194"/>
                      <a:pt x="4665" y="87"/>
                    </a:cubicBezTo>
                    <a:cubicBezTo>
                      <a:pt x="4692" y="78"/>
                      <a:pt x="4754" y="7"/>
                      <a:pt x="4696" y="2"/>
                    </a:cubicBezTo>
                    <a:cubicBezTo>
                      <a:pt x="4669" y="1"/>
                      <a:pt x="4641" y="1"/>
                      <a:pt x="4613"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2" name="Google Shape;782;p44">
                <a:extLst>
                  <a:ext uri="{FF2B5EF4-FFF2-40B4-BE49-F238E27FC236}">
                    <a16:creationId xmlns:a16="http://schemas.microsoft.com/office/drawing/2014/main" id="{284021F2-DDF9-43D1-D4DC-6DCC4EAA7C5B}"/>
                  </a:ext>
                </a:extLst>
              </p:cNvPr>
              <p:cNvSpPr/>
              <p:nvPr/>
            </p:nvSpPr>
            <p:spPr>
              <a:xfrm>
                <a:off x="6185825" y="3655300"/>
                <a:ext cx="61950" cy="5175"/>
              </a:xfrm>
              <a:custGeom>
                <a:avLst/>
                <a:gdLst/>
                <a:ahLst/>
                <a:cxnLst/>
                <a:rect l="l" t="t" r="r" b="b"/>
                <a:pathLst>
                  <a:path w="2478" h="207" extrusionOk="0">
                    <a:moveTo>
                      <a:pt x="2438" y="0"/>
                    </a:moveTo>
                    <a:cubicBezTo>
                      <a:pt x="1643" y="32"/>
                      <a:pt x="826" y="5"/>
                      <a:pt x="41" y="166"/>
                    </a:cubicBezTo>
                    <a:cubicBezTo>
                      <a:pt x="27" y="170"/>
                      <a:pt x="1" y="206"/>
                      <a:pt x="27" y="206"/>
                    </a:cubicBezTo>
                    <a:cubicBezTo>
                      <a:pt x="69" y="206"/>
                      <a:pt x="111" y="206"/>
                      <a:pt x="153" y="206"/>
                    </a:cubicBezTo>
                    <a:cubicBezTo>
                      <a:pt x="505" y="206"/>
                      <a:pt x="860" y="191"/>
                      <a:pt x="1215" y="179"/>
                    </a:cubicBezTo>
                    <a:cubicBezTo>
                      <a:pt x="1616" y="166"/>
                      <a:pt x="2018" y="125"/>
                      <a:pt x="2415" y="63"/>
                    </a:cubicBezTo>
                    <a:cubicBezTo>
                      <a:pt x="2438" y="58"/>
                      <a:pt x="2478" y="0"/>
                      <a:pt x="243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3" name="Google Shape;783;p44">
                <a:extLst>
                  <a:ext uri="{FF2B5EF4-FFF2-40B4-BE49-F238E27FC236}">
                    <a16:creationId xmlns:a16="http://schemas.microsoft.com/office/drawing/2014/main" id="{85B0FF32-247A-9AAF-A6A1-3DAF8FACFA71}"/>
                  </a:ext>
                </a:extLst>
              </p:cNvPr>
              <p:cNvSpPr/>
              <p:nvPr/>
            </p:nvSpPr>
            <p:spPr>
              <a:xfrm>
                <a:off x="6214200" y="3574900"/>
                <a:ext cx="277250" cy="98075"/>
              </a:xfrm>
              <a:custGeom>
                <a:avLst/>
                <a:gdLst/>
                <a:ahLst/>
                <a:cxnLst/>
                <a:rect l="l" t="t" r="r" b="b"/>
                <a:pathLst>
                  <a:path w="11090" h="3923" extrusionOk="0">
                    <a:moveTo>
                      <a:pt x="1787" y="3005"/>
                    </a:moveTo>
                    <a:cubicBezTo>
                      <a:pt x="1772" y="3015"/>
                      <a:pt x="1754" y="3026"/>
                      <a:pt x="1754" y="3026"/>
                    </a:cubicBezTo>
                    <a:cubicBezTo>
                      <a:pt x="1754" y="3026"/>
                      <a:pt x="1759" y="3023"/>
                      <a:pt x="1771" y="3016"/>
                    </a:cubicBezTo>
                    <a:cubicBezTo>
                      <a:pt x="1781" y="3009"/>
                      <a:pt x="1786" y="3006"/>
                      <a:pt x="1787" y="3005"/>
                    </a:cubicBezTo>
                    <a:close/>
                    <a:moveTo>
                      <a:pt x="11083" y="0"/>
                    </a:moveTo>
                    <a:cubicBezTo>
                      <a:pt x="11082" y="0"/>
                      <a:pt x="11080" y="1"/>
                      <a:pt x="11078" y="3"/>
                    </a:cubicBezTo>
                    <a:cubicBezTo>
                      <a:pt x="10904" y="70"/>
                      <a:pt x="10730" y="123"/>
                      <a:pt x="10547" y="154"/>
                    </a:cubicBezTo>
                    <a:cubicBezTo>
                      <a:pt x="10373" y="186"/>
                      <a:pt x="10194" y="208"/>
                      <a:pt x="10020" y="230"/>
                    </a:cubicBezTo>
                    <a:cubicBezTo>
                      <a:pt x="9663" y="275"/>
                      <a:pt x="9297" y="311"/>
                      <a:pt x="8936" y="342"/>
                    </a:cubicBezTo>
                    <a:cubicBezTo>
                      <a:pt x="8190" y="409"/>
                      <a:pt x="7431" y="440"/>
                      <a:pt x="6690" y="587"/>
                    </a:cubicBezTo>
                    <a:cubicBezTo>
                      <a:pt x="6347" y="659"/>
                      <a:pt x="6012" y="757"/>
                      <a:pt x="5677" y="855"/>
                    </a:cubicBezTo>
                    <a:cubicBezTo>
                      <a:pt x="5333" y="958"/>
                      <a:pt x="4990" y="1065"/>
                      <a:pt x="4650" y="1176"/>
                    </a:cubicBezTo>
                    <a:cubicBezTo>
                      <a:pt x="4244" y="1315"/>
                      <a:pt x="3936" y="1431"/>
                      <a:pt x="3557" y="1587"/>
                    </a:cubicBezTo>
                    <a:cubicBezTo>
                      <a:pt x="3209" y="1730"/>
                      <a:pt x="2865" y="1882"/>
                      <a:pt x="2526" y="2047"/>
                    </a:cubicBezTo>
                    <a:cubicBezTo>
                      <a:pt x="1893" y="2358"/>
                      <a:pt x="1279" y="2698"/>
                      <a:pt x="703" y="3097"/>
                    </a:cubicBezTo>
                    <a:lnTo>
                      <a:pt x="703" y="3097"/>
                    </a:lnTo>
                    <a:cubicBezTo>
                      <a:pt x="614" y="3100"/>
                      <a:pt x="517" y="3146"/>
                      <a:pt x="450" y="3194"/>
                    </a:cubicBezTo>
                    <a:cubicBezTo>
                      <a:pt x="343" y="3274"/>
                      <a:pt x="263" y="3359"/>
                      <a:pt x="178" y="3457"/>
                    </a:cubicBezTo>
                    <a:cubicBezTo>
                      <a:pt x="87" y="3565"/>
                      <a:pt x="1" y="3923"/>
                      <a:pt x="241" y="3923"/>
                    </a:cubicBezTo>
                    <a:cubicBezTo>
                      <a:pt x="249" y="3923"/>
                      <a:pt x="258" y="3923"/>
                      <a:pt x="267" y="3922"/>
                    </a:cubicBezTo>
                    <a:cubicBezTo>
                      <a:pt x="356" y="3908"/>
                      <a:pt x="441" y="3904"/>
                      <a:pt x="522" y="3868"/>
                    </a:cubicBezTo>
                    <a:cubicBezTo>
                      <a:pt x="624" y="3823"/>
                      <a:pt x="718" y="3730"/>
                      <a:pt x="807" y="3663"/>
                    </a:cubicBezTo>
                    <a:cubicBezTo>
                      <a:pt x="946" y="3556"/>
                      <a:pt x="1084" y="3457"/>
                      <a:pt x="1231" y="3359"/>
                    </a:cubicBezTo>
                    <a:cubicBezTo>
                      <a:pt x="1379" y="3257"/>
                      <a:pt x="1530" y="3163"/>
                      <a:pt x="1682" y="3069"/>
                    </a:cubicBezTo>
                    <a:cubicBezTo>
                      <a:pt x="1700" y="3056"/>
                      <a:pt x="1718" y="3047"/>
                      <a:pt x="1736" y="3038"/>
                    </a:cubicBezTo>
                    <a:cubicBezTo>
                      <a:pt x="1736" y="3034"/>
                      <a:pt x="1785" y="3005"/>
                      <a:pt x="1787" y="3005"/>
                    </a:cubicBezTo>
                    <a:lnTo>
                      <a:pt x="1787" y="3005"/>
                    </a:lnTo>
                    <a:cubicBezTo>
                      <a:pt x="1787" y="3005"/>
                      <a:pt x="1787" y="3005"/>
                      <a:pt x="1787" y="3005"/>
                    </a:cubicBezTo>
                    <a:lnTo>
                      <a:pt x="1787" y="3005"/>
                    </a:lnTo>
                    <a:cubicBezTo>
                      <a:pt x="1795" y="3000"/>
                      <a:pt x="1803" y="2995"/>
                      <a:pt x="1803" y="2993"/>
                    </a:cubicBezTo>
                    <a:cubicBezTo>
                      <a:pt x="1820" y="2984"/>
                      <a:pt x="1838" y="2975"/>
                      <a:pt x="1856" y="2966"/>
                    </a:cubicBezTo>
                    <a:cubicBezTo>
                      <a:pt x="1945" y="2913"/>
                      <a:pt x="2035" y="2864"/>
                      <a:pt x="2124" y="2815"/>
                    </a:cubicBezTo>
                    <a:cubicBezTo>
                      <a:pt x="2794" y="2444"/>
                      <a:pt x="3503" y="2141"/>
                      <a:pt x="4213" y="1846"/>
                    </a:cubicBezTo>
                    <a:cubicBezTo>
                      <a:pt x="4905" y="1556"/>
                      <a:pt x="5561" y="1310"/>
                      <a:pt x="6289" y="1105"/>
                    </a:cubicBezTo>
                    <a:cubicBezTo>
                      <a:pt x="7030" y="900"/>
                      <a:pt x="7802" y="806"/>
                      <a:pt x="8565" y="699"/>
                    </a:cubicBezTo>
                    <a:cubicBezTo>
                      <a:pt x="9007" y="636"/>
                      <a:pt x="9449" y="574"/>
                      <a:pt x="9877" y="462"/>
                    </a:cubicBezTo>
                    <a:cubicBezTo>
                      <a:pt x="10288" y="351"/>
                      <a:pt x="10690" y="194"/>
                      <a:pt x="11078" y="20"/>
                    </a:cubicBezTo>
                    <a:cubicBezTo>
                      <a:pt x="11086" y="17"/>
                      <a:pt x="11090" y="0"/>
                      <a:pt x="1108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4" name="Google Shape;784;p44">
                <a:extLst>
                  <a:ext uri="{FF2B5EF4-FFF2-40B4-BE49-F238E27FC236}">
                    <a16:creationId xmlns:a16="http://schemas.microsoft.com/office/drawing/2014/main" id="{35BC664A-DA23-F605-CE91-73C8BE46991D}"/>
                  </a:ext>
                </a:extLst>
              </p:cNvPr>
              <p:cNvSpPr/>
              <p:nvPr/>
            </p:nvSpPr>
            <p:spPr>
              <a:xfrm>
                <a:off x="6223575" y="3648200"/>
                <a:ext cx="119950" cy="20650"/>
              </a:xfrm>
              <a:custGeom>
                <a:avLst/>
                <a:gdLst/>
                <a:ahLst/>
                <a:cxnLst/>
                <a:rect l="l" t="t" r="r" b="b"/>
                <a:pathLst>
                  <a:path w="4798" h="826" extrusionOk="0">
                    <a:moveTo>
                      <a:pt x="4080" y="0"/>
                    </a:moveTo>
                    <a:cubicBezTo>
                      <a:pt x="3683" y="0"/>
                      <a:pt x="3284" y="28"/>
                      <a:pt x="2892" y="75"/>
                    </a:cubicBezTo>
                    <a:cubicBezTo>
                      <a:pt x="2276" y="146"/>
                      <a:pt x="1660" y="244"/>
                      <a:pt x="1062" y="414"/>
                    </a:cubicBezTo>
                    <a:cubicBezTo>
                      <a:pt x="727" y="508"/>
                      <a:pt x="392" y="606"/>
                      <a:pt x="66" y="735"/>
                    </a:cubicBezTo>
                    <a:cubicBezTo>
                      <a:pt x="37" y="748"/>
                      <a:pt x="0" y="826"/>
                      <a:pt x="46" y="826"/>
                    </a:cubicBezTo>
                    <a:cubicBezTo>
                      <a:pt x="49" y="826"/>
                      <a:pt x="53" y="825"/>
                      <a:pt x="57" y="824"/>
                    </a:cubicBezTo>
                    <a:cubicBezTo>
                      <a:pt x="343" y="758"/>
                      <a:pt x="629" y="686"/>
                      <a:pt x="914" y="628"/>
                    </a:cubicBezTo>
                    <a:cubicBezTo>
                      <a:pt x="1204" y="566"/>
                      <a:pt x="1499" y="516"/>
                      <a:pt x="1789" y="463"/>
                    </a:cubicBezTo>
                    <a:cubicBezTo>
                      <a:pt x="2392" y="356"/>
                      <a:pt x="2999" y="275"/>
                      <a:pt x="3610" y="222"/>
                    </a:cubicBezTo>
                    <a:cubicBezTo>
                      <a:pt x="3963" y="195"/>
                      <a:pt x="4311" y="168"/>
                      <a:pt x="4664" y="142"/>
                    </a:cubicBezTo>
                    <a:cubicBezTo>
                      <a:pt x="4708" y="137"/>
                      <a:pt x="4798" y="34"/>
                      <a:pt x="4717" y="25"/>
                    </a:cubicBezTo>
                    <a:cubicBezTo>
                      <a:pt x="4506" y="8"/>
                      <a:pt x="4293" y="0"/>
                      <a:pt x="408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5" name="Google Shape;785;p44">
                <a:extLst>
                  <a:ext uri="{FF2B5EF4-FFF2-40B4-BE49-F238E27FC236}">
                    <a16:creationId xmlns:a16="http://schemas.microsoft.com/office/drawing/2014/main" id="{2BA3A4F7-C974-DFF2-C422-DBE3792A6515}"/>
                  </a:ext>
                </a:extLst>
              </p:cNvPr>
              <p:cNvSpPr/>
              <p:nvPr/>
            </p:nvSpPr>
            <p:spPr>
              <a:xfrm>
                <a:off x="6236850" y="3630200"/>
                <a:ext cx="115625" cy="15425"/>
              </a:xfrm>
              <a:custGeom>
                <a:avLst/>
                <a:gdLst/>
                <a:ahLst/>
                <a:cxnLst/>
                <a:rect l="l" t="t" r="r" b="b"/>
                <a:pathLst>
                  <a:path w="4625" h="617" extrusionOk="0">
                    <a:moveTo>
                      <a:pt x="3185" y="0"/>
                    </a:moveTo>
                    <a:cubicBezTo>
                      <a:pt x="3107" y="0"/>
                      <a:pt x="3030" y="2"/>
                      <a:pt x="2954" y="5"/>
                    </a:cubicBezTo>
                    <a:cubicBezTo>
                      <a:pt x="2298" y="31"/>
                      <a:pt x="1642" y="147"/>
                      <a:pt x="1004" y="295"/>
                    </a:cubicBezTo>
                    <a:cubicBezTo>
                      <a:pt x="696" y="366"/>
                      <a:pt x="392" y="446"/>
                      <a:pt x="89" y="527"/>
                    </a:cubicBezTo>
                    <a:cubicBezTo>
                      <a:pt x="51" y="539"/>
                      <a:pt x="0" y="617"/>
                      <a:pt x="57" y="617"/>
                    </a:cubicBezTo>
                    <a:cubicBezTo>
                      <a:pt x="60" y="617"/>
                      <a:pt x="63" y="616"/>
                      <a:pt x="66" y="616"/>
                    </a:cubicBezTo>
                    <a:cubicBezTo>
                      <a:pt x="1064" y="484"/>
                      <a:pt x="2068" y="192"/>
                      <a:pt x="3083" y="192"/>
                    </a:cubicBezTo>
                    <a:cubicBezTo>
                      <a:pt x="3268" y="192"/>
                      <a:pt x="3452" y="201"/>
                      <a:pt x="3637" y="223"/>
                    </a:cubicBezTo>
                    <a:cubicBezTo>
                      <a:pt x="3936" y="259"/>
                      <a:pt x="4235" y="339"/>
                      <a:pt x="4508" y="469"/>
                    </a:cubicBezTo>
                    <a:cubicBezTo>
                      <a:pt x="4512" y="471"/>
                      <a:pt x="4517" y="472"/>
                      <a:pt x="4523" y="472"/>
                    </a:cubicBezTo>
                    <a:cubicBezTo>
                      <a:pt x="4565" y="472"/>
                      <a:pt x="4624" y="403"/>
                      <a:pt x="4593" y="375"/>
                    </a:cubicBezTo>
                    <a:cubicBezTo>
                      <a:pt x="4212" y="63"/>
                      <a:pt x="3675" y="0"/>
                      <a:pt x="3185"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6" name="Google Shape;786;p44">
                <a:extLst>
                  <a:ext uri="{FF2B5EF4-FFF2-40B4-BE49-F238E27FC236}">
                    <a16:creationId xmlns:a16="http://schemas.microsoft.com/office/drawing/2014/main" id="{775E256E-41FD-4DD0-39B7-62CC49218EA7}"/>
                  </a:ext>
                </a:extLst>
              </p:cNvPr>
              <p:cNvSpPr/>
              <p:nvPr/>
            </p:nvSpPr>
            <p:spPr>
              <a:xfrm>
                <a:off x="6265800" y="3616275"/>
                <a:ext cx="104925" cy="17875"/>
              </a:xfrm>
              <a:custGeom>
                <a:avLst/>
                <a:gdLst/>
                <a:ahLst/>
                <a:cxnLst/>
                <a:rect l="l" t="t" r="r" b="b"/>
                <a:pathLst>
                  <a:path w="4197" h="715" extrusionOk="0">
                    <a:moveTo>
                      <a:pt x="3200" y="0"/>
                    </a:moveTo>
                    <a:cubicBezTo>
                      <a:pt x="3087" y="0"/>
                      <a:pt x="2974" y="5"/>
                      <a:pt x="2863" y="12"/>
                    </a:cubicBezTo>
                    <a:cubicBezTo>
                      <a:pt x="2189" y="57"/>
                      <a:pt x="1542" y="200"/>
                      <a:pt x="890" y="374"/>
                    </a:cubicBezTo>
                    <a:cubicBezTo>
                      <a:pt x="618" y="445"/>
                      <a:pt x="350" y="530"/>
                      <a:pt x="87" y="624"/>
                    </a:cubicBezTo>
                    <a:cubicBezTo>
                      <a:pt x="54" y="636"/>
                      <a:pt x="1" y="715"/>
                      <a:pt x="48" y="715"/>
                    </a:cubicBezTo>
                    <a:cubicBezTo>
                      <a:pt x="51" y="715"/>
                      <a:pt x="55" y="714"/>
                      <a:pt x="60" y="713"/>
                    </a:cubicBezTo>
                    <a:cubicBezTo>
                      <a:pt x="582" y="615"/>
                      <a:pt x="1100" y="499"/>
                      <a:pt x="1627" y="410"/>
                    </a:cubicBezTo>
                    <a:cubicBezTo>
                      <a:pt x="2156" y="324"/>
                      <a:pt x="2695" y="215"/>
                      <a:pt x="3236" y="215"/>
                    </a:cubicBezTo>
                    <a:cubicBezTo>
                      <a:pt x="3316" y="215"/>
                      <a:pt x="3395" y="217"/>
                      <a:pt x="3475" y="222"/>
                    </a:cubicBezTo>
                    <a:cubicBezTo>
                      <a:pt x="3698" y="236"/>
                      <a:pt x="3939" y="271"/>
                      <a:pt x="4135" y="387"/>
                    </a:cubicBezTo>
                    <a:cubicBezTo>
                      <a:pt x="4138" y="389"/>
                      <a:pt x="4142" y="390"/>
                      <a:pt x="4145" y="390"/>
                    </a:cubicBezTo>
                    <a:cubicBezTo>
                      <a:pt x="4168" y="390"/>
                      <a:pt x="4197" y="358"/>
                      <a:pt x="4189" y="338"/>
                    </a:cubicBezTo>
                    <a:cubicBezTo>
                      <a:pt x="4100" y="151"/>
                      <a:pt x="3894" y="79"/>
                      <a:pt x="3707" y="44"/>
                    </a:cubicBezTo>
                    <a:cubicBezTo>
                      <a:pt x="3541" y="12"/>
                      <a:pt x="3370" y="0"/>
                      <a:pt x="320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7" name="Google Shape;787;p44">
                <a:extLst>
                  <a:ext uri="{FF2B5EF4-FFF2-40B4-BE49-F238E27FC236}">
                    <a16:creationId xmlns:a16="http://schemas.microsoft.com/office/drawing/2014/main" id="{C7DC4BD8-F379-3C0C-86A8-1FCFDAF0365E}"/>
                  </a:ext>
                </a:extLst>
              </p:cNvPr>
              <p:cNvSpPr/>
              <p:nvPr/>
            </p:nvSpPr>
            <p:spPr>
              <a:xfrm>
                <a:off x="6308425" y="3613325"/>
                <a:ext cx="86475" cy="10975"/>
              </a:xfrm>
              <a:custGeom>
                <a:avLst/>
                <a:gdLst/>
                <a:ahLst/>
                <a:cxnLst/>
                <a:rect l="l" t="t" r="r" b="b"/>
                <a:pathLst>
                  <a:path w="3459" h="439" extrusionOk="0">
                    <a:moveTo>
                      <a:pt x="2383" y="1"/>
                    </a:moveTo>
                    <a:cubicBezTo>
                      <a:pt x="2190" y="1"/>
                      <a:pt x="1999" y="12"/>
                      <a:pt x="1805" y="32"/>
                    </a:cubicBezTo>
                    <a:cubicBezTo>
                      <a:pt x="1506" y="64"/>
                      <a:pt x="1212" y="113"/>
                      <a:pt x="917" y="175"/>
                    </a:cubicBezTo>
                    <a:cubicBezTo>
                      <a:pt x="636" y="238"/>
                      <a:pt x="350" y="291"/>
                      <a:pt x="73" y="363"/>
                    </a:cubicBezTo>
                    <a:cubicBezTo>
                      <a:pt x="47" y="367"/>
                      <a:pt x="0" y="439"/>
                      <a:pt x="43" y="439"/>
                    </a:cubicBezTo>
                    <a:cubicBezTo>
                      <a:pt x="44" y="439"/>
                      <a:pt x="45" y="439"/>
                      <a:pt x="47" y="438"/>
                    </a:cubicBezTo>
                    <a:cubicBezTo>
                      <a:pt x="310" y="425"/>
                      <a:pt x="573" y="385"/>
                      <a:pt x="837" y="358"/>
                    </a:cubicBezTo>
                    <a:cubicBezTo>
                      <a:pt x="1118" y="327"/>
                      <a:pt x="1399" y="296"/>
                      <a:pt x="1676" y="269"/>
                    </a:cubicBezTo>
                    <a:cubicBezTo>
                      <a:pt x="1957" y="242"/>
                      <a:pt x="2243" y="224"/>
                      <a:pt x="2524" y="224"/>
                    </a:cubicBezTo>
                    <a:cubicBezTo>
                      <a:pt x="2792" y="229"/>
                      <a:pt x="3078" y="238"/>
                      <a:pt x="3345" y="291"/>
                    </a:cubicBezTo>
                    <a:cubicBezTo>
                      <a:pt x="3348" y="292"/>
                      <a:pt x="3350" y="292"/>
                      <a:pt x="3352" y="292"/>
                    </a:cubicBezTo>
                    <a:cubicBezTo>
                      <a:pt x="3394" y="292"/>
                      <a:pt x="3459" y="223"/>
                      <a:pt x="3412" y="202"/>
                    </a:cubicBezTo>
                    <a:cubicBezTo>
                      <a:pt x="3292" y="144"/>
                      <a:pt x="3180" y="99"/>
                      <a:pt x="3055" y="68"/>
                    </a:cubicBezTo>
                    <a:cubicBezTo>
                      <a:pt x="2935" y="41"/>
                      <a:pt x="2810" y="23"/>
                      <a:pt x="2685" y="10"/>
                    </a:cubicBezTo>
                    <a:cubicBezTo>
                      <a:pt x="2584" y="4"/>
                      <a:pt x="2483" y="1"/>
                      <a:pt x="2383"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8" name="Google Shape;788;p44">
                <a:extLst>
                  <a:ext uri="{FF2B5EF4-FFF2-40B4-BE49-F238E27FC236}">
                    <a16:creationId xmlns:a16="http://schemas.microsoft.com/office/drawing/2014/main" id="{4607170B-2E87-8AEB-C75B-A79790F111B1}"/>
                  </a:ext>
                </a:extLst>
              </p:cNvPr>
              <p:cNvSpPr/>
              <p:nvPr/>
            </p:nvSpPr>
            <p:spPr>
              <a:xfrm>
                <a:off x="6325075" y="3600975"/>
                <a:ext cx="96725" cy="16550"/>
              </a:xfrm>
              <a:custGeom>
                <a:avLst/>
                <a:gdLst/>
                <a:ahLst/>
                <a:cxnLst/>
                <a:rect l="l" t="t" r="r" b="b"/>
                <a:pathLst>
                  <a:path w="3869" h="662" extrusionOk="0">
                    <a:moveTo>
                      <a:pt x="2509" y="1"/>
                    </a:moveTo>
                    <a:cubicBezTo>
                      <a:pt x="1960" y="1"/>
                      <a:pt x="1409" y="86"/>
                      <a:pt x="876" y="218"/>
                    </a:cubicBezTo>
                    <a:cubicBezTo>
                      <a:pt x="613" y="285"/>
                      <a:pt x="345" y="361"/>
                      <a:pt x="90" y="459"/>
                    </a:cubicBezTo>
                    <a:cubicBezTo>
                      <a:pt x="48" y="472"/>
                      <a:pt x="1" y="567"/>
                      <a:pt x="68" y="567"/>
                    </a:cubicBezTo>
                    <a:cubicBezTo>
                      <a:pt x="71" y="567"/>
                      <a:pt x="74" y="567"/>
                      <a:pt x="77" y="566"/>
                    </a:cubicBezTo>
                    <a:cubicBezTo>
                      <a:pt x="559" y="491"/>
                      <a:pt x="1041" y="428"/>
                      <a:pt x="1528" y="379"/>
                    </a:cubicBezTo>
                    <a:cubicBezTo>
                      <a:pt x="1818" y="348"/>
                      <a:pt x="2112" y="321"/>
                      <a:pt x="2407" y="317"/>
                    </a:cubicBezTo>
                    <a:cubicBezTo>
                      <a:pt x="2666" y="317"/>
                      <a:pt x="2925" y="321"/>
                      <a:pt x="3175" y="379"/>
                    </a:cubicBezTo>
                    <a:cubicBezTo>
                      <a:pt x="3371" y="424"/>
                      <a:pt x="3585" y="495"/>
                      <a:pt x="3728" y="647"/>
                    </a:cubicBezTo>
                    <a:cubicBezTo>
                      <a:pt x="3738" y="657"/>
                      <a:pt x="3749" y="661"/>
                      <a:pt x="3761" y="661"/>
                    </a:cubicBezTo>
                    <a:cubicBezTo>
                      <a:pt x="3812" y="661"/>
                      <a:pt x="3869" y="580"/>
                      <a:pt x="3858" y="540"/>
                    </a:cubicBezTo>
                    <a:cubicBezTo>
                      <a:pt x="3755" y="71"/>
                      <a:pt x="3081" y="17"/>
                      <a:pt x="2697" y="4"/>
                    </a:cubicBezTo>
                    <a:cubicBezTo>
                      <a:pt x="2635" y="2"/>
                      <a:pt x="2572" y="1"/>
                      <a:pt x="250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9" name="Google Shape;789;p44">
                <a:extLst>
                  <a:ext uri="{FF2B5EF4-FFF2-40B4-BE49-F238E27FC236}">
                    <a16:creationId xmlns:a16="http://schemas.microsoft.com/office/drawing/2014/main" id="{73D6E36C-77B4-9D34-8D5D-1F76A4F184FB}"/>
                  </a:ext>
                </a:extLst>
              </p:cNvPr>
              <p:cNvSpPr/>
              <p:nvPr/>
            </p:nvSpPr>
            <p:spPr>
              <a:xfrm>
                <a:off x="6363475" y="3592575"/>
                <a:ext cx="94350" cy="11000"/>
              </a:xfrm>
              <a:custGeom>
                <a:avLst/>
                <a:gdLst/>
                <a:ahLst/>
                <a:cxnLst/>
                <a:rect l="l" t="t" r="r" b="b"/>
                <a:pathLst>
                  <a:path w="3774" h="440" extrusionOk="0">
                    <a:moveTo>
                      <a:pt x="2465" y="1"/>
                    </a:moveTo>
                    <a:cubicBezTo>
                      <a:pt x="1925" y="1"/>
                      <a:pt x="1398" y="86"/>
                      <a:pt x="862" y="184"/>
                    </a:cubicBezTo>
                    <a:cubicBezTo>
                      <a:pt x="612" y="228"/>
                      <a:pt x="362" y="282"/>
                      <a:pt x="112" y="331"/>
                    </a:cubicBezTo>
                    <a:cubicBezTo>
                      <a:pt x="72" y="336"/>
                      <a:pt x="1" y="434"/>
                      <a:pt x="72" y="438"/>
                    </a:cubicBezTo>
                    <a:cubicBezTo>
                      <a:pt x="99" y="439"/>
                      <a:pt x="127" y="439"/>
                      <a:pt x="154" y="439"/>
                    </a:cubicBezTo>
                    <a:cubicBezTo>
                      <a:pt x="574" y="439"/>
                      <a:pt x="997" y="377"/>
                      <a:pt x="1416" y="331"/>
                    </a:cubicBezTo>
                    <a:cubicBezTo>
                      <a:pt x="1801" y="291"/>
                      <a:pt x="2188" y="248"/>
                      <a:pt x="2576" y="248"/>
                    </a:cubicBezTo>
                    <a:cubicBezTo>
                      <a:pt x="2706" y="248"/>
                      <a:pt x="2835" y="253"/>
                      <a:pt x="2965" y="264"/>
                    </a:cubicBezTo>
                    <a:cubicBezTo>
                      <a:pt x="3090" y="273"/>
                      <a:pt x="3214" y="295"/>
                      <a:pt x="3335" y="322"/>
                    </a:cubicBezTo>
                    <a:cubicBezTo>
                      <a:pt x="3398" y="336"/>
                      <a:pt x="3456" y="353"/>
                      <a:pt x="3514" y="367"/>
                    </a:cubicBezTo>
                    <a:cubicBezTo>
                      <a:pt x="3572" y="385"/>
                      <a:pt x="3639" y="394"/>
                      <a:pt x="3692" y="416"/>
                    </a:cubicBezTo>
                    <a:cubicBezTo>
                      <a:pt x="3695" y="417"/>
                      <a:pt x="3698" y="418"/>
                      <a:pt x="3702" y="418"/>
                    </a:cubicBezTo>
                    <a:cubicBezTo>
                      <a:pt x="3731" y="418"/>
                      <a:pt x="3774" y="373"/>
                      <a:pt x="3750" y="353"/>
                    </a:cubicBezTo>
                    <a:cubicBezTo>
                      <a:pt x="3714" y="322"/>
                      <a:pt x="3688" y="282"/>
                      <a:pt x="3647" y="255"/>
                    </a:cubicBezTo>
                    <a:cubicBezTo>
                      <a:pt x="3607" y="224"/>
                      <a:pt x="3563" y="197"/>
                      <a:pt x="3514" y="175"/>
                    </a:cubicBezTo>
                    <a:cubicBezTo>
                      <a:pt x="3415" y="130"/>
                      <a:pt x="3313" y="99"/>
                      <a:pt x="3206" y="72"/>
                    </a:cubicBezTo>
                    <a:cubicBezTo>
                      <a:pt x="2960" y="19"/>
                      <a:pt x="2715" y="1"/>
                      <a:pt x="246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0" name="Google Shape;790;p44">
                <a:extLst>
                  <a:ext uri="{FF2B5EF4-FFF2-40B4-BE49-F238E27FC236}">
                    <a16:creationId xmlns:a16="http://schemas.microsoft.com/office/drawing/2014/main" id="{6765627E-42F0-00D6-2417-80E5FF052A4E}"/>
                  </a:ext>
                </a:extLst>
              </p:cNvPr>
              <p:cNvSpPr/>
              <p:nvPr/>
            </p:nvSpPr>
            <p:spPr>
              <a:xfrm>
                <a:off x="6406450" y="3586325"/>
                <a:ext cx="74900" cy="9300"/>
              </a:xfrm>
              <a:custGeom>
                <a:avLst/>
                <a:gdLst/>
                <a:ahLst/>
                <a:cxnLst/>
                <a:rect l="l" t="t" r="r" b="b"/>
                <a:pathLst>
                  <a:path w="2996" h="372" extrusionOk="0">
                    <a:moveTo>
                      <a:pt x="1976" y="1"/>
                    </a:moveTo>
                    <a:cubicBezTo>
                      <a:pt x="1811" y="1"/>
                      <a:pt x="1645" y="12"/>
                      <a:pt x="1487" y="32"/>
                    </a:cubicBezTo>
                    <a:cubicBezTo>
                      <a:pt x="1013" y="90"/>
                      <a:pt x="545" y="166"/>
                      <a:pt x="85" y="278"/>
                    </a:cubicBezTo>
                    <a:cubicBezTo>
                      <a:pt x="55" y="286"/>
                      <a:pt x="1" y="372"/>
                      <a:pt x="43" y="372"/>
                    </a:cubicBezTo>
                    <a:cubicBezTo>
                      <a:pt x="45" y="372"/>
                      <a:pt x="47" y="372"/>
                      <a:pt x="49" y="371"/>
                    </a:cubicBezTo>
                    <a:cubicBezTo>
                      <a:pt x="478" y="319"/>
                      <a:pt x="907" y="251"/>
                      <a:pt x="1339" y="251"/>
                    </a:cubicBezTo>
                    <a:cubicBezTo>
                      <a:pt x="1353" y="251"/>
                      <a:pt x="1366" y="251"/>
                      <a:pt x="1379" y="251"/>
                    </a:cubicBezTo>
                    <a:cubicBezTo>
                      <a:pt x="1612" y="255"/>
                      <a:pt x="1839" y="255"/>
                      <a:pt x="2071" y="273"/>
                    </a:cubicBezTo>
                    <a:cubicBezTo>
                      <a:pt x="2303" y="286"/>
                      <a:pt x="2540" y="340"/>
                      <a:pt x="2776" y="340"/>
                    </a:cubicBezTo>
                    <a:cubicBezTo>
                      <a:pt x="2785" y="340"/>
                      <a:pt x="2794" y="340"/>
                      <a:pt x="2803" y="340"/>
                    </a:cubicBezTo>
                    <a:cubicBezTo>
                      <a:pt x="2870" y="336"/>
                      <a:pt x="2995" y="215"/>
                      <a:pt x="2910" y="162"/>
                    </a:cubicBezTo>
                    <a:cubicBezTo>
                      <a:pt x="2719" y="41"/>
                      <a:pt x="2451" y="23"/>
                      <a:pt x="2232" y="10"/>
                    </a:cubicBezTo>
                    <a:cubicBezTo>
                      <a:pt x="2148" y="4"/>
                      <a:pt x="2062" y="1"/>
                      <a:pt x="197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1" name="Google Shape;791;p44">
                <a:extLst>
                  <a:ext uri="{FF2B5EF4-FFF2-40B4-BE49-F238E27FC236}">
                    <a16:creationId xmlns:a16="http://schemas.microsoft.com/office/drawing/2014/main" id="{C52962AF-DEA9-641F-DB15-3D90620BDEBC}"/>
                  </a:ext>
                </a:extLst>
              </p:cNvPr>
              <p:cNvSpPr/>
              <p:nvPr/>
            </p:nvSpPr>
            <p:spPr>
              <a:xfrm>
                <a:off x="6420275" y="3584700"/>
                <a:ext cx="76800" cy="6800"/>
              </a:xfrm>
              <a:custGeom>
                <a:avLst/>
                <a:gdLst/>
                <a:ahLst/>
                <a:cxnLst/>
                <a:rect l="l" t="t" r="r" b="b"/>
                <a:pathLst>
                  <a:path w="3072" h="272" extrusionOk="0">
                    <a:moveTo>
                      <a:pt x="2665" y="0"/>
                    </a:moveTo>
                    <a:cubicBezTo>
                      <a:pt x="2545" y="0"/>
                      <a:pt x="2424" y="8"/>
                      <a:pt x="2304" y="12"/>
                    </a:cubicBezTo>
                    <a:cubicBezTo>
                      <a:pt x="2063" y="21"/>
                      <a:pt x="1817" y="44"/>
                      <a:pt x="1576" y="61"/>
                    </a:cubicBezTo>
                    <a:cubicBezTo>
                      <a:pt x="1076" y="97"/>
                      <a:pt x="572" y="146"/>
                      <a:pt x="77" y="200"/>
                    </a:cubicBezTo>
                    <a:cubicBezTo>
                      <a:pt x="50" y="204"/>
                      <a:pt x="1" y="271"/>
                      <a:pt x="41" y="271"/>
                    </a:cubicBezTo>
                    <a:cubicBezTo>
                      <a:pt x="532" y="249"/>
                      <a:pt x="1018" y="218"/>
                      <a:pt x="1509" y="195"/>
                    </a:cubicBezTo>
                    <a:cubicBezTo>
                      <a:pt x="1750" y="186"/>
                      <a:pt x="1987" y="182"/>
                      <a:pt x="2228" y="173"/>
                    </a:cubicBezTo>
                    <a:cubicBezTo>
                      <a:pt x="2478" y="169"/>
                      <a:pt x="2728" y="173"/>
                      <a:pt x="2978" y="128"/>
                    </a:cubicBezTo>
                    <a:cubicBezTo>
                      <a:pt x="3000" y="124"/>
                      <a:pt x="3072" y="48"/>
                      <a:pt x="3023" y="35"/>
                    </a:cubicBezTo>
                    <a:cubicBezTo>
                      <a:pt x="2904" y="8"/>
                      <a:pt x="2785" y="0"/>
                      <a:pt x="2665"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2" name="Google Shape;792;p44">
                <a:extLst>
                  <a:ext uri="{FF2B5EF4-FFF2-40B4-BE49-F238E27FC236}">
                    <a16:creationId xmlns:a16="http://schemas.microsoft.com/office/drawing/2014/main" id="{E7D96D65-C1AF-15AF-F6CA-DB0BDDAD807F}"/>
                  </a:ext>
                </a:extLst>
              </p:cNvPr>
              <p:cNvSpPr/>
              <p:nvPr/>
            </p:nvSpPr>
            <p:spPr>
              <a:xfrm>
                <a:off x="6216175" y="3603300"/>
                <a:ext cx="44775" cy="65475"/>
              </a:xfrm>
              <a:custGeom>
                <a:avLst/>
                <a:gdLst/>
                <a:ahLst/>
                <a:cxnLst/>
                <a:rect l="l" t="t" r="r" b="b"/>
                <a:pathLst>
                  <a:path w="1791" h="2619" extrusionOk="0">
                    <a:moveTo>
                      <a:pt x="1763" y="0"/>
                    </a:moveTo>
                    <a:cubicBezTo>
                      <a:pt x="1752" y="0"/>
                      <a:pt x="1740" y="5"/>
                      <a:pt x="1733" y="14"/>
                    </a:cubicBezTo>
                    <a:cubicBezTo>
                      <a:pt x="1389" y="389"/>
                      <a:pt x="1094" y="808"/>
                      <a:pt x="809" y="1228"/>
                    </a:cubicBezTo>
                    <a:cubicBezTo>
                      <a:pt x="657" y="1447"/>
                      <a:pt x="509" y="1670"/>
                      <a:pt x="367" y="1893"/>
                    </a:cubicBezTo>
                    <a:cubicBezTo>
                      <a:pt x="228" y="2107"/>
                      <a:pt x="81" y="2339"/>
                      <a:pt x="10" y="2585"/>
                    </a:cubicBezTo>
                    <a:cubicBezTo>
                      <a:pt x="1" y="2609"/>
                      <a:pt x="13" y="2618"/>
                      <a:pt x="30" y="2618"/>
                    </a:cubicBezTo>
                    <a:cubicBezTo>
                      <a:pt x="48" y="2618"/>
                      <a:pt x="70" y="2609"/>
                      <a:pt x="81" y="2598"/>
                    </a:cubicBezTo>
                    <a:cubicBezTo>
                      <a:pt x="260" y="2397"/>
                      <a:pt x="407" y="2165"/>
                      <a:pt x="550" y="1942"/>
                    </a:cubicBezTo>
                    <a:cubicBezTo>
                      <a:pt x="693" y="1719"/>
                      <a:pt x="840" y="1496"/>
                      <a:pt x="987" y="1277"/>
                    </a:cubicBezTo>
                    <a:cubicBezTo>
                      <a:pt x="1264" y="871"/>
                      <a:pt x="1554" y="469"/>
                      <a:pt x="1777" y="32"/>
                    </a:cubicBezTo>
                    <a:cubicBezTo>
                      <a:pt x="1790" y="10"/>
                      <a:pt x="1778" y="0"/>
                      <a:pt x="176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3" name="Google Shape;793;p44">
                <a:extLst>
                  <a:ext uri="{FF2B5EF4-FFF2-40B4-BE49-F238E27FC236}">
                    <a16:creationId xmlns:a16="http://schemas.microsoft.com/office/drawing/2014/main" id="{54AF271D-FE18-68BB-D79E-FD376DEACA9D}"/>
                  </a:ext>
                </a:extLst>
              </p:cNvPr>
              <p:cNvSpPr/>
              <p:nvPr/>
            </p:nvSpPr>
            <p:spPr>
              <a:xfrm>
                <a:off x="6241450" y="3608700"/>
                <a:ext cx="37475" cy="38650"/>
              </a:xfrm>
              <a:custGeom>
                <a:avLst/>
                <a:gdLst/>
                <a:ahLst/>
                <a:cxnLst/>
                <a:rect l="l" t="t" r="r" b="b"/>
                <a:pathLst>
                  <a:path w="1499" h="1546" extrusionOk="0">
                    <a:moveTo>
                      <a:pt x="1459" y="1"/>
                    </a:moveTo>
                    <a:cubicBezTo>
                      <a:pt x="1455" y="1"/>
                      <a:pt x="1451" y="1"/>
                      <a:pt x="1445" y="3"/>
                    </a:cubicBezTo>
                    <a:cubicBezTo>
                      <a:pt x="1306" y="34"/>
                      <a:pt x="1195" y="115"/>
                      <a:pt x="1088" y="208"/>
                    </a:cubicBezTo>
                    <a:cubicBezTo>
                      <a:pt x="949" y="324"/>
                      <a:pt x="824" y="463"/>
                      <a:pt x="704" y="597"/>
                    </a:cubicBezTo>
                    <a:cubicBezTo>
                      <a:pt x="449" y="882"/>
                      <a:pt x="235" y="1190"/>
                      <a:pt x="21" y="1498"/>
                    </a:cubicBezTo>
                    <a:cubicBezTo>
                      <a:pt x="0" y="1528"/>
                      <a:pt x="12" y="1545"/>
                      <a:pt x="32" y="1545"/>
                    </a:cubicBezTo>
                    <a:cubicBezTo>
                      <a:pt x="42" y="1545"/>
                      <a:pt x="55" y="1540"/>
                      <a:pt x="65" y="1530"/>
                    </a:cubicBezTo>
                    <a:cubicBezTo>
                      <a:pt x="315" y="1271"/>
                      <a:pt x="552" y="998"/>
                      <a:pt x="780" y="722"/>
                    </a:cubicBezTo>
                    <a:cubicBezTo>
                      <a:pt x="891" y="592"/>
                      <a:pt x="1003" y="463"/>
                      <a:pt x="1128" y="342"/>
                    </a:cubicBezTo>
                    <a:cubicBezTo>
                      <a:pt x="1221" y="253"/>
                      <a:pt x="1320" y="150"/>
                      <a:pt x="1431" y="83"/>
                    </a:cubicBezTo>
                    <a:cubicBezTo>
                      <a:pt x="1456" y="71"/>
                      <a:pt x="1498" y="1"/>
                      <a:pt x="145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4" name="Google Shape;794;p44">
                <a:extLst>
                  <a:ext uri="{FF2B5EF4-FFF2-40B4-BE49-F238E27FC236}">
                    <a16:creationId xmlns:a16="http://schemas.microsoft.com/office/drawing/2014/main" id="{49EA2231-15FE-6FCF-F1B0-576149FB2319}"/>
                  </a:ext>
                </a:extLst>
              </p:cNvPr>
              <p:cNvSpPr/>
              <p:nvPr/>
            </p:nvSpPr>
            <p:spPr>
              <a:xfrm>
                <a:off x="6258200" y="3587550"/>
                <a:ext cx="59150" cy="60075"/>
              </a:xfrm>
              <a:custGeom>
                <a:avLst/>
                <a:gdLst/>
                <a:ahLst/>
                <a:cxnLst/>
                <a:rect l="l" t="t" r="r" b="b"/>
                <a:pathLst>
                  <a:path w="2366" h="2403" extrusionOk="0">
                    <a:moveTo>
                      <a:pt x="2328" y="1"/>
                    </a:moveTo>
                    <a:cubicBezTo>
                      <a:pt x="2326" y="1"/>
                      <a:pt x="2325" y="1"/>
                      <a:pt x="2324" y="1"/>
                    </a:cubicBezTo>
                    <a:cubicBezTo>
                      <a:pt x="2132" y="14"/>
                      <a:pt x="1949" y="113"/>
                      <a:pt x="1792" y="215"/>
                    </a:cubicBezTo>
                    <a:cubicBezTo>
                      <a:pt x="1600" y="336"/>
                      <a:pt x="1426" y="487"/>
                      <a:pt x="1270" y="648"/>
                    </a:cubicBezTo>
                    <a:cubicBezTo>
                      <a:pt x="935" y="983"/>
                      <a:pt x="641" y="1362"/>
                      <a:pt x="377" y="1751"/>
                    </a:cubicBezTo>
                    <a:cubicBezTo>
                      <a:pt x="248" y="1947"/>
                      <a:pt x="141" y="2152"/>
                      <a:pt x="20" y="2353"/>
                    </a:cubicBezTo>
                    <a:cubicBezTo>
                      <a:pt x="0" y="2389"/>
                      <a:pt x="15" y="2402"/>
                      <a:pt x="38" y="2402"/>
                    </a:cubicBezTo>
                    <a:cubicBezTo>
                      <a:pt x="62" y="2402"/>
                      <a:pt x="94" y="2389"/>
                      <a:pt x="110" y="2371"/>
                    </a:cubicBezTo>
                    <a:cubicBezTo>
                      <a:pt x="275" y="2166"/>
                      <a:pt x="444" y="1965"/>
                      <a:pt x="601" y="1751"/>
                    </a:cubicBezTo>
                    <a:cubicBezTo>
                      <a:pt x="770" y="1528"/>
                      <a:pt x="931" y="1295"/>
                      <a:pt x="1114" y="1081"/>
                    </a:cubicBezTo>
                    <a:cubicBezTo>
                      <a:pt x="1288" y="871"/>
                      <a:pt x="1480" y="675"/>
                      <a:pt x="1685" y="501"/>
                    </a:cubicBezTo>
                    <a:cubicBezTo>
                      <a:pt x="1877" y="331"/>
                      <a:pt x="2096" y="206"/>
                      <a:pt x="2315" y="77"/>
                    </a:cubicBezTo>
                    <a:cubicBezTo>
                      <a:pt x="2332" y="64"/>
                      <a:pt x="2366" y="1"/>
                      <a:pt x="232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5" name="Google Shape;795;p44">
                <a:extLst>
                  <a:ext uri="{FF2B5EF4-FFF2-40B4-BE49-F238E27FC236}">
                    <a16:creationId xmlns:a16="http://schemas.microsoft.com/office/drawing/2014/main" id="{D32C5FCA-C004-BB48-D3C0-D5C7219E3D24}"/>
                  </a:ext>
                </a:extLst>
              </p:cNvPr>
              <p:cNvSpPr/>
              <p:nvPr/>
            </p:nvSpPr>
            <p:spPr>
              <a:xfrm>
                <a:off x="6290650" y="3581850"/>
                <a:ext cx="55550" cy="45075"/>
              </a:xfrm>
              <a:custGeom>
                <a:avLst/>
                <a:gdLst/>
                <a:ahLst/>
                <a:cxnLst/>
                <a:rect l="l" t="t" r="r" b="b"/>
                <a:pathLst>
                  <a:path w="2222" h="1803" extrusionOk="0">
                    <a:moveTo>
                      <a:pt x="2181" y="1"/>
                    </a:moveTo>
                    <a:cubicBezTo>
                      <a:pt x="2179" y="1"/>
                      <a:pt x="2176" y="1"/>
                      <a:pt x="2173" y="1"/>
                    </a:cubicBezTo>
                    <a:cubicBezTo>
                      <a:pt x="1722" y="113"/>
                      <a:pt x="1325" y="376"/>
                      <a:pt x="976" y="671"/>
                    </a:cubicBezTo>
                    <a:cubicBezTo>
                      <a:pt x="624" y="970"/>
                      <a:pt x="271" y="1318"/>
                      <a:pt x="30" y="1720"/>
                    </a:cubicBezTo>
                    <a:cubicBezTo>
                      <a:pt x="1" y="1770"/>
                      <a:pt x="22" y="1802"/>
                      <a:pt x="56" y="1802"/>
                    </a:cubicBezTo>
                    <a:cubicBezTo>
                      <a:pt x="74" y="1802"/>
                      <a:pt x="95" y="1793"/>
                      <a:pt x="115" y="1773"/>
                    </a:cubicBezTo>
                    <a:cubicBezTo>
                      <a:pt x="427" y="1456"/>
                      <a:pt x="700" y="1108"/>
                      <a:pt x="1034" y="818"/>
                    </a:cubicBezTo>
                    <a:cubicBezTo>
                      <a:pt x="1374" y="515"/>
                      <a:pt x="1758" y="274"/>
                      <a:pt x="2164" y="73"/>
                    </a:cubicBezTo>
                    <a:cubicBezTo>
                      <a:pt x="2185" y="64"/>
                      <a:pt x="2222" y="1"/>
                      <a:pt x="218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6" name="Google Shape;796;p44">
                <a:extLst>
                  <a:ext uri="{FF2B5EF4-FFF2-40B4-BE49-F238E27FC236}">
                    <a16:creationId xmlns:a16="http://schemas.microsoft.com/office/drawing/2014/main" id="{09BD5CC7-289F-5E29-27EC-9CA1E0513E44}"/>
                  </a:ext>
                </a:extLst>
              </p:cNvPr>
              <p:cNvSpPr/>
              <p:nvPr/>
            </p:nvSpPr>
            <p:spPr>
              <a:xfrm>
                <a:off x="6316500" y="3583125"/>
                <a:ext cx="43775" cy="31500"/>
              </a:xfrm>
              <a:custGeom>
                <a:avLst/>
                <a:gdLst/>
                <a:ahLst/>
                <a:cxnLst/>
                <a:rect l="l" t="t" r="r" b="b"/>
                <a:pathLst>
                  <a:path w="1751" h="1260" extrusionOk="0">
                    <a:moveTo>
                      <a:pt x="1539" y="0"/>
                    </a:moveTo>
                    <a:cubicBezTo>
                      <a:pt x="1519" y="0"/>
                      <a:pt x="1499" y="1"/>
                      <a:pt x="1478" y="4"/>
                    </a:cubicBezTo>
                    <a:cubicBezTo>
                      <a:pt x="1402" y="17"/>
                      <a:pt x="1331" y="40"/>
                      <a:pt x="1255" y="66"/>
                    </a:cubicBezTo>
                    <a:cubicBezTo>
                      <a:pt x="1081" y="133"/>
                      <a:pt x="916" y="240"/>
                      <a:pt x="768" y="352"/>
                    </a:cubicBezTo>
                    <a:cubicBezTo>
                      <a:pt x="451" y="584"/>
                      <a:pt x="192" y="870"/>
                      <a:pt x="14" y="1222"/>
                    </a:cubicBezTo>
                    <a:cubicBezTo>
                      <a:pt x="1" y="1249"/>
                      <a:pt x="14" y="1259"/>
                      <a:pt x="31" y="1259"/>
                    </a:cubicBezTo>
                    <a:cubicBezTo>
                      <a:pt x="44" y="1259"/>
                      <a:pt x="58" y="1254"/>
                      <a:pt x="67" y="1245"/>
                    </a:cubicBezTo>
                    <a:cubicBezTo>
                      <a:pt x="188" y="1120"/>
                      <a:pt x="313" y="1008"/>
                      <a:pt x="438" y="888"/>
                    </a:cubicBezTo>
                    <a:cubicBezTo>
                      <a:pt x="563" y="772"/>
                      <a:pt x="688" y="651"/>
                      <a:pt x="826" y="544"/>
                    </a:cubicBezTo>
                    <a:cubicBezTo>
                      <a:pt x="951" y="441"/>
                      <a:pt x="1085" y="352"/>
                      <a:pt x="1228" y="281"/>
                    </a:cubicBezTo>
                    <a:cubicBezTo>
                      <a:pt x="1357" y="209"/>
                      <a:pt x="1509" y="138"/>
                      <a:pt x="1656" y="115"/>
                    </a:cubicBezTo>
                    <a:cubicBezTo>
                      <a:pt x="1692" y="107"/>
                      <a:pt x="1750" y="26"/>
                      <a:pt x="1692" y="17"/>
                    </a:cubicBezTo>
                    <a:cubicBezTo>
                      <a:pt x="1637" y="8"/>
                      <a:pt x="1590" y="0"/>
                      <a:pt x="153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7" name="Google Shape;797;p44">
                <a:extLst>
                  <a:ext uri="{FF2B5EF4-FFF2-40B4-BE49-F238E27FC236}">
                    <a16:creationId xmlns:a16="http://schemas.microsoft.com/office/drawing/2014/main" id="{2F9F6363-D4B9-19D0-DA63-B3D7AE567E53}"/>
                  </a:ext>
                </a:extLst>
              </p:cNvPr>
              <p:cNvSpPr/>
              <p:nvPr/>
            </p:nvSpPr>
            <p:spPr>
              <a:xfrm>
                <a:off x="6354550" y="3579575"/>
                <a:ext cx="32600" cy="24225"/>
              </a:xfrm>
              <a:custGeom>
                <a:avLst/>
                <a:gdLst/>
                <a:ahLst/>
                <a:cxnLst/>
                <a:rect l="l" t="t" r="r" b="b"/>
                <a:pathLst>
                  <a:path w="1304" h="969" extrusionOk="0">
                    <a:moveTo>
                      <a:pt x="1186" y="0"/>
                    </a:moveTo>
                    <a:cubicBezTo>
                      <a:pt x="1151" y="0"/>
                      <a:pt x="1118" y="3"/>
                      <a:pt x="1081" y="12"/>
                    </a:cubicBezTo>
                    <a:cubicBezTo>
                      <a:pt x="1014" y="25"/>
                      <a:pt x="951" y="48"/>
                      <a:pt x="884" y="74"/>
                    </a:cubicBezTo>
                    <a:cubicBezTo>
                      <a:pt x="759" y="128"/>
                      <a:pt x="639" y="204"/>
                      <a:pt x="532" y="284"/>
                    </a:cubicBezTo>
                    <a:cubicBezTo>
                      <a:pt x="411" y="365"/>
                      <a:pt x="304" y="463"/>
                      <a:pt x="210" y="570"/>
                    </a:cubicBezTo>
                    <a:cubicBezTo>
                      <a:pt x="152" y="632"/>
                      <a:pt x="103" y="699"/>
                      <a:pt x="63" y="771"/>
                    </a:cubicBezTo>
                    <a:cubicBezTo>
                      <a:pt x="41" y="811"/>
                      <a:pt x="1" y="873"/>
                      <a:pt x="1" y="936"/>
                    </a:cubicBezTo>
                    <a:cubicBezTo>
                      <a:pt x="1" y="961"/>
                      <a:pt x="18" y="969"/>
                      <a:pt x="37" y="969"/>
                    </a:cubicBezTo>
                    <a:cubicBezTo>
                      <a:pt x="48" y="969"/>
                      <a:pt x="59" y="966"/>
                      <a:pt x="68" y="963"/>
                    </a:cubicBezTo>
                    <a:cubicBezTo>
                      <a:pt x="126" y="940"/>
                      <a:pt x="170" y="896"/>
                      <a:pt x="210" y="869"/>
                    </a:cubicBezTo>
                    <a:cubicBezTo>
                      <a:pt x="242" y="847"/>
                      <a:pt x="268" y="815"/>
                      <a:pt x="300" y="793"/>
                    </a:cubicBezTo>
                    <a:lnTo>
                      <a:pt x="300" y="793"/>
                    </a:lnTo>
                    <a:cubicBezTo>
                      <a:pt x="294" y="798"/>
                      <a:pt x="292" y="800"/>
                      <a:pt x="292" y="800"/>
                    </a:cubicBezTo>
                    <a:cubicBezTo>
                      <a:pt x="294" y="800"/>
                      <a:pt x="326" y="775"/>
                      <a:pt x="326" y="775"/>
                    </a:cubicBezTo>
                    <a:cubicBezTo>
                      <a:pt x="344" y="762"/>
                      <a:pt x="358" y="748"/>
                      <a:pt x="371" y="735"/>
                    </a:cubicBezTo>
                    <a:cubicBezTo>
                      <a:pt x="398" y="713"/>
                      <a:pt x="420" y="690"/>
                      <a:pt x="442" y="673"/>
                    </a:cubicBezTo>
                    <a:cubicBezTo>
                      <a:pt x="447" y="668"/>
                      <a:pt x="450" y="665"/>
                      <a:pt x="451" y="664"/>
                    </a:cubicBezTo>
                    <a:cubicBezTo>
                      <a:pt x="469" y="646"/>
                      <a:pt x="492" y="628"/>
                      <a:pt x="509" y="610"/>
                    </a:cubicBezTo>
                    <a:cubicBezTo>
                      <a:pt x="523" y="601"/>
                      <a:pt x="536" y="592"/>
                      <a:pt x="545" y="583"/>
                    </a:cubicBezTo>
                    <a:cubicBezTo>
                      <a:pt x="550" y="579"/>
                      <a:pt x="552" y="577"/>
                      <a:pt x="552" y="577"/>
                    </a:cubicBezTo>
                    <a:lnTo>
                      <a:pt x="552" y="577"/>
                    </a:lnTo>
                    <a:cubicBezTo>
                      <a:pt x="552" y="577"/>
                      <a:pt x="538" y="588"/>
                      <a:pt x="537" y="588"/>
                    </a:cubicBezTo>
                    <a:cubicBezTo>
                      <a:pt x="537" y="588"/>
                      <a:pt x="541" y="585"/>
                      <a:pt x="554" y="574"/>
                    </a:cubicBezTo>
                    <a:cubicBezTo>
                      <a:pt x="576" y="557"/>
                      <a:pt x="603" y="534"/>
                      <a:pt x="625" y="516"/>
                    </a:cubicBezTo>
                    <a:cubicBezTo>
                      <a:pt x="719" y="440"/>
                      <a:pt x="817" y="374"/>
                      <a:pt x="920" y="307"/>
                    </a:cubicBezTo>
                    <a:cubicBezTo>
                      <a:pt x="969" y="275"/>
                      <a:pt x="1023" y="240"/>
                      <a:pt x="1076" y="208"/>
                    </a:cubicBezTo>
                    <a:cubicBezTo>
                      <a:pt x="1130" y="173"/>
                      <a:pt x="1183" y="132"/>
                      <a:pt x="1237" y="92"/>
                    </a:cubicBezTo>
                    <a:cubicBezTo>
                      <a:pt x="1264" y="74"/>
                      <a:pt x="1304" y="7"/>
                      <a:pt x="1250" y="3"/>
                    </a:cubicBezTo>
                    <a:cubicBezTo>
                      <a:pt x="1228" y="1"/>
                      <a:pt x="1206" y="0"/>
                      <a:pt x="118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8" name="Google Shape;798;p44">
                <a:extLst>
                  <a:ext uri="{FF2B5EF4-FFF2-40B4-BE49-F238E27FC236}">
                    <a16:creationId xmlns:a16="http://schemas.microsoft.com/office/drawing/2014/main" id="{A172239F-D49C-E182-C1FA-503515C2D327}"/>
                  </a:ext>
                </a:extLst>
              </p:cNvPr>
              <p:cNvSpPr/>
              <p:nvPr/>
            </p:nvSpPr>
            <p:spPr>
              <a:xfrm>
                <a:off x="6379950" y="3578250"/>
                <a:ext cx="32625" cy="23050"/>
              </a:xfrm>
              <a:custGeom>
                <a:avLst/>
                <a:gdLst/>
                <a:ahLst/>
                <a:cxnLst/>
                <a:rect l="l" t="t" r="r" b="b"/>
                <a:pathLst>
                  <a:path w="1305" h="922" extrusionOk="0">
                    <a:moveTo>
                      <a:pt x="1121" y="0"/>
                    </a:moveTo>
                    <a:cubicBezTo>
                      <a:pt x="1077" y="0"/>
                      <a:pt x="1029" y="14"/>
                      <a:pt x="989" y="25"/>
                    </a:cubicBezTo>
                    <a:cubicBezTo>
                      <a:pt x="850" y="60"/>
                      <a:pt x="725" y="132"/>
                      <a:pt x="609" y="212"/>
                    </a:cubicBezTo>
                    <a:cubicBezTo>
                      <a:pt x="484" y="302"/>
                      <a:pt x="364" y="404"/>
                      <a:pt x="257" y="516"/>
                    </a:cubicBezTo>
                    <a:cubicBezTo>
                      <a:pt x="159" y="618"/>
                      <a:pt x="78" y="752"/>
                      <a:pt x="16" y="877"/>
                    </a:cubicBezTo>
                    <a:cubicBezTo>
                      <a:pt x="1" y="904"/>
                      <a:pt x="16" y="921"/>
                      <a:pt x="36" y="921"/>
                    </a:cubicBezTo>
                    <a:cubicBezTo>
                      <a:pt x="45" y="921"/>
                      <a:pt x="56" y="917"/>
                      <a:pt x="65" y="909"/>
                    </a:cubicBezTo>
                    <a:cubicBezTo>
                      <a:pt x="154" y="837"/>
                      <a:pt x="248" y="766"/>
                      <a:pt x="342" y="694"/>
                    </a:cubicBezTo>
                    <a:cubicBezTo>
                      <a:pt x="408" y="636"/>
                      <a:pt x="449" y="601"/>
                      <a:pt x="507" y="547"/>
                    </a:cubicBezTo>
                    <a:cubicBezTo>
                      <a:pt x="547" y="516"/>
                      <a:pt x="533" y="525"/>
                      <a:pt x="565" y="498"/>
                    </a:cubicBezTo>
                    <a:cubicBezTo>
                      <a:pt x="591" y="476"/>
                      <a:pt x="614" y="458"/>
                      <a:pt x="641" y="440"/>
                    </a:cubicBezTo>
                    <a:cubicBezTo>
                      <a:pt x="734" y="368"/>
                      <a:pt x="824" y="306"/>
                      <a:pt x="917" y="261"/>
                    </a:cubicBezTo>
                    <a:cubicBezTo>
                      <a:pt x="993" y="218"/>
                      <a:pt x="1078" y="206"/>
                      <a:pt x="1156" y="163"/>
                    </a:cubicBezTo>
                    <a:lnTo>
                      <a:pt x="1181" y="163"/>
                    </a:lnTo>
                    <a:cubicBezTo>
                      <a:pt x="1182" y="163"/>
                      <a:pt x="1183" y="163"/>
                      <a:pt x="1184" y="163"/>
                    </a:cubicBezTo>
                    <a:cubicBezTo>
                      <a:pt x="1225" y="163"/>
                      <a:pt x="1304" y="78"/>
                      <a:pt x="1248" y="52"/>
                    </a:cubicBezTo>
                    <a:cubicBezTo>
                      <a:pt x="1248" y="52"/>
                      <a:pt x="1232" y="45"/>
                      <a:pt x="1226" y="44"/>
                    </a:cubicBezTo>
                    <a:lnTo>
                      <a:pt x="1226" y="44"/>
                    </a:lnTo>
                    <a:cubicBezTo>
                      <a:pt x="1222" y="39"/>
                      <a:pt x="1215" y="32"/>
                      <a:pt x="1212" y="29"/>
                    </a:cubicBezTo>
                    <a:cubicBezTo>
                      <a:pt x="1199" y="16"/>
                      <a:pt x="1172" y="7"/>
                      <a:pt x="1149" y="2"/>
                    </a:cubicBezTo>
                    <a:cubicBezTo>
                      <a:pt x="1140" y="1"/>
                      <a:pt x="1131" y="0"/>
                      <a:pt x="1121"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9" name="Google Shape;799;p44">
                <a:extLst>
                  <a:ext uri="{FF2B5EF4-FFF2-40B4-BE49-F238E27FC236}">
                    <a16:creationId xmlns:a16="http://schemas.microsoft.com/office/drawing/2014/main" id="{5DD9E82B-86F3-73FC-5179-7F77077DDE04}"/>
                  </a:ext>
                </a:extLst>
              </p:cNvPr>
              <p:cNvSpPr/>
              <p:nvPr/>
            </p:nvSpPr>
            <p:spPr>
              <a:xfrm>
                <a:off x="6422025" y="3574250"/>
                <a:ext cx="25700" cy="15900"/>
              </a:xfrm>
              <a:custGeom>
                <a:avLst/>
                <a:gdLst/>
                <a:ahLst/>
                <a:cxnLst/>
                <a:rect l="l" t="t" r="r" b="b"/>
                <a:pathLst>
                  <a:path w="1028" h="636" extrusionOk="0">
                    <a:moveTo>
                      <a:pt x="794" y="1"/>
                    </a:moveTo>
                    <a:cubicBezTo>
                      <a:pt x="703" y="1"/>
                      <a:pt x="609" y="33"/>
                      <a:pt x="524" y="69"/>
                    </a:cubicBezTo>
                    <a:cubicBezTo>
                      <a:pt x="440" y="109"/>
                      <a:pt x="355" y="167"/>
                      <a:pt x="279" y="225"/>
                    </a:cubicBezTo>
                    <a:cubicBezTo>
                      <a:pt x="234" y="261"/>
                      <a:pt x="190" y="301"/>
                      <a:pt x="149" y="341"/>
                    </a:cubicBezTo>
                    <a:cubicBezTo>
                      <a:pt x="110" y="385"/>
                      <a:pt x="67" y="432"/>
                      <a:pt x="48" y="488"/>
                    </a:cubicBezTo>
                    <a:lnTo>
                      <a:pt x="48" y="488"/>
                    </a:lnTo>
                    <a:cubicBezTo>
                      <a:pt x="29" y="517"/>
                      <a:pt x="13" y="546"/>
                      <a:pt x="7" y="582"/>
                    </a:cubicBezTo>
                    <a:cubicBezTo>
                      <a:pt x="0" y="615"/>
                      <a:pt x="20" y="635"/>
                      <a:pt x="45" y="635"/>
                    </a:cubicBezTo>
                    <a:cubicBezTo>
                      <a:pt x="54" y="635"/>
                      <a:pt x="64" y="633"/>
                      <a:pt x="74" y="627"/>
                    </a:cubicBezTo>
                    <a:cubicBezTo>
                      <a:pt x="103" y="609"/>
                      <a:pt x="131" y="589"/>
                      <a:pt x="157" y="568"/>
                    </a:cubicBezTo>
                    <a:lnTo>
                      <a:pt x="157" y="568"/>
                    </a:lnTo>
                    <a:cubicBezTo>
                      <a:pt x="201" y="548"/>
                      <a:pt x="238" y="512"/>
                      <a:pt x="274" y="475"/>
                    </a:cubicBezTo>
                    <a:cubicBezTo>
                      <a:pt x="283" y="470"/>
                      <a:pt x="292" y="462"/>
                      <a:pt x="301" y="457"/>
                    </a:cubicBezTo>
                    <a:cubicBezTo>
                      <a:pt x="303" y="455"/>
                      <a:pt x="304" y="454"/>
                      <a:pt x="305" y="453"/>
                    </a:cubicBezTo>
                    <a:lnTo>
                      <a:pt x="305" y="453"/>
                    </a:lnTo>
                    <a:cubicBezTo>
                      <a:pt x="305" y="453"/>
                      <a:pt x="306" y="453"/>
                      <a:pt x="306" y="453"/>
                    </a:cubicBezTo>
                    <a:cubicBezTo>
                      <a:pt x="319" y="439"/>
                      <a:pt x="332" y="426"/>
                      <a:pt x="350" y="417"/>
                    </a:cubicBezTo>
                    <a:cubicBezTo>
                      <a:pt x="381" y="390"/>
                      <a:pt x="417" y="363"/>
                      <a:pt x="453" y="341"/>
                    </a:cubicBezTo>
                    <a:cubicBezTo>
                      <a:pt x="465" y="328"/>
                      <a:pt x="482" y="320"/>
                      <a:pt x="495" y="311"/>
                    </a:cubicBezTo>
                    <a:lnTo>
                      <a:pt x="495" y="311"/>
                    </a:lnTo>
                    <a:cubicBezTo>
                      <a:pt x="494" y="312"/>
                      <a:pt x="494" y="312"/>
                      <a:pt x="495" y="312"/>
                    </a:cubicBezTo>
                    <a:cubicBezTo>
                      <a:pt x="496" y="312"/>
                      <a:pt x="504" y="308"/>
                      <a:pt x="503" y="308"/>
                    </a:cubicBezTo>
                    <a:lnTo>
                      <a:pt x="503" y="308"/>
                    </a:lnTo>
                    <a:cubicBezTo>
                      <a:pt x="502" y="308"/>
                      <a:pt x="501" y="308"/>
                      <a:pt x="498" y="310"/>
                    </a:cubicBezTo>
                    <a:cubicBezTo>
                      <a:pt x="497" y="310"/>
                      <a:pt x="496" y="311"/>
                      <a:pt x="495" y="311"/>
                    </a:cubicBezTo>
                    <a:lnTo>
                      <a:pt x="495" y="311"/>
                    </a:lnTo>
                    <a:cubicBezTo>
                      <a:pt x="496" y="310"/>
                      <a:pt x="498" y="309"/>
                      <a:pt x="502" y="305"/>
                    </a:cubicBezTo>
                    <a:cubicBezTo>
                      <a:pt x="515" y="301"/>
                      <a:pt x="524" y="292"/>
                      <a:pt x="533" y="287"/>
                    </a:cubicBezTo>
                    <a:cubicBezTo>
                      <a:pt x="538" y="285"/>
                      <a:pt x="541" y="283"/>
                      <a:pt x="543" y="281"/>
                    </a:cubicBezTo>
                    <a:lnTo>
                      <a:pt x="543" y="281"/>
                    </a:lnTo>
                    <a:cubicBezTo>
                      <a:pt x="546" y="280"/>
                      <a:pt x="550" y="279"/>
                      <a:pt x="551" y="279"/>
                    </a:cubicBezTo>
                    <a:cubicBezTo>
                      <a:pt x="560" y="274"/>
                      <a:pt x="569" y="270"/>
                      <a:pt x="578" y="265"/>
                    </a:cubicBezTo>
                    <a:cubicBezTo>
                      <a:pt x="591" y="256"/>
                      <a:pt x="609" y="247"/>
                      <a:pt x="627" y="238"/>
                    </a:cubicBezTo>
                    <a:cubicBezTo>
                      <a:pt x="636" y="238"/>
                      <a:pt x="640" y="234"/>
                      <a:pt x="649" y="229"/>
                    </a:cubicBezTo>
                    <a:cubicBezTo>
                      <a:pt x="649" y="229"/>
                      <a:pt x="657" y="227"/>
                      <a:pt x="662" y="225"/>
                    </a:cubicBezTo>
                    <a:lnTo>
                      <a:pt x="662" y="225"/>
                    </a:lnTo>
                    <a:cubicBezTo>
                      <a:pt x="660" y="226"/>
                      <a:pt x="659" y="226"/>
                      <a:pt x="659" y="226"/>
                    </a:cubicBezTo>
                    <a:cubicBezTo>
                      <a:pt x="659" y="226"/>
                      <a:pt x="677" y="220"/>
                      <a:pt x="681" y="220"/>
                    </a:cubicBezTo>
                    <a:cubicBezTo>
                      <a:pt x="689" y="216"/>
                      <a:pt x="703" y="212"/>
                      <a:pt x="716" y="207"/>
                    </a:cubicBezTo>
                    <a:cubicBezTo>
                      <a:pt x="722" y="205"/>
                      <a:pt x="726" y="204"/>
                      <a:pt x="728" y="203"/>
                    </a:cubicBezTo>
                    <a:lnTo>
                      <a:pt x="728" y="203"/>
                    </a:lnTo>
                    <a:cubicBezTo>
                      <a:pt x="729" y="203"/>
                      <a:pt x="729" y="203"/>
                      <a:pt x="730" y="203"/>
                    </a:cubicBezTo>
                    <a:cubicBezTo>
                      <a:pt x="739" y="198"/>
                      <a:pt x="743" y="198"/>
                      <a:pt x="752" y="198"/>
                    </a:cubicBezTo>
                    <a:cubicBezTo>
                      <a:pt x="765" y="194"/>
                      <a:pt x="783" y="189"/>
                      <a:pt x="801" y="185"/>
                    </a:cubicBezTo>
                    <a:cubicBezTo>
                      <a:pt x="812" y="183"/>
                      <a:pt x="826" y="181"/>
                      <a:pt x="840" y="181"/>
                    </a:cubicBezTo>
                    <a:cubicBezTo>
                      <a:pt x="854" y="181"/>
                      <a:pt x="868" y="183"/>
                      <a:pt x="881" y="185"/>
                    </a:cubicBezTo>
                    <a:cubicBezTo>
                      <a:pt x="883" y="185"/>
                      <a:pt x="884" y="185"/>
                      <a:pt x="885" y="185"/>
                    </a:cubicBezTo>
                    <a:cubicBezTo>
                      <a:pt x="939" y="185"/>
                      <a:pt x="1027" y="86"/>
                      <a:pt x="962" y="46"/>
                    </a:cubicBezTo>
                    <a:cubicBezTo>
                      <a:pt x="908" y="14"/>
                      <a:pt x="852" y="1"/>
                      <a:pt x="79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0" name="Google Shape;800;p44">
                <a:extLst>
                  <a:ext uri="{FF2B5EF4-FFF2-40B4-BE49-F238E27FC236}">
                    <a16:creationId xmlns:a16="http://schemas.microsoft.com/office/drawing/2014/main" id="{699989CE-EAD6-A85C-6FDF-4CC0D37ACC62}"/>
                  </a:ext>
                </a:extLst>
              </p:cNvPr>
              <p:cNvSpPr/>
              <p:nvPr/>
            </p:nvSpPr>
            <p:spPr>
              <a:xfrm>
                <a:off x="6446500" y="3579975"/>
                <a:ext cx="12200" cy="8600"/>
              </a:xfrm>
              <a:custGeom>
                <a:avLst/>
                <a:gdLst/>
                <a:ahLst/>
                <a:cxnLst/>
                <a:rect l="l" t="t" r="r" b="b"/>
                <a:pathLst>
                  <a:path w="488" h="344" extrusionOk="0">
                    <a:moveTo>
                      <a:pt x="161" y="125"/>
                    </a:moveTo>
                    <a:lnTo>
                      <a:pt x="161" y="125"/>
                    </a:lnTo>
                    <a:cubicBezTo>
                      <a:pt x="159" y="127"/>
                      <a:pt x="156" y="129"/>
                      <a:pt x="153" y="130"/>
                    </a:cubicBezTo>
                    <a:lnTo>
                      <a:pt x="153" y="130"/>
                    </a:lnTo>
                    <a:cubicBezTo>
                      <a:pt x="156" y="128"/>
                      <a:pt x="159" y="127"/>
                      <a:pt x="161" y="125"/>
                    </a:cubicBezTo>
                    <a:close/>
                    <a:moveTo>
                      <a:pt x="83" y="196"/>
                    </a:moveTo>
                    <a:cubicBezTo>
                      <a:pt x="76" y="205"/>
                      <a:pt x="71" y="215"/>
                      <a:pt x="61" y="229"/>
                    </a:cubicBezTo>
                    <a:lnTo>
                      <a:pt x="61" y="229"/>
                    </a:lnTo>
                    <a:cubicBezTo>
                      <a:pt x="63" y="225"/>
                      <a:pt x="67" y="218"/>
                      <a:pt x="72" y="210"/>
                    </a:cubicBezTo>
                    <a:lnTo>
                      <a:pt x="83" y="196"/>
                    </a:lnTo>
                    <a:close/>
                    <a:moveTo>
                      <a:pt x="121" y="335"/>
                    </a:moveTo>
                    <a:lnTo>
                      <a:pt x="121" y="335"/>
                    </a:lnTo>
                    <a:cubicBezTo>
                      <a:pt x="115" y="338"/>
                      <a:pt x="109" y="339"/>
                      <a:pt x="102" y="340"/>
                    </a:cubicBezTo>
                    <a:lnTo>
                      <a:pt x="102" y="340"/>
                    </a:lnTo>
                    <a:cubicBezTo>
                      <a:pt x="109" y="338"/>
                      <a:pt x="115" y="336"/>
                      <a:pt x="121" y="335"/>
                    </a:cubicBezTo>
                    <a:close/>
                    <a:moveTo>
                      <a:pt x="393" y="0"/>
                    </a:moveTo>
                    <a:cubicBezTo>
                      <a:pt x="376" y="0"/>
                      <a:pt x="358" y="5"/>
                      <a:pt x="344" y="9"/>
                    </a:cubicBezTo>
                    <a:cubicBezTo>
                      <a:pt x="309" y="27"/>
                      <a:pt x="273" y="41"/>
                      <a:pt x="242" y="63"/>
                    </a:cubicBezTo>
                    <a:cubicBezTo>
                      <a:pt x="228" y="72"/>
                      <a:pt x="215" y="81"/>
                      <a:pt x="201" y="90"/>
                    </a:cubicBezTo>
                    <a:cubicBezTo>
                      <a:pt x="179" y="105"/>
                      <a:pt x="159" y="123"/>
                      <a:pt x="140" y="139"/>
                    </a:cubicBezTo>
                    <a:lnTo>
                      <a:pt x="140" y="139"/>
                    </a:lnTo>
                    <a:cubicBezTo>
                      <a:pt x="125" y="150"/>
                      <a:pt x="111" y="162"/>
                      <a:pt x="99" y="175"/>
                    </a:cubicBezTo>
                    <a:cubicBezTo>
                      <a:pt x="93" y="182"/>
                      <a:pt x="89" y="188"/>
                      <a:pt x="85" y="193"/>
                    </a:cubicBezTo>
                    <a:lnTo>
                      <a:pt x="85" y="193"/>
                    </a:lnTo>
                    <a:cubicBezTo>
                      <a:pt x="76" y="202"/>
                      <a:pt x="72" y="210"/>
                      <a:pt x="63" y="219"/>
                    </a:cubicBezTo>
                    <a:cubicBezTo>
                      <a:pt x="41" y="246"/>
                      <a:pt x="1" y="317"/>
                      <a:pt x="54" y="340"/>
                    </a:cubicBezTo>
                    <a:cubicBezTo>
                      <a:pt x="61" y="342"/>
                      <a:pt x="68" y="343"/>
                      <a:pt x="75" y="343"/>
                    </a:cubicBezTo>
                    <a:cubicBezTo>
                      <a:pt x="83" y="343"/>
                      <a:pt x="92" y="342"/>
                      <a:pt x="100" y="340"/>
                    </a:cubicBezTo>
                    <a:lnTo>
                      <a:pt x="100" y="340"/>
                    </a:lnTo>
                    <a:cubicBezTo>
                      <a:pt x="101" y="340"/>
                      <a:pt x="103" y="340"/>
                      <a:pt x="105" y="340"/>
                    </a:cubicBezTo>
                    <a:cubicBezTo>
                      <a:pt x="140" y="340"/>
                      <a:pt x="169" y="320"/>
                      <a:pt x="197" y="304"/>
                    </a:cubicBezTo>
                    <a:cubicBezTo>
                      <a:pt x="228" y="286"/>
                      <a:pt x="260" y="273"/>
                      <a:pt x="286" y="246"/>
                    </a:cubicBezTo>
                    <a:cubicBezTo>
                      <a:pt x="313" y="228"/>
                      <a:pt x="340" y="201"/>
                      <a:pt x="362" y="179"/>
                    </a:cubicBezTo>
                    <a:cubicBezTo>
                      <a:pt x="368" y="173"/>
                      <a:pt x="374" y="167"/>
                      <a:pt x="381" y="161"/>
                    </a:cubicBezTo>
                    <a:lnTo>
                      <a:pt x="381" y="161"/>
                    </a:lnTo>
                    <a:cubicBezTo>
                      <a:pt x="401" y="158"/>
                      <a:pt x="417" y="142"/>
                      <a:pt x="429" y="125"/>
                    </a:cubicBezTo>
                    <a:cubicBezTo>
                      <a:pt x="451" y="99"/>
                      <a:pt x="487" y="50"/>
                      <a:pt x="460" y="14"/>
                    </a:cubicBezTo>
                    <a:cubicBezTo>
                      <a:pt x="451" y="5"/>
                      <a:pt x="443" y="5"/>
                      <a:pt x="434" y="5"/>
                    </a:cubicBezTo>
                    <a:lnTo>
                      <a:pt x="420" y="5"/>
                    </a:lnTo>
                    <a:cubicBezTo>
                      <a:pt x="451" y="5"/>
                      <a:pt x="420" y="5"/>
                      <a:pt x="411" y="0"/>
                    </a:cubicBezTo>
                    <a:lnTo>
                      <a:pt x="398" y="0"/>
                    </a:lnTo>
                    <a:cubicBezTo>
                      <a:pt x="398" y="0"/>
                      <a:pt x="398" y="1"/>
                      <a:pt x="398" y="1"/>
                    </a:cubicBezTo>
                    <a:lnTo>
                      <a:pt x="398" y="1"/>
                    </a:lnTo>
                    <a:cubicBezTo>
                      <a:pt x="397" y="0"/>
                      <a:pt x="395" y="0"/>
                      <a:pt x="39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1" name="Google Shape;801;p44">
                <a:extLst>
                  <a:ext uri="{FF2B5EF4-FFF2-40B4-BE49-F238E27FC236}">
                    <a16:creationId xmlns:a16="http://schemas.microsoft.com/office/drawing/2014/main" id="{B8D71AA2-282A-FBC6-4914-B2F90D3CB36F}"/>
                  </a:ext>
                </a:extLst>
              </p:cNvPr>
              <p:cNvSpPr/>
              <p:nvPr/>
            </p:nvSpPr>
            <p:spPr>
              <a:xfrm>
                <a:off x="6174675" y="3588900"/>
                <a:ext cx="55600" cy="83175"/>
              </a:xfrm>
              <a:custGeom>
                <a:avLst/>
                <a:gdLst/>
                <a:ahLst/>
                <a:cxnLst/>
                <a:rect l="l" t="t" r="r" b="b"/>
                <a:pathLst>
                  <a:path w="2224" h="3327" extrusionOk="0">
                    <a:moveTo>
                      <a:pt x="527" y="166"/>
                    </a:moveTo>
                    <a:cubicBezTo>
                      <a:pt x="529" y="170"/>
                      <a:pt x="530" y="172"/>
                      <a:pt x="531" y="174"/>
                    </a:cubicBezTo>
                    <a:lnTo>
                      <a:pt x="531" y="174"/>
                    </a:lnTo>
                    <a:cubicBezTo>
                      <a:pt x="529" y="171"/>
                      <a:pt x="528" y="169"/>
                      <a:pt x="527" y="166"/>
                    </a:cubicBezTo>
                    <a:close/>
                    <a:moveTo>
                      <a:pt x="55" y="215"/>
                    </a:moveTo>
                    <a:lnTo>
                      <a:pt x="55" y="215"/>
                    </a:lnTo>
                    <a:cubicBezTo>
                      <a:pt x="55" y="215"/>
                      <a:pt x="54" y="218"/>
                      <a:pt x="49" y="228"/>
                    </a:cubicBezTo>
                    <a:cubicBezTo>
                      <a:pt x="49" y="225"/>
                      <a:pt x="55" y="215"/>
                      <a:pt x="55" y="215"/>
                    </a:cubicBezTo>
                    <a:close/>
                    <a:moveTo>
                      <a:pt x="563" y="250"/>
                    </a:moveTo>
                    <a:cubicBezTo>
                      <a:pt x="563" y="251"/>
                      <a:pt x="563" y="252"/>
                      <a:pt x="563" y="253"/>
                    </a:cubicBezTo>
                    <a:lnTo>
                      <a:pt x="563" y="253"/>
                    </a:lnTo>
                    <a:cubicBezTo>
                      <a:pt x="563" y="252"/>
                      <a:pt x="563" y="251"/>
                      <a:pt x="563" y="250"/>
                    </a:cubicBezTo>
                    <a:close/>
                    <a:moveTo>
                      <a:pt x="2000" y="2741"/>
                    </a:moveTo>
                    <a:cubicBezTo>
                      <a:pt x="2000" y="2741"/>
                      <a:pt x="2000" y="2741"/>
                      <a:pt x="2000" y="2741"/>
                    </a:cubicBezTo>
                    <a:lnTo>
                      <a:pt x="2000" y="2741"/>
                    </a:lnTo>
                    <a:cubicBezTo>
                      <a:pt x="2000" y="2741"/>
                      <a:pt x="2000" y="2741"/>
                      <a:pt x="2000" y="2741"/>
                    </a:cubicBezTo>
                    <a:cubicBezTo>
                      <a:pt x="2000" y="2741"/>
                      <a:pt x="2000" y="2741"/>
                      <a:pt x="2000" y="2741"/>
                    </a:cubicBezTo>
                    <a:close/>
                    <a:moveTo>
                      <a:pt x="307" y="0"/>
                    </a:moveTo>
                    <a:cubicBezTo>
                      <a:pt x="285" y="0"/>
                      <a:pt x="262" y="4"/>
                      <a:pt x="237" y="9"/>
                    </a:cubicBezTo>
                    <a:cubicBezTo>
                      <a:pt x="174" y="23"/>
                      <a:pt x="112" y="81"/>
                      <a:pt x="81" y="134"/>
                    </a:cubicBezTo>
                    <a:cubicBezTo>
                      <a:pt x="67" y="156"/>
                      <a:pt x="50" y="194"/>
                      <a:pt x="49" y="229"/>
                    </a:cubicBezTo>
                    <a:lnTo>
                      <a:pt x="49" y="229"/>
                    </a:lnTo>
                    <a:cubicBezTo>
                      <a:pt x="45" y="242"/>
                      <a:pt x="45" y="260"/>
                      <a:pt x="40" y="273"/>
                    </a:cubicBezTo>
                    <a:cubicBezTo>
                      <a:pt x="36" y="304"/>
                      <a:pt x="14" y="331"/>
                      <a:pt x="9" y="384"/>
                    </a:cubicBezTo>
                    <a:cubicBezTo>
                      <a:pt x="0" y="442"/>
                      <a:pt x="0" y="514"/>
                      <a:pt x="0" y="572"/>
                    </a:cubicBezTo>
                    <a:cubicBezTo>
                      <a:pt x="5" y="706"/>
                      <a:pt x="9" y="826"/>
                      <a:pt x="36" y="956"/>
                    </a:cubicBezTo>
                    <a:cubicBezTo>
                      <a:pt x="76" y="1188"/>
                      <a:pt x="147" y="1411"/>
                      <a:pt x="232" y="1630"/>
                    </a:cubicBezTo>
                    <a:cubicBezTo>
                      <a:pt x="411" y="2081"/>
                      <a:pt x="670" y="2518"/>
                      <a:pt x="987" y="2888"/>
                    </a:cubicBezTo>
                    <a:cubicBezTo>
                      <a:pt x="1067" y="2987"/>
                      <a:pt x="1156" y="3076"/>
                      <a:pt x="1259" y="3156"/>
                    </a:cubicBezTo>
                    <a:cubicBezTo>
                      <a:pt x="1317" y="3201"/>
                      <a:pt x="1388" y="3241"/>
                      <a:pt x="1460" y="3263"/>
                    </a:cubicBezTo>
                    <a:cubicBezTo>
                      <a:pt x="1459" y="3263"/>
                      <a:pt x="1460" y="3263"/>
                      <a:pt x="1462" y="3263"/>
                    </a:cubicBezTo>
                    <a:cubicBezTo>
                      <a:pt x="1473" y="3263"/>
                      <a:pt x="1515" y="3269"/>
                      <a:pt x="1526" y="3270"/>
                    </a:cubicBezTo>
                    <a:lnTo>
                      <a:pt x="1526" y="3270"/>
                    </a:lnTo>
                    <a:cubicBezTo>
                      <a:pt x="1541" y="3275"/>
                      <a:pt x="1556" y="3282"/>
                      <a:pt x="1567" y="3286"/>
                    </a:cubicBezTo>
                    <a:cubicBezTo>
                      <a:pt x="1593" y="3293"/>
                      <a:pt x="1618" y="3296"/>
                      <a:pt x="1643" y="3296"/>
                    </a:cubicBezTo>
                    <a:cubicBezTo>
                      <a:pt x="1651" y="3296"/>
                      <a:pt x="1659" y="3296"/>
                      <a:pt x="1667" y="3295"/>
                    </a:cubicBezTo>
                    <a:lnTo>
                      <a:pt x="1667" y="3295"/>
                    </a:lnTo>
                    <a:cubicBezTo>
                      <a:pt x="1727" y="3311"/>
                      <a:pt x="1789" y="3326"/>
                      <a:pt x="1848" y="3326"/>
                    </a:cubicBezTo>
                    <a:cubicBezTo>
                      <a:pt x="1858" y="3327"/>
                      <a:pt x="1868" y="3327"/>
                      <a:pt x="1878" y="3327"/>
                    </a:cubicBezTo>
                    <a:cubicBezTo>
                      <a:pt x="1926" y="3327"/>
                      <a:pt x="1976" y="3321"/>
                      <a:pt x="2024" y="3321"/>
                    </a:cubicBezTo>
                    <a:cubicBezTo>
                      <a:pt x="2034" y="3321"/>
                      <a:pt x="2044" y="3321"/>
                      <a:pt x="2053" y="3321"/>
                    </a:cubicBezTo>
                    <a:cubicBezTo>
                      <a:pt x="2111" y="3321"/>
                      <a:pt x="2223" y="3228"/>
                      <a:pt x="2187" y="3165"/>
                    </a:cubicBezTo>
                    <a:cubicBezTo>
                      <a:pt x="2161" y="3112"/>
                      <a:pt x="2152" y="3063"/>
                      <a:pt x="2134" y="3009"/>
                    </a:cubicBezTo>
                    <a:cubicBezTo>
                      <a:pt x="2125" y="2982"/>
                      <a:pt x="2111" y="2960"/>
                      <a:pt x="2094" y="2933"/>
                    </a:cubicBezTo>
                    <a:cubicBezTo>
                      <a:pt x="2076" y="2902"/>
                      <a:pt x="2062" y="2888"/>
                      <a:pt x="2053" y="2862"/>
                    </a:cubicBezTo>
                    <a:cubicBezTo>
                      <a:pt x="2053" y="2855"/>
                      <a:pt x="2031" y="2794"/>
                      <a:pt x="2015" y="2761"/>
                    </a:cubicBezTo>
                    <a:lnTo>
                      <a:pt x="2015" y="2761"/>
                    </a:lnTo>
                    <a:cubicBezTo>
                      <a:pt x="2015" y="2758"/>
                      <a:pt x="2014" y="2754"/>
                      <a:pt x="2013" y="2750"/>
                    </a:cubicBezTo>
                    <a:cubicBezTo>
                      <a:pt x="2004" y="2719"/>
                      <a:pt x="2004" y="2719"/>
                      <a:pt x="1991" y="2697"/>
                    </a:cubicBezTo>
                    <a:cubicBezTo>
                      <a:pt x="1979" y="2669"/>
                      <a:pt x="1961" y="2652"/>
                      <a:pt x="1947" y="2630"/>
                    </a:cubicBezTo>
                    <a:lnTo>
                      <a:pt x="1947" y="2630"/>
                    </a:lnTo>
                    <a:cubicBezTo>
                      <a:pt x="1949" y="2632"/>
                      <a:pt x="1950" y="2634"/>
                      <a:pt x="1951" y="2634"/>
                    </a:cubicBezTo>
                    <a:cubicBezTo>
                      <a:pt x="1952" y="2634"/>
                      <a:pt x="1951" y="2630"/>
                      <a:pt x="1946" y="2621"/>
                    </a:cubicBezTo>
                    <a:cubicBezTo>
                      <a:pt x="1924" y="2572"/>
                      <a:pt x="1893" y="2540"/>
                      <a:pt x="1857" y="2500"/>
                    </a:cubicBezTo>
                    <a:cubicBezTo>
                      <a:pt x="1687" y="2313"/>
                      <a:pt x="1522" y="2125"/>
                      <a:pt x="1375" y="1915"/>
                    </a:cubicBezTo>
                    <a:cubicBezTo>
                      <a:pt x="1339" y="1866"/>
                      <a:pt x="1304" y="1813"/>
                      <a:pt x="1268" y="1759"/>
                    </a:cubicBezTo>
                    <a:lnTo>
                      <a:pt x="1268" y="1759"/>
                    </a:lnTo>
                    <a:cubicBezTo>
                      <a:pt x="1274" y="1768"/>
                      <a:pt x="1276" y="1771"/>
                      <a:pt x="1276" y="1771"/>
                    </a:cubicBezTo>
                    <a:cubicBezTo>
                      <a:pt x="1277" y="1771"/>
                      <a:pt x="1249" y="1726"/>
                      <a:pt x="1246" y="1719"/>
                    </a:cubicBezTo>
                    <a:cubicBezTo>
                      <a:pt x="1223" y="1688"/>
                      <a:pt x="1205" y="1652"/>
                      <a:pt x="1187" y="1621"/>
                    </a:cubicBezTo>
                    <a:cubicBezTo>
                      <a:pt x="1121" y="1509"/>
                      <a:pt x="1063" y="1389"/>
                      <a:pt x="1004" y="1273"/>
                    </a:cubicBezTo>
                    <a:cubicBezTo>
                      <a:pt x="893" y="1045"/>
                      <a:pt x="799" y="813"/>
                      <a:pt x="710" y="581"/>
                    </a:cubicBezTo>
                    <a:cubicBezTo>
                      <a:pt x="683" y="518"/>
                      <a:pt x="665" y="456"/>
                      <a:pt x="638" y="393"/>
                    </a:cubicBezTo>
                    <a:cubicBezTo>
                      <a:pt x="625" y="367"/>
                      <a:pt x="616" y="335"/>
                      <a:pt x="598" y="309"/>
                    </a:cubicBezTo>
                    <a:cubicBezTo>
                      <a:pt x="591" y="294"/>
                      <a:pt x="574" y="276"/>
                      <a:pt x="566" y="260"/>
                    </a:cubicBezTo>
                    <a:lnTo>
                      <a:pt x="566" y="260"/>
                    </a:lnTo>
                    <a:cubicBezTo>
                      <a:pt x="567" y="256"/>
                      <a:pt x="561" y="230"/>
                      <a:pt x="558" y="224"/>
                    </a:cubicBezTo>
                    <a:cubicBezTo>
                      <a:pt x="551" y="209"/>
                      <a:pt x="540" y="194"/>
                      <a:pt x="532" y="177"/>
                    </a:cubicBezTo>
                    <a:lnTo>
                      <a:pt x="532" y="177"/>
                    </a:lnTo>
                    <a:cubicBezTo>
                      <a:pt x="532" y="176"/>
                      <a:pt x="521" y="151"/>
                      <a:pt x="518" y="148"/>
                    </a:cubicBezTo>
                    <a:cubicBezTo>
                      <a:pt x="500" y="99"/>
                      <a:pt x="464" y="67"/>
                      <a:pt x="442" y="50"/>
                    </a:cubicBezTo>
                    <a:cubicBezTo>
                      <a:pt x="433" y="45"/>
                      <a:pt x="384" y="9"/>
                      <a:pt x="348" y="5"/>
                    </a:cubicBezTo>
                    <a:cubicBezTo>
                      <a:pt x="335" y="2"/>
                      <a:pt x="321" y="0"/>
                      <a:pt x="30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2" name="Google Shape;802;p44">
                <a:extLst>
                  <a:ext uri="{FF2B5EF4-FFF2-40B4-BE49-F238E27FC236}">
                    <a16:creationId xmlns:a16="http://schemas.microsoft.com/office/drawing/2014/main" id="{2FC5EAE2-176C-82C3-9448-8CA473DCFE06}"/>
                  </a:ext>
                </a:extLst>
              </p:cNvPr>
              <p:cNvSpPr/>
              <p:nvPr/>
            </p:nvSpPr>
            <p:spPr>
              <a:xfrm>
                <a:off x="6191850" y="3580000"/>
                <a:ext cx="7500" cy="52000"/>
              </a:xfrm>
              <a:custGeom>
                <a:avLst/>
                <a:gdLst/>
                <a:ahLst/>
                <a:cxnLst/>
                <a:rect l="l" t="t" r="r" b="b"/>
                <a:pathLst>
                  <a:path w="300" h="2080" extrusionOk="0">
                    <a:moveTo>
                      <a:pt x="280" y="1"/>
                    </a:moveTo>
                    <a:cubicBezTo>
                      <a:pt x="259" y="1"/>
                      <a:pt x="225" y="30"/>
                      <a:pt x="219" y="49"/>
                    </a:cubicBezTo>
                    <a:cubicBezTo>
                      <a:pt x="139" y="401"/>
                      <a:pt x="68" y="758"/>
                      <a:pt x="32" y="1115"/>
                    </a:cubicBezTo>
                    <a:cubicBezTo>
                      <a:pt x="1" y="1437"/>
                      <a:pt x="1" y="1771"/>
                      <a:pt x="143" y="2066"/>
                    </a:cubicBezTo>
                    <a:cubicBezTo>
                      <a:pt x="148" y="2076"/>
                      <a:pt x="154" y="2080"/>
                      <a:pt x="162" y="2080"/>
                    </a:cubicBezTo>
                    <a:cubicBezTo>
                      <a:pt x="186" y="2080"/>
                      <a:pt x="218" y="2042"/>
                      <a:pt x="215" y="2021"/>
                    </a:cubicBezTo>
                    <a:cubicBezTo>
                      <a:pt x="201" y="1691"/>
                      <a:pt x="206" y="1352"/>
                      <a:pt x="233" y="1022"/>
                    </a:cubicBezTo>
                    <a:cubicBezTo>
                      <a:pt x="259" y="687"/>
                      <a:pt x="300" y="357"/>
                      <a:pt x="295" y="22"/>
                    </a:cubicBezTo>
                    <a:cubicBezTo>
                      <a:pt x="295" y="7"/>
                      <a:pt x="289" y="1"/>
                      <a:pt x="28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3" name="Google Shape;803;p44">
                <a:extLst>
                  <a:ext uri="{FF2B5EF4-FFF2-40B4-BE49-F238E27FC236}">
                    <a16:creationId xmlns:a16="http://schemas.microsoft.com/office/drawing/2014/main" id="{5DFB0305-4E80-E503-3472-3F6C1C44B9B3}"/>
                  </a:ext>
                </a:extLst>
              </p:cNvPr>
              <p:cNvSpPr/>
              <p:nvPr/>
            </p:nvSpPr>
            <p:spPr>
              <a:xfrm>
                <a:off x="6201900" y="3601025"/>
                <a:ext cx="14700" cy="60250"/>
              </a:xfrm>
              <a:custGeom>
                <a:avLst/>
                <a:gdLst/>
                <a:ahLst/>
                <a:cxnLst/>
                <a:rect l="l" t="t" r="r" b="b"/>
                <a:pathLst>
                  <a:path w="588" h="2410" extrusionOk="0">
                    <a:moveTo>
                      <a:pt x="449" y="0"/>
                    </a:moveTo>
                    <a:cubicBezTo>
                      <a:pt x="394" y="0"/>
                      <a:pt x="331" y="54"/>
                      <a:pt x="308" y="91"/>
                    </a:cubicBezTo>
                    <a:cubicBezTo>
                      <a:pt x="81" y="439"/>
                      <a:pt x="32" y="913"/>
                      <a:pt x="14" y="1319"/>
                    </a:cubicBezTo>
                    <a:cubicBezTo>
                      <a:pt x="0" y="1676"/>
                      <a:pt x="23" y="2118"/>
                      <a:pt x="273" y="2399"/>
                    </a:cubicBezTo>
                    <a:cubicBezTo>
                      <a:pt x="279" y="2407"/>
                      <a:pt x="287" y="2410"/>
                      <a:pt x="295" y="2410"/>
                    </a:cubicBezTo>
                    <a:cubicBezTo>
                      <a:pt x="326" y="2410"/>
                      <a:pt x="363" y="2367"/>
                      <a:pt x="366" y="2345"/>
                    </a:cubicBezTo>
                    <a:cubicBezTo>
                      <a:pt x="433" y="1953"/>
                      <a:pt x="406" y="1555"/>
                      <a:pt x="406" y="1163"/>
                    </a:cubicBezTo>
                    <a:cubicBezTo>
                      <a:pt x="411" y="971"/>
                      <a:pt x="429" y="788"/>
                      <a:pt x="447" y="600"/>
                    </a:cubicBezTo>
                    <a:cubicBezTo>
                      <a:pt x="457" y="492"/>
                      <a:pt x="483" y="385"/>
                      <a:pt x="499" y="277"/>
                    </a:cubicBezTo>
                    <a:lnTo>
                      <a:pt x="499" y="277"/>
                    </a:lnTo>
                    <a:cubicBezTo>
                      <a:pt x="510" y="289"/>
                      <a:pt x="518" y="298"/>
                      <a:pt x="523" y="301"/>
                    </a:cubicBezTo>
                    <a:cubicBezTo>
                      <a:pt x="526" y="304"/>
                      <a:pt x="531" y="306"/>
                      <a:pt x="536" y="306"/>
                    </a:cubicBezTo>
                    <a:cubicBezTo>
                      <a:pt x="559" y="306"/>
                      <a:pt x="588" y="274"/>
                      <a:pt x="581" y="252"/>
                    </a:cubicBezTo>
                    <a:cubicBezTo>
                      <a:pt x="563" y="225"/>
                      <a:pt x="563" y="198"/>
                      <a:pt x="558" y="163"/>
                    </a:cubicBezTo>
                    <a:cubicBezTo>
                      <a:pt x="558" y="152"/>
                      <a:pt x="561" y="121"/>
                      <a:pt x="554" y="121"/>
                    </a:cubicBezTo>
                    <a:cubicBezTo>
                      <a:pt x="552" y="121"/>
                      <a:pt x="549" y="124"/>
                      <a:pt x="545" y="131"/>
                    </a:cubicBezTo>
                    <a:cubicBezTo>
                      <a:pt x="558" y="105"/>
                      <a:pt x="563" y="78"/>
                      <a:pt x="545" y="56"/>
                    </a:cubicBezTo>
                    <a:cubicBezTo>
                      <a:pt x="527" y="29"/>
                      <a:pt x="500" y="20"/>
                      <a:pt x="478" y="7"/>
                    </a:cubicBezTo>
                    <a:cubicBezTo>
                      <a:pt x="469" y="2"/>
                      <a:pt x="459" y="0"/>
                      <a:pt x="44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4" name="Google Shape;804;p44">
                <a:extLst>
                  <a:ext uri="{FF2B5EF4-FFF2-40B4-BE49-F238E27FC236}">
                    <a16:creationId xmlns:a16="http://schemas.microsoft.com/office/drawing/2014/main" id="{6157A210-0D97-76A3-2B47-21CAF6F0A30B}"/>
                  </a:ext>
                </a:extLst>
              </p:cNvPr>
              <p:cNvSpPr/>
              <p:nvPr/>
            </p:nvSpPr>
            <p:spPr>
              <a:xfrm>
                <a:off x="6213950" y="3619875"/>
                <a:ext cx="12750" cy="53050"/>
              </a:xfrm>
              <a:custGeom>
                <a:avLst/>
                <a:gdLst/>
                <a:ahLst/>
                <a:cxnLst/>
                <a:rect l="l" t="t" r="r" b="b"/>
                <a:pathLst>
                  <a:path w="510" h="2122" extrusionOk="0">
                    <a:moveTo>
                      <a:pt x="295" y="61"/>
                    </a:moveTo>
                    <a:cubicBezTo>
                      <a:pt x="295" y="63"/>
                      <a:pt x="295" y="65"/>
                      <a:pt x="295" y="65"/>
                    </a:cubicBezTo>
                    <a:cubicBezTo>
                      <a:pt x="294" y="63"/>
                      <a:pt x="295" y="62"/>
                      <a:pt x="295" y="61"/>
                    </a:cubicBezTo>
                    <a:close/>
                    <a:moveTo>
                      <a:pt x="302" y="62"/>
                    </a:moveTo>
                    <a:cubicBezTo>
                      <a:pt x="306" y="64"/>
                      <a:pt x="310" y="68"/>
                      <a:pt x="306" y="69"/>
                    </a:cubicBezTo>
                    <a:lnTo>
                      <a:pt x="306" y="69"/>
                    </a:lnTo>
                    <a:cubicBezTo>
                      <a:pt x="305" y="67"/>
                      <a:pt x="304" y="64"/>
                      <a:pt x="302" y="62"/>
                    </a:cubicBezTo>
                    <a:close/>
                    <a:moveTo>
                      <a:pt x="251" y="104"/>
                    </a:moveTo>
                    <a:cubicBezTo>
                      <a:pt x="251" y="104"/>
                      <a:pt x="252" y="104"/>
                      <a:pt x="252" y="104"/>
                    </a:cubicBezTo>
                    <a:lnTo>
                      <a:pt x="252" y="104"/>
                    </a:lnTo>
                    <a:cubicBezTo>
                      <a:pt x="251" y="105"/>
                      <a:pt x="250" y="105"/>
                      <a:pt x="250" y="105"/>
                    </a:cubicBezTo>
                    <a:cubicBezTo>
                      <a:pt x="250" y="104"/>
                      <a:pt x="251" y="104"/>
                      <a:pt x="251" y="104"/>
                    </a:cubicBezTo>
                    <a:close/>
                    <a:moveTo>
                      <a:pt x="282" y="0"/>
                    </a:moveTo>
                    <a:cubicBezTo>
                      <a:pt x="274" y="0"/>
                      <a:pt x="266" y="1"/>
                      <a:pt x="259" y="2"/>
                    </a:cubicBezTo>
                    <a:cubicBezTo>
                      <a:pt x="237" y="11"/>
                      <a:pt x="215" y="25"/>
                      <a:pt x="197" y="43"/>
                    </a:cubicBezTo>
                    <a:cubicBezTo>
                      <a:pt x="184" y="55"/>
                      <a:pt x="159" y="87"/>
                      <a:pt x="161" y="87"/>
                    </a:cubicBezTo>
                    <a:cubicBezTo>
                      <a:pt x="162" y="87"/>
                      <a:pt x="169" y="81"/>
                      <a:pt x="183" y="65"/>
                    </a:cubicBezTo>
                    <a:lnTo>
                      <a:pt x="183" y="65"/>
                    </a:lnTo>
                    <a:cubicBezTo>
                      <a:pt x="116" y="141"/>
                      <a:pt x="81" y="194"/>
                      <a:pt x="58" y="284"/>
                    </a:cubicBezTo>
                    <a:cubicBezTo>
                      <a:pt x="36" y="364"/>
                      <a:pt x="27" y="453"/>
                      <a:pt x="18" y="538"/>
                    </a:cubicBezTo>
                    <a:cubicBezTo>
                      <a:pt x="0" y="726"/>
                      <a:pt x="9" y="922"/>
                      <a:pt x="32" y="1105"/>
                    </a:cubicBezTo>
                    <a:cubicBezTo>
                      <a:pt x="54" y="1301"/>
                      <a:pt x="63" y="1533"/>
                      <a:pt x="134" y="1716"/>
                    </a:cubicBezTo>
                    <a:cubicBezTo>
                      <a:pt x="170" y="1801"/>
                      <a:pt x="224" y="1873"/>
                      <a:pt x="273" y="1953"/>
                    </a:cubicBezTo>
                    <a:cubicBezTo>
                      <a:pt x="304" y="2007"/>
                      <a:pt x="357" y="2087"/>
                      <a:pt x="415" y="2118"/>
                    </a:cubicBezTo>
                    <a:cubicBezTo>
                      <a:pt x="420" y="2120"/>
                      <a:pt x="425" y="2121"/>
                      <a:pt x="430" y="2121"/>
                    </a:cubicBezTo>
                    <a:cubicBezTo>
                      <a:pt x="467" y="2121"/>
                      <a:pt x="505" y="2069"/>
                      <a:pt x="505" y="2038"/>
                    </a:cubicBezTo>
                    <a:cubicBezTo>
                      <a:pt x="509" y="1980"/>
                      <a:pt x="496" y="1913"/>
                      <a:pt x="496" y="1855"/>
                    </a:cubicBezTo>
                    <a:cubicBezTo>
                      <a:pt x="491" y="1774"/>
                      <a:pt x="487" y="1703"/>
                      <a:pt x="491" y="1627"/>
                    </a:cubicBezTo>
                    <a:cubicBezTo>
                      <a:pt x="496" y="1453"/>
                      <a:pt x="456" y="1283"/>
                      <a:pt x="429" y="1114"/>
                    </a:cubicBezTo>
                    <a:cubicBezTo>
                      <a:pt x="389" y="806"/>
                      <a:pt x="357" y="502"/>
                      <a:pt x="331" y="194"/>
                    </a:cubicBezTo>
                    <a:cubicBezTo>
                      <a:pt x="328" y="175"/>
                      <a:pt x="327" y="129"/>
                      <a:pt x="316" y="92"/>
                    </a:cubicBezTo>
                    <a:lnTo>
                      <a:pt x="316" y="92"/>
                    </a:lnTo>
                    <a:cubicBezTo>
                      <a:pt x="342" y="71"/>
                      <a:pt x="361" y="36"/>
                      <a:pt x="340" y="20"/>
                    </a:cubicBezTo>
                    <a:cubicBezTo>
                      <a:pt x="321" y="5"/>
                      <a:pt x="300" y="0"/>
                      <a:pt x="28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5" name="Google Shape;805;p44">
                <a:extLst>
                  <a:ext uri="{FF2B5EF4-FFF2-40B4-BE49-F238E27FC236}">
                    <a16:creationId xmlns:a16="http://schemas.microsoft.com/office/drawing/2014/main" id="{CB675C15-6EE5-3952-A75E-403A31EBF1C1}"/>
                  </a:ext>
                </a:extLst>
              </p:cNvPr>
              <p:cNvSpPr/>
              <p:nvPr/>
            </p:nvSpPr>
            <p:spPr>
              <a:xfrm>
                <a:off x="6227450" y="3634225"/>
                <a:ext cx="8725" cy="21200"/>
              </a:xfrm>
              <a:custGeom>
                <a:avLst/>
                <a:gdLst/>
                <a:ahLst/>
                <a:cxnLst/>
                <a:rect l="l" t="t" r="r" b="b"/>
                <a:pathLst>
                  <a:path w="349" h="848" extrusionOk="0">
                    <a:moveTo>
                      <a:pt x="192" y="0"/>
                    </a:moveTo>
                    <a:cubicBezTo>
                      <a:pt x="175" y="0"/>
                      <a:pt x="157" y="5"/>
                      <a:pt x="143" y="13"/>
                    </a:cubicBezTo>
                    <a:cubicBezTo>
                      <a:pt x="94" y="35"/>
                      <a:pt x="54" y="80"/>
                      <a:pt x="41" y="129"/>
                    </a:cubicBezTo>
                    <a:cubicBezTo>
                      <a:pt x="5" y="268"/>
                      <a:pt x="0" y="415"/>
                      <a:pt x="32" y="553"/>
                    </a:cubicBezTo>
                    <a:cubicBezTo>
                      <a:pt x="36" y="580"/>
                      <a:pt x="45" y="611"/>
                      <a:pt x="54" y="638"/>
                    </a:cubicBezTo>
                    <a:cubicBezTo>
                      <a:pt x="63" y="674"/>
                      <a:pt x="81" y="705"/>
                      <a:pt x="103" y="732"/>
                    </a:cubicBezTo>
                    <a:cubicBezTo>
                      <a:pt x="121" y="763"/>
                      <a:pt x="152" y="790"/>
                      <a:pt x="183" y="803"/>
                    </a:cubicBezTo>
                    <a:cubicBezTo>
                      <a:pt x="215" y="817"/>
                      <a:pt x="237" y="843"/>
                      <a:pt x="273" y="848"/>
                    </a:cubicBezTo>
                    <a:cubicBezTo>
                      <a:pt x="304" y="848"/>
                      <a:pt x="340" y="812"/>
                      <a:pt x="344" y="785"/>
                    </a:cubicBezTo>
                    <a:cubicBezTo>
                      <a:pt x="349" y="745"/>
                      <a:pt x="335" y="714"/>
                      <a:pt x="340" y="674"/>
                    </a:cubicBezTo>
                    <a:cubicBezTo>
                      <a:pt x="344" y="638"/>
                      <a:pt x="340" y="602"/>
                      <a:pt x="335" y="567"/>
                    </a:cubicBezTo>
                    <a:cubicBezTo>
                      <a:pt x="326" y="531"/>
                      <a:pt x="322" y="491"/>
                      <a:pt x="313" y="455"/>
                    </a:cubicBezTo>
                    <a:cubicBezTo>
                      <a:pt x="308" y="437"/>
                      <a:pt x="304" y="424"/>
                      <a:pt x="304" y="406"/>
                    </a:cubicBezTo>
                    <a:cubicBezTo>
                      <a:pt x="304" y="409"/>
                      <a:pt x="304" y="411"/>
                      <a:pt x="304" y="411"/>
                    </a:cubicBezTo>
                    <a:cubicBezTo>
                      <a:pt x="302" y="411"/>
                      <a:pt x="300" y="387"/>
                      <a:pt x="300" y="384"/>
                    </a:cubicBezTo>
                    <a:cubicBezTo>
                      <a:pt x="295" y="357"/>
                      <a:pt x="295" y="326"/>
                      <a:pt x="291" y="299"/>
                    </a:cubicBezTo>
                    <a:cubicBezTo>
                      <a:pt x="291" y="285"/>
                      <a:pt x="286" y="272"/>
                      <a:pt x="282" y="259"/>
                    </a:cubicBezTo>
                    <a:cubicBezTo>
                      <a:pt x="282" y="257"/>
                      <a:pt x="282" y="255"/>
                      <a:pt x="282" y="254"/>
                    </a:cubicBezTo>
                    <a:cubicBezTo>
                      <a:pt x="282" y="241"/>
                      <a:pt x="277" y="227"/>
                      <a:pt x="277" y="210"/>
                    </a:cubicBezTo>
                    <a:cubicBezTo>
                      <a:pt x="268" y="152"/>
                      <a:pt x="264" y="89"/>
                      <a:pt x="242" y="31"/>
                    </a:cubicBezTo>
                    <a:cubicBezTo>
                      <a:pt x="234" y="9"/>
                      <a:pt x="214" y="0"/>
                      <a:pt x="19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6" name="Google Shape;806;p44">
                <a:extLst>
                  <a:ext uri="{FF2B5EF4-FFF2-40B4-BE49-F238E27FC236}">
                    <a16:creationId xmlns:a16="http://schemas.microsoft.com/office/drawing/2014/main" id="{35956B06-14CC-D58F-CE76-A1F5D744E6BB}"/>
                  </a:ext>
                </a:extLst>
              </p:cNvPr>
              <p:cNvSpPr/>
              <p:nvPr/>
            </p:nvSpPr>
            <p:spPr>
              <a:xfrm>
                <a:off x="6160950" y="3594525"/>
                <a:ext cx="25625" cy="35850"/>
              </a:xfrm>
              <a:custGeom>
                <a:avLst/>
                <a:gdLst/>
                <a:ahLst/>
                <a:cxnLst/>
                <a:rect l="l" t="t" r="r" b="b"/>
                <a:pathLst>
                  <a:path w="1025" h="1434" extrusionOk="0">
                    <a:moveTo>
                      <a:pt x="139" y="0"/>
                    </a:moveTo>
                    <a:cubicBezTo>
                      <a:pt x="101" y="0"/>
                      <a:pt x="47" y="61"/>
                      <a:pt x="40" y="88"/>
                    </a:cubicBezTo>
                    <a:cubicBezTo>
                      <a:pt x="22" y="146"/>
                      <a:pt x="0" y="200"/>
                      <a:pt x="5" y="262"/>
                    </a:cubicBezTo>
                    <a:cubicBezTo>
                      <a:pt x="9" y="325"/>
                      <a:pt x="14" y="387"/>
                      <a:pt x="36" y="445"/>
                    </a:cubicBezTo>
                    <a:cubicBezTo>
                      <a:pt x="76" y="583"/>
                      <a:pt x="134" y="713"/>
                      <a:pt x="210" y="833"/>
                    </a:cubicBezTo>
                    <a:cubicBezTo>
                      <a:pt x="290" y="967"/>
                      <a:pt x="380" y="1115"/>
                      <a:pt x="500" y="1217"/>
                    </a:cubicBezTo>
                    <a:cubicBezTo>
                      <a:pt x="558" y="1271"/>
                      <a:pt x="630" y="1302"/>
                      <a:pt x="696" y="1342"/>
                    </a:cubicBezTo>
                    <a:cubicBezTo>
                      <a:pt x="759" y="1382"/>
                      <a:pt x="844" y="1418"/>
                      <a:pt x="915" y="1432"/>
                    </a:cubicBezTo>
                    <a:cubicBezTo>
                      <a:pt x="919" y="1433"/>
                      <a:pt x="924" y="1433"/>
                      <a:pt x="928" y="1433"/>
                    </a:cubicBezTo>
                    <a:cubicBezTo>
                      <a:pt x="972" y="1433"/>
                      <a:pt x="1024" y="1378"/>
                      <a:pt x="1000" y="1338"/>
                    </a:cubicBezTo>
                    <a:cubicBezTo>
                      <a:pt x="960" y="1280"/>
                      <a:pt x="915" y="1217"/>
                      <a:pt x="875" y="1164"/>
                    </a:cubicBezTo>
                    <a:cubicBezTo>
                      <a:pt x="826" y="1101"/>
                      <a:pt x="795" y="1030"/>
                      <a:pt x="754" y="967"/>
                    </a:cubicBezTo>
                    <a:cubicBezTo>
                      <a:pt x="670" y="847"/>
                      <a:pt x="576" y="740"/>
                      <a:pt x="500" y="615"/>
                    </a:cubicBezTo>
                    <a:cubicBezTo>
                      <a:pt x="429" y="503"/>
                      <a:pt x="362" y="387"/>
                      <a:pt x="308" y="267"/>
                    </a:cubicBezTo>
                    <a:cubicBezTo>
                      <a:pt x="286" y="217"/>
                      <a:pt x="259" y="173"/>
                      <a:pt x="237" y="124"/>
                    </a:cubicBezTo>
                    <a:cubicBezTo>
                      <a:pt x="228" y="101"/>
                      <a:pt x="214" y="84"/>
                      <a:pt x="201" y="66"/>
                    </a:cubicBezTo>
                    <a:cubicBezTo>
                      <a:pt x="188" y="48"/>
                      <a:pt x="179" y="48"/>
                      <a:pt x="170" y="25"/>
                    </a:cubicBezTo>
                    <a:cubicBezTo>
                      <a:pt x="163" y="7"/>
                      <a:pt x="152" y="0"/>
                      <a:pt x="13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7" name="Google Shape;807;p44">
                <a:extLst>
                  <a:ext uri="{FF2B5EF4-FFF2-40B4-BE49-F238E27FC236}">
                    <a16:creationId xmlns:a16="http://schemas.microsoft.com/office/drawing/2014/main" id="{6F1C9DD7-9FE3-C1CE-F1CB-C240BA132962}"/>
                  </a:ext>
                </a:extLst>
              </p:cNvPr>
              <p:cNvSpPr/>
              <p:nvPr/>
            </p:nvSpPr>
            <p:spPr>
              <a:xfrm>
                <a:off x="6161375" y="3608650"/>
                <a:ext cx="21200" cy="33200"/>
              </a:xfrm>
              <a:custGeom>
                <a:avLst/>
                <a:gdLst/>
                <a:ahLst/>
                <a:cxnLst/>
                <a:rect l="l" t="t" r="r" b="b"/>
                <a:pathLst>
                  <a:path w="848" h="1328" extrusionOk="0">
                    <a:moveTo>
                      <a:pt x="260" y="1"/>
                    </a:moveTo>
                    <a:cubicBezTo>
                      <a:pt x="251" y="1"/>
                      <a:pt x="241" y="5"/>
                      <a:pt x="229" y="14"/>
                    </a:cubicBezTo>
                    <a:cubicBezTo>
                      <a:pt x="121" y="94"/>
                      <a:pt x="41" y="188"/>
                      <a:pt x="23" y="326"/>
                    </a:cubicBezTo>
                    <a:cubicBezTo>
                      <a:pt x="1" y="460"/>
                      <a:pt x="37" y="594"/>
                      <a:pt x="104" y="715"/>
                    </a:cubicBezTo>
                    <a:cubicBezTo>
                      <a:pt x="242" y="974"/>
                      <a:pt x="461" y="1233"/>
                      <a:pt x="751" y="1326"/>
                    </a:cubicBezTo>
                    <a:cubicBezTo>
                      <a:pt x="753" y="1327"/>
                      <a:pt x="756" y="1327"/>
                      <a:pt x="758" y="1327"/>
                    </a:cubicBezTo>
                    <a:cubicBezTo>
                      <a:pt x="792" y="1327"/>
                      <a:pt x="847" y="1279"/>
                      <a:pt x="827" y="1246"/>
                    </a:cubicBezTo>
                    <a:cubicBezTo>
                      <a:pt x="697" y="1014"/>
                      <a:pt x="492" y="844"/>
                      <a:pt x="349" y="621"/>
                    </a:cubicBezTo>
                    <a:cubicBezTo>
                      <a:pt x="264" y="483"/>
                      <a:pt x="113" y="215"/>
                      <a:pt x="264" y="72"/>
                    </a:cubicBezTo>
                    <a:cubicBezTo>
                      <a:pt x="295" y="44"/>
                      <a:pt x="289" y="1"/>
                      <a:pt x="26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8" name="Google Shape;808;p44">
                <a:extLst>
                  <a:ext uri="{FF2B5EF4-FFF2-40B4-BE49-F238E27FC236}">
                    <a16:creationId xmlns:a16="http://schemas.microsoft.com/office/drawing/2014/main" id="{685816C0-A4F6-13A5-E7C2-5D0B0938EC99}"/>
                  </a:ext>
                </a:extLst>
              </p:cNvPr>
              <p:cNvSpPr/>
              <p:nvPr/>
            </p:nvSpPr>
            <p:spPr>
              <a:xfrm>
                <a:off x="6164075" y="3626075"/>
                <a:ext cx="29575" cy="36750"/>
              </a:xfrm>
              <a:custGeom>
                <a:avLst/>
                <a:gdLst/>
                <a:ahLst/>
                <a:cxnLst/>
                <a:rect l="l" t="t" r="r" b="b"/>
                <a:pathLst>
                  <a:path w="1183" h="1470" extrusionOk="0">
                    <a:moveTo>
                      <a:pt x="163" y="0"/>
                    </a:moveTo>
                    <a:cubicBezTo>
                      <a:pt x="142" y="0"/>
                      <a:pt x="111" y="16"/>
                      <a:pt x="103" y="31"/>
                    </a:cubicBezTo>
                    <a:cubicBezTo>
                      <a:pt x="27" y="156"/>
                      <a:pt x="0" y="295"/>
                      <a:pt x="40" y="433"/>
                    </a:cubicBezTo>
                    <a:cubicBezTo>
                      <a:pt x="89" y="585"/>
                      <a:pt x="183" y="714"/>
                      <a:pt x="290" y="830"/>
                    </a:cubicBezTo>
                    <a:cubicBezTo>
                      <a:pt x="415" y="960"/>
                      <a:pt x="549" y="1080"/>
                      <a:pt x="683" y="1201"/>
                    </a:cubicBezTo>
                    <a:cubicBezTo>
                      <a:pt x="750" y="1254"/>
                      <a:pt x="821" y="1303"/>
                      <a:pt x="897" y="1348"/>
                    </a:cubicBezTo>
                    <a:cubicBezTo>
                      <a:pt x="964" y="1384"/>
                      <a:pt x="1036" y="1446"/>
                      <a:pt x="1112" y="1468"/>
                    </a:cubicBezTo>
                    <a:cubicBezTo>
                      <a:pt x="1115" y="1469"/>
                      <a:pt x="1118" y="1470"/>
                      <a:pt x="1121" y="1470"/>
                    </a:cubicBezTo>
                    <a:cubicBezTo>
                      <a:pt x="1150" y="1470"/>
                      <a:pt x="1182" y="1434"/>
                      <a:pt x="1174" y="1406"/>
                    </a:cubicBezTo>
                    <a:cubicBezTo>
                      <a:pt x="1152" y="1339"/>
                      <a:pt x="1089" y="1272"/>
                      <a:pt x="1049" y="1218"/>
                    </a:cubicBezTo>
                    <a:cubicBezTo>
                      <a:pt x="1004" y="1156"/>
                      <a:pt x="951" y="1094"/>
                      <a:pt x="893" y="1044"/>
                    </a:cubicBezTo>
                    <a:cubicBezTo>
                      <a:pt x="768" y="928"/>
                      <a:pt x="638" y="826"/>
                      <a:pt x="518" y="705"/>
                    </a:cubicBezTo>
                    <a:cubicBezTo>
                      <a:pt x="415" y="603"/>
                      <a:pt x="313" y="491"/>
                      <a:pt x="241" y="361"/>
                    </a:cubicBezTo>
                    <a:cubicBezTo>
                      <a:pt x="183" y="263"/>
                      <a:pt x="138" y="147"/>
                      <a:pt x="179" y="31"/>
                    </a:cubicBezTo>
                    <a:cubicBezTo>
                      <a:pt x="188" y="9"/>
                      <a:pt x="178" y="0"/>
                      <a:pt x="16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9" name="Google Shape;809;p44">
                <a:extLst>
                  <a:ext uri="{FF2B5EF4-FFF2-40B4-BE49-F238E27FC236}">
                    <a16:creationId xmlns:a16="http://schemas.microsoft.com/office/drawing/2014/main" id="{BCB4D51F-CFF3-9A20-8C48-B6C49CD9812F}"/>
                  </a:ext>
                </a:extLst>
              </p:cNvPr>
              <p:cNvSpPr/>
              <p:nvPr/>
            </p:nvSpPr>
            <p:spPr>
              <a:xfrm>
                <a:off x="6166850" y="3637525"/>
                <a:ext cx="32775" cy="31000"/>
              </a:xfrm>
              <a:custGeom>
                <a:avLst/>
                <a:gdLst/>
                <a:ahLst/>
                <a:cxnLst/>
                <a:rect l="l" t="t" r="r" b="b"/>
                <a:pathLst>
                  <a:path w="1311" h="1240" extrusionOk="0">
                    <a:moveTo>
                      <a:pt x="211" y="145"/>
                    </a:moveTo>
                    <a:lnTo>
                      <a:pt x="211" y="145"/>
                    </a:lnTo>
                    <a:cubicBezTo>
                      <a:pt x="211" y="145"/>
                      <a:pt x="211" y="146"/>
                      <a:pt x="211" y="148"/>
                    </a:cubicBezTo>
                    <a:lnTo>
                      <a:pt x="211" y="148"/>
                    </a:lnTo>
                    <a:cubicBezTo>
                      <a:pt x="211" y="147"/>
                      <a:pt x="211" y="146"/>
                      <a:pt x="211" y="145"/>
                    </a:cubicBezTo>
                    <a:close/>
                    <a:moveTo>
                      <a:pt x="278" y="1"/>
                    </a:moveTo>
                    <a:cubicBezTo>
                      <a:pt x="272" y="1"/>
                      <a:pt x="265" y="2"/>
                      <a:pt x="255" y="6"/>
                    </a:cubicBezTo>
                    <a:cubicBezTo>
                      <a:pt x="148" y="55"/>
                      <a:pt x="50" y="140"/>
                      <a:pt x="23" y="261"/>
                    </a:cubicBezTo>
                    <a:cubicBezTo>
                      <a:pt x="1" y="368"/>
                      <a:pt x="63" y="484"/>
                      <a:pt x="126" y="564"/>
                    </a:cubicBezTo>
                    <a:cubicBezTo>
                      <a:pt x="210" y="671"/>
                      <a:pt x="322" y="760"/>
                      <a:pt x="429" y="841"/>
                    </a:cubicBezTo>
                    <a:cubicBezTo>
                      <a:pt x="550" y="935"/>
                      <a:pt x="679" y="1019"/>
                      <a:pt x="813" y="1100"/>
                    </a:cubicBezTo>
                    <a:cubicBezTo>
                      <a:pt x="943" y="1176"/>
                      <a:pt x="1090" y="1198"/>
                      <a:pt x="1233" y="1238"/>
                    </a:cubicBezTo>
                    <a:cubicBezTo>
                      <a:pt x="1235" y="1239"/>
                      <a:pt x="1238" y="1239"/>
                      <a:pt x="1240" y="1239"/>
                    </a:cubicBezTo>
                    <a:cubicBezTo>
                      <a:pt x="1268" y="1239"/>
                      <a:pt x="1311" y="1200"/>
                      <a:pt x="1286" y="1176"/>
                    </a:cubicBezTo>
                    <a:cubicBezTo>
                      <a:pt x="1215" y="1095"/>
                      <a:pt x="1152" y="1010"/>
                      <a:pt x="1068" y="943"/>
                    </a:cubicBezTo>
                    <a:cubicBezTo>
                      <a:pt x="965" y="859"/>
                      <a:pt x="840" y="796"/>
                      <a:pt x="728" y="725"/>
                    </a:cubicBezTo>
                    <a:cubicBezTo>
                      <a:pt x="617" y="649"/>
                      <a:pt x="505" y="569"/>
                      <a:pt x="407" y="479"/>
                    </a:cubicBezTo>
                    <a:cubicBezTo>
                      <a:pt x="335" y="417"/>
                      <a:pt x="260" y="336"/>
                      <a:pt x="224" y="252"/>
                    </a:cubicBezTo>
                    <a:cubicBezTo>
                      <a:pt x="219" y="243"/>
                      <a:pt x="215" y="234"/>
                      <a:pt x="215" y="225"/>
                    </a:cubicBezTo>
                    <a:cubicBezTo>
                      <a:pt x="210" y="214"/>
                      <a:pt x="209" y="214"/>
                      <a:pt x="209" y="214"/>
                    </a:cubicBezTo>
                    <a:cubicBezTo>
                      <a:pt x="209" y="214"/>
                      <a:pt x="210" y="214"/>
                      <a:pt x="210" y="203"/>
                    </a:cubicBezTo>
                    <a:cubicBezTo>
                      <a:pt x="210" y="191"/>
                      <a:pt x="207" y="165"/>
                      <a:pt x="206" y="159"/>
                    </a:cubicBezTo>
                    <a:lnTo>
                      <a:pt x="206" y="159"/>
                    </a:lnTo>
                    <a:cubicBezTo>
                      <a:pt x="206" y="159"/>
                      <a:pt x="206" y="159"/>
                      <a:pt x="206" y="159"/>
                    </a:cubicBezTo>
                    <a:cubicBezTo>
                      <a:pt x="207" y="159"/>
                      <a:pt x="209" y="152"/>
                      <a:pt x="211" y="148"/>
                    </a:cubicBezTo>
                    <a:lnTo>
                      <a:pt x="211" y="148"/>
                    </a:lnTo>
                    <a:cubicBezTo>
                      <a:pt x="211" y="148"/>
                      <a:pt x="210" y="149"/>
                      <a:pt x="210" y="149"/>
                    </a:cubicBezTo>
                    <a:cubicBezTo>
                      <a:pt x="211" y="146"/>
                      <a:pt x="212" y="145"/>
                      <a:pt x="212" y="144"/>
                    </a:cubicBezTo>
                    <a:lnTo>
                      <a:pt x="212" y="144"/>
                    </a:lnTo>
                    <a:cubicBezTo>
                      <a:pt x="212" y="144"/>
                      <a:pt x="212" y="145"/>
                      <a:pt x="211" y="145"/>
                    </a:cubicBezTo>
                    <a:lnTo>
                      <a:pt x="211" y="145"/>
                    </a:lnTo>
                    <a:cubicBezTo>
                      <a:pt x="212" y="144"/>
                      <a:pt x="212" y="144"/>
                      <a:pt x="212" y="144"/>
                    </a:cubicBezTo>
                    <a:lnTo>
                      <a:pt x="212" y="144"/>
                    </a:lnTo>
                    <a:cubicBezTo>
                      <a:pt x="212" y="144"/>
                      <a:pt x="212" y="144"/>
                      <a:pt x="212" y="144"/>
                    </a:cubicBezTo>
                    <a:lnTo>
                      <a:pt x="212" y="144"/>
                    </a:lnTo>
                    <a:cubicBezTo>
                      <a:pt x="214" y="137"/>
                      <a:pt x="219" y="127"/>
                      <a:pt x="219" y="127"/>
                    </a:cubicBezTo>
                    <a:cubicBezTo>
                      <a:pt x="219" y="127"/>
                      <a:pt x="224" y="118"/>
                      <a:pt x="233" y="113"/>
                    </a:cubicBezTo>
                    <a:cubicBezTo>
                      <a:pt x="246" y="100"/>
                      <a:pt x="255" y="91"/>
                      <a:pt x="269" y="82"/>
                    </a:cubicBezTo>
                    <a:cubicBezTo>
                      <a:pt x="295" y="63"/>
                      <a:pt x="316" y="1"/>
                      <a:pt x="27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0" name="Google Shape;810;p44">
                <a:extLst>
                  <a:ext uri="{FF2B5EF4-FFF2-40B4-BE49-F238E27FC236}">
                    <a16:creationId xmlns:a16="http://schemas.microsoft.com/office/drawing/2014/main" id="{5B06B709-7874-FA5E-4E62-30F8247D4574}"/>
                  </a:ext>
                </a:extLst>
              </p:cNvPr>
              <p:cNvSpPr/>
              <p:nvPr/>
            </p:nvSpPr>
            <p:spPr>
              <a:xfrm>
                <a:off x="6155025" y="3645525"/>
                <a:ext cx="52700" cy="29800"/>
              </a:xfrm>
              <a:custGeom>
                <a:avLst/>
                <a:gdLst/>
                <a:ahLst/>
                <a:cxnLst/>
                <a:rect l="l" t="t" r="r" b="b"/>
                <a:pathLst>
                  <a:path w="2108" h="1192" extrusionOk="0">
                    <a:moveTo>
                      <a:pt x="52" y="0"/>
                    </a:moveTo>
                    <a:cubicBezTo>
                      <a:pt x="32" y="0"/>
                      <a:pt x="1" y="35"/>
                      <a:pt x="1" y="52"/>
                    </a:cubicBezTo>
                    <a:cubicBezTo>
                      <a:pt x="32" y="499"/>
                      <a:pt x="367" y="820"/>
                      <a:pt x="750" y="998"/>
                    </a:cubicBezTo>
                    <a:cubicBezTo>
                      <a:pt x="988" y="1108"/>
                      <a:pt x="1268" y="1192"/>
                      <a:pt x="1542" y="1192"/>
                    </a:cubicBezTo>
                    <a:cubicBezTo>
                      <a:pt x="1715" y="1192"/>
                      <a:pt x="1886" y="1158"/>
                      <a:pt x="2040" y="1074"/>
                    </a:cubicBezTo>
                    <a:cubicBezTo>
                      <a:pt x="2054" y="1070"/>
                      <a:pt x="2107" y="1007"/>
                      <a:pt x="2067" y="998"/>
                    </a:cubicBezTo>
                    <a:cubicBezTo>
                      <a:pt x="1991" y="985"/>
                      <a:pt x="1911" y="981"/>
                      <a:pt x="1831" y="967"/>
                    </a:cubicBezTo>
                    <a:cubicBezTo>
                      <a:pt x="1737" y="954"/>
                      <a:pt x="1639" y="949"/>
                      <a:pt x="1541" y="936"/>
                    </a:cubicBezTo>
                    <a:cubicBezTo>
                      <a:pt x="1335" y="909"/>
                      <a:pt x="1130" y="860"/>
                      <a:pt x="938" y="780"/>
                    </a:cubicBezTo>
                    <a:cubicBezTo>
                      <a:pt x="576" y="632"/>
                      <a:pt x="210" y="391"/>
                      <a:pt x="68" y="12"/>
                    </a:cubicBezTo>
                    <a:cubicBezTo>
                      <a:pt x="64" y="3"/>
                      <a:pt x="59" y="0"/>
                      <a:pt x="5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1" name="Google Shape;811;p44">
                <a:extLst>
                  <a:ext uri="{FF2B5EF4-FFF2-40B4-BE49-F238E27FC236}">
                    <a16:creationId xmlns:a16="http://schemas.microsoft.com/office/drawing/2014/main" id="{3DA61FCF-EE2C-597F-0A65-FC9F18FE0996}"/>
                  </a:ext>
                </a:extLst>
              </p:cNvPr>
              <p:cNvSpPr/>
              <p:nvPr/>
            </p:nvSpPr>
            <p:spPr>
              <a:xfrm>
                <a:off x="6186500" y="3604050"/>
                <a:ext cx="19050" cy="39900"/>
              </a:xfrm>
              <a:custGeom>
                <a:avLst/>
                <a:gdLst/>
                <a:ahLst/>
                <a:cxnLst/>
                <a:rect l="l" t="t" r="r" b="b"/>
                <a:pathLst>
                  <a:path w="762" h="1596" extrusionOk="0">
                    <a:moveTo>
                      <a:pt x="298" y="1"/>
                    </a:moveTo>
                    <a:cubicBezTo>
                      <a:pt x="263" y="1"/>
                      <a:pt x="227" y="10"/>
                      <a:pt x="197" y="19"/>
                    </a:cubicBezTo>
                    <a:cubicBezTo>
                      <a:pt x="107" y="55"/>
                      <a:pt x="36" y="122"/>
                      <a:pt x="27" y="220"/>
                    </a:cubicBezTo>
                    <a:cubicBezTo>
                      <a:pt x="0" y="484"/>
                      <a:pt x="90" y="747"/>
                      <a:pt x="188" y="988"/>
                    </a:cubicBezTo>
                    <a:cubicBezTo>
                      <a:pt x="237" y="1109"/>
                      <a:pt x="304" y="1234"/>
                      <a:pt x="384" y="1332"/>
                    </a:cubicBezTo>
                    <a:cubicBezTo>
                      <a:pt x="424" y="1381"/>
                      <a:pt x="473" y="1430"/>
                      <a:pt x="523" y="1466"/>
                    </a:cubicBezTo>
                    <a:cubicBezTo>
                      <a:pt x="567" y="1506"/>
                      <a:pt x="607" y="1550"/>
                      <a:pt x="656" y="1586"/>
                    </a:cubicBezTo>
                    <a:cubicBezTo>
                      <a:pt x="665" y="1593"/>
                      <a:pt x="673" y="1595"/>
                      <a:pt x="682" y="1595"/>
                    </a:cubicBezTo>
                    <a:cubicBezTo>
                      <a:pt x="721" y="1595"/>
                      <a:pt x="762" y="1539"/>
                      <a:pt x="755" y="1506"/>
                    </a:cubicBezTo>
                    <a:cubicBezTo>
                      <a:pt x="741" y="1443"/>
                      <a:pt x="719" y="1385"/>
                      <a:pt x="706" y="1323"/>
                    </a:cubicBezTo>
                    <a:cubicBezTo>
                      <a:pt x="692" y="1265"/>
                      <a:pt x="679" y="1198"/>
                      <a:pt x="661" y="1140"/>
                    </a:cubicBezTo>
                    <a:cubicBezTo>
                      <a:pt x="621" y="1015"/>
                      <a:pt x="563" y="894"/>
                      <a:pt x="509" y="774"/>
                    </a:cubicBezTo>
                    <a:cubicBezTo>
                      <a:pt x="439" y="628"/>
                      <a:pt x="382" y="474"/>
                      <a:pt x="342" y="316"/>
                    </a:cubicBezTo>
                    <a:lnTo>
                      <a:pt x="342" y="316"/>
                    </a:lnTo>
                    <a:cubicBezTo>
                      <a:pt x="348" y="317"/>
                      <a:pt x="353" y="318"/>
                      <a:pt x="359" y="318"/>
                    </a:cubicBezTo>
                    <a:cubicBezTo>
                      <a:pt x="426" y="318"/>
                      <a:pt x="510" y="217"/>
                      <a:pt x="469" y="158"/>
                    </a:cubicBezTo>
                    <a:cubicBezTo>
                      <a:pt x="438" y="118"/>
                      <a:pt x="429" y="64"/>
                      <a:pt x="389" y="33"/>
                    </a:cubicBezTo>
                    <a:cubicBezTo>
                      <a:pt x="363" y="9"/>
                      <a:pt x="331" y="1"/>
                      <a:pt x="29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2" name="Google Shape;812;p44">
                <a:extLst>
                  <a:ext uri="{FF2B5EF4-FFF2-40B4-BE49-F238E27FC236}">
                    <a16:creationId xmlns:a16="http://schemas.microsoft.com/office/drawing/2014/main" id="{78911E15-9AFA-CEE6-B072-2C1D27C99B83}"/>
                  </a:ext>
                </a:extLst>
              </p:cNvPr>
              <p:cNvSpPr/>
              <p:nvPr/>
            </p:nvSpPr>
            <p:spPr>
              <a:xfrm>
                <a:off x="6200325" y="3581625"/>
                <a:ext cx="17000" cy="60375"/>
              </a:xfrm>
              <a:custGeom>
                <a:avLst/>
                <a:gdLst/>
                <a:ahLst/>
                <a:cxnLst/>
                <a:rect l="l" t="t" r="r" b="b"/>
                <a:pathLst>
                  <a:path w="680" h="2415" extrusionOk="0">
                    <a:moveTo>
                      <a:pt x="209" y="0"/>
                    </a:moveTo>
                    <a:cubicBezTo>
                      <a:pt x="137" y="0"/>
                      <a:pt x="38" y="101"/>
                      <a:pt x="28" y="158"/>
                    </a:cubicBezTo>
                    <a:cubicBezTo>
                      <a:pt x="1" y="358"/>
                      <a:pt x="37" y="559"/>
                      <a:pt x="77" y="756"/>
                    </a:cubicBezTo>
                    <a:cubicBezTo>
                      <a:pt x="112" y="957"/>
                      <a:pt x="161" y="1157"/>
                      <a:pt x="211" y="1354"/>
                    </a:cubicBezTo>
                    <a:cubicBezTo>
                      <a:pt x="260" y="1537"/>
                      <a:pt x="304" y="1724"/>
                      <a:pt x="371" y="1907"/>
                    </a:cubicBezTo>
                    <a:cubicBezTo>
                      <a:pt x="403" y="1988"/>
                      <a:pt x="438" y="2068"/>
                      <a:pt x="465" y="2153"/>
                    </a:cubicBezTo>
                    <a:cubicBezTo>
                      <a:pt x="492" y="2229"/>
                      <a:pt x="519" y="2327"/>
                      <a:pt x="563" y="2398"/>
                    </a:cubicBezTo>
                    <a:cubicBezTo>
                      <a:pt x="570" y="2410"/>
                      <a:pt x="579" y="2415"/>
                      <a:pt x="590" y="2415"/>
                    </a:cubicBezTo>
                    <a:cubicBezTo>
                      <a:pt x="619" y="2415"/>
                      <a:pt x="655" y="2376"/>
                      <a:pt x="661" y="2349"/>
                    </a:cubicBezTo>
                    <a:cubicBezTo>
                      <a:pt x="679" y="2260"/>
                      <a:pt x="679" y="2166"/>
                      <a:pt x="679" y="2077"/>
                    </a:cubicBezTo>
                    <a:cubicBezTo>
                      <a:pt x="679" y="1979"/>
                      <a:pt x="675" y="1881"/>
                      <a:pt x="666" y="1787"/>
                    </a:cubicBezTo>
                    <a:cubicBezTo>
                      <a:pt x="644" y="1586"/>
                      <a:pt x="599" y="1390"/>
                      <a:pt x="550" y="1193"/>
                    </a:cubicBezTo>
                    <a:cubicBezTo>
                      <a:pt x="501" y="1001"/>
                      <a:pt x="452" y="809"/>
                      <a:pt x="407" y="617"/>
                    </a:cubicBezTo>
                    <a:cubicBezTo>
                      <a:pt x="388" y="537"/>
                      <a:pt x="374" y="452"/>
                      <a:pt x="358" y="368"/>
                    </a:cubicBezTo>
                    <a:lnTo>
                      <a:pt x="358" y="368"/>
                    </a:lnTo>
                    <a:cubicBezTo>
                      <a:pt x="352" y="259"/>
                      <a:pt x="312" y="133"/>
                      <a:pt x="269" y="42"/>
                    </a:cubicBezTo>
                    <a:lnTo>
                      <a:pt x="269" y="42"/>
                    </a:lnTo>
                    <a:cubicBezTo>
                      <a:pt x="269" y="42"/>
                      <a:pt x="269" y="42"/>
                      <a:pt x="269" y="42"/>
                    </a:cubicBezTo>
                    <a:cubicBezTo>
                      <a:pt x="255" y="12"/>
                      <a:pt x="233" y="0"/>
                      <a:pt x="20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3" name="Google Shape;813;p44">
                <a:extLst>
                  <a:ext uri="{FF2B5EF4-FFF2-40B4-BE49-F238E27FC236}">
                    <a16:creationId xmlns:a16="http://schemas.microsoft.com/office/drawing/2014/main" id="{E8B9A542-53CB-5C83-ED35-142BA5059F87}"/>
                  </a:ext>
                </a:extLst>
              </p:cNvPr>
              <p:cNvSpPr/>
              <p:nvPr/>
            </p:nvSpPr>
            <p:spPr>
              <a:xfrm>
                <a:off x="6219975" y="3600775"/>
                <a:ext cx="10075" cy="58650"/>
              </a:xfrm>
              <a:custGeom>
                <a:avLst/>
                <a:gdLst/>
                <a:ahLst/>
                <a:cxnLst/>
                <a:rect l="l" t="t" r="r" b="b"/>
                <a:pathLst>
                  <a:path w="403" h="2346" extrusionOk="0">
                    <a:moveTo>
                      <a:pt x="316" y="0"/>
                    </a:moveTo>
                    <a:cubicBezTo>
                      <a:pt x="286" y="0"/>
                      <a:pt x="242" y="44"/>
                      <a:pt x="233" y="66"/>
                    </a:cubicBezTo>
                    <a:cubicBezTo>
                      <a:pt x="116" y="449"/>
                      <a:pt x="99" y="856"/>
                      <a:pt x="63" y="1248"/>
                    </a:cubicBezTo>
                    <a:cubicBezTo>
                      <a:pt x="27" y="1606"/>
                      <a:pt x="5" y="1958"/>
                      <a:pt x="0" y="2315"/>
                    </a:cubicBezTo>
                    <a:cubicBezTo>
                      <a:pt x="0" y="2337"/>
                      <a:pt x="10" y="2345"/>
                      <a:pt x="24" y="2345"/>
                    </a:cubicBezTo>
                    <a:cubicBezTo>
                      <a:pt x="53" y="2345"/>
                      <a:pt x="98" y="2310"/>
                      <a:pt x="108" y="2289"/>
                    </a:cubicBezTo>
                    <a:cubicBezTo>
                      <a:pt x="250" y="1931"/>
                      <a:pt x="317" y="1552"/>
                      <a:pt x="340" y="1168"/>
                    </a:cubicBezTo>
                    <a:cubicBezTo>
                      <a:pt x="362" y="793"/>
                      <a:pt x="402" y="400"/>
                      <a:pt x="344" y="30"/>
                    </a:cubicBezTo>
                    <a:cubicBezTo>
                      <a:pt x="340" y="8"/>
                      <a:pt x="330" y="0"/>
                      <a:pt x="31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4" name="Google Shape;814;p44">
                <a:extLst>
                  <a:ext uri="{FF2B5EF4-FFF2-40B4-BE49-F238E27FC236}">
                    <a16:creationId xmlns:a16="http://schemas.microsoft.com/office/drawing/2014/main" id="{E5ADE2FF-F523-F645-B847-ABB290BF46B0}"/>
                  </a:ext>
                </a:extLst>
              </p:cNvPr>
              <p:cNvSpPr/>
              <p:nvPr/>
            </p:nvSpPr>
            <p:spPr>
              <a:xfrm>
                <a:off x="6227000" y="3639300"/>
                <a:ext cx="15100" cy="41525"/>
              </a:xfrm>
              <a:custGeom>
                <a:avLst/>
                <a:gdLst/>
                <a:ahLst/>
                <a:cxnLst/>
                <a:rect l="l" t="t" r="r" b="b"/>
                <a:pathLst>
                  <a:path w="604" h="1661" extrusionOk="0">
                    <a:moveTo>
                      <a:pt x="544" y="1"/>
                    </a:moveTo>
                    <a:cubicBezTo>
                      <a:pt x="416" y="1"/>
                      <a:pt x="304" y="199"/>
                      <a:pt x="255" y="292"/>
                    </a:cubicBezTo>
                    <a:cubicBezTo>
                      <a:pt x="184" y="435"/>
                      <a:pt x="126" y="596"/>
                      <a:pt x="85" y="752"/>
                    </a:cubicBezTo>
                    <a:cubicBezTo>
                      <a:pt x="41" y="917"/>
                      <a:pt x="18" y="1082"/>
                      <a:pt x="10" y="1247"/>
                    </a:cubicBezTo>
                    <a:cubicBezTo>
                      <a:pt x="5" y="1377"/>
                      <a:pt x="1" y="1511"/>
                      <a:pt x="23" y="1640"/>
                    </a:cubicBezTo>
                    <a:cubicBezTo>
                      <a:pt x="26" y="1655"/>
                      <a:pt x="35" y="1661"/>
                      <a:pt x="46" y="1661"/>
                    </a:cubicBezTo>
                    <a:cubicBezTo>
                      <a:pt x="79" y="1661"/>
                      <a:pt x="132" y="1612"/>
                      <a:pt x="139" y="1596"/>
                    </a:cubicBezTo>
                    <a:cubicBezTo>
                      <a:pt x="197" y="1466"/>
                      <a:pt x="233" y="1328"/>
                      <a:pt x="282" y="1194"/>
                    </a:cubicBezTo>
                    <a:cubicBezTo>
                      <a:pt x="335" y="1042"/>
                      <a:pt x="380" y="886"/>
                      <a:pt x="416" y="725"/>
                    </a:cubicBezTo>
                    <a:cubicBezTo>
                      <a:pt x="447" y="591"/>
                      <a:pt x="478" y="457"/>
                      <a:pt x="514" y="323"/>
                    </a:cubicBezTo>
                    <a:cubicBezTo>
                      <a:pt x="523" y="297"/>
                      <a:pt x="532" y="270"/>
                      <a:pt x="541" y="243"/>
                    </a:cubicBezTo>
                    <a:cubicBezTo>
                      <a:pt x="543" y="234"/>
                      <a:pt x="544" y="231"/>
                      <a:pt x="543" y="231"/>
                    </a:cubicBezTo>
                    <a:lnTo>
                      <a:pt x="543" y="231"/>
                    </a:lnTo>
                    <a:cubicBezTo>
                      <a:pt x="543" y="231"/>
                      <a:pt x="542" y="233"/>
                      <a:pt x="541" y="234"/>
                    </a:cubicBezTo>
                    <a:lnTo>
                      <a:pt x="541" y="234"/>
                    </a:lnTo>
                    <a:cubicBezTo>
                      <a:pt x="542" y="232"/>
                      <a:pt x="543" y="229"/>
                      <a:pt x="545" y="225"/>
                    </a:cubicBezTo>
                    <a:cubicBezTo>
                      <a:pt x="554" y="207"/>
                      <a:pt x="559" y="190"/>
                      <a:pt x="567" y="167"/>
                    </a:cubicBezTo>
                    <a:cubicBezTo>
                      <a:pt x="567" y="164"/>
                      <a:pt x="579" y="124"/>
                      <a:pt x="579" y="124"/>
                    </a:cubicBezTo>
                    <a:lnTo>
                      <a:pt x="579" y="124"/>
                    </a:lnTo>
                    <a:cubicBezTo>
                      <a:pt x="579" y="124"/>
                      <a:pt x="578" y="127"/>
                      <a:pt x="576" y="132"/>
                    </a:cubicBezTo>
                    <a:cubicBezTo>
                      <a:pt x="585" y="96"/>
                      <a:pt x="603" y="69"/>
                      <a:pt x="599" y="29"/>
                    </a:cubicBezTo>
                    <a:cubicBezTo>
                      <a:pt x="594" y="20"/>
                      <a:pt x="594" y="11"/>
                      <a:pt x="581" y="7"/>
                    </a:cubicBezTo>
                    <a:cubicBezTo>
                      <a:pt x="568" y="3"/>
                      <a:pt x="556" y="1"/>
                      <a:pt x="54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5" name="Google Shape;815;p44">
                <a:extLst>
                  <a:ext uri="{FF2B5EF4-FFF2-40B4-BE49-F238E27FC236}">
                    <a16:creationId xmlns:a16="http://schemas.microsoft.com/office/drawing/2014/main" id="{CE22AF0D-0B7B-1F1B-1311-80C5491F4134}"/>
                  </a:ext>
                </a:extLst>
              </p:cNvPr>
              <p:cNvSpPr/>
              <p:nvPr/>
            </p:nvSpPr>
            <p:spPr>
              <a:xfrm>
                <a:off x="5965275" y="3653600"/>
                <a:ext cx="280275" cy="32675"/>
              </a:xfrm>
              <a:custGeom>
                <a:avLst/>
                <a:gdLst/>
                <a:ahLst/>
                <a:cxnLst/>
                <a:rect l="l" t="t" r="r" b="b"/>
                <a:pathLst>
                  <a:path w="11211" h="1307" extrusionOk="0">
                    <a:moveTo>
                      <a:pt x="5032" y="0"/>
                    </a:moveTo>
                    <a:cubicBezTo>
                      <a:pt x="4927" y="0"/>
                      <a:pt x="4822" y="2"/>
                      <a:pt x="4716" y="6"/>
                    </a:cubicBezTo>
                    <a:cubicBezTo>
                      <a:pt x="4332" y="19"/>
                      <a:pt x="3957" y="82"/>
                      <a:pt x="3582" y="140"/>
                    </a:cubicBezTo>
                    <a:cubicBezTo>
                      <a:pt x="3216" y="198"/>
                      <a:pt x="2850" y="256"/>
                      <a:pt x="2484" y="332"/>
                    </a:cubicBezTo>
                    <a:cubicBezTo>
                      <a:pt x="2069" y="421"/>
                      <a:pt x="1658" y="524"/>
                      <a:pt x="1252" y="649"/>
                    </a:cubicBezTo>
                    <a:cubicBezTo>
                      <a:pt x="1051" y="711"/>
                      <a:pt x="855" y="783"/>
                      <a:pt x="663" y="858"/>
                    </a:cubicBezTo>
                    <a:cubicBezTo>
                      <a:pt x="565" y="894"/>
                      <a:pt x="467" y="934"/>
                      <a:pt x="373" y="979"/>
                    </a:cubicBezTo>
                    <a:cubicBezTo>
                      <a:pt x="270" y="1024"/>
                      <a:pt x="176" y="1091"/>
                      <a:pt x="69" y="1135"/>
                    </a:cubicBezTo>
                    <a:cubicBezTo>
                      <a:pt x="41" y="1147"/>
                      <a:pt x="1" y="1231"/>
                      <a:pt x="46" y="1231"/>
                    </a:cubicBezTo>
                    <a:cubicBezTo>
                      <a:pt x="50" y="1231"/>
                      <a:pt x="55" y="1230"/>
                      <a:pt x="60" y="1229"/>
                    </a:cubicBezTo>
                    <a:cubicBezTo>
                      <a:pt x="141" y="1202"/>
                      <a:pt x="217" y="1202"/>
                      <a:pt x="301" y="1184"/>
                    </a:cubicBezTo>
                    <a:cubicBezTo>
                      <a:pt x="382" y="1171"/>
                      <a:pt x="467" y="1153"/>
                      <a:pt x="551" y="1135"/>
                    </a:cubicBezTo>
                    <a:cubicBezTo>
                      <a:pt x="717" y="1099"/>
                      <a:pt x="891" y="1077"/>
                      <a:pt x="1060" y="1046"/>
                    </a:cubicBezTo>
                    <a:cubicBezTo>
                      <a:pt x="1391" y="992"/>
                      <a:pt x="1730" y="952"/>
                      <a:pt x="2065" y="921"/>
                    </a:cubicBezTo>
                    <a:cubicBezTo>
                      <a:pt x="2761" y="845"/>
                      <a:pt x="3466" y="774"/>
                      <a:pt x="4171" y="751"/>
                    </a:cubicBezTo>
                    <a:cubicBezTo>
                      <a:pt x="4287" y="747"/>
                      <a:pt x="4401" y="745"/>
                      <a:pt x="4516" y="745"/>
                    </a:cubicBezTo>
                    <a:cubicBezTo>
                      <a:pt x="5856" y="745"/>
                      <a:pt x="7168" y="1018"/>
                      <a:pt x="8492" y="1216"/>
                    </a:cubicBezTo>
                    <a:cubicBezTo>
                      <a:pt x="8689" y="1247"/>
                      <a:pt x="8889" y="1278"/>
                      <a:pt x="9090" y="1296"/>
                    </a:cubicBezTo>
                    <a:cubicBezTo>
                      <a:pt x="9170" y="1304"/>
                      <a:pt x="9249" y="1307"/>
                      <a:pt x="9328" y="1307"/>
                    </a:cubicBezTo>
                    <a:cubicBezTo>
                      <a:pt x="9480" y="1307"/>
                      <a:pt x="9631" y="1294"/>
                      <a:pt x="9778" y="1274"/>
                    </a:cubicBezTo>
                    <a:cubicBezTo>
                      <a:pt x="9889" y="1260"/>
                      <a:pt x="9996" y="1238"/>
                      <a:pt x="10108" y="1224"/>
                    </a:cubicBezTo>
                    <a:cubicBezTo>
                      <a:pt x="10215" y="1207"/>
                      <a:pt x="10322" y="1216"/>
                      <a:pt x="10429" y="1193"/>
                    </a:cubicBezTo>
                    <a:cubicBezTo>
                      <a:pt x="10644" y="1158"/>
                      <a:pt x="10858" y="1122"/>
                      <a:pt x="11077" y="1091"/>
                    </a:cubicBezTo>
                    <a:cubicBezTo>
                      <a:pt x="11126" y="1086"/>
                      <a:pt x="11211" y="961"/>
                      <a:pt x="11126" y="952"/>
                    </a:cubicBezTo>
                    <a:cubicBezTo>
                      <a:pt x="10956" y="939"/>
                      <a:pt x="10787" y="908"/>
                      <a:pt x="10621" y="863"/>
                    </a:cubicBezTo>
                    <a:cubicBezTo>
                      <a:pt x="10537" y="836"/>
                      <a:pt x="10452" y="827"/>
                      <a:pt x="10362" y="809"/>
                    </a:cubicBezTo>
                    <a:cubicBezTo>
                      <a:pt x="10291" y="791"/>
                      <a:pt x="10215" y="760"/>
                      <a:pt x="10144" y="733"/>
                    </a:cubicBezTo>
                    <a:cubicBezTo>
                      <a:pt x="9796" y="600"/>
                      <a:pt x="9443" y="546"/>
                      <a:pt x="9077" y="492"/>
                    </a:cubicBezTo>
                    <a:cubicBezTo>
                      <a:pt x="8354" y="390"/>
                      <a:pt x="7635" y="256"/>
                      <a:pt x="6912" y="153"/>
                    </a:cubicBezTo>
                    <a:cubicBezTo>
                      <a:pt x="6289" y="65"/>
                      <a:pt x="5662" y="0"/>
                      <a:pt x="503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6" name="Google Shape;816;p44">
                <a:extLst>
                  <a:ext uri="{FF2B5EF4-FFF2-40B4-BE49-F238E27FC236}">
                    <a16:creationId xmlns:a16="http://schemas.microsoft.com/office/drawing/2014/main" id="{E9457A03-86D0-05E2-B62B-E7AE4FB93006}"/>
                  </a:ext>
                </a:extLst>
              </p:cNvPr>
              <p:cNvSpPr/>
              <p:nvPr/>
            </p:nvSpPr>
            <p:spPr>
              <a:xfrm>
                <a:off x="5944900" y="3671950"/>
                <a:ext cx="53200" cy="40800"/>
              </a:xfrm>
              <a:custGeom>
                <a:avLst/>
                <a:gdLst/>
                <a:ahLst/>
                <a:cxnLst/>
                <a:rect l="l" t="t" r="r" b="b"/>
                <a:pathLst>
                  <a:path w="2128" h="1632" extrusionOk="0">
                    <a:moveTo>
                      <a:pt x="2077" y="1"/>
                    </a:moveTo>
                    <a:cubicBezTo>
                      <a:pt x="2072" y="1"/>
                      <a:pt x="2065" y="2"/>
                      <a:pt x="2058" y="4"/>
                    </a:cubicBezTo>
                    <a:cubicBezTo>
                      <a:pt x="1625" y="111"/>
                      <a:pt x="1215" y="330"/>
                      <a:pt x="858" y="589"/>
                    </a:cubicBezTo>
                    <a:cubicBezTo>
                      <a:pt x="496" y="856"/>
                      <a:pt x="183" y="1178"/>
                      <a:pt x="9" y="1602"/>
                    </a:cubicBezTo>
                    <a:cubicBezTo>
                      <a:pt x="0" y="1623"/>
                      <a:pt x="10" y="1632"/>
                      <a:pt x="24" y="1632"/>
                    </a:cubicBezTo>
                    <a:cubicBezTo>
                      <a:pt x="37" y="1632"/>
                      <a:pt x="54" y="1624"/>
                      <a:pt x="63" y="1611"/>
                    </a:cubicBezTo>
                    <a:cubicBezTo>
                      <a:pt x="277" y="1254"/>
                      <a:pt x="594" y="955"/>
                      <a:pt x="938" y="723"/>
                    </a:cubicBezTo>
                    <a:cubicBezTo>
                      <a:pt x="1286" y="486"/>
                      <a:pt x="1674" y="312"/>
                      <a:pt x="2045" y="111"/>
                    </a:cubicBezTo>
                    <a:cubicBezTo>
                      <a:pt x="2073" y="95"/>
                      <a:pt x="2128" y="1"/>
                      <a:pt x="207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7" name="Google Shape;817;p44">
                <a:extLst>
                  <a:ext uri="{FF2B5EF4-FFF2-40B4-BE49-F238E27FC236}">
                    <a16:creationId xmlns:a16="http://schemas.microsoft.com/office/drawing/2014/main" id="{083F9D6C-7B2D-1012-2047-AA9E113D0A4E}"/>
                  </a:ext>
                </a:extLst>
              </p:cNvPr>
              <p:cNvSpPr/>
              <p:nvPr/>
            </p:nvSpPr>
            <p:spPr>
              <a:xfrm>
                <a:off x="5960150" y="3668575"/>
                <a:ext cx="70150" cy="42350"/>
              </a:xfrm>
              <a:custGeom>
                <a:avLst/>
                <a:gdLst/>
                <a:ahLst/>
                <a:cxnLst/>
                <a:rect l="l" t="t" r="r" b="b"/>
                <a:pathLst>
                  <a:path w="2806" h="1694" extrusionOk="0">
                    <a:moveTo>
                      <a:pt x="2761" y="1"/>
                    </a:moveTo>
                    <a:cubicBezTo>
                      <a:pt x="2524" y="18"/>
                      <a:pt x="2274" y="99"/>
                      <a:pt x="2055" y="192"/>
                    </a:cubicBezTo>
                    <a:cubicBezTo>
                      <a:pt x="1796" y="304"/>
                      <a:pt x="1546" y="438"/>
                      <a:pt x="1310" y="585"/>
                    </a:cubicBezTo>
                    <a:cubicBezTo>
                      <a:pt x="832" y="880"/>
                      <a:pt x="399" y="1224"/>
                      <a:pt x="29" y="1639"/>
                    </a:cubicBezTo>
                    <a:cubicBezTo>
                      <a:pt x="0" y="1667"/>
                      <a:pt x="10" y="1694"/>
                      <a:pt x="32" y="1694"/>
                    </a:cubicBezTo>
                    <a:cubicBezTo>
                      <a:pt x="42" y="1694"/>
                      <a:pt x="53" y="1689"/>
                      <a:pt x="64" y="1679"/>
                    </a:cubicBezTo>
                    <a:cubicBezTo>
                      <a:pt x="453" y="1331"/>
                      <a:pt x="886" y="1018"/>
                      <a:pt x="1337" y="750"/>
                    </a:cubicBezTo>
                    <a:cubicBezTo>
                      <a:pt x="1560" y="617"/>
                      <a:pt x="1792" y="492"/>
                      <a:pt x="2029" y="384"/>
                    </a:cubicBezTo>
                    <a:cubicBezTo>
                      <a:pt x="2265" y="273"/>
                      <a:pt x="2506" y="175"/>
                      <a:pt x="2743" y="72"/>
                    </a:cubicBezTo>
                    <a:cubicBezTo>
                      <a:pt x="2761" y="63"/>
                      <a:pt x="2805" y="1"/>
                      <a:pt x="276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8" name="Google Shape;818;p44">
                <a:extLst>
                  <a:ext uri="{FF2B5EF4-FFF2-40B4-BE49-F238E27FC236}">
                    <a16:creationId xmlns:a16="http://schemas.microsoft.com/office/drawing/2014/main" id="{6E1A50CB-CA87-92A8-057C-255F8D57D347}"/>
                  </a:ext>
                </a:extLst>
              </p:cNvPr>
              <p:cNvSpPr/>
              <p:nvPr/>
            </p:nvSpPr>
            <p:spPr>
              <a:xfrm>
                <a:off x="5987125" y="3666675"/>
                <a:ext cx="74100" cy="48025"/>
              </a:xfrm>
              <a:custGeom>
                <a:avLst/>
                <a:gdLst/>
                <a:ahLst/>
                <a:cxnLst/>
                <a:rect l="l" t="t" r="r" b="b"/>
                <a:pathLst>
                  <a:path w="2964" h="1921" extrusionOk="0">
                    <a:moveTo>
                      <a:pt x="2922" y="0"/>
                    </a:moveTo>
                    <a:cubicBezTo>
                      <a:pt x="2921" y="0"/>
                      <a:pt x="2920" y="1"/>
                      <a:pt x="2918" y="1"/>
                    </a:cubicBezTo>
                    <a:cubicBezTo>
                      <a:pt x="2824" y="1"/>
                      <a:pt x="2722" y="23"/>
                      <a:pt x="2632" y="45"/>
                    </a:cubicBezTo>
                    <a:cubicBezTo>
                      <a:pt x="2525" y="72"/>
                      <a:pt x="2418" y="99"/>
                      <a:pt x="2311" y="135"/>
                    </a:cubicBezTo>
                    <a:cubicBezTo>
                      <a:pt x="2079" y="210"/>
                      <a:pt x="1856" y="322"/>
                      <a:pt x="1641" y="434"/>
                    </a:cubicBezTo>
                    <a:cubicBezTo>
                      <a:pt x="1208" y="657"/>
                      <a:pt x="775" y="925"/>
                      <a:pt x="441" y="1286"/>
                    </a:cubicBezTo>
                    <a:cubicBezTo>
                      <a:pt x="271" y="1469"/>
                      <a:pt x="133" y="1666"/>
                      <a:pt x="12" y="1889"/>
                    </a:cubicBezTo>
                    <a:cubicBezTo>
                      <a:pt x="1" y="1911"/>
                      <a:pt x="11" y="1920"/>
                      <a:pt x="26" y="1920"/>
                    </a:cubicBezTo>
                    <a:cubicBezTo>
                      <a:pt x="41" y="1920"/>
                      <a:pt x="61" y="1911"/>
                      <a:pt x="70" y="1898"/>
                    </a:cubicBezTo>
                    <a:cubicBezTo>
                      <a:pt x="222" y="1666"/>
                      <a:pt x="432" y="1474"/>
                      <a:pt x="642" y="1295"/>
                    </a:cubicBezTo>
                    <a:cubicBezTo>
                      <a:pt x="856" y="1117"/>
                      <a:pt x="1092" y="960"/>
                      <a:pt x="1333" y="818"/>
                    </a:cubicBezTo>
                    <a:cubicBezTo>
                      <a:pt x="1588" y="675"/>
                      <a:pt x="1851" y="550"/>
                      <a:pt x="2119" y="434"/>
                    </a:cubicBezTo>
                    <a:cubicBezTo>
                      <a:pt x="2253" y="380"/>
                      <a:pt x="2387" y="322"/>
                      <a:pt x="2516" y="255"/>
                    </a:cubicBezTo>
                    <a:cubicBezTo>
                      <a:pt x="2641" y="193"/>
                      <a:pt x="2775" y="144"/>
                      <a:pt x="2896" y="72"/>
                    </a:cubicBezTo>
                    <a:cubicBezTo>
                      <a:pt x="2913" y="63"/>
                      <a:pt x="2964" y="0"/>
                      <a:pt x="292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9" name="Google Shape;819;p44">
                <a:extLst>
                  <a:ext uri="{FF2B5EF4-FFF2-40B4-BE49-F238E27FC236}">
                    <a16:creationId xmlns:a16="http://schemas.microsoft.com/office/drawing/2014/main" id="{CAE30B36-C399-D65C-5510-30073C544498}"/>
                  </a:ext>
                </a:extLst>
              </p:cNvPr>
              <p:cNvSpPr/>
              <p:nvPr/>
            </p:nvSpPr>
            <p:spPr>
              <a:xfrm>
                <a:off x="6010325" y="3668575"/>
                <a:ext cx="77775" cy="38550"/>
              </a:xfrm>
              <a:custGeom>
                <a:avLst/>
                <a:gdLst/>
                <a:ahLst/>
                <a:cxnLst/>
                <a:rect l="l" t="t" r="r" b="b"/>
                <a:pathLst>
                  <a:path w="3111" h="1542" extrusionOk="0">
                    <a:moveTo>
                      <a:pt x="3066" y="1"/>
                    </a:moveTo>
                    <a:cubicBezTo>
                      <a:pt x="2945" y="5"/>
                      <a:pt x="2816" y="32"/>
                      <a:pt x="2695" y="50"/>
                    </a:cubicBezTo>
                    <a:cubicBezTo>
                      <a:pt x="2557" y="68"/>
                      <a:pt x="2418" y="117"/>
                      <a:pt x="2285" y="161"/>
                    </a:cubicBezTo>
                    <a:cubicBezTo>
                      <a:pt x="2003" y="255"/>
                      <a:pt x="1727" y="376"/>
                      <a:pt x="1459" y="505"/>
                    </a:cubicBezTo>
                    <a:cubicBezTo>
                      <a:pt x="937" y="759"/>
                      <a:pt x="441" y="1081"/>
                      <a:pt x="22" y="1487"/>
                    </a:cubicBezTo>
                    <a:cubicBezTo>
                      <a:pt x="1" y="1508"/>
                      <a:pt x="7" y="1542"/>
                      <a:pt x="29" y="1542"/>
                    </a:cubicBezTo>
                    <a:cubicBezTo>
                      <a:pt x="36" y="1542"/>
                      <a:pt x="44" y="1539"/>
                      <a:pt x="53" y="1532"/>
                    </a:cubicBezTo>
                    <a:cubicBezTo>
                      <a:pt x="477" y="1179"/>
                      <a:pt x="972" y="911"/>
                      <a:pt x="1472" y="683"/>
                    </a:cubicBezTo>
                    <a:cubicBezTo>
                      <a:pt x="1731" y="567"/>
                      <a:pt x="1994" y="469"/>
                      <a:pt x="2258" y="371"/>
                    </a:cubicBezTo>
                    <a:cubicBezTo>
                      <a:pt x="2521" y="277"/>
                      <a:pt x="2789" y="184"/>
                      <a:pt x="3048" y="72"/>
                    </a:cubicBezTo>
                    <a:cubicBezTo>
                      <a:pt x="3066" y="63"/>
                      <a:pt x="3110" y="1"/>
                      <a:pt x="306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0" name="Google Shape;820;p44">
                <a:extLst>
                  <a:ext uri="{FF2B5EF4-FFF2-40B4-BE49-F238E27FC236}">
                    <a16:creationId xmlns:a16="http://schemas.microsoft.com/office/drawing/2014/main" id="{88769FE0-6009-3518-21C9-3D55B920CACF}"/>
                  </a:ext>
                </a:extLst>
              </p:cNvPr>
              <p:cNvSpPr/>
              <p:nvPr/>
            </p:nvSpPr>
            <p:spPr>
              <a:xfrm>
                <a:off x="6027975" y="3670450"/>
                <a:ext cx="85225" cy="34525"/>
              </a:xfrm>
              <a:custGeom>
                <a:avLst/>
                <a:gdLst/>
                <a:ahLst/>
                <a:cxnLst/>
                <a:rect l="l" t="t" r="r" b="b"/>
                <a:pathLst>
                  <a:path w="3409" h="1381" extrusionOk="0">
                    <a:moveTo>
                      <a:pt x="3306" y="0"/>
                    </a:moveTo>
                    <a:cubicBezTo>
                      <a:pt x="3039" y="0"/>
                      <a:pt x="2770" y="83"/>
                      <a:pt x="2520" y="158"/>
                    </a:cubicBezTo>
                    <a:cubicBezTo>
                      <a:pt x="2221" y="242"/>
                      <a:pt x="1931" y="350"/>
                      <a:pt x="1646" y="466"/>
                    </a:cubicBezTo>
                    <a:cubicBezTo>
                      <a:pt x="1070" y="698"/>
                      <a:pt x="539" y="992"/>
                      <a:pt x="25" y="1332"/>
                    </a:cubicBezTo>
                    <a:cubicBezTo>
                      <a:pt x="6" y="1343"/>
                      <a:pt x="0" y="1380"/>
                      <a:pt x="18" y="1380"/>
                    </a:cubicBezTo>
                    <a:cubicBezTo>
                      <a:pt x="21" y="1380"/>
                      <a:pt x="25" y="1379"/>
                      <a:pt x="30" y="1376"/>
                    </a:cubicBezTo>
                    <a:cubicBezTo>
                      <a:pt x="539" y="1086"/>
                      <a:pt x="1083" y="845"/>
                      <a:pt x="1632" y="631"/>
                    </a:cubicBezTo>
                    <a:cubicBezTo>
                      <a:pt x="1904" y="524"/>
                      <a:pt x="2186" y="434"/>
                      <a:pt x="2471" y="350"/>
                    </a:cubicBezTo>
                    <a:cubicBezTo>
                      <a:pt x="2761" y="265"/>
                      <a:pt x="3065" y="193"/>
                      <a:pt x="3346" y="77"/>
                    </a:cubicBezTo>
                    <a:cubicBezTo>
                      <a:pt x="3364" y="68"/>
                      <a:pt x="3409" y="6"/>
                      <a:pt x="3364" y="1"/>
                    </a:cubicBezTo>
                    <a:cubicBezTo>
                      <a:pt x="3345" y="1"/>
                      <a:pt x="3325" y="0"/>
                      <a:pt x="330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1" name="Google Shape;821;p44">
                <a:extLst>
                  <a:ext uri="{FF2B5EF4-FFF2-40B4-BE49-F238E27FC236}">
                    <a16:creationId xmlns:a16="http://schemas.microsoft.com/office/drawing/2014/main" id="{20DF2435-B150-37F9-6801-A857401FDC4E}"/>
                  </a:ext>
                </a:extLst>
              </p:cNvPr>
              <p:cNvSpPr/>
              <p:nvPr/>
            </p:nvSpPr>
            <p:spPr>
              <a:xfrm>
                <a:off x="6064375" y="3673750"/>
                <a:ext cx="75725" cy="23550"/>
              </a:xfrm>
              <a:custGeom>
                <a:avLst/>
                <a:gdLst/>
                <a:ahLst/>
                <a:cxnLst/>
                <a:rect l="l" t="t" r="r" b="b"/>
                <a:pathLst>
                  <a:path w="3029" h="942" extrusionOk="0">
                    <a:moveTo>
                      <a:pt x="2697" y="1"/>
                    </a:moveTo>
                    <a:cubicBezTo>
                      <a:pt x="2671" y="1"/>
                      <a:pt x="2644" y="1"/>
                      <a:pt x="2618" y="3"/>
                    </a:cubicBezTo>
                    <a:cubicBezTo>
                      <a:pt x="2493" y="12"/>
                      <a:pt x="2363" y="35"/>
                      <a:pt x="2238" y="57"/>
                    </a:cubicBezTo>
                    <a:cubicBezTo>
                      <a:pt x="1975" y="106"/>
                      <a:pt x="1712" y="173"/>
                      <a:pt x="1453" y="253"/>
                    </a:cubicBezTo>
                    <a:cubicBezTo>
                      <a:pt x="953" y="410"/>
                      <a:pt x="480" y="619"/>
                      <a:pt x="29" y="892"/>
                    </a:cubicBezTo>
                    <a:cubicBezTo>
                      <a:pt x="10" y="903"/>
                      <a:pt x="1" y="942"/>
                      <a:pt x="21" y="942"/>
                    </a:cubicBezTo>
                    <a:cubicBezTo>
                      <a:pt x="26" y="942"/>
                      <a:pt x="31" y="940"/>
                      <a:pt x="38" y="936"/>
                    </a:cubicBezTo>
                    <a:cubicBezTo>
                      <a:pt x="484" y="722"/>
                      <a:pt x="957" y="557"/>
                      <a:pt x="1435" y="432"/>
                    </a:cubicBezTo>
                    <a:cubicBezTo>
                      <a:pt x="1680" y="369"/>
                      <a:pt x="1926" y="316"/>
                      <a:pt x="2171" y="271"/>
                    </a:cubicBezTo>
                    <a:cubicBezTo>
                      <a:pt x="2301" y="249"/>
                      <a:pt x="2430" y="231"/>
                      <a:pt x="2560" y="204"/>
                    </a:cubicBezTo>
                    <a:cubicBezTo>
                      <a:pt x="2694" y="177"/>
                      <a:pt x="2823" y="137"/>
                      <a:pt x="2957" y="97"/>
                    </a:cubicBezTo>
                    <a:cubicBezTo>
                      <a:pt x="2979" y="93"/>
                      <a:pt x="3028" y="35"/>
                      <a:pt x="2984" y="30"/>
                    </a:cubicBezTo>
                    <a:cubicBezTo>
                      <a:pt x="2886" y="13"/>
                      <a:pt x="2793" y="1"/>
                      <a:pt x="269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2" name="Google Shape;822;p44">
                <a:extLst>
                  <a:ext uri="{FF2B5EF4-FFF2-40B4-BE49-F238E27FC236}">
                    <a16:creationId xmlns:a16="http://schemas.microsoft.com/office/drawing/2014/main" id="{072033A1-EB44-9863-717A-F87BEF11CE06}"/>
                  </a:ext>
                </a:extLst>
              </p:cNvPr>
              <p:cNvSpPr/>
              <p:nvPr/>
            </p:nvSpPr>
            <p:spPr>
              <a:xfrm>
                <a:off x="6091375" y="3670250"/>
                <a:ext cx="89575" cy="19250"/>
              </a:xfrm>
              <a:custGeom>
                <a:avLst/>
                <a:gdLst/>
                <a:ahLst/>
                <a:cxnLst/>
                <a:rect l="l" t="t" r="r" b="b"/>
                <a:pathLst>
                  <a:path w="3583" h="770" extrusionOk="0">
                    <a:moveTo>
                      <a:pt x="3529" y="1"/>
                    </a:moveTo>
                    <a:cubicBezTo>
                      <a:pt x="3247" y="9"/>
                      <a:pt x="2971" y="54"/>
                      <a:pt x="2694" y="72"/>
                    </a:cubicBezTo>
                    <a:cubicBezTo>
                      <a:pt x="2377" y="94"/>
                      <a:pt x="2069" y="139"/>
                      <a:pt x="1761" y="184"/>
                    </a:cubicBezTo>
                    <a:cubicBezTo>
                      <a:pt x="1167" y="273"/>
                      <a:pt x="547" y="411"/>
                      <a:pt x="29" y="724"/>
                    </a:cubicBezTo>
                    <a:cubicBezTo>
                      <a:pt x="17" y="732"/>
                      <a:pt x="1" y="769"/>
                      <a:pt x="22" y="769"/>
                    </a:cubicBezTo>
                    <a:cubicBezTo>
                      <a:pt x="24" y="769"/>
                      <a:pt x="26" y="769"/>
                      <a:pt x="29" y="768"/>
                    </a:cubicBezTo>
                    <a:cubicBezTo>
                      <a:pt x="587" y="599"/>
                      <a:pt x="1154" y="514"/>
                      <a:pt x="1725" y="433"/>
                    </a:cubicBezTo>
                    <a:cubicBezTo>
                      <a:pt x="2029" y="393"/>
                      <a:pt x="2332" y="358"/>
                      <a:pt x="2636" y="304"/>
                    </a:cubicBezTo>
                    <a:cubicBezTo>
                      <a:pt x="2930" y="250"/>
                      <a:pt x="3225" y="197"/>
                      <a:pt x="3506" y="90"/>
                    </a:cubicBezTo>
                    <a:cubicBezTo>
                      <a:pt x="3533" y="81"/>
                      <a:pt x="3582" y="1"/>
                      <a:pt x="352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3" name="Google Shape;823;p44">
                <a:extLst>
                  <a:ext uri="{FF2B5EF4-FFF2-40B4-BE49-F238E27FC236}">
                    <a16:creationId xmlns:a16="http://schemas.microsoft.com/office/drawing/2014/main" id="{9B142371-642E-A792-3974-397612855A74}"/>
                  </a:ext>
                </a:extLst>
              </p:cNvPr>
              <p:cNvSpPr/>
              <p:nvPr/>
            </p:nvSpPr>
            <p:spPr>
              <a:xfrm>
                <a:off x="5957850" y="3663925"/>
                <a:ext cx="53575" cy="6575"/>
              </a:xfrm>
              <a:custGeom>
                <a:avLst/>
                <a:gdLst/>
                <a:ahLst/>
                <a:cxnLst/>
                <a:rect l="l" t="t" r="r" b="b"/>
                <a:pathLst>
                  <a:path w="2143" h="263" extrusionOk="0">
                    <a:moveTo>
                      <a:pt x="1616" y="1"/>
                    </a:moveTo>
                    <a:cubicBezTo>
                      <a:pt x="1098" y="1"/>
                      <a:pt x="574" y="98"/>
                      <a:pt x="67" y="191"/>
                    </a:cubicBezTo>
                    <a:cubicBezTo>
                      <a:pt x="45" y="195"/>
                      <a:pt x="0" y="262"/>
                      <a:pt x="45" y="262"/>
                    </a:cubicBezTo>
                    <a:cubicBezTo>
                      <a:pt x="710" y="236"/>
                      <a:pt x="1380" y="195"/>
                      <a:pt x="2045" y="115"/>
                    </a:cubicBezTo>
                    <a:cubicBezTo>
                      <a:pt x="2076" y="111"/>
                      <a:pt x="2143" y="35"/>
                      <a:pt x="2085" y="30"/>
                    </a:cubicBezTo>
                    <a:cubicBezTo>
                      <a:pt x="1929" y="10"/>
                      <a:pt x="1773" y="1"/>
                      <a:pt x="161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4" name="Google Shape;824;p44">
                <a:extLst>
                  <a:ext uri="{FF2B5EF4-FFF2-40B4-BE49-F238E27FC236}">
                    <a16:creationId xmlns:a16="http://schemas.microsoft.com/office/drawing/2014/main" id="{1270E778-19A7-12F2-1420-9314594238CE}"/>
                  </a:ext>
                </a:extLst>
              </p:cNvPr>
              <p:cNvSpPr/>
              <p:nvPr/>
            </p:nvSpPr>
            <p:spPr>
              <a:xfrm>
                <a:off x="6002025" y="3646675"/>
                <a:ext cx="60000" cy="16700"/>
              </a:xfrm>
              <a:custGeom>
                <a:avLst/>
                <a:gdLst/>
                <a:ahLst/>
                <a:cxnLst/>
                <a:rect l="l" t="t" r="r" b="b"/>
                <a:pathLst>
                  <a:path w="2400" h="668" extrusionOk="0">
                    <a:moveTo>
                      <a:pt x="698" y="0"/>
                    </a:moveTo>
                    <a:cubicBezTo>
                      <a:pt x="491" y="0"/>
                      <a:pt x="287" y="41"/>
                      <a:pt x="117" y="153"/>
                    </a:cubicBezTo>
                    <a:cubicBezTo>
                      <a:pt x="81" y="176"/>
                      <a:pt x="1" y="287"/>
                      <a:pt x="77" y="314"/>
                    </a:cubicBezTo>
                    <a:cubicBezTo>
                      <a:pt x="197" y="363"/>
                      <a:pt x="318" y="403"/>
                      <a:pt x="420" y="484"/>
                    </a:cubicBezTo>
                    <a:cubicBezTo>
                      <a:pt x="424" y="486"/>
                      <a:pt x="429" y="488"/>
                      <a:pt x="434" y="488"/>
                    </a:cubicBezTo>
                    <a:cubicBezTo>
                      <a:pt x="463" y="488"/>
                      <a:pt x="502" y="449"/>
                      <a:pt x="483" y="426"/>
                    </a:cubicBezTo>
                    <a:cubicBezTo>
                      <a:pt x="444" y="380"/>
                      <a:pt x="397" y="342"/>
                      <a:pt x="353" y="302"/>
                    </a:cubicBezTo>
                    <a:lnTo>
                      <a:pt x="353" y="302"/>
                    </a:lnTo>
                    <a:cubicBezTo>
                      <a:pt x="396" y="300"/>
                      <a:pt x="439" y="298"/>
                      <a:pt x="483" y="298"/>
                    </a:cubicBezTo>
                    <a:cubicBezTo>
                      <a:pt x="514" y="298"/>
                      <a:pt x="545" y="299"/>
                      <a:pt x="577" y="301"/>
                    </a:cubicBezTo>
                    <a:cubicBezTo>
                      <a:pt x="764" y="310"/>
                      <a:pt x="952" y="345"/>
                      <a:pt x="1135" y="390"/>
                    </a:cubicBezTo>
                    <a:cubicBezTo>
                      <a:pt x="1322" y="435"/>
                      <a:pt x="1514" y="475"/>
                      <a:pt x="1702" y="528"/>
                    </a:cubicBezTo>
                    <a:cubicBezTo>
                      <a:pt x="1889" y="577"/>
                      <a:pt x="2072" y="627"/>
                      <a:pt x="2259" y="667"/>
                    </a:cubicBezTo>
                    <a:cubicBezTo>
                      <a:pt x="2262" y="667"/>
                      <a:pt x="2264" y="667"/>
                      <a:pt x="2267" y="667"/>
                    </a:cubicBezTo>
                    <a:cubicBezTo>
                      <a:pt x="2317" y="667"/>
                      <a:pt x="2400" y="585"/>
                      <a:pt x="2344" y="551"/>
                    </a:cubicBezTo>
                    <a:cubicBezTo>
                      <a:pt x="2010" y="350"/>
                      <a:pt x="1644" y="176"/>
                      <a:pt x="1269" y="82"/>
                    </a:cubicBezTo>
                    <a:cubicBezTo>
                      <a:pt x="1093" y="37"/>
                      <a:pt x="894" y="0"/>
                      <a:pt x="69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5" name="Google Shape;825;p44">
                <a:extLst>
                  <a:ext uri="{FF2B5EF4-FFF2-40B4-BE49-F238E27FC236}">
                    <a16:creationId xmlns:a16="http://schemas.microsoft.com/office/drawing/2014/main" id="{6CC61162-34B7-92A4-67C6-AE3469A55A9F}"/>
                  </a:ext>
                </a:extLst>
              </p:cNvPr>
              <p:cNvSpPr/>
              <p:nvPr/>
            </p:nvSpPr>
            <p:spPr>
              <a:xfrm>
                <a:off x="6037075" y="3642325"/>
                <a:ext cx="62925" cy="18800"/>
              </a:xfrm>
              <a:custGeom>
                <a:avLst/>
                <a:gdLst/>
                <a:ahLst/>
                <a:cxnLst/>
                <a:rect l="l" t="t" r="r" b="b"/>
                <a:pathLst>
                  <a:path w="2517" h="752" extrusionOk="0">
                    <a:moveTo>
                      <a:pt x="565" y="0"/>
                    </a:moveTo>
                    <a:cubicBezTo>
                      <a:pt x="424" y="0"/>
                      <a:pt x="285" y="18"/>
                      <a:pt x="152" y="60"/>
                    </a:cubicBezTo>
                    <a:cubicBezTo>
                      <a:pt x="90" y="82"/>
                      <a:pt x="0" y="162"/>
                      <a:pt x="27" y="238"/>
                    </a:cubicBezTo>
                    <a:cubicBezTo>
                      <a:pt x="63" y="350"/>
                      <a:pt x="148" y="377"/>
                      <a:pt x="233" y="448"/>
                    </a:cubicBezTo>
                    <a:cubicBezTo>
                      <a:pt x="239" y="453"/>
                      <a:pt x="248" y="456"/>
                      <a:pt x="256" y="456"/>
                    </a:cubicBezTo>
                    <a:cubicBezTo>
                      <a:pt x="304" y="456"/>
                      <a:pt x="369" y="383"/>
                      <a:pt x="335" y="345"/>
                    </a:cubicBezTo>
                    <a:cubicBezTo>
                      <a:pt x="302" y="312"/>
                      <a:pt x="273" y="290"/>
                      <a:pt x="253" y="264"/>
                    </a:cubicBezTo>
                    <a:lnTo>
                      <a:pt x="253" y="264"/>
                    </a:lnTo>
                    <a:cubicBezTo>
                      <a:pt x="263" y="264"/>
                      <a:pt x="272" y="264"/>
                      <a:pt x="281" y="264"/>
                    </a:cubicBezTo>
                    <a:cubicBezTo>
                      <a:pt x="398" y="264"/>
                      <a:pt x="515" y="270"/>
                      <a:pt x="634" y="287"/>
                    </a:cubicBezTo>
                    <a:cubicBezTo>
                      <a:pt x="835" y="314"/>
                      <a:pt x="1032" y="372"/>
                      <a:pt x="1224" y="430"/>
                    </a:cubicBezTo>
                    <a:cubicBezTo>
                      <a:pt x="1420" y="493"/>
                      <a:pt x="1621" y="546"/>
                      <a:pt x="1817" y="604"/>
                    </a:cubicBezTo>
                    <a:cubicBezTo>
                      <a:pt x="2009" y="667"/>
                      <a:pt x="2214" y="729"/>
                      <a:pt x="2415" y="751"/>
                    </a:cubicBezTo>
                    <a:cubicBezTo>
                      <a:pt x="2417" y="752"/>
                      <a:pt x="2418" y="752"/>
                      <a:pt x="2419" y="752"/>
                    </a:cubicBezTo>
                    <a:cubicBezTo>
                      <a:pt x="2459" y="752"/>
                      <a:pt x="2517" y="684"/>
                      <a:pt x="2473" y="658"/>
                    </a:cubicBezTo>
                    <a:cubicBezTo>
                      <a:pt x="2295" y="564"/>
                      <a:pt x="2107" y="488"/>
                      <a:pt x="1924" y="399"/>
                    </a:cubicBezTo>
                    <a:cubicBezTo>
                      <a:pt x="1732" y="310"/>
                      <a:pt x="1549" y="216"/>
                      <a:pt x="1348" y="149"/>
                    </a:cubicBezTo>
                    <a:cubicBezTo>
                      <a:pt x="1106" y="64"/>
                      <a:pt x="832" y="0"/>
                      <a:pt x="565"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6" name="Google Shape;826;p44">
                <a:extLst>
                  <a:ext uri="{FF2B5EF4-FFF2-40B4-BE49-F238E27FC236}">
                    <a16:creationId xmlns:a16="http://schemas.microsoft.com/office/drawing/2014/main" id="{B98E62FA-79D2-15B3-72FE-D00A945C795B}"/>
                  </a:ext>
                </a:extLst>
              </p:cNvPr>
              <p:cNvSpPr/>
              <p:nvPr/>
            </p:nvSpPr>
            <p:spPr>
              <a:xfrm>
                <a:off x="6075450" y="3642900"/>
                <a:ext cx="61575" cy="24150"/>
              </a:xfrm>
              <a:custGeom>
                <a:avLst/>
                <a:gdLst/>
                <a:ahLst/>
                <a:cxnLst/>
                <a:rect l="l" t="t" r="r" b="b"/>
                <a:pathLst>
                  <a:path w="2463" h="966" extrusionOk="0">
                    <a:moveTo>
                      <a:pt x="278" y="1"/>
                    </a:moveTo>
                    <a:cubicBezTo>
                      <a:pt x="188" y="1"/>
                      <a:pt x="1" y="166"/>
                      <a:pt x="90" y="260"/>
                    </a:cubicBezTo>
                    <a:cubicBezTo>
                      <a:pt x="220" y="389"/>
                      <a:pt x="380" y="456"/>
                      <a:pt x="541" y="528"/>
                    </a:cubicBezTo>
                    <a:cubicBezTo>
                      <a:pt x="547" y="530"/>
                      <a:pt x="553" y="531"/>
                      <a:pt x="560" y="531"/>
                    </a:cubicBezTo>
                    <a:cubicBezTo>
                      <a:pt x="603" y="531"/>
                      <a:pt x="655" y="486"/>
                      <a:pt x="672" y="443"/>
                    </a:cubicBezTo>
                    <a:lnTo>
                      <a:pt x="672" y="443"/>
                    </a:lnTo>
                    <a:cubicBezTo>
                      <a:pt x="854" y="495"/>
                      <a:pt x="1032" y="556"/>
                      <a:pt x="1215" y="617"/>
                    </a:cubicBezTo>
                    <a:cubicBezTo>
                      <a:pt x="1581" y="742"/>
                      <a:pt x="1956" y="867"/>
                      <a:pt x="2331" y="965"/>
                    </a:cubicBezTo>
                    <a:cubicBezTo>
                      <a:pt x="2333" y="966"/>
                      <a:pt x="2336" y="966"/>
                      <a:pt x="2338" y="966"/>
                    </a:cubicBezTo>
                    <a:cubicBezTo>
                      <a:pt x="2381" y="966"/>
                      <a:pt x="2462" y="896"/>
                      <a:pt x="2416" y="867"/>
                    </a:cubicBezTo>
                    <a:cubicBezTo>
                      <a:pt x="2103" y="657"/>
                      <a:pt x="1773" y="465"/>
                      <a:pt x="1425" y="322"/>
                    </a:cubicBezTo>
                    <a:cubicBezTo>
                      <a:pt x="1246" y="246"/>
                      <a:pt x="1063" y="184"/>
                      <a:pt x="880" y="126"/>
                    </a:cubicBezTo>
                    <a:cubicBezTo>
                      <a:pt x="787" y="99"/>
                      <a:pt x="688" y="77"/>
                      <a:pt x="590" y="54"/>
                    </a:cubicBezTo>
                    <a:cubicBezTo>
                      <a:pt x="488" y="32"/>
                      <a:pt x="385" y="5"/>
                      <a:pt x="27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7" name="Google Shape;827;p44">
                <a:extLst>
                  <a:ext uri="{FF2B5EF4-FFF2-40B4-BE49-F238E27FC236}">
                    <a16:creationId xmlns:a16="http://schemas.microsoft.com/office/drawing/2014/main" id="{376F5CC4-CCBB-D7B3-A28B-72C0F7D5D55C}"/>
                  </a:ext>
                </a:extLst>
              </p:cNvPr>
              <p:cNvSpPr/>
              <p:nvPr/>
            </p:nvSpPr>
            <p:spPr>
              <a:xfrm>
                <a:off x="6104250" y="3642500"/>
                <a:ext cx="57775" cy="22650"/>
              </a:xfrm>
              <a:custGeom>
                <a:avLst/>
                <a:gdLst/>
                <a:ahLst/>
                <a:cxnLst/>
                <a:rect l="l" t="t" r="r" b="b"/>
                <a:pathLst>
                  <a:path w="2311" h="906" extrusionOk="0">
                    <a:moveTo>
                      <a:pt x="534" y="1"/>
                    </a:moveTo>
                    <a:cubicBezTo>
                      <a:pt x="436" y="1"/>
                      <a:pt x="339" y="12"/>
                      <a:pt x="246" y="39"/>
                    </a:cubicBezTo>
                    <a:cubicBezTo>
                      <a:pt x="188" y="57"/>
                      <a:pt x="1" y="236"/>
                      <a:pt x="130" y="276"/>
                    </a:cubicBezTo>
                    <a:cubicBezTo>
                      <a:pt x="291" y="329"/>
                      <a:pt x="402" y="463"/>
                      <a:pt x="554" y="535"/>
                    </a:cubicBezTo>
                    <a:cubicBezTo>
                      <a:pt x="560" y="537"/>
                      <a:pt x="566" y="538"/>
                      <a:pt x="572" y="538"/>
                    </a:cubicBezTo>
                    <a:cubicBezTo>
                      <a:pt x="631" y="538"/>
                      <a:pt x="713" y="433"/>
                      <a:pt x="652" y="396"/>
                    </a:cubicBezTo>
                    <a:cubicBezTo>
                      <a:pt x="618" y="376"/>
                      <a:pt x="589" y="352"/>
                      <a:pt x="562" y="326"/>
                    </a:cubicBezTo>
                    <a:lnTo>
                      <a:pt x="562" y="326"/>
                    </a:lnTo>
                    <a:cubicBezTo>
                      <a:pt x="589" y="330"/>
                      <a:pt x="616" y="336"/>
                      <a:pt x="643" y="343"/>
                    </a:cubicBezTo>
                    <a:cubicBezTo>
                      <a:pt x="817" y="387"/>
                      <a:pt x="987" y="450"/>
                      <a:pt x="1152" y="521"/>
                    </a:cubicBezTo>
                    <a:cubicBezTo>
                      <a:pt x="1317" y="588"/>
                      <a:pt x="1483" y="669"/>
                      <a:pt x="1657" y="727"/>
                    </a:cubicBezTo>
                    <a:cubicBezTo>
                      <a:pt x="1835" y="780"/>
                      <a:pt x="1996" y="865"/>
                      <a:pt x="2179" y="905"/>
                    </a:cubicBezTo>
                    <a:cubicBezTo>
                      <a:pt x="2181" y="906"/>
                      <a:pt x="2184" y="906"/>
                      <a:pt x="2186" y="906"/>
                    </a:cubicBezTo>
                    <a:cubicBezTo>
                      <a:pt x="2229" y="906"/>
                      <a:pt x="2310" y="840"/>
                      <a:pt x="2268" y="803"/>
                    </a:cubicBezTo>
                    <a:cubicBezTo>
                      <a:pt x="2134" y="682"/>
                      <a:pt x="1978" y="597"/>
                      <a:pt x="1840" y="481"/>
                    </a:cubicBezTo>
                    <a:cubicBezTo>
                      <a:pt x="1697" y="365"/>
                      <a:pt x="1514" y="276"/>
                      <a:pt x="1340" y="200"/>
                    </a:cubicBezTo>
                    <a:cubicBezTo>
                      <a:pt x="1099" y="94"/>
                      <a:pt x="811" y="1"/>
                      <a:pt x="53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8" name="Google Shape;828;p44">
                <a:extLst>
                  <a:ext uri="{FF2B5EF4-FFF2-40B4-BE49-F238E27FC236}">
                    <a16:creationId xmlns:a16="http://schemas.microsoft.com/office/drawing/2014/main" id="{1291B700-C44D-11B6-6DAB-FC2BD4013095}"/>
                  </a:ext>
                </a:extLst>
              </p:cNvPr>
              <p:cNvSpPr/>
              <p:nvPr/>
            </p:nvSpPr>
            <p:spPr>
              <a:xfrm>
                <a:off x="6141200" y="3637200"/>
                <a:ext cx="61625" cy="32100"/>
              </a:xfrm>
              <a:custGeom>
                <a:avLst/>
                <a:gdLst/>
                <a:ahLst/>
                <a:cxnLst/>
                <a:rect l="l" t="t" r="r" b="b"/>
                <a:pathLst>
                  <a:path w="2465" h="1284" extrusionOk="0">
                    <a:moveTo>
                      <a:pt x="351" y="0"/>
                    </a:moveTo>
                    <a:cubicBezTo>
                      <a:pt x="313" y="0"/>
                      <a:pt x="274" y="3"/>
                      <a:pt x="237" y="10"/>
                    </a:cubicBezTo>
                    <a:cubicBezTo>
                      <a:pt x="165" y="24"/>
                      <a:pt x="0" y="180"/>
                      <a:pt x="89" y="251"/>
                    </a:cubicBezTo>
                    <a:cubicBezTo>
                      <a:pt x="125" y="282"/>
                      <a:pt x="143" y="323"/>
                      <a:pt x="183" y="349"/>
                    </a:cubicBezTo>
                    <a:cubicBezTo>
                      <a:pt x="219" y="381"/>
                      <a:pt x="263" y="399"/>
                      <a:pt x="299" y="425"/>
                    </a:cubicBezTo>
                    <a:cubicBezTo>
                      <a:pt x="308" y="432"/>
                      <a:pt x="317" y="434"/>
                      <a:pt x="328" y="434"/>
                    </a:cubicBezTo>
                    <a:cubicBezTo>
                      <a:pt x="359" y="434"/>
                      <a:pt x="395" y="409"/>
                      <a:pt x="413" y="379"/>
                    </a:cubicBezTo>
                    <a:lnTo>
                      <a:pt x="413" y="379"/>
                    </a:lnTo>
                    <a:cubicBezTo>
                      <a:pt x="480" y="407"/>
                      <a:pt x="548" y="435"/>
                      <a:pt x="616" y="465"/>
                    </a:cubicBezTo>
                    <a:cubicBezTo>
                      <a:pt x="812" y="555"/>
                      <a:pt x="995" y="666"/>
                      <a:pt x="1183" y="769"/>
                    </a:cubicBezTo>
                    <a:cubicBezTo>
                      <a:pt x="1370" y="872"/>
                      <a:pt x="1562" y="974"/>
                      <a:pt x="1754" y="1064"/>
                    </a:cubicBezTo>
                    <a:cubicBezTo>
                      <a:pt x="1937" y="1148"/>
                      <a:pt x="2125" y="1229"/>
                      <a:pt x="2317" y="1282"/>
                    </a:cubicBezTo>
                    <a:cubicBezTo>
                      <a:pt x="2320" y="1283"/>
                      <a:pt x="2323" y="1284"/>
                      <a:pt x="2326" y="1284"/>
                    </a:cubicBezTo>
                    <a:cubicBezTo>
                      <a:pt x="2375" y="1284"/>
                      <a:pt x="2465" y="1199"/>
                      <a:pt x="2415" y="1162"/>
                    </a:cubicBezTo>
                    <a:cubicBezTo>
                      <a:pt x="2094" y="898"/>
                      <a:pt x="1777" y="631"/>
                      <a:pt x="1424" y="407"/>
                    </a:cubicBezTo>
                    <a:cubicBezTo>
                      <a:pt x="1236" y="291"/>
                      <a:pt x="1040" y="193"/>
                      <a:pt x="835" y="113"/>
                    </a:cubicBezTo>
                    <a:cubicBezTo>
                      <a:pt x="687" y="55"/>
                      <a:pt x="515" y="0"/>
                      <a:pt x="351"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9" name="Google Shape;829;p44">
                <a:extLst>
                  <a:ext uri="{FF2B5EF4-FFF2-40B4-BE49-F238E27FC236}">
                    <a16:creationId xmlns:a16="http://schemas.microsoft.com/office/drawing/2014/main" id="{00B9E949-744A-411B-37AA-D7B0727F63D1}"/>
                  </a:ext>
                </a:extLst>
              </p:cNvPr>
              <p:cNvSpPr/>
              <p:nvPr/>
            </p:nvSpPr>
            <p:spPr>
              <a:xfrm>
                <a:off x="6206275" y="3650050"/>
                <a:ext cx="444575" cy="190275"/>
              </a:xfrm>
              <a:custGeom>
                <a:avLst/>
                <a:gdLst/>
                <a:ahLst/>
                <a:cxnLst/>
                <a:rect l="l" t="t" r="r" b="b"/>
                <a:pathLst>
                  <a:path w="17783" h="7611" extrusionOk="0">
                    <a:moveTo>
                      <a:pt x="179" y="0"/>
                    </a:moveTo>
                    <a:cubicBezTo>
                      <a:pt x="116" y="0"/>
                      <a:pt x="1" y="139"/>
                      <a:pt x="84" y="170"/>
                    </a:cubicBezTo>
                    <a:cubicBezTo>
                      <a:pt x="379" y="273"/>
                      <a:pt x="678" y="353"/>
                      <a:pt x="972" y="465"/>
                    </a:cubicBezTo>
                    <a:cubicBezTo>
                      <a:pt x="1106" y="514"/>
                      <a:pt x="1240" y="572"/>
                      <a:pt x="1383" y="617"/>
                    </a:cubicBezTo>
                    <a:cubicBezTo>
                      <a:pt x="1530" y="661"/>
                      <a:pt x="1669" y="706"/>
                      <a:pt x="1812" y="764"/>
                    </a:cubicBezTo>
                    <a:cubicBezTo>
                      <a:pt x="1954" y="817"/>
                      <a:pt x="2106" y="840"/>
                      <a:pt x="2245" y="898"/>
                    </a:cubicBezTo>
                    <a:cubicBezTo>
                      <a:pt x="2387" y="956"/>
                      <a:pt x="2530" y="992"/>
                      <a:pt x="2678" y="1032"/>
                    </a:cubicBezTo>
                    <a:cubicBezTo>
                      <a:pt x="2816" y="1072"/>
                      <a:pt x="2954" y="1121"/>
                      <a:pt x="3093" y="1161"/>
                    </a:cubicBezTo>
                    <a:cubicBezTo>
                      <a:pt x="3240" y="1206"/>
                      <a:pt x="3387" y="1241"/>
                      <a:pt x="3535" y="1277"/>
                    </a:cubicBezTo>
                    <a:cubicBezTo>
                      <a:pt x="4709" y="1558"/>
                      <a:pt x="5887" y="1844"/>
                      <a:pt x="7039" y="2206"/>
                    </a:cubicBezTo>
                    <a:cubicBezTo>
                      <a:pt x="8230" y="2581"/>
                      <a:pt x="9386" y="3045"/>
                      <a:pt x="10520" y="3576"/>
                    </a:cubicBezTo>
                    <a:cubicBezTo>
                      <a:pt x="11685" y="4121"/>
                      <a:pt x="12823" y="4732"/>
                      <a:pt x="13939" y="5379"/>
                    </a:cubicBezTo>
                    <a:cubicBezTo>
                      <a:pt x="14493" y="5705"/>
                      <a:pt x="15042" y="6040"/>
                      <a:pt x="15600" y="6370"/>
                    </a:cubicBezTo>
                    <a:cubicBezTo>
                      <a:pt x="16153" y="6701"/>
                      <a:pt x="16711" y="7022"/>
                      <a:pt x="17265" y="7352"/>
                    </a:cubicBezTo>
                    <a:cubicBezTo>
                      <a:pt x="17403" y="7437"/>
                      <a:pt x="17542" y="7522"/>
                      <a:pt x="17680" y="7607"/>
                    </a:cubicBezTo>
                    <a:cubicBezTo>
                      <a:pt x="17684" y="7609"/>
                      <a:pt x="17689" y="7611"/>
                      <a:pt x="17694" y="7611"/>
                    </a:cubicBezTo>
                    <a:cubicBezTo>
                      <a:pt x="17731" y="7611"/>
                      <a:pt x="17783" y="7545"/>
                      <a:pt x="17751" y="7522"/>
                    </a:cubicBezTo>
                    <a:cubicBezTo>
                      <a:pt x="17238" y="7138"/>
                      <a:pt x="16738" y="6736"/>
                      <a:pt x="16220" y="6352"/>
                    </a:cubicBezTo>
                    <a:cubicBezTo>
                      <a:pt x="15707" y="5977"/>
                      <a:pt x="15185" y="5607"/>
                      <a:pt x="14658" y="5250"/>
                    </a:cubicBezTo>
                    <a:cubicBezTo>
                      <a:pt x="13587" y="4527"/>
                      <a:pt x="12498" y="3835"/>
                      <a:pt x="11359" y="3228"/>
                    </a:cubicBezTo>
                    <a:cubicBezTo>
                      <a:pt x="10252" y="2639"/>
                      <a:pt x="9114" y="2107"/>
                      <a:pt x="7936" y="1679"/>
                    </a:cubicBezTo>
                    <a:cubicBezTo>
                      <a:pt x="6802" y="1273"/>
                      <a:pt x="5650" y="942"/>
                      <a:pt x="4481" y="657"/>
                    </a:cubicBezTo>
                    <a:cubicBezTo>
                      <a:pt x="4182" y="585"/>
                      <a:pt x="3883" y="514"/>
                      <a:pt x="3575" y="460"/>
                    </a:cubicBezTo>
                    <a:cubicBezTo>
                      <a:pt x="3419" y="429"/>
                      <a:pt x="3249" y="411"/>
                      <a:pt x="3102" y="384"/>
                    </a:cubicBezTo>
                    <a:cubicBezTo>
                      <a:pt x="2936" y="358"/>
                      <a:pt x="2767" y="322"/>
                      <a:pt x="2597" y="309"/>
                    </a:cubicBezTo>
                    <a:cubicBezTo>
                      <a:pt x="2437" y="300"/>
                      <a:pt x="2280" y="255"/>
                      <a:pt x="2124" y="242"/>
                    </a:cubicBezTo>
                    <a:cubicBezTo>
                      <a:pt x="1963" y="228"/>
                      <a:pt x="1812" y="210"/>
                      <a:pt x="1655" y="188"/>
                    </a:cubicBezTo>
                    <a:cubicBezTo>
                      <a:pt x="1330" y="139"/>
                      <a:pt x="1004" y="126"/>
                      <a:pt x="678" y="72"/>
                    </a:cubicBezTo>
                    <a:cubicBezTo>
                      <a:pt x="513" y="45"/>
                      <a:pt x="348" y="23"/>
                      <a:pt x="182" y="1"/>
                    </a:cubicBezTo>
                    <a:cubicBezTo>
                      <a:pt x="181" y="1"/>
                      <a:pt x="180" y="0"/>
                      <a:pt x="17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0" name="Google Shape;830;p44">
                <a:extLst>
                  <a:ext uri="{FF2B5EF4-FFF2-40B4-BE49-F238E27FC236}">
                    <a16:creationId xmlns:a16="http://schemas.microsoft.com/office/drawing/2014/main" id="{BABDB0F4-276D-BB9A-497A-3DF3C66B0A9E}"/>
                  </a:ext>
                </a:extLst>
              </p:cNvPr>
              <p:cNvSpPr/>
              <p:nvPr/>
            </p:nvSpPr>
            <p:spPr>
              <a:xfrm>
                <a:off x="6272825" y="3676975"/>
                <a:ext cx="99900" cy="93700"/>
              </a:xfrm>
              <a:custGeom>
                <a:avLst/>
                <a:gdLst/>
                <a:ahLst/>
                <a:cxnLst/>
                <a:rect l="l" t="t" r="r" b="b"/>
                <a:pathLst>
                  <a:path w="3996" h="3748" extrusionOk="0">
                    <a:moveTo>
                      <a:pt x="314" y="1"/>
                    </a:moveTo>
                    <a:cubicBezTo>
                      <a:pt x="215" y="1"/>
                      <a:pt x="117" y="22"/>
                      <a:pt x="24" y="75"/>
                    </a:cubicBezTo>
                    <a:cubicBezTo>
                      <a:pt x="16" y="79"/>
                      <a:pt x="0" y="102"/>
                      <a:pt x="16" y="102"/>
                    </a:cubicBezTo>
                    <a:cubicBezTo>
                      <a:pt x="17" y="102"/>
                      <a:pt x="18" y="102"/>
                      <a:pt x="20" y="102"/>
                    </a:cubicBezTo>
                    <a:cubicBezTo>
                      <a:pt x="39" y="100"/>
                      <a:pt x="59" y="98"/>
                      <a:pt x="77" y="98"/>
                    </a:cubicBezTo>
                    <a:cubicBezTo>
                      <a:pt x="163" y="98"/>
                      <a:pt x="244" y="121"/>
                      <a:pt x="328" y="147"/>
                    </a:cubicBezTo>
                    <a:cubicBezTo>
                      <a:pt x="466" y="187"/>
                      <a:pt x="591" y="249"/>
                      <a:pt x="716" y="321"/>
                    </a:cubicBezTo>
                    <a:cubicBezTo>
                      <a:pt x="1042" y="508"/>
                      <a:pt x="1323" y="763"/>
                      <a:pt x="1596" y="1017"/>
                    </a:cubicBezTo>
                    <a:cubicBezTo>
                      <a:pt x="2234" y="1615"/>
                      <a:pt x="2770" y="2294"/>
                      <a:pt x="3319" y="2972"/>
                    </a:cubicBezTo>
                    <a:cubicBezTo>
                      <a:pt x="3439" y="3119"/>
                      <a:pt x="3555" y="3271"/>
                      <a:pt x="3676" y="3418"/>
                    </a:cubicBezTo>
                    <a:cubicBezTo>
                      <a:pt x="3761" y="3521"/>
                      <a:pt x="3850" y="3624"/>
                      <a:pt x="3926" y="3740"/>
                    </a:cubicBezTo>
                    <a:cubicBezTo>
                      <a:pt x="3929" y="3745"/>
                      <a:pt x="3934" y="3747"/>
                      <a:pt x="3939" y="3747"/>
                    </a:cubicBezTo>
                    <a:cubicBezTo>
                      <a:pt x="3962" y="3747"/>
                      <a:pt x="3995" y="3708"/>
                      <a:pt x="3988" y="3686"/>
                    </a:cubicBezTo>
                    <a:cubicBezTo>
                      <a:pt x="3689" y="3026"/>
                      <a:pt x="3247" y="2454"/>
                      <a:pt x="2779" y="1905"/>
                    </a:cubicBezTo>
                    <a:cubicBezTo>
                      <a:pt x="2230" y="1267"/>
                      <a:pt x="1631" y="606"/>
                      <a:pt x="895" y="187"/>
                    </a:cubicBezTo>
                    <a:cubicBezTo>
                      <a:pt x="724" y="91"/>
                      <a:pt x="517" y="1"/>
                      <a:pt x="31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1" name="Google Shape;831;p44">
                <a:extLst>
                  <a:ext uri="{FF2B5EF4-FFF2-40B4-BE49-F238E27FC236}">
                    <a16:creationId xmlns:a16="http://schemas.microsoft.com/office/drawing/2014/main" id="{E93799E5-3938-5492-D2A6-EED549408AF0}"/>
                  </a:ext>
                </a:extLst>
              </p:cNvPr>
              <p:cNvSpPr/>
              <p:nvPr/>
            </p:nvSpPr>
            <p:spPr>
              <a:xfrm>
                <a:off x="6299625" y="3675625"/>
                <a:ext cx="89000" cy="89625"/>
              </a:xfrm>
              <a:custGeom>
                <a:avLst/>
                <a:gdLst/>
                <a:ahLst/>
                <a:cxnLst/>
                <a:rect l="l" t="t" r="r" b="b"/>
                <a:pathLst>
                  <a:path w="3560" h="3585" extrusionOk="0">
                    <a:moveTo>
                      <a:pt x="112" y="0"/>
                    </a:moveTo>
                    <a:cubicBezTo>
                      <a:pt x="63" y="0"/>
                      <a:pt x="24" y="20"/>
                      <a:pt x="6" y="71"/>
                    </a:cubicBezTo>
                    <a:cubicBezTo>
                      <a:pt x="1" y="84"/>
                      <a:pt x="5" y="89"/>
                      <a:pt x="13" y="89"/>
                    </a:cubicBezTo>
                    <a:cubicBezTo>
                      <a:pt x="25" y="89"/>
                      <a:pt x="48" y="75"/>
                      <a:pt x="51" y="67"/>
                    </a:cubicBezTo>
                    <a:lnTo>
                      <a:pt x="77" y="67"/>
                    </a:lnTo>
                    <a:cubicBezTo>
                      <a:pt x="109" y="80"/>
                      <a:pt x="131" y="98"/>
                      <a:pt x="153" y="120"/>
                    </a:cubicBezTo>
                    <a:cubicBezTo>
                      <a:pt x="229" y="192"/>
                      <a:pt x="305" y="263"/>
                      <a:pt x="385" y="339"/>
                    </a:cubicBezTo>
                    <a:cubicBezTo>
                      <a:pt x="640" y="585"/>
                      <a:pt x="885" y="839"/>
                      <a:pt x="1131" y="1093"/>
                    </a:cubicBezTo>
                    <a:cubicBezTo>
                      <a:pt x="1430" y="1419"/>
                      <a:pt x="1733" y="1741"/>
                      <a:pt x="2028" y="2066"/>
                    </a:cubicBezTo>
                    <a:cubicBezTo>
                      <a:pt x="2305" y="2374"/>
                      <a:pt x="2573" y="2687"/>
                      <a:pt x="2858" y="2981"/>
                    </a:cubicBezTo>
                    <a:cubicBezTo>
                      <a:pt x="3055" y="3182"/>
                      <a:pt x="3251" y="3383"/>
                      <a:pt x="3456" y="3575"/>
                    </a:cubicBezTo>
                    <a:cubicBezTo>
                      <a:pt x="3463" y="3581"/>
                      <a:pt x="3470" y="3584"/>
                      <a:pt x="3478" y="3584"/>
                    </a:cubicBezTo>
                    <a:cubicBezTo>
                      <a:pt x="3514" y="3584"/>
                      <a:pt x="3560" y="3524"/>
                      <a:pt x="3541" y="3495"/>
                    </a:cubicBezTo>
                    <a:cubicBezTo>
                      <a:pt x="3171" y="2919"/>
                      <a:pt x="2706" y="2406"/>
                      <a:pt x="2251" y="1901"/>
                    </a:cubicBezTo>
                    <a:cubicBezTo>
                      <a:pt x="1939" y="1562"/>
                      <a:pt x="1631" y="1223"/>
                      <a:pt x="1300" y="897"/>
                    </a:cubicBezTo>
                    <a:cubicBezTo>
                      <a:pt x="1041" y="638"/>
                      <a:pt x="783" y="379"/>
                      <a:pt x="484" y="165"/>
                    </a:cubicBezTo>
                    <a:cubicBezTo>
                      <a:pt x="426" y="126"/>
                      <a:pt x="237" y="0"/>
                      <a:pt x="11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2" name="Google Shape;832;p44">
                <a:extLst>
                  <a:ext uri="{FF2B5EF4-FFF2-40B4-BE49-F238E27FC236}">
                    <a16:creationId xmlns:a16="http://schemas.microsoft.com/office/drawing/2014/main" id="{59409FCB-AC46-872A-5ECD-3C1CA1215EC3}"/>
                  </a:ext>
                </a:extLst>
              </p:cNvPr>
              <p:cNvSpPr/>
              <p:nvPr/>
            </p:nvSpPr>
            <p:spPr>
              <a:xfrm>
                <a:off x="6318875" y="3667225"/>
                <a:ext cx="94450" cy="103575"/>
              </a:xfrm>
              <a:custGeom>
                <a:avLst/>
                <a:gdLst/>
                <a:ahLst/>
                <a:cxnLst/>
                <a:rect l="l" t="t" r="r" b="b"/>
                <a:pathLst>
                  <a:path w="3778" h="4143" extrusionOk="0">
                    <a:moveTo>
                      <a:pt x="41" y="1"/>
                    </a:moveTo>
                    <a:cubicBezTo>
                      <a:pt x="27" y="1"/>
                      <a:pt x="0" y="28"/>
                      <a:pt x="17" y="32"/>
                    </a:cubicBezTo>
                    <a:cubicBezTo>
                      <a:pt x="316" y="157"/>
                      <a:pt x="584" y="349"/>
                      <a:pt x="829" y="550"/>
                    </a:cubicBezTo>
                    <a:cubicBezTo>
                      <a:pt x="1120" y="796"/>
                      <a:pt x="1387" y="1068"/>
                      <a:pt x="1642" y="1349"/>
                    </a:cubicBezTo>
                    <a:cubicBezTo>
                      <a:pt x="2169" y="1938"/>
                      <a:pt x="2628" y="2585"/>
                      <a:pt x="3075" y="3237"/>
                    </a:cubicBezTo>
                    <a:cubicBezTo>
                      <a:pt x="3182" y="3398"/>
                      <a:pt x="3289" y="3554"/>
                      <a:pt x="3401" y="3715"/>
                    </a:cubicBezTo>
                    <a:cubicBezTo>
                      <a:pt x="3499" y="3853"/>
                      <a:pt x="3592" y="4000"/>
                      <a:pt x="3695" y="4134"/>
                    </a:cubicBezTo>
                    <a:cubicBezTo>
                      <a:pt x="3700" y="4140"/>
                      <a:pt x="3707" y="4143"/>
                      <a:pt x="3713" y="4143"/>
                    </a:cubicBezTo>
                    <a:cubicBezTo>
                      <a:pt x="3742" y="4143"/>
                      <a:pt x="3777" y="4098"/>
                      <a:pt x="3767" y="4076"/>
                    </a:cubicBezTo>
                    <a:cubicBezTo>
                      <a:pt x="3713" y="3929"/>
                      <a:pt x="3637" y="3795"/>
                      <a:pt x="3566" y="3657"/>
                    </a:cubicBezTo>
                    <a:cubicBezTo>
                      <a:pt x="3485" y="3500"/>
                      <a:pt x="3401" y="3344"/>
                      <a:pt x="3307" y="3197"/>
                    </a:cubicBezTo>
                    <a:cubicBezTo>
                      <a:pt x="3101" y="2862"/>
                      <a:pt x="2878" y="2541"/>
                      <a:pt x="2646" y="2228"/>
                    </a:cubicBezTo>
                    <a:cubicBezTo>
                      <a:pt x="2177" y="1603"/>
                      <a:pt x="1646" y="979"/>
                      <a:pt x="1017" y="510"/>
                    </a:cubicBezTo>
                    <a:cubicBezTo>
                      <a:pt x="722" y="287"/>
                      <a:pt x="405" y="95"/>
                      <a:pt x="44" y="1"/>
                    </a:cubicBezTo>
                    <a:cubicBezTo>
                      <a:pt x="43" y="1"/>
                      <a:pt x="42" y="1"/>
                      <a:pt x="4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3" name="Google Shape;833;p44">
                <a:extLst>
                  <a:ext uri="{FF2B5EF4-FFF2-40B4-BE49-F238E27FC236}">
                    <a16:creationId xmlns:a16="http://schemas.microsoft.com/office/drawing/2014/main" id="{17D25618-5C97-E0B1-8766-7BC7C6357C11}"/>
                  </a:ext>
                </a:extLst>
              </p:cNvPr>
              <p:cNvSpPr/>
              <p:nvPr/>
            </p:nvSpPr>
            <p:spPr>
              <a:xfrm>
                <a:off x="6359550" y="3689175"/>
                <a:ext cx="77000" cy="91475"/>
              </a:xfrm>
              <a:custGeom>
                <a:avLst/>
                <a:gdLst/>
                <a:ahLst/>
                <a:cxnLst/>
                <a:rect l="l" t="t" r="r" b="b"/>
                <a:pathLst>
                  <a:path w="3080" h="3659" extrusionOk="0">
                    <a:moveTo>
                      <a:pt x="172" y="1"/>
                    </a:moveTo>
                    <a:cubicBezTo>
                      <a:pt x="118" y="1"/>
                      <a:pt x="66" y="15"/>
                      <a:pt x="19" y="51"/>
                    </a:cubicBezTo>
                    <a:cubicBezTo>
                      <a:pt x="11" y="55"/>
                      <a:pt x="0" y="80"/>
                      <a:pt x="13" y="80"/>
                    </a:cubicBezTo>
                    <a:cubicBezTo>
                      <a:pt x="14" y="80"/>
                      <a:pt x="17" y="79"/>
                      <a:pt x="19" y="78"/>
                    </a:cubicBezTo>
                    <a:cubicBezTo>
                      <a:pt x="31" y="75"/>
                      <a:pt x="42" y="73"/>
                      <a:pt x="54" y="73"/>
                    </a:cubicBezTo>
                    <a:cubicBezTo>
                      <a:pt x="105" y="73"/>
                      <a:pt x="154" y="102"/>
                      <a:pt x="198" y="127"/>
                    </a:cubicBezTo>
                    <a:cubicBezTo>
                      <a:pt x="292" y="181"/>
                      <a:pt x="376" y="252"/>
                      <a:pt x="457" y="328"/>
                    </a:cubicBezTo>
                    <a:cubicBezTo>
                      <a:pt x="698" y="551"/>
                      <a:pt x="916" y="792"/>
                      <a:pt x="1122" y="1051"/>
                    </a:cubicBezTo>
                    <a:cubicBezTo>
                      <a:pt x="1617" y="1658"/>
                      <a:pt x="2073" y="2297"/>
                      <a:pt x="2510" y="2953"/>
                    </a:cubicBezTo>
                    <a:cubicBezTo>
                      <a:pt x="2604" y="3091"/>
                      <a:pt x="2702" y="3225"/>
                      <a:pt x="2796" y="3363"/>
                    </a:cubicBezTo>
                    <a:cubicBezTo>
                      <a:pt x="2863" y="3457"/>
                      <a:pt x="2921" y="3555"/>
                      <a:pt x="2988" y="3649"/>
                    </a:cubicBezTo>
                    <a:cubicBezTo>
                      <a:pt x="2993" y="3656"/>
                      <a:pt x="3000" y="3658"/>
                      <a:pt x="3007" y="3658"/>
                    </a:cubicBezTo>
                    <a:cubicBezTo>
                      <a:pt x="3039" y="3658"/>
                      <a:pt x="3080" y="3603"/>
                      <a:pt x="3072" y="3578"/>
                    </a:cubicBezTo>
                    <a:cubicBezTo>
                      <a:pt x="3050" y="3475"/>
                      <a:pt x="3001" y="3377"/>
                      <a:pt x="2956" y="3279"/>
                    </a:cubicBezTo>
                    <a:cubicBezTo>
                      <a:pt x="2889" y="3145"/>
                      <a:pt x="2822" y="3011"/>
                      <a:pt x="2751" y="2877"/>
                    </a:cubicBezTo>
                    <a:cubicBezTo>
                      <a:pt x="2555" y="2542"/>
                      <a:pt x="2331" y="2221"/>
                      <a:pt x="2104" y="1904"/>
                    </a:cubicBezTo>
                    <a:cubicBezTo>
                      <a:pt x="1863" y="1569"/>
                      <a:pt x="1613" y="1230"/>
                      <a:pt x="1336" y="917"/>
                    </a:cubicBezTo>
                    <a:cubicBezTo>
                      <a:pt x="1113" y="663"/>
                      <a:pt x="881" y="395"/>
                      <a:pt x="604" y="194"/>
                    </a:cubicBezTo>
                    <a:cubicBezTo>
                      <a:pt x="498" y="118"/>
                      <a:pt x="327" y="1"/>
                      <a:pt x="17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4" name="Google Shape;834;p44">
                <a:extLst>
                  <a:ext uri="{FF2B5EF4-FFF2-40B4-BE49-F238E27FC236}">
                    <a16:creationId xmlns:a16="http://schemas.microsoft.com/office/drawing/2014/main" id="{1A93049B-F98D-FDE2-D4A1-61BE273201A5}"/>
                  </a:ext>
                </a:extLst>
              </p:cNvPr>
              <p:cNvSpPr/>
              <p:nvPr/>
            </p:nvSpPr>
            <p:spPr>
              <a:xfrm>
                <a:off x="6384600" y="3676900"/>
                <a:ext cx="84425" cy="120725"/>
              </a:xfrm>
              <a:custGeom>
                <a:avLst/>
                <a:gdLst/>
                <a:ahLst/>
                <a:cxnLst/>
                <a:rect l="l" t="t" r="r" b="b"/>
                <a:pathLst>
                  <a:path w="3377" h="4829" extrusionOk="0">
                    <a:moveTo>
                      <a:pt x="26" y="1"/>
                    </a:moveTo>
                    <a:cubicBezTo>
                      <a:pt x="16" y="1"/>
                      <a:pt x="1" y="21"/>
                      <a:pt x="8" y="29"/>
                    </a:cubicBezTo>
                    <a:cubicBezTo>
                      <a:pt x="249" y="279"/>
                      <a:pt x="486" y="520"/>
                      <a:pt x="705" y="788"/>
                    </a:cubicBezTo>
                    <a:cubicBezTo>
                      <a:pt x="959" y="1091"/>
                      <a:pt x="1200" y="1404"/>
                      <a:pt x="1428" y="1725"/>
                    </a:cubicBezTo>
                    <a:cubicBezTo>
                      <a:pt x="1905" y="2395"/>
                      <a:pt x="2325" y="3082"/>
                      <a:pt x="2722" y="3796"/>
                    </a:cubicBezTo>
                    <a:cubicBezTo>
                      <a:pt x="2914" y="4140"/>
                      <a:pt x="3110" y="4475"/>
                      <a:pt x="3302" y="4819"/>
                    </a:cubicBezTo>
                    <a:cubicBezTo>
                      <a:pt x="3306" y="4826"/>
                      <a:pt x="3312" y="4829"/>
                      <a:pt x="3319" y="4829"/>
                    </a:cubicBezTo>
                    <a:cubicBezTo>
                      <a:pt x="3343" y="4829"/>
                      <a:pt x="3376" y="4794"/>
                      <a:pt x="3369" y="4770"/>
                    </a:cubicBezTo>
                    <a:cubicBezTo>
                      <a:pt x="3151" y="4037"/>
                      <a:pt x="2776" y="3381"/>
                      <a:pt x="2369" y="2739"/>
                    </a:cubicBezTo>
                    <a:cubicBezTo>
                      <a:pt x="1932" y="2042"/>
                      <a:pt x="1459" y="1377"/>
                      <a:pt x="905" y="775"/>
                    </a:cubicBezTo>
                    <a:cubicBezTo>
                      <a:pt x="647" y="493"/>
                      <a:pt x="356" y="203"/>
                      <a:pt x="31" y="2"/>
                    </a:cubicBezTo>
                    <a:cubicBezTo>
                      <a:pt x="29" y="1"/>
                      <a:pt x="28" y="1"/>
                      <a:pt x="2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5" name="Google Shape;835;p44">
                <a:extLst>
                  <a:ext uri="{FF2B5EF4-FFF2-40B4-BE49-F238E27FC236}">
                    <a16:creationId xmlns:a16="http://schemas.microsoft.com/office/drawing/2014/main" id="{64FB875E-E085-0421-66D7-D2477F21E8F8}"/>
                  </a:ext>
                </a:extLst>
              </p:cNvPr>
              <p:cNvSpPr/>
              <p:nvPr/>
            </p:nvSpPr>
            <p:spPr>
              <a:xfrm>
                <a:off x="6413050" y="3694000"/>
                <a:ext cx="81500" cy="115550"/>
              </a:xfrm>
              <a:custGeom>
                <a:avLst/>
                <a:gdLst/>
                <a:ahLst/>
                <a:cxnLst/>
                <a:rect l="l" t="t" r="r" b="b"/>
                <a:pathLst>
                  <a:path w="3260" h="4622" extrusionOk="0">
                    <a:moveTo>
                      <a:pt x="50" y="1"/>
                    </a:moveTo>
                    <a:cubicBezTo>
                      <a:pt x="28" y="1"/>
                      <a:pt x="1" y="38"/>
                      <a:pt x="22" y="50"/>
                    </a:cubicBezTo>
                    <a:cubicBezTo>
                      <a:pt x="249" y="180"/>
                      <a:pt x="433" y="381"/>
                      <a:pt x="602" y="577"/>
                    </a:cubicBezTo>
                    <a:cubicBezTo>
                      <a:pt x="848" y="867"/>
                      <a:pt x="1057" y="1184"/>
                      <a:pt x="1254" y="1501"/>
                    </a:cubicBezTo>
                    <a:cubicBezTo>
                      <a:pt x="1486" y="1872"/>
                      <a:pt x="1700" y="2251"/>
                      <a:pt x="1914" y="2630"/>
                    </a:cubicBezTo>
                    <a:cubicBezTo>
                      <a:pt x="2120" y="2996"/>
                      <a:pt x="2312" y="3371"/>
                      <a:pt x="2521" y="3733"/>
                    </a:cubicBezTo>
                    <a:cubicBezTo>
                      <a:pt x="2624" y="3903"/>
                      <a:pt x="2727" y="4081"/>
                      <a:pt x="2852" y="4237"/>
                    </a:cubicBezTo>
                    <a:cubicBezTo>
                      <a:pt x="2959" y="4362"/>
                      <a:pt x="3039" y="4501"/>
                      <a:pt x="3160" y="4612"/>
                    </a:cubicBezTo>
                    <a:cubicBezTo>
                      <a:pt x="3166" y="4619"/>
                      <a:pt x="3173" y="4622"/>
                      <a:pt x="3181" y="4622"/>
                    </a:cubicBezTo>
                    <a:cubicBezTo>
                      <a:pt x="3215" y="4622"/>
                      <a:pt x="3260" y="4569"/>
                      <a:pt x="3249" y="4536"/>
                    </a:cubicBezTo>
                    <a:cubicBezTo>
                      <a:pt x="2986" y="3831"/>
                      <a:pt x="2597" y="3179"/>
                      <a:pt x="2222" y="2528"/>
                    </a:cubicBezTo>
                    <a:cubicBezTo>
                      <a:pt x="1816" y="1818"/>
                      <a:pt x="1379" y="1095"/>
                      <a:pt x="816" y="492"/>
                    </a:cubicBezTo>
                    <a:cubicBezTo>
                      <a:pt x="616" y="278"/>
                      <a:pt x="361" y="33"/>
                      <a:pt x="53" y="1"/>
                    </a:cubicBezTo>
                    <a:cubicBezTo>
                      <a:pt x="52" y="1"/>
                      <a:pt x="51" y="1"/>
                      <a:pt x="5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6" name="Google Shape;836;p44">
                <a:extLst>
                  <a:ext uri="{FF2B5EF4-FFF2-40B4-BE49-F238E27FC236}">
                    <a16:creationId xmlns:a16="http://schemas.microsoft.com/office/drawing/2014/main" id="{A4537B26-0352-E9C6-53A7-CF5366F1F9C2}"/>
                  </a:ext>
                </a:extLst>
              </p:cNvPr>
              <p:cNvSpPr/>
              <p:nvPr/>
            </p:nvSpPr>
            <p:spPr>
              <a:xfrm>
                <a:off x="6449925" y="3724000"/>
                <a:ext cx="81200" cy="108450"/>
              </a:xfrm>
              <a:custGeom>
                <a:avLst/>
                <a:gdLst/>
                <a:ahLst/>
                <a:cxnLst/>
                <a:rect l="l" t="t" r="r" b="b"/>
                <a:pathLst>
                  <a:path w="3248" h="4338" extrusionOk="0">
                    <a:moveTo>
                      <a:pt x="113" y="0"/>
                    </a:moveTo>
                    <a:cubicBezTo>
                      <a:pt x="75" y="0"/>
                      <a:pt x="41" y="15"/>
                      <a:pt x="15" y="51"/>
                    </a:cubicBezTo>
                    <a:cubicBezTo>
                      <a:pt x="1" y="68"/>
                      <a:pt x="9" y="78"/>
                      <a:pt x="21" y="78"/>
                    </a:cubicBezTo>
                    <a:cubicBezTo>
                      <a:pt x="28" y="78"/>
                      <a:pt x="36" y="75"/>
                      <a:pt x="42" y="69"/>
                    </a:cubicBezTo>
                    <a:cubicBezTo>
                      <a:pt x="47" y="64"/>
                      <a:pt x="52" y="62"/>
                      <a:pt x="60" y="62"/>
                    </a:cubicBezTo>
                    <a:cubicBezTo>
                      <a:pt x="220" y="62"/>
                      <a:pt x="1014" y="1234"/>
                      <a:pt x="1078" y="1328"/>
                    </a:cubicBezTo>
                    <a:cubicBezTo>
                      <a:pt x="1346" y="1725"/>
                      <a:pt x="1613" y="2131"/>
                      <a:pt x="1877" y="2533"/>
                    </a:cubicBezTo>
                    <a:cubicBezTo>
                      <a:pt x="2118" y="2908"/>
                      <a:pt x="2350" y="3283"/>
                      <a:pt x="2609" y="3644"/>
                    </a:cubicBezTo>
                    <a:cubicBezTo>
                      <a:pt x="2716" y="3792"/>
                      <a:pt x="2827" y="3934"/>
                      <a:pt x="2939" y="4082"/>
                    </a:cubicBezTo>
                    <a:cubicBezTo>
                      <a:pt x="3006" y="4167"/>
                      <a:pt x="3086" y="4247"/>
                      <a:pt x="3153" y="4332"/>
                    </a:cubicBezTo>
                    <a:cubicBezTo>
                      <a:pt x="3158" y="4336"/>
                      <a:pt x="3163" y="4338"/>
                      <a:pt x="3169" y="4338"/>
                    </a:cubicBezTo>
                    <a:cubicBezTo>
                      <a:pt x="3201" y="4338"/>
                      <a:pt x="3247" y="4287"/>
                      <a:pt x="3225" y="4260"/>
                    </a:cubicBezTo>
                    <a:cubicBezTo>
                      <a:pt x="3162" y="4189"/>
                      <a:pt x="3118" y="4086"/>
                      <a:pt x="3073" y="4006"/>
                    </a:cubicBezTo>
                    <a:cubicBezTo>
                      <a:pt x="2988" y="3859"/>
                      <a:pt x="2908" y="3716"/>
                      <a:pt x="2823" y="3568"/>
                    </a:cubicBezTo>
                    <a:cubicBezTo>
                      <a:pt x="2595" y="3176"/>
                      <a:pt x="2350" y="2796"/>
                      <a:pt x="2100" y="2417"/>
                    </a:cubicBezTo>
                    <a:cubicBezTo>
                      <a:pt x="1828" y="2006"/>
                      <a:pt x="1555" y="1591"/>
                      <a:pt x="1265" y="1189"/>
                    </a:cubicBezTo>
                    <a:cubicBezTo>
                      <a:pt x="1033" y="868"/>
                      <a:pt x="797" y="551"/>
                      <a:pt x="515" y="265"/>
                    </a:cubicBezTo>
                    <a:cubicBezTo>
                      <a:pt x="452" y="202"/>
                      <a:pt x="253" y="0"/>
                      <a:pt x="11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7" name="Google Shape;837;p44">
                <a:extLst>
                  <a:ext uri="{FF2B5EF4-FFF2-40B4-BE49-F238E27FC236}">
                    <a16:creationId xmlns:a16="http://schemas.microsoft.com/office/drawing/2014/main" id="{3BE45684-7B60-2786-6381-0EB23CFAD879}"/>
                  </a:ext>
                </a:extLst>
              </p:cNvPr>
              <p:cNvSpPr/>
              <p:nvPr/>
            </p:nvSpPr>
            <p:spPr>
              <a:xfrm>
                <a:off x="6484200" y="3726425"/>
                <a:ext cx="81325" cy="121450"/>
              </a:xfrm>
              <a:custGeom>
                <a:avLst/>
                <a:gdLst/>
                <a:ahLst/>
                <a:cxnLst/>
                <a:rect l="l" t="t" r="r" b="b"/>
                <a:pathLst>
                  <a:path w="3253" h="4858" extrusionOk="0">
                    <a:moveTo>
                      <a:pt x="61" y="1"/>
                    </a:moveTo>
                    <a:cubicBezTo>
                      <a:pt x="34" y="1"/>
                      <a:pt x="0" y="44"/>
                      <a:pt x="15" y="70"/>
                    </a:cubicBezTo>
                    <a:cubicBezTo>
                      <a:pt x="443" y="677"/>
                      <a:pt x="890" y="1275"/>
                      <a:pt x="1296" y="1900"/>
                    </a:cubicBezTo>
                    <a:cubicBezTo>
                      <a:pt x="1706" y="2534"/>
                      <a:pt x="2086" y="3186"/>
                      <a:pt x="2483" y="3829"/>
                    </a:cubicBezTo>
                    <a:cubicBezTo>
                      <a:pt x="2586" y="3998"/>
                      <a:pt x="2697" y="4168"/>
                      <a:pt x="2805" y="4337"/>
                    </a:cubicBezTo>
                    <a:cubicBezTo>
                      <a:pt x="2921" y="4511"/>
                      <a:pt x="3037" y="4694"/>
                      <a:pt x="3171" y="4851"/>
                    </a:cubicBezTo>
                    <a:cubicBezTo>
                      <a:pt x="3175" y="4856"/>
                      <a:pt x="3181" y="4858"/>
                      <a:pt x="3187" y="4858"/>
                    </a:cubicBezTo>
                    <a:cubicBezTo>
                      <a:pt x="3216" y="4858"/>
                      <a:pt x="3253" y="4814"/>
                      <a:pt x="3242" y="4788"/>
                    </a:cubicBezTo>
                    <a:cubicBezTo>
                      <a:pt x="3171" y="4614"/>
                      <a:pt x="3068" y="4445"/>
                      <a:pt x="2979" y="4275"/>
                    </a:cubicBezTo>
                    <a:cubicBezTo>
                      <a:pt x="2889" y="4114"/>
                      <a:pt x="2796" y="3954"/>
                      <a:pt x="2702" y="3793"/>
                    </a:cubicBezTo>
                    <a:cubicBezTo>
                      <a:pt x="2510" y="3467"/>
                      <a:pt x="2318" y="3146"/>
                      <a:pt x="2122" y="2824"/>
                    </a:cubicBezTo>
                    <a:cubicBezTo>
                      <a:pt x="1729" y="2199"/>
                      <a:pt x="1332" y="1579"/>
                      <a:pt x="894" y="985"/>
                    </a:cubicBezTo>
                    <a:cubicBezTo>
                      <a:pt x="644" y="646"/>
                      <a:pt x="376" y="307"/>
                      <a:pt x="77" y="8"/>
                    </a:cubicBezTo>
                    <a:cubicBezTo>
                      <a:pt x="72" y="3"/>
                      <a:pt x="67" y="1"/>
                      <a:pt x="6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8" name="Google Shape;838;p44">
                <a:extLst>
                  <a:ext uri="{FF2B5EF4-FFF2-40B4-BE49-F238E27FC236}">
                    <a16:creationId xmlns:a16="http://schemas.microsoft.com/office/drawing/2014/main" id="{B4A19EEE-B977-54B7-B38C-AFD85B10FC50}"/>
                  </a:ext>
                </a:extLst>
              </p:cNvPr>
              <p:cNvSpPr/>
              <p:nvPr/>
            </p:nvSpPr>
            <p:spPr>
              <a:xfrm>
                <a:off x="6517425" y="3759300"/>
                <a:ext cx="84800" cy="123225"/>
              </a:xfrm>
              <a:custGeom>
                <a:avLst/>
                <a:gdLst/>
                <a:ahLst/>
                <a:cxnLst/>
                <a:rect l="l" t="t" r="r" b="b"/>
                <a:pathLst>
                  <a:path w="3392" h="4929" extrusionOk="0">
                    <a:moveTo>
                      <a:pt x="82" y="0"/>
                    </a:moveTo>
                    <a:cubicBezTo>
                      <a:pt x="61" y="0"/>
                      <a:pt x="40" y="6"/>
                      <a:pt x="20" y="18"/>
                    </a:cubicBezTo>
                    <a:cubicBezTo>
                      <a:pt x="9" y="26"/>
                      <a:pt x="1" y="53"/>
                      <a:pt x="15" y="53"/>
                    </a:cubicBezTo>
                    <a:cubicBezTo>
                      <a:pt x="17" y="53"/>
                      <a:pt x="21" y="52"/>
                      <a:pt x="25" y="50"/>
                    </a:cubicBezTo>
                    <a:cubicBezTo>
                      <a:pt x="32" y="46"/>
                      <a:pt x="40" y="45"/>
                      <a:pt x="47" y="45"/>
                    </a:cubicBezTo>
                    <a:cubicBezTo>
                      <a:pt x="99" y="45"/>
                      <a:pt x="153" y="117"/>
                      <a:pt x="177" y="148"/>
                    </a:cubicBezTo>
                    <a:cubicBezTo>
                      <a:pt x="266" y="250"/>
                      <a:pt x="351" y="353"/>
                      <a:pt x="435" y="460"/>
                    </a:cubicBezTo>
                    <a:cubicBezTo>
                      <a:pt x="694" y="795"/>
                      <a:pt x="926" y="1148"/>
                      <a:pt x="1154" y="1500"/>
                    </a:cubicBezTo>
                    <a:cubicBezTo>
                      <a:pt x="1703" y="2353"/>
                      <a:pt x="2212" y="3223"/>
                      <a:pt x="2752" y="4076"/>
                    </a:cubicBezTo>
                    <a:cubicBezTo>
                      <a:pt x="2864" y="4254"/>
                      <a:pt x="2975" y="4424"/>
                      <a:pt x="3091" y="4598"/>
                    </a:cubicBezTo>
                    <a:cubicBezTo>
                      <a:pt x="3158" y="4701"/>
                      <a:pt x="3252" y="4803"/>
                      <a:pt x="3301" y="4915"/>
                    </a:cubicBezTo>
                    <a:cubicBezTo>
                      <a:pt x="3305" y="4924"/>
                      <a:pt x="3312" y="4928"/>
                      <a:pt x="3321" y="4928"/>
                    </a:cubicBezTo>
                    <a:cubicBezTo>
                      <a:pt x="3349" y="4928"/>
                      <a:pt x="3392" y="4885"/>
                      <a:pt x="3382" y="4861"/>
                    </a:cubicBezTo>
                    <a:cubicBezTo>
                      <a:pt x="3332" y="4754"/>
                      <a:pt x="3297" y="4638"/>
                      <a:pt x="3257" y="4531"/>
                    </a:cubicBezTo>
                    <a:cubicBezTo>
                      <a:pt x="3185" y="4361"/>
                      <a:pt x="3105" y="4192"/>
                      <a:pt x="3024" y="4027"/>
                    </a:cubicBezTo>
                    <a:cubicBezTo>
                      <a:pt x="2797" y="3589"/>
                      <a:pt x="2547" y="3165"/>
                      <a:pt x="2283" y="2746"/>
                    </a:cubicBezTo>
                    <a:cubicBezTo>
                      <a:pt x="1770" y="1924"/>
                      <a:pt x="1248" y="1081"/>
                      <a:pt x="592" y="358"/>
                    </a:cubicBezTo>
                    <a:cubicBezTo>
                      <a:pt x="489" y="246"/>
                      <a:pt x="377" y="121"/>
                      <a:pt x="239" y="54"/>
                    </a:cubicBezTo>
                    <a:cubicBezTo>
                      <a:pt x="195" y="32"/>
                      <a:pt x="136" y="0"/>
                      <a:pt x="8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9" name="Google Shape;839;p44">
                <a:extLst>
                  <a:ext uri="{FF2B5EF4-FFF2-40B4-BE49-F238E27FC236}">
                    <a16:creationId xmlns:a16="http://schemas.microsoft.com/office/drawing/2014/main" id="{C10BA1A5-9212-1B94-ACCE-1569D07F983A}"/>
                  </a:ext>
                </a:extLst>
              </p:cNvPr>
              <p:cNvSpPr/>
              <p:nvPr/>
            </p:nvSpPr>
            <p:spPr>
              <a:xfrm>
                <a:off x="6555250" y="3770875"/>
                <a:ext cx="58825" cy="88875"/>
              </a:xfrm>
              <a:custGeom>
                <a:avLst/>
                <a:gdLst/>
                <a:ahLst/>
                <a:cxnLst/>
                <a:rect l="l" t="t" r="r" b="b"/>
                <a:pathLst>
                  <a:path w="2353" h="3555" extrusionOk="0">
                    <a:moveTo>
                      <a:pt x="72" y="1"/>
                    </a:moveTo>
                    <a:cubicBezTo>
                      <a:pt x="44" y="1"/>
                      <a:pt x="1" y="48"/>
                      <a:pt x="34" y="64"/>
                    </a:cubicBezTo>
                    <a:cubicBezTo>
                      <a:pt x="105" y="100"/>
                      <a:pt x="163" y="171"/>
                      <a:pt x="221" y="234"/>
                    </a:cubicBezTo>
                    <a:cubicBezTo>
                      <a:pt x="297" y="310"/>
                      <a:pt x="364" y="399"/>
                      <a:pt x="431" y="484"/>
                    </a:cubicBezTo>
                    <a:cubicBezTo>
                      <a:pt x="610" y="707"/>
                      <a:pt x="757" y="957"/>
                      <a:pt x="900" y="1202"/>
                    </a:cubicBezTo>
                    <a:cubicBezTo>
                      <a:pt x="1061" y="1484"/>
                      <a:pt x="1221" y="1769"/>
                      <a:pt x="1369" y="2055"/>
                    </a:cubicBezTo>
                    <a:cubicBezTo>
                      <a:pt x="1516" y="2332"/>
                      <a:pt x="1654" y="2613"/>
                      <a:pt x="1806" y="2885"/>
                    </a:cubicBezTo>
                    <a:cubicBezTo>
                      <a:pt x="1931" y="3108"/>
                      <a:pt x="2065" y="3358"/>
                      <a:pt x="2243" y="3546"/>
                    </a:cubicBezTo>
                    <a:cubicBezTo>
                      <a:pt x="2250" y="3552"/>
                      <a:pt x="2257" y="3555"/>
                      <a:pt x="2265" y="3555"/>
                    </a:cubicBezTo>
                    <a:cubicBezTo>
                      <a:pt x="2303" y="3555"/>
                      <a:pt x="2353" y="3495"/>
                      <a:pt x="2342" y="3466"/>
                    </a:cubicBezTo>
                    <a:cubicBezTo>
                      <a:pt x="2261" y="3238"/>
                      <a:pt x="2159" y="3019"/>
                      <a:pt x="2060" y="2800"/>
                    </a:cubicBezTo>
                    <a:cubicBezTo>
                      <a:pt x="1931" y="2510"/>
                      <a:pt x="1779" y="2234"/>
                      <a:pt x="1632" y="1957"/>
                    </a:cubicBezTo>
                    <a:cubicBezTo>
                      <a:pt x="1337" y="1412"/>
                      <a:pt x="1034" y="859"/>
                      <a:pt x="632" y="381"/>
                    </a:cubicBezTo>
                    <a:cubicBezTo>
                      <a:pt x="480" y="203"/>
                      <a:pt x="311" y="51"/>
                      <a:pt x="79" y="2"/>
                    </a:cubicBezTo>
                    <a:cubicBezTo>
                      <a:pt x="77" y="1"/>
                      <a:pt x="74" y="1"/>
                      <a:pt x="7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0" name="Google Shape;840;p44">
                <a:extLst>
                  <a:ext uri="{FF2B5EF4-FFF2-40B4-BE49-F238E27FC236}">
                    <a16:creationId xmlns:a16="http://schemas.microsoft.com/office/drawing/2014/main" id="{C42F9526-8479-8175-CEA1-4F801CDFA54F}"/>
                  </a:ext>
                </a:extLst>
              </p:cNvPr>
              <p:cNvSpPr/>
              <p:nvPr/>
            </p:nvSpPr>
            <p:spPr>
              <a:xfrm>
                <a:off x="6584800" y="3798100"/>
                <a:ext cx="53850" cy="84400"/>
              </a:xfrm>
              <a:custGeom>
                <a:avLst/>
                <a:gdLst/>
                <a:ahLst/>
                <a:cxnLst/>
                <a:rect l="l" t="t" r="r" b="b"/>
                <a:pathLst>
                  <a:path w="2154" h="3376" extrusionOk="0">
                    <a:moveTo>
                      <a:pt x="38" y="0"/>
                    </a:moveTo>
                    <a:cubicBezTo>
                      <a:pt x="23" y="0"/>
                      <a:pt x="1" y="26"/>
                      <a:pt x="12" y="42"/>
                    </a:cubicBezTo>
                    <a:cubicBezTo>
                      <a:pt x="160" y="198"/>
                      <a:pt x="289" y="381"/>
                      <a:pt x="414" y="560"/>
                    </a:cubicBezTo>
                    <a:cubicBezTo>
                      <a:pt x="566" y="774"/>
                      <a:pt x="709" y="993"/>
                      <a:pt x="843" y="1220"/>
                    </a:cubicBezTo>
                    <a:cubicBezTo>
                      <a:pt x="1128" y="1694"/>
                      <a:pt x="1378" y="2189"/>
                      <a:pt x="1637" y="2680"/>
                    </a:cubicBezTo>
                    <a:cubicBezTo>
                      <a:pt x="1758" y="2912"/>
                      <a:pt x="1901" y="3171"/>
                      <a:pt x="2075" y="3367"/>
                    </a:cubicBezTo>
                    <a:cubicBezTo>
                      <a:pt x="2080" y="3373"/>
                      <a:pt x="2086" y="3376"/>
                      <a:pt x="2092" y="3376"/>
                    </a:cubicBezTo>
                    <a:cubicBezTo>
                      <a:pt x="2120" y="3376"/>
                      <a:pt x="2153" y="3331"/>
                      <a:pt x="2146" y="3309"/>
                    </a:cubicBezTo>
                    <a:cubicBezTo>
                      <a:pt x="2079" y="3068"/>
                      <a:pt x="1963" y="2832"/>
                      <a:pt x="1856" y="2604"/>
                    </a:cubicBezTo>
                    <a:cubicBezTo>
                      <a:pt x="1740" y="2354"/>
                      <a:pt x="1606" y="2109"/>
                      <a:pt x="1477" y="1868"/>
                    </a:cubicBezTo>
                    <a:cubicBezTo>
                      <a:pt x="1218" y="1395"/>
                      <a:pt x="945" y="908"/>
                      <a:pt x="597" y="497"/>
                    </a:cubicBezTo>
                    <a:cubicBezTo>
                      <a:pt x="437" y="301"/>
                      <a:pt x="262" y="136"/>
                      <a:pt x="44" y="2"/>
                    </a:cubicBezTo>
                    <a:cubicBezTo>
                      <a:pt x="42" y="1"/>
                      <a:pt x="40" y="0"/>
                      <a:pt x="3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1" name="Google Shape;841;p44">
                <a:extLst>
                  <a:ext uri="{FF2B5EF4-FFF2-40B4-BE49-F238E27FC236}">
                    <a16:creationId xmlns:a16="http://schemas.microsoft.com/office/drawing/2014/main" id="{1EB45B64-32A2-FF2A-DA28-F81ECD6DDB9B}"/>
                  </a:ext>
                </a:extLst>
              </p:cNvPr>
              <p:cNvSpPr/>
              <p:nvPr/>
            </p:nvSpPr>
            <p:spPr>
              <a:xfrm>
                <a:off x="6616675" y="3819300"/>
                <a:ext cx="24300" cy="46300"/>
              </a:xfrm>
              <a:custGeom>
                <a:avLst/>
                <a:gdLst/>
                <a:ahLst/>
                <a:cxnLst/>
                <a:rect l="l" t="t" r="r" b="b"/>
                <a:pathLst>
                  <a:path w="972" h="1852" extrusionOk="0">
                    <a:moveTo>
                      <a:pt x="126" y="64"/>
                    </a:moveTo>
                    <a:cubicBezTo>
                      <a:pt x="127" y="67"/>
                      <a:pt x="125" y="70"/>
                      <a:pt x="120" y="74"/>
                    </a:cubicBezTo>
                    <a:lnTo>
                      <a:pt x="120" y="74"/>
                    </a:lnTo>
                    <a:cubicBezTo>
                      <a:pt x="121" y="73"/>
                      <a:pt x="121" y="71"/>
                      <a:pt x="121" y="69"/>
                    </a:cubicBezTo>
                    <a:cubicBezTo>
                      <a:pt x="121" y="67"/>
                      <a:pt x="122" y="67"/>
                      <a:pt x="123" y="67"/>
                    </a:cubicBezTo>
                    <a:cubicBezTo>
                      <a:pt x="125" y="67"/>
                      <a:pt x="126" y="67"/>
                      <a:pt x="126" y="64"/>
                    </a:cubicBezTo>
                    <a:close/>
                    <a:moveTo>
                      <a:pt x="30" y="116"/>
                    </a:moveTo>
                    <a:cubicBezTo>
                      <a:pt x="31" y="116"/>
                      <a:pt x="32" y="116"/>
                      <a:pt x="33" y="117"/>
                    </a:cubicBezTo>
                    <a:lnTo>
                      <a:pt x="33" y="117"/>
                    </a:lnTo>
                    <a:cubicBezTo>
                      <a:pt x="31" y="118"/>
                      <a:pt x="29" y="118"/>
                      <a:pt x="28" y="118"/>
                    </a:cubicBezTo>
                    <a:cubicBezTo>
                      <a:pt x="28" y="118"/>
                      <a:pt x="27" y="118"/>
                      <a:pt x="27" y="118"/>
                    </a:cubicBezTo>
                    <a:cubicBezTo>
                      <a:pt x="28" y="117"/>
                      <a:pt x="29" y="116"/>
                      <a:pt x="30" y="116"/>
                    </a:cubicBezTo>
                    <a:close/>
                    <a:moveTo>
                      <a:pt x="114" y="1"/>
                    </a:moveTo>
                    <a:cubicBezTo>
                      <a:pt x="106" y="1"/>
                      <a:pt x="97" y="2"/>
                      <a:pt x="86" y="6"/>
                    </a:cubicBezTo>
                    <a:cubicBezTo>
                      <a:pt x="32" y="20"/>
                      <a:pt x="1" y="73"/>
                      <a:pt x="5" y="127"/>
                    </a:cubicBezTo>
                    <a:cubicBezTo>
                      <a:pt x="6" y="149"/>
                      <a:pt x="16" y="157"/>
                      <a:pt x="29" y="157"/>
                    </a:cubicBezTo>
                    <a:cubicBezTo>
                      <a:pt x="36" y="157"/>
                      <a:pt x="42" y="155"/>
                      <a:pt x="50" y="152"/>
                    </a:cubicBezTo>
                    <a:lnTo>
                      <a:pt x="50" y="152"/>
                    </a:lnTo>
                    <a:cubicBezTo>
                      <a:pt x="64" y="184"/>
                      <a:pt x="65" y="218"/>
                      <a:pt x="77" y="252"/>
                    </a:cubicBezTo>
                    <a:cubicBezTo>
                      <a:pt x="117" y="381"/>
                      <a:pt x="184" y="502"/>
                      <a:pt x="233" y="627"/>
                    </a:cubicBezTo>
                    <a:cubicBezTo>
                      <a:pt x="367" y="935"/>
                      <a:pt x="501" y="1243"/>
                      <a:pt x="666" y="1533"/>
                    </a:cubicBezTo>
                    <a:cubicBezTo>
                      <a:pt x="728" y="1640"/>
                      <a:pt x="795" y="1743"/>
                      <a:pt x="867" y="1841"/>
                    </a:cubicBezTo>
                    <a:cubicBezTo>
                      <a:pt x="872" y="1848"/>
                      <a:pt x="880" y="1852"/>
                      <a:pt x="888" y="1852"/>
                    </a:cubicBezTo>
                    <a:cubicBezTo>
                      <a:pt x="923" y="1852"/>
                      <a:pt x="971" y="1789"/>
                      <a:pt x="960" y="1756"/>
                    </a:cubicBezTo>
                    <a:cubicBezTo>
                      <a:pt x="871" y="1448"/>
                      <a:pt x="777" y="1140"/>
                      <a:pt x="648" y="846"/>
                    </a:cubicBezTo>
                    <a:cubicBezTo>
                      <a:pt x="572" y="672"/>
                      <a:pt x="492" y="502"/>
                      <a:pt x="402" y="337"/>
                    </a:cubicBezTo>
                    <a:cubicBezTo>
                      <a:pt x="367" y="274"/>
                      <a:pt x="335" y="203"/>
                      <a:pt x="291" y="145"/>
                    </a:cubicBezTo>
                    <a:cubicBezTo>
                      <a:pt x="260" y="100"/>
                      <a:pt x="219" y="73"/>
                      <a:pt x="184" y="42"/>
                    </a:cubicBezTo>
                    <a:cubicBezTo>
                      <a:pt x="156" y="21"/>
                      <a:pt x="142" y="1"/>
                      <a:pt x="11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2" name="Google Shape;842;p44">
                <a:extLst>
                  <a:ext uri="{FF2B5EF4-FFF2-40B4-BE49-F238E27FC236}">
                    <a16:creationId xmlns:a16="http://schemas.microsoft.com/office/drawing/2014/main" id="{E3071E87-174C-1765-C522-B0E3243B0D95}"/>
                  </a:ext>
                </a:extLst>
              </p:cNvPr>
              <p:cNvSpPr/>
              <p:nvPr/>
            </p:nvSpPr>
            <p:spPr>
              <a:xfrm>
                <a:off x="6553900" y="3784525"/>
                <a:ext cx="54050" cy="90350"/>
              </a:xfrm>
              <a:custGeom>
                <a:avLst/>
                <a:gdLst/>
                <a:ahLst/>
                <a:cxnLst/>
                <a:rect l="l" t="t" r="r" b="b"/>
                <a:pathLst>
                  <a:path w="2162" h="3614" extrusionOk="0">
                    <a:moveTo>
                      <a:pt x="43" y="0"/>
                    </a:moveTo>
                    <a:cubicBezTo>
                      <a:pt x="26" y="0"/>
                      <a:pt x="0" y="29"/>
                      <a:pt x="8" y="40"/>
                    </a:cubicBezTo>
                    <a:cubicBezTo>
                      <a:pt x="347" y="643"/>
                      <a:pt x="699" y="1237"/>
                      <a:pt x="1030" y="1844"/>
                    </a:cubicBezTo>
                    <a:cubicBezTo>
                      <a:pt x="1195" y="2147"/>
                      <a:pt x="1360" y="2460"/>
                      <a:pt x="1539" y="2759"/>
                    </a:cubicBezTo>
                    <a:cubicBezTo>
                      <a:pt x="1708" y="3045"/>
                      <a:pt x="1878" y="3339"/>
                      <a:pt x="2079" y="3607"/>
                    </a:cubicBezTo>
                    <a:cubicBezTo>
                      <a:pt x="2083" y="3611"/>
                      <a:pt x="2088" y="3613"/>
                      <a:pt x="2093" y="3613"/>
                    </a:cubicBezTo>
                    <a:cubicBezTo>
                      <a:pt x="2120" y="3613"/>
                      <a:pt x="2161" y="3567"/>
                      <a:pt x="2150" y="3544"/>
                    </a:cubicBezTo>
                    <a:cubicBezTo>
                      <a:pt x="2007" y="3228"/>
                      <a:pt x="1838" y="2924"/>
                      <a:pt x="1677" y="2616"/>
                    </a:cubicBezTo>
                    <a:cubicBezTo>
                      <a:pt x="1516" y="2308"/>
                      <a:pt x="1347" y="2000"/>
                      <a:pt x="1173" y="1696"/>
                    </a:cubicBezTo>
                    <a:cubicBezTo>
                      <a:pt x="838" y="1112"/>
                      <a:pt x="503" y="509"/>
                      <a:pt x="52" y="5"/>
                    </a:cubicBezTo>
                    <a:cubicBezTo>
                      <a:pt x="50" y="2"/>
                      <a:pt x="47" y="0"/>
                      <a:pt x="4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3" name="Google Shape;843;p44">
                <a:extLst>
                  <a:ext uri="{FF2B5EF4-FFF2-40B4-BE49-F238E27FC236}">
                    <a16:creationId xmlns:a16="http://schemas.microsoft.com/office/drawing/2014/main" id="{CA593B06-8A2E-0D6C-BD8F-4C4D9CD2DADD}"/>
                  </a:ext>
                </a:extLst>
              </p:cNvPr>
              <p:cNvSpPr/>
              <p:nvPr/>
            </p:nvSpPr>
            <p:spPr>
              <a:xfrm>
                <a:off x="6486375" y="3742000"/>
                <a:ext cx="53825" cy="92100"/>
              </a:xfrm>
              <a:custGeom>
                <a:avLst/>
                <a:gdLst/>
                <a:ahLst/>
                <a:cxnLst/>
                <a:rect l="l" t="t" r="r" b="b"/>
                <a:pathLst>
                  <a:path w="2153" h="3684" extrusionOk="0">
                    <a:moveTo>
                      <a:pt x="51" y="1"/>
                    </a:moveTo>
                    <a:cubicBezTo>
                      <a:pt x="31" y="1"/>
                      <a:pt x="1" y="35"/>
                      <a:pt x="8" y="50"/>
                    </a:cubicBezTo>
                    <a:cubicBezTo>
                      <a:pt x="129" y="286"/>
                      <a:pt x="285" y="505"/>
                      <a:pt x="419" y="733"/>
                    </a:cubicBezTo>
                    <a:cubicBezTo>
                      <a:pt x="562" y="965"/>
                      <a:pt x="695" y="1206"/>
                      <a:pt x="825" y="1447"/>
                    </a:cubicBezTo>
                    <a:cubicBezTo>
                      <a:pt x="1093" y="1938"/>
                      <a:pt x="1347" y="2433"/>
                      <a:pt x="1628" y="2920"/>
                    </a:cubicBezTo>
                    <a:cubicBezTo>
                      <a:pt x="1776" y="3174"/>
                      <a:pt x="1932" y="3429"/>
                      <a:pt x="2093" y="3679"/>
                    </a:cubicBezTo>
                    <a:cubicBezTo>
                      <a:pt x="2095" y="3682"/>
                      <a:pt x="2098" y="3683"/>
                      <a:pt x="2102" y="3683"/>
                    </a:cubicBezTo>
                    <a:cubicBezTo>
                      <a:pt x="2121" y="3683"/>
                      <a:pt x="2153" y="3653"/>
                      <a:pt x="2142" y="3634"/>
                    </a:cubicBezTo>
                    <a:cubicBezTo>
                      <a:pt x="1611" y="2670"/>
                      <a:pt x="1142" y="1670"/>
                      <a:pt x="566" y="728"/>
                    </a:cubicBezTo>
                    <a:cubicBezTo>
                      <a:pt x="414" y="483"/>
                      <a:pt x="263" y="215"/>
                      <a:pt x="62" y="5"/>
                    </a:cubicBezTo>
                    <a:cubicBezTo>
                      <a:pt x="59" y="2"/>
                      <a:pt x="55" y="1"/>
                      <a:pt x="5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4" name="Google Shape;844;p44">
                <a:extLst>
                  <a:ext uri="{FF2B5EF4-FFF2-40B4-BE49-F238E27FC236}">
                    <a16:creationId xmlns:a16="http://schemas.microsoft.com/office/drawing/2014/main" id="{EE736402-E9C0-9B2F-C8FB-F1F4A8CE33FA}"/>
                  </a:ext>
                </a:extLst>
              </p:cNvPr>
              <p:cNvSpPr/>
              <p:nvPr/>
            </p:nvSpPr>
            <p:spPr>
              <a:xfrm>
                <a:off x="6628500" y="3832375"/>
                <a:ext cx="31450" cy="32675"/>
              </a:xfrm>
              <a:custGeom>
                <a:avLst/>
                <a:gdLst/>
                <a:ahLst/>
                <a:cxnLst/>
                <a:rect l="l" t="t" r="r" b="b"/>
                <a:pathLst>
                  <a:path w="1258" h="1307" extrusionOk="0">
                    <a:moveTo>
                      <a:pt x="70" y="1"/>
                    </a:moveTo>
                    <a:cubicBezTo>
                      <a:pt x="38" y="1"/>
                      <a:pt x="1" y="46"/>
                      <a:pt x="23" y="68"/>
                    </a:cubicBezTo>
                    <a:cubicBezTo>
                      <a:pt x="108" y="180"/>
                      <a:pt x="188" y="287"/>
                      <a:pt x="282" y="390"/>
                    </a:cubicBezTo>
                    <a:cubicBezTo>
                      <a:pt x="376" y="492"/>
                      <a:pt x="470" y="595"/>
                      <a:pt x="559" y="698"/>
                    </a:cubicBezTo>
                    <a:cubicBezTo>
                      <a:pt x="653" y="800"/>
                      <a:pt x="751" y="898"/>
                      <a:pt x="844" y="997"/>
                    </a:cubicBezTo>
                    <a:cubicBezTo>
                      <a:pt x="947" y="1108"/>
                      <a:pt x="1054" y="1215"/>
                      <a:pt x="1179" y="1300"/>
                    </a:cubicBezTo>
                    <a:cubicBezTo>
                      <a:pt x="1184" y="1304"/>
                      <a:pt x="1190" y="1306"/>
                      <a:pt x="1197" y="1306"/>
                    </a:cubicBezTo>
                    <a:cubicBezTo>
                      <a:pt x="1224" y="1306"/>
                      <a:pt x="1257" y="1272"/>
                      <a:pt x="1246" y="1247"/>
                    </a:cubicBezTo>
                    <a:cubicBezTo>
                      <a:pt x="1121" y="988"/>
                      <a:pt x="911" y="764"/>
                      <a:pt x="711" y="564"/>
                    </a:cubicBezTo>
                    <a:cubicBezTo>
                      <a:pt x="612" y="465"/>
                      <a:pt x="514" y="367"/>
                      <a:pt x="412" y="273"/>
                    </a:cubicBezTo>
                    <a:cubicBezTo>
                      <a:pt x="309" y="180"/>
                      <a:pt x="197" y="95"/>
                      <a:pt x="86" y="6"/>
                    </a:cubicBezTo>
                    <a:cubicBezTo>
                      <a:pt x="81" y="2"/>
                      <a:pt x="75" y="1"/>
                      <a:pt x="7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5" name="Google Shape;845;p44">
                <a:extLst>
                  <a:ext uri="{FF2B5EF4-FFF2-40B4-BE49-F238E27FC236}">
                    <a16:creationId xmlns:a16="http://schemas.microsoft.com/office/drawing/2014/main" id="{B96A93B6-8166-7601-12FE-4BA602A96EB5}"/>
                  </a:ext>
                </a:extLst>
              </p:cNvPr>
              <p:cNvSpPr/>
              <p:nvPr/>
            </p:nvSpPr>
            <p:spPr>
              <a:xfrm>
                <a:off x="6631050" y="3829675"/>
                <a:ext cx="29350" cy="14250"/>
              </a:xfrm>
              <a:custGeom>
                <a:avLst/>
                <a:gdLst/>
                <a:ahLst/>
                <a:cxnLst/>
                <a:rect l="l" t="t" r="r" b="b"/>
                <a:pathLst>
                  <a:path w="1174" h="570" extrusionOk="0">
                    <a:moveTo>
                      <a:pt x="142" y="1"/>
                    </a:moveTo>
                    <a:cubicBezTo>
                      <a:pt x="86" y="1"/>
                      <a:pt x="0" y="86"/>
                      <a:pt x="48" y="130"/>
                    </a:cubicBezTo>
                    <a:lnTo>
                      <a:pt x="48" y="130"/>
                    </a:lnTo>
                    <a:cubicBezTo>
                      <a:pt x="47" y="131"/>
                      <a:pt x="47" y="131"/>
                      <a:pt x="46" y="132"/>
                    </a:cubicBezTo>
                    <a:cubicBezTo>
                      <a:pt x="61" y="145"/>
                      <a:pt x="77" y="158"/>
                      <a:pt x="95" y="170"/>
                    </a:cubicBezTo>
                    <a:lnTo>
                      <a:pt x="95" y="170"/>
                    </a:lnTo>
                    <a:cubicBezTo>
                      <a:pt x="143" y="221"/>
                      <a:pt x="171" y="290"/>
                      <a:pt x="225" y="337"/>
                    </a:cubicBezTo>
                    <a:cubicBezTo>
                      <a:pt x="230" y="342"/>
                      <a:pt x="237" y="345"/>
                      <a:pt x="243" y="345"/>
                    </a:cubicBezTo>
                    <a:cubicBezTo>
                      <a:pt x="272" y="345"/>
                      <a:pt x="308" y="304"/>
                      <a:pt x="302" y="276"/>
                    </a:cubicBezTo>
                    <a:lnTo>
                      <a:pt x="302" y="276"/>
                    </a:lnTo>
                    <a:cubicBezTo>
                      <a:pt x="379" y="312"/>
                      <a:pt x="460" y="345"/>
                      <a:pt x="542" y="377"/>
                    </a:cubicBezTo>
                    <a:cubicBezTo>
                      <a:pt x="626" y="417"/>
                      <a:pt x="720" y="453"/>
                      <a:pt x="814" y="480"/>
                    </a:cubicBezTo>
                    <a:cubicBezTo>
                      <a:pt x="903" y="511"/>
                      <a:pt x="988" y="547"/>
                      <a:pt x="1082" y="569"/>
                    </a:cubicBezTo>
                    <a:cubicBezTo>
                      <a:pt x="1084" y="570"/>
                      <a:pt x="1086" y="570"/>
                      <a:pt x="1088" y="570"/>
                    </a:cubicBezTo>
                    <a:cubicBezTo>
                      <a:pt x="1118" y="570"/>
                      <a:pt x="1173" y="522"/>
                      <a:pt x="1144" y="498"/>
                    </a:cubicBezTo>
                    <a:cubicBezTo>
                      <a:pt x="1073" y="444"/>
                      <a:pt x="997" y="399"/>
                      <a:pt x="926" y="355"/>
                    </a:cubicBezTo>
                    <a:cubicBezTo>
                      <a:pt x="845" y="306"/>
                      <a:pt x="760" y="261"/>
                      <a:pt x="676" y="221"/>
                    </a:cubicBezTo>
                    <a:cubicBezTo>
                      <a:pt x="586" y="181"/>
                      <a:pt x="501" y="140"/>
                      <a:pt x="412" y="100"/>
                    </a:cubicBezTo>
                    <a:cubicBezTo>
                      <a:pt x="332" y="65"/>
                      <a:pt x="243" y="20"/>
                      <a:pt x="153" y="2"/>
                    </a:cubicBezTo>
                    <a:cubicBezTo>
                      <a:pt x="150" y="1"/>
                      <a:pt x="146" y="1"/>
                      <a:pt x="14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6" name="Google Shape;846;p44">
                <a:extLst>
                  <a:ext uri="{FF2B5EF4-FFF2-40B4-BE49-F238E27FC236}">
                    <a16:creationId xmlns:a16="http://schemas.microsoft.com/office/drawing/2014/main" id="{FDB4E7C6-9E7E-2FA8-CAC8-8948C835174F}"/>
                  </a:ext>
                </a:extLst>
              </p:cNvPr>
              <p:cNvSpPr/>
              <p:nvPr/>
            </p:nvSpPr>
            <p:spPr>
              <a:xfrm>
                <a:off x="6342500" y="3690950"/>
                <a:ext cx="53600" cy="62400"/>
              </a:xfrm>
              <a:custGeom>
                <a:avLst/>
                <a:gdLst/>
                <a:ahLst/>
                <a:cxnLst/>
                <a:rect l="l" t="t" r="r" b="b"/>
                <a:pathLst>
                  <a:path w="2144" h="2496" extrusionOk="0">
                    <a:moveTo>
                      <a:pt x="118" y="1"/>
                    </a:moveTo>
                    <a:cubicBezTo>
                      <a:pt x="70" y="1"/>
                      <a:pt x="1" y="77"/>
                      <a:pt x="23" y="114"/>
                    </a:cubicBezTo>
                    <a:cubicBezTo>
                      <a:pt x="300" y="565"/>
                      <a:pt x="634" y="980"/>
                      <a:pt x="974" y="1382"/>
                    </a:cubicBezTo>
                    <a:cubicBezTo>
                      <a:pt x="1308" y="1775"/>
                      <a:pt x="1665" y="2163"/>
                      <a:pt x="2058" y="2489"/>
                    </a:cubicBezTo>
                    <a:cubicBezTo>
                      <a:pt x="2064" y="2494"/>
                      <a:pt x="2070" y="2496"/>
                      <a:pt x="2076" y="2496"/>
                    </a:cubicBezTo>
                    <a:cubicBezTo>
                      <a:pt x="2107" y="2496"/>
                      <a:pt x="2144" y="2449"/>
                      <a:pt x="2125" y="2427"/>
                    </a:cubicBezTo>
                    <a:cubicBezTo>
                      <a:pt x="1799" y="2029"/>
                      <a:pt x="1460" y="1645"/>
                      <a:pt x="1134" y="1248"/>
                    </a:cubicBezTo>
                    <a:cubicBezTo>
                      <a:pt x="799" y="837"/>
                      <a:pt x="487" y="413"/>
                      <a:pt x="143" y="12"/>
                    </a:cubicBezTo>
                    <a:cubicBezTo>
                      <a:pt x="136" y="4"/>
                      <a:pt x="128" y="1"/>
                      <a:pt x="11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7" name="Google Shape;847;p44">
                <a:extLst>
                  <a:ext uri="{FF2B5EF4-FFF2-40B4-BE49-F238E27FC236}">
                    <a16:creationId xmlns:a16="http://schemas.microsoft.com/office/drawing/2014/main" id="{8167D6C2-5425-8576-6F9A-4CFFE863FD08}"/>
                  </a:ext>
                </a:extLst>
              </p:cNvPr>
              <p:cNvSpPr/>
              <p:nvPr/>
            </p:nvSpPr>
            <p:spPr>
              <a:xfrm>
                <a:off x="6264950" y="3659425"/>
                <a:ext cx="13150" cy="22350"/>
              </a:xfrm>
              <a:custGeom>
                <a:avLst/>
                <a:gdLst/>
                <a:ahLst/>
                <a:cxnLst/>
                <a:rect l="l" t="t" r="r" b="b"/>
                <a:pathLst>
                  <a:path w="526" h="894" extrusionOk="0">
                    <a:moveTo>
                      <a:pt x="41" y="1"/>
                    </a:moveTo>
                    <a:cubicBezTo>
                      <a:pt x="30" y="1"/>
                      <a:pt x="12" y="19"/>
                      <a:pt x="9" y="32"/>
                    </a:cubicBezTo>
                    <a:cubicBezTo>
                      <a:pt x="0" y="184"/>
                      <a:pt x="90" y="317"/>
                      <a:pt x="165" y="442"/>
                    </a:cubicBezTo>
                    <a:cubicBezTo>
                      <a:pt x="255" y="599"/>
                      <a:pt x="353" y="750"/>
                      <a:pt x="469" y="889"/>
                    </a:cubicBezTo>
                    <a:cubicBezTo>
                      <a:pt x="472" y="892"/>
                      <a:pt x="476" y="894"/>
                      <a:pt x="481" y="894"/>
                    </a:cubicBezTo>
                    <a:cubicBezTo>
                      <a:pt x="500" y="894"/>
                      <a:pt x="525" y="867"/>
                      <a:pt x="518" y="849"/>
                    </a:cubicBezTo>
                    <a:cubicBezTo>
                      <a:pt x="433" y="692"/>
                      <a:pt x="335" y="545"/>
                      <a:pt x="246" y="393"/>
                    </a:cubicBezTo>
                    <a:cubicBezTo>
                      <a:pt x="201" y="317"/>
                      <a:pt x="161" y="246"/>
                      <a:pt x="125" y="170"/>
                    </a:cubicBezTo>
                    <a:cubicBezTo>
                      <a:pt x="112" y="139"/>
                      <a:pt x="94" y="108"/>
                      <a:pt x="81" y="81"/>
                    </a:cubicBezTo>
                    <a:cubicBezTo>
                      <a:pt x="67" y="54"/>
                      <a:pt x="54" y="41"/>
                      <a:pt x="49" y="9"/>
                    </a:cubicBezTo>
                    <a:cubicBezTo>
                      <a:pt x="48" y="3"/>
                      <a:pt x="45" y="1"/>
                      <a:pt x="4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8" name="Google Shape;848;p44">
                <a:extLst>
                  <a:ext uri="{FF2B5EF4-FFF2-40B4-BE49-F238E27FC236}">
                    <a16:creationId xmlns:a16="http://schemas.microsoft.com/office/drawing/2014/main" id="{445F7E9E-580B-624A-4DD3-0B8F766F31A5}"/>
                  </a:ext>
                </a:extLst>
              </p:cNvPr>
              <p:cNvSpPr/>
              <p:nvPr/>
            </p:nvSpPr>
            <p:spPr>
              <a:xfrm>
                <a:off x="6281025" y="3664525"/>
                <a:ext cx="55550" cy="19475"/>
              </a:xfrm>
              <a:custGeom>
                <a:avLst/>
                <a:gdLst/>
                <a:ahLst/>
                <a:cxnLst/>
                <a:rect l="l" t="t" r="r" b="b"/>
                <a:pathLst>
                  <a:path w="2222" h="779" extrusionOk="0">
                    <a:moveTo>
                      <a:pt x="160" y="1"/>
                    </a:moveTo>
                    <a:cubicBezTo>
                      <a:pt x="141" y="1"/>
                      <a:pt x="122" y="1"/>
                      <a:pt x="103" y="2"/>
                    </a:cubicBezTo>
                    <a:cubicBezTo>
                      <a:pt x="71" y="2"/>
                      <a:pt x="0" y="78"/>
                      <a:pt x="49" y="91"/>
                    </a:cubicBezTo>
                    <a:cubicBezTo>
                      <a:pt x="214" y="140"/>
                      <a:pt x="384" y="171"/>
                      <a:pt x="549" y="216"/>
                    </a:cubicBezTo>
                    <a:cubicBezTo>
                      <a:pt x="732" y="270"/>
                      <a:pt x="915" y="323"/>
                      <a:pt x="1094" y="390"/>
                    </a:cubicBezTo>
                    <a:cubicBezTo>
                      <a:pt x="1437" y="515"/>
                      <a:pt x="1781" y="676"/>
                      <a:pt x="2134" y="779"/>
                    </a:cubicBezTo>
                    <a:cubicBezTo>
                      <a:pt x="2135" y="779"/>
                      <a:pt x="2136" y="779"/>
                      <a:pt x="2137" y="779"/>
                    </a:cubicBezTo>
                    <a:cubicBezTo>
                      <a:pt x="2166" y="779"/>
                      <a:pt x="2222" y="733"/>
                      <a:pt x="2192" y="707"/>
                    </a:cubicBezTo>
                    <a:cubicBezTo>
                      <a:pt x="1906" y="484"/>
                      <a:pt x="1549" y="341"/>
                      <a:pt x="1210" y="225"/>
                    </a:cubicBezTo>
                    <a:cubicBezTo>
                      <a:pt x="875" y="115"/>
                      <a:pt x="513" y="1"/>
                      <a:pt x="16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9" name="Google Shape;849;p44">
                <a:extLst>
                  <a:ext uri="{FF2B5EF4-FFF2-40B4-BE49-F238E27FC236}">
                    <a16:creationId xmlns:a16="http://schemas.microsoft.com/office/drawing/2014/main" id="{218F2845-B8CC-F068-2DF3-40AFC66C5E03}"/>
                  </a:ext>
                </a:extLst>
              </p:cNvPr>
              <p:cNvSpPr/>
              <p:nvPr/>
            </p:nvSpPr>
            <p:spPr>
              <a:xfrm>
                <a:off x="6323775" y="3667100"/>
                <a:ext cx="53600" cy="17025"/>
              </a:xfrm>
              <a:custGeom>
                <a:avLst/>
                <a:gdLst/>
                <a:ahLst/>
                <a:cxnLst/>
                <a:rect l="l" t="t" r="r" b="b"/>
                <a:pathLst>
                  <a:path w="2144" h="681" extrusionOk="0">
                    <a:moveTo>
                      <a:pt x="424" y="1"/>
                    </a:moveTo>
                    <a:cubicBezTo>
                      <a:pt x="307" y="1"/>
                      <a:pt x="190" y="18"/>
                      <a:pt x="75" y="60"/>
                    </a:cubicBezTo>
                    <a:cubicBezTo>
                      <a:pt x="46" y="72"/>
                      <a:pt x="1" y="141"/>
                      <a:pt x="48" y="141"/>
                    </a:cubicBezTo>
                    <a:cubicBezTo>
                      <a:pt x="51" y="141"/>
                      <a:pt x="54" y="140"/>
                      <a:pt x="58" y="140"/>
                    </a:cubicBezTo>
                    <a:cubicBezTo>
                      <a:pt x="102" y="132"/>
                      <a:pt x="149" y="128"/>
                      <a:pt x="197" y="128"/>
                    </a:cubicBezTo>
                    <a:cubicBezTo>
                      <a:pt x="301" y="128"/>
                      <a:pt x="409" y="145"/>
                      <a:pt x="504" y="167"/>
                    </a:cubicBezTo>
                    <a:cubicBezTo>
                      <a:pt x="674" y="202"/>
                      <a:pt x="843" y="256"/>
                      <a:pt x="1008" y="318"/>
                    </a:cubicBezTo>
                    <a:cubicBezTo>
                      <a:pt x="1348" y="443"/>
                      <a:pt x="1682" y="595"/>
                      <a:pt x="2039" y="680"/>
                    </a:cubicBezTo>
                    <a:cubicBezTo>
                      <a:pt x="2042" y="681"/>
                      <a:pt x="2044" y="681"/>
                      <a:pt x="2046" y="681"/>
                    </a:cubicBezTo>
                    <a:cubicBezTo>
                      <a:pt x="2084" y="681"/>
                      <a:pt x="2144" y="620"/>
                      <a:pt x="2098" y="595"/>
                    </a:cubicBezTo>
                    <a:cubicBezTo>
                      <a:pt x="1767" y="417"/>
                      <a:pt x="1428" y="251"/>
                      <a:pt x="1071" y="131"/>
                    </a:cubicBezTo>
                    <a:cubicBezTo>
                      <a:pt x="864" y="61"/>
                      <a:pt x="644" y="1"/>
                      <a:pt x="42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0" name="Google Shape;850;p44">
                <a:extLst>
                  <a:ext uri="{FF2B5EF4-FFF2-40B4-BE49-F238E27FC236}">
                    <a16:creationId xmlns:a16="http://schemas.microsoft.com/office/drawing/2014/main" id="{63AD7934-F244-7682-18C8-8B4A7BDAA2DC}"/>
                  </a:ext>
                </a:extLst>
              </p:cNvPr>
              <p:cNvSpPr/>
              <p:nvPr/>
            </p:nvSpPr>
            <p:spPr>
              <a:xfrm>
                <a:off x="6368725" y="3672325"/>
                <a:ext cx="66350" cy="31125"/>
              </a:xfrm>
              <a:custGeom>
                <a:avLst/>
                <a:gdLst/>
                <a:ahLst/>
                <a:cxnLst/>
                <a:rect l="l" t="t" r="r" b="b"/>
                <a:pathLst>
                  <a:path w="2654" h="1245" extrusionOk="0">
                    <a:moveTo>
                      <a:pt x="370" y="0"/>
                    </a:moveTo>
                    <a:cubicBezTo>
                      <a:pt x="282" y="0"/>
                      <a:pt x="195" y="16"/>
                      <a:pt x="117" y="60"/>
                    </a:cubicBezTo>
                    <a:cubicBezTo>
                      <a:pt x="85" y="78"/>
                      <a:pt x="0" y="181"/>
                      <a:pt x="85" y="190"/>
                    </a:cubicBezTo>
                    <a:cubicBezTo>
                      <a:pt x="384" y="217"/>
                      <a:pt x="661" y="324"/>
                      <a:pt x="933" y="458"/>
                    </a:cubicBezTo>
                    <a:cubicBezTo>
                      <a:pt x="1299" y="641"/>
                      <a:pt x="1656" y="846"/>
                      <a:pt x="2027" y="1016"/>
                    </a:cubicBezTo>
                    <a:cubicBezTo>
                      <a:pt x="2201" y="1096"/>
                      <a:pt x="2375" y="1185"/>
                      <a:pt x="2554" y="1243"/>
                    </a:cubicBezTo>
                    <a:cubicBezTo>
                      <a:pt x="2556" y="1244"/>
                      <a:pt x="2558" y="1244"/>
                      <a:pt x="2560" y="1244"/>
                    </a:cubicBezTo>
                    <a:cubicBezTo>
                      <a:pt x="2594" y="1244"/>
                      <a:pt x="2654" y="1188"/>
                      <a:pt x="2621" y="1163"/>
                    </a:cubicBezTo>
                    <a:cubicBezTo>
                      <a:pt x="2326" y="949"/>
                      <a:pt x="2027" y="721"/>
                      <a:pt x="1715" y="533"/>
                    </a:cubicBezTo>
                    <a:cubicBezTo>
                      <a:pt x="1366" y="328"/>
                      <a:pt x="1005" y="132"/>
                      <a:pt x="612" y="34"/>
                    </a:cubicBezTo>
                    <a:cubicBezTo>
                      <a:pt x="535" y="14"/>
                      <a:pt x="452" y="0"/>
                      <a:pt x="37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1" name="Google Shape;851;p44">
                <a:extLst>
                  <a:ext uri="{FF2B5EF4-FFF2-40B4-BE49-F238E27FC236}">
                    <a16:creationId xmlns:a16="http://schemas.microsoft.com/office/drawing/2014/main" id="{2C658064-27DE-5F66-01FE-439ED07C6E1A}"/>
                  </a:ext>
                </a:extLst>
              </p:cNvPr>
              <p:cNvSpPr/>
              <p:nvPr/>
            </p:nvSpPr>
            <p:spPr>
              <a:xfrm>
                <a:off x="6435225" y="3700625"/>
                <a:ext cx="45825" cy="25825"/>
              </a:xfrm>
              <a:custGeom>
                <a:avLst/>
                <a:gdLst/>
                <a:ahLst/>
                <a:cxnLst/>
                <a:rect l="l" t="t" r="r" b="b"/>
                <a:pathLst>
                  <a:path w="1833" h="1033" extrusionOk="0">
                    <a:moveTo>
                      <a:pt x="163" y="1"/>
                    </a:moveTo>
                    <a:cubicBezTo>
                      <a:pt x="145" y="1"/>
                      <a:pt x="126" y="2"/>
                      <a:pt x="108" y="4"/>
                    </a:cubicBezTo>
                    <a:cubicBezTo>
                      <a:pt x="72" y="9"/>
                      <a:pt x="45" y="26"/>
                      <a:pt x="28" y="58"/>
                    </a:cubicBezTo>
                    <a:cubicBezTo>
                      <a:pt x="19" y="76"/>
                      <a:pt x="1" y="125"/>
                      <a:pt x="32" y="129"/>
                    </a:cubicBezTo>
                    <a:cubicBezTo>
                      <a:pt x="72" y="138"/>
                      <a:pt x="99" y="156"/>
                      <a:pt x="130" y="174"/>
                    </a:cubicBezTo>
                    <a:cubicBezTo>
                      <a:pt x="188" y="209"/>
                      <a:pt x="242" y="236"/>
                      <a:pt x="300" y="267"/>
                    </a:cubicBezTo>
                    <a:cubicBezTo>
                      <a:pt x="452" y="352"/>
                      <a:pt x="608" y="437"/>
                      <a:pt x="760" y="526"/>
                    </a:cubicBezTo>
                    <a:cubicBezTo>
                      <a:pt x="929" y="625"/>
                      <a:pt x="1099" y="718"/>
                      <a:pt x="1277" y="803"/>
                    </a:cubicBezTo>
                    <a:cubicBezTo>
                      <a:pt x="1434" y="879"/>
                      <a:pt x="1581" y="977"/>
                      <a:pt x="1746" y="1031"/>
                    </a:cubicBezTo>
                    <a:cubicBezTo>
                      <a:pt x="1749" y="1032"/>
                      <a:pt x="1753" y="1033"/>
                      <a:pt x="1756" y="1033"/>
                    </a:cubicBezTo>
                    <a:cubicBezTo>
                      <a:pt x="1788" y="1033"/>
                      <a:pt x="1833" y="983"/>
                      <a:pt x="1809" y="955"/>
                    </a:cubicBezTo>
                    <a:cubicBezTo>
                      <a:pt x="1697" y="825"/>
                      <a:pt x="1545" y="736"/>
                      <a:pt x="1411" y="629"/>
                    </a:cubicBezTo>
                    <a:cubicBezTo>
                      <a:pt x="1260" y="504"/>
                      <a:pt x="1090" y="401"/>
                      <a:pt x="920" y="303"/>
                    </a:cubicBezTo>
                    <a:cubicBezTo>
                      <a:pt x="764" y="218"/>
                      <a:pt x="608" y="129"/>
                      <a:pt x="443" y="67"/>
                    </a:cubicBezTo>
                    <a:cubicBezTo>
                      <a:pt x="356" y="29"/>
                      <a:pt x="261" y="1"/>
                      <a:pt x="163"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2" name="Google Shape;852;p44">
                <a:extLst>
                  <a:ext uri="{FF2B5EF4-FFF2-40B4-BE49-F238E27FC236}">
                    <a16:creationId xmlns:a16="http://schemas.microsoft.com/office/drawing/2014/main" id="{53E18491-2E62-CB88-7C6A-4D9A4E0B30D6}"/>
                  </a:ext>
                </a:extLst>
              </p:cNvPr>
              <p:cNvSpPr/>
              <p:nvPr/>
            </p:nvSpPr>
            <p:spPr>
              <a:xfrm>
                <a:off x="6487800" y="3725700"/>
                <a:ext cx="35650" cy="20050"/>
              </a:xfrm>
              <a:custGeom>
                <a:avLst/>
                <a:gdLst/>
                <a:ahLst/>
                <a:cxnLst/>
                <a:rect l="l" t="t" r="r" b="b"/>
                <a:pathLst>
                  <a:path w="1426" h="802" extrusionOk="0">
                    <a:moveTo>
                      <a:pt x="179" y="1"/>
                    </a:moveTo>
                    <a:cubicBezTo>
                      <a:pt x="176" y="4"/>
                      <a:pt x="164" y="7"/>
                      <a:pt x="158" y="8"/>
                    </a:cubicBezTo>
                    <a:lnTo>
                      <a:pt x="158" y="8"/>
                    </a:lnTo>
                    <a:cubicBezTo>
                      <a:pt x="153" y="7"/>
                      <a:pt x="143" y="5"/>
                      <a:pt x="143" y="5"/>
                    </a:cubicBezTo>
                    <a:lnTo>
                      <a:pt x="121" y="5"/>
                    </a:lnTo>
                    <a:cubicBezTo>
                      <a:pt x="85" y="5"/>
                      <a:pt x="54" y="14"/>
                      <a:pt x="31" y="41"/>
                    </a:cubicBezTo>
                    <a:cubicBezTo>
                      <a:pt x="0" y="72"/>
                      <a:pt x="4" y="117"/>
                      <a:pt x="34" y="117"/>
                    </a:cubicBezTo>
                    <a:cubicBezTo>
                      <a:pt x="40" y="117"/>
                      <a:pt x="46" y="115"/>
                      <a:pt x="53" y="112"/>
                    </a:cubicBezTo>
                    <a:lnTo>
                      <a:pt x="53" y="112"/>
                    </a:lnTo>
                    <a:cubicBezTo>
                      <a:pt x="53" y="112"/>
                      <a:pt x="53" y="112"/>
                      <a:pt x="54" y="113"/>
                    </a:cubicBezTo>
                    <a:cubicBezTo>
                      <a:pt x="54" y="112"/>
                      <a:pt x="53" y="112"/>
                      <a:pt x="53" y="112"/>
                    </a:cubicBezTo>
                    <a:lnTo>
                      <a:pt x="53" y="112"/>
                    </a:lnTo>
                    <a:cubicBezTo>
                      <a:pt x="53" y="112"/>
                      <a:pt x="53" y="112"/>
                      <a:pt x="53" y="112"/>
                    </a:cubicBezTo>
                    <a:lnTo>
                      <a:pt x="53" y="112"/>
                    </a:lnTo>
                    <a:cubicBezTo>
                      <a:pt x="53" y="112"/>
                      <a:pt x="53" y="112"/>
                      <a:pt x="53" y="111"/>
                    </a:cubicBezTo>
                    <a:lnTo>
                      <a:pt x="53" y="111"/>
                    </a:lnTo>
                    <a:cubicBezTo>
                      <a:pt x="52" y="112"/>
                      <a:pt x="51" y="112"/>
                      <a:pt x="50" y="112"/>
                    </a:cubicBezTo>
                    <a:cubicBezTo>
                      <a:pt x="48" y="112"/>
                      <a:pt x="49" y="110"/>
                      <a:pt x="50" y="110"/>
                    </a:cubicBezTo>
                    <a:cubicBezTo>
                      <a:pt x="51" y="110"/>
                      <a:pt x="52" y="110"/>
                      <a:pt x="53" y="111"/>
                    </a:cubicBezTo>
                    <a:lnTo>
                      <a:pt x="53" y="111"/>
                    </a:lnTo>
                    <a:cubicBezTo>
                      <a:pt x="53" y="111"/>
                      <a:pt x="53" y="111"/>
                      <a:pt x="53" y="111"/>
                    </a:cubicBezTo>
                    <a:lnTo>
                      <a:pt x="53" y="111"/>
                    </a:lnTo>
                    <a:cubicBezTo>
                      <a:pt x="53" y="111"/>
                      <a:pt x="53" y="111"/>
                      <a:pt x="54" y="111"/>
                    </a:cubicBezTo>
                    <a:lnTo>
                      <a:pt x="54" y="111"/>
                    </a:lnTo>
                    <a:cubicBezTo>
                      <a:pt x="54" y="111"/>
                      <a:pt x="53" y="111"/>
                      <a:pt x="53" y="111"/>
                    </a:cubicBezTo>
                    <a:lnTo>
                      <a:pt x="53" y="111"/>
                    </a:lnTo>
                    <a:cubicBezTo>
                      <a:pt x="53" y="111"/>
                      <a:pt x="53" y="111"/>
                      <a:pt x="53" y="111"/>
                    </a:cubicBezTo>
                    <a:lnTo>
                      <a:pt x="53" y="111"/>
                    </a:lnTo>
                    <a:cubicBezTo>
                      <a:pt x="52" y="111"/>
                      <a:pt x="53" y="111"/>
                      <a:pt x="53" y="111"/>
                    </a:cubicBezTo>
                    <a:lnTo>
                      <a:pt x="53" y="111"/>
                    </a:lnTo>
                    <a:cubicBezTo>
                      <a:pt x="53" y="111"/>
                      <a:pt x="53" y="111"/>
                      <a:pt x="53" y="111"/>
                    </a:cubicBezTo>
                    <a:lnTo>
                      <a:pt x="53" y="111"/>
                    </a:lnTo>
                    <a:cubicBezTo>
                      <a:pt x="53" y="111"/>
                      <a:pt x="53" y="112"/>
                      <a:pt x="53" y="112"/>
                    </a:cubicBezTo>
                    <a:lnTo>
                      <a:pt x="53" y="112"/>
                    </a:lnTo>
                    <a:cubicBezTo>
                      <a:pt x="54" y="112"/>
                      <a:pt x="54" y="111"/>
                      <a:pt x="54" y="111"/>
                    </a:cubicBezTo>
                    <a:lnTo>
                      <a:pt x="54" y="111"/>
                    </a:lnTo>
                    <a:cubicBezTo>
                      <a:pt x="57" y="112"/>
                      <a:pt x="60" y="115"/>
                      <a:pt x="63" y="117"/>
                    </a:cubicBezTo>
                    <a:cubicBezTo>
                      <a:pt x="67" y="117"/>
                      <a:pt x="76" y="117"/>
                      <a:pt x="81" y="121"/>
                    </a:cubicBezTo>
                    <a:cubicBezTo>
                      <a:pt x="87" y="125"/>
                      <a:pt x="88" y="126"/>
                      <a:pt x="88" y="126"/>
                    </a:cubicBezTo>
                    <a:cubicBezTo>
                      <a:pt x="88" y="126"/>
                      <a:pt x="85" y="124"/>
                      <a:pt x="84" y="124"/>
                    </a:cubicBezTo>
                    <a:lnTo>
                      <a:pt x="84" y="124"/>
                    </a:lnTo>
                    <a:cubicBezTo>
                      <a:pt x="83" y="124"/>
                      <a:pt x="84" y="126"/>
                      <a:pt x="94" y="135"/>
                    </a:cubicBezTo>
                    <a:cubicBezTo>
                      <a:pt x="125" y="171"/>
                      <a:pt x="179" y="188"/>
                      <a:pt x="223" y="211"/>
                    </a:cubicBezTo>
                    <a:cubicBezTo>
                      <a:pt x="344" y="273"/>
                      <a:pt x="460" y="345"/>
                      <a:pt x="580" y="407"/>
                    </a:cubicBezTo>
                    <a:cubicBezTo>
                      <a:pt x="830" y="546"/>
                      <a:pt x="1089" y="666"/>
                      <a:pt x="1339" y="800"/>
                    </a:cubicBezTo>
                    <a:cubicBezTo>
                      <a:pt x="1342" y="801"/>
                      <a:pt x="1345" y="802"/>
                      <a:pt x="1348" y="802"/>
                    </a:cubicBezTo>
                    <a:cubicBezTo>
                      <a:pt x="1377" y="802"/>
                      <a:pt x="1426" y="748"/>
                      <a:pt x="1402" y="724"/>
                    </a:cubicBezTo>
                    <a:cubicBezTo>
                      <a:pt x="1330" y="653"/>
                      <a:pt x="1246" y="599"/>
                      <a:pt x="1170" y="532"/>
                    </a:cubicBezTo>
                    <a:cubicBezTo>
                      <a:pt x="1076" y="452"/>
                      <a:pt x="973" y="376"/>
                      <a:pt x="866" y="304"/>
                    </a:cubicBezTo>
                    <a:cubicBezTo>
                      <a:pt x="755" y="233"/>
                      <a:pt x="638" y="166"/>
                      <a:pt x="518" y="113"/>
                    </a:cubicBezTo>
                    <a:cubicBezTo>
                      <a:pt x="429" y="72"/>
                      <a:pt x="330" y="19"/>
                      <a:pt x="232" y="5"/>
                    </a:cubicBezTo>
                    <a:cubicBezTo>
                      <a:pt x="219" y="1"/>
                      <a:pt x="210" y="1"/>
                      <a:pt x="19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3" name="Google Shape;853;p44">
                <a:extLst>
                  <a:ext uri="{FF2B5EF4-FFF2-40B4-BE49-F238E27FC236}">
                    <a16:creationId xmlns:a16="http://schemas.microsoft.com/office/drawing/2014/main" id="{62977135-ED19-0D14-0148-2B0214335BC7}"/>
                  </a:ext>
                </a:extLst>
              </p:cNvPr>
              <p:cNvSpPr/>
              <p:nvPr/>
            </p:nvSpPr>
            <p:spPr>
              <a:xfrm>
                <a:off x="6512125" y="3741375"/>
                <a:ext cx="45625" cy="27400"/>
              </a:xfrm>
              <a:custGeom>
                <a:avLst/>
                <a:gdLst/>
                <a:ahLst/>
                <a:cxnLst/>
                <a:rect l="l" t="t" r="r" b="b"/>
                <a:pathLst>
                  <a:path w="1825" h="1096" extrusionOk="0">
                    <a:moveTo>
                      <a:pt x="234" y="1"/>
                    </a:moveTo>
                    <a:cubicBezTo>
                      <a:pt x="193" y="1"/>
                      <a:pt x="153" y="5"/>
                      <a:pt x="107" y="8"/>
                    </a:cubicBezTo>
                    <a:cubicBezTo>
                      <a:pt x="67" y="12"/>
                      <a:pt x="0" y="97"/>
                      <a:pt x="63" y="106"/>
                    </a:cubicBezTo>
                    <a:cubicBezTo>
                      <a:pt x="112" y="110"/>
                      <a:pt x="183" y="146"/>
                      <a:pt x="237" y="164"/>
                    </a:cubicBezTo>
                    <a:cubicBezTo>
                      <a:pt x="308" y="186"/>
                      <a:pt x="375" y="218"/>
                      <a:pt x="442" y="249"/>
                    </a:cubicBezTo>
                    <a:cubicBezTo>
                      <a:pt x="607" y="325"/>
                      <a:pt x="755" y="423"/>
                      <a:pt x="906" y="517"/>
                    </a:cubicBezTo>
                    <a:cubicBezTo>
                      <a:pt x="1192" y="704"/>
                      <a:pt x="1464" y="909"/>
                      <a:pt x="1754" y="1092"/>
                    </a:cubicBezTo>
                    <a:cubicBezTo>
                      <a:pt x="1759" y="1095"/>
                      <a:pt x="1763" y="1096"/>
                      <a:pt x="1767" y="1096"/>
                    </a:cubicBezTo>
                    <a:cubicBezTo>
                      <a:pt x="1795" y="1096"/>
                      <a:pt x="1824" y="1049"/>
                      <a:pt x="1813" y="1026"/>
                    </a:cubicBezTo>
                    <a:cubicBezTo>
                      <a:pt x="1723" y="887"/>
                      <a:pt x="1594" y="771"/>
                      <a:pt x="1478" y="655"/>
                    </a:cubicBezTo>
                    <a:cubicBezTo>
                      <a:pt x="1339" y="526"/>
                      <a:pt x="1188" y="414"/>
                      <a:pt x="1027" y="311"/>
                    </a:cubicBezTo>
                    <a:cubicBezTo>
                      <a:pt x="875" y="218"/>
                      <a:pt x="714" y="133"/>
                      <a:pt x="545" y="70"/>
                    </a:cubicBezTo>
                    <a:cubicBezTo>
                      <a:pt x="473" y="43"/>
                      <a:pt x="393" y="21"/>
                      <a:pt x="317" y="8"/>
                    </a:cubicBezTo>
                    <a:cubicBezTo>
                      <a:pt x="287" y="3"/>
                      <a:pt x="260" y="1"/>
                      <a:pt x="23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4" name="Google Shape;854;p44">
                <a:extLst>
                  <a:ext uri="{FF2B5EF4-FFF2-40B4-BE49-F238E27FC236}">
                    <a16:creationId xmlns:a16="http://schemas.microsoft.com/office/drawing/2014/main" id="{944A4A16-C84B-A0E4-C8DA-E2240C23278F}"/>
                  </a:ext>
                </a:extLst>
              </p:cNvPr>
              <p:cNvSpPr/>
              <p:nvPr/>
            </p:nvSpPr>
            <p:spPr>
              <a:xfrm>
                <a:off x="6552525" y="3766375"/>
                <a:ext cx="42125" cy="29525"/>
              </a:xfrm>
              <a:custGeom>
                <a:avLst/>
                <a:gdLst/>
                <a:ahLst/>
                <a:cxnLst/>
                <a:rect l="l" t="t" r="r" b="b"/>
                <a:pathLst>
                  <a:path w="1685" h="1181" extrusionOk="0">
                    <a:moveTo>
                      <a:pt x="112" y="1"/>
                    </a:moveTo>
                    <a:cubicBezTo>
                      <a:pt x="63" y="1"/>
                      <a:pt x="0" y="82"/>
                      <a:pt x="49" y="110"/>
                    </a:cubicBezTo>
                    <a:cubicBezTo>
                      <a:pt x="89" y="137"/>
                      <a:pt x="125" y="191"/>
                      <a:pt x="165" y="222"/>
                    </a:cubicBezTo>
                    <a:cubicBezTo>
                      <a:pt x="223" y="262"/>
                      <a:pt x="281" y="298"/>
                      <a:pt x="339" y="338"/>
                    </a:cubicBezTo>
                    <a:cubicBezTo>
                      <a:pt x="478" y="441"/>
                      <a:pt x="616" y="539"/>
                      <a:pt x="759" y="641"/>
                    </a:cubicBezTo>
                    <a:cubicBezTo>
                      <a:pt x="1027" y="833"/>
                      <a:pt x="1308" y="1021"/>
                      <a:pt x="1598" y="1177"/>
                    </a:cubicBezTo>
                    <a:cubicBezTo>
                      <a:pt x="1602" y="1179"/>
                      <a:pt x="1606" y="1180"/>
                      <a:pt x="1610" y="1180"/>
                    </a:cubicBezTo>
                    <a:cubicBezTo>
                      <a:pt x="1642" y="1180"/>
                      <a:pt x="1685" y="1125"/>
                      <a:pt x="1665" y="1101"/>
                    </a:cubicBezTo>
                    <a:cubicBezTo>
                      <a:pt x="1451" y="847"/>
                      <a:pt x="1179" y="633"/>
                      <a:pt x="911" y="445"/>
                    </a:cubicBezTo>
                    <a:cubicBezTo>
                      <a:pt x="768" y="347"/>
                      <a:pt x="625" y="253"/>
                      <a:pt x="478" y="164"/>
                    </a:cubicBezTo>
                    <a:cubicBezTo>
                      <a:pt x="415" y="128"/>
                      <a:pt x="353" y="84"/>
                      <a:pt x="290" y="52"/>
                    </a:cubicBezTo>
                    <a:cubicBezTo>
                      <a:pt x="237" y="30"/>
                      <a:pt x="179" y="26"/>
                      <a:pt x="125" y="3"/>
                    </a:cubicBezTo>
                    <a:cubicBezTo>
                      <a:pt x="121" y="2"/>
                      <a:pt x="116" y="1"/>
                      <a:pt x="11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5" name="Google Shape;855;p44">
                <a:extLst>
                  <a:ext uri="{FF2B5EF4-FFF2-40B4-BE49-F238E27FC236}">
                    <a16:creationId xmlns:a16="http://schemas.microsoft.com/office/drawing/2014/main" id="{7D77898E-583B-51FF-DB34-663C440CB9AF}"/>
                  </a:ext>
                </a:extLst>
              </p:cNvPr>
              <p:cNvSpPr/>
              <p:nvPr/>
            </p:nvSpPr>
            <p:spPr>
              <a:xfrm>
                <a:off x="6580700" y="3784325"/>
                <a:ext cx="42650" cy="32525"/>
              </a:xfrm>
              <a:custGeom>
                <a:avLst/>
                <a:gdLst/>
                <a:ahLst/>
                <a:cxnLst/>
                <a:rect l="l" t="t" r="r" b="b"/>
                <a:pathLst>
                  <a:path w="1706" h="1301" extrusionOk="0">
                    <a:moveTo>
                      <a:pt x="50" y="1"/>
                    </a:moveTo>
                    <a:cubicBezTo>
                      <a:pt x="28" y="1"/>
                      <a:pt x="1" y="40"/>
                      <a:pt x="11" y="62"/>
                    </a:cubicBezTo>
                    <a:cubicBezTo>
                      <a:pt x="43" y="111"/>
                      <a:pt x="69" y="165"/>
                      <a:pt x="105" y="209"/>
                    </a:cubicBezTo>
                    <a:cubicBezTo>
                      <a:pt x="154" y="267"/>
                      <a:pt x="208" y="316"/>
                      <a:pt x="261" y="370"/>
                    </a:cubicBezTo>
                    <a:cubicBezTo>
                      <a:pt x="391" y="490"/>
                      <a:pt x="529" y="597"/>
                      <a:pt x="667" y="705"/>
                    </a:cubicBezTo>
                    <a:cubicBezTo>
                      <a:pt x="824" y="821"/>
                      <a:pt x="984" y="928"/>
                      <a:pt x="1145" y="1035"/>
                    </a:cubicBezTo>
                    <a:cubicBezTo>
                      <a:pt x="1301" y="1138"/>
                      <a:pt x="1466" y="1218"/>
                      <a:pt x="1632" y="1298"/>
                    </a:cubicBezTo>
                    <a:cubicBezTo>
                      <a:pt x="1635" y="1300"/>
                      <a:pt x="1638" y="1300"/>
                      <a:pt x="1641" y="1300"/>
                    </a:cubicBezTo>
                    <a:cubicBezTo>
                      <a:pt x="1668" y="1300"/>
                      <a:pt x="1705" y="1256"/>
                      <a:pt x="1685" y="1236"/>
                    </a:cubicBezTo>
                    <a:cubicBezTo>
                      <a:pt x="1560" y="1111"/>
                      <a:pt x="1431" y="986"/>
                      <a:pt x="1283" y="883"/>
                    </a:cubicBezTo>
                    <a:cubicBezTo>
                      <a:pt x="1127" y="767"/>
                      <a:pt x="967" y="656"/>
                      <a:pt x="806" y="548"/>
                    </a:cubicBezTo>
                    <a:cubicBezTo>
                      <a:pt x="663" y="450"/>
                      <a:pt x="520" y="352"/>
                      <a:pt x="382" y="249"/>
                    </a:cubicBezTo>
                    <a:cubicBezTo>
                      <a:pt x="319" y="205"/>
                      <a:pt x="266" y="156"/>
                      <a:pt x="203" y="115"/>
                    </a:cubicBezTo>
                    <a:cubicBezTo>
                      <a:pt x="159" y="80"/>
                      <a:pt x="105" y="53"/>
                      <a:pt x="65" y="8"/>
                    </a:cubicBezTo>
                    <a:cubicBezTo>
                      <a:pt x="61" y="3"/>
                      <a:pt x="56" y="1"/>
                      <a:pt x="5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6" name="Google Shape;856;p44">
                <a:extLst>
                  <a:ext uri="{FF2B5EF4-FFF2-40B4-BE49-F238E27FC236}">
                    <a16:creationId xmlns:a16="http://schemas.microsoft.com/office/drawing/2014/main" id="{ACBFBA10-B792-0B77-75A4-B853332B8BB9}"/>
                  </a:ext>
                </a:extLst>
              </p:cNvPr>
              <p:cNvSpPr/>
              <p:nvPr/>
            </p:nvSpPr>
            <p:spPr>
              <a:xfrm>
                <a:off x="6617825" y="3810400"/>
                <a:ext cx="26900" cy="16600"/>
              </a:xfrm>
              <a:custGeom>
                <a:avLst/>
                <a:gdLst/>
                <a:ahLst/>
                <a:cxnLst/>
                <a:rect l="l" t="t" r="r" b="b"/>
                <a:pathLst>
                  <a:path w="1076" h="664" extrusionOk="0">
                    <a:moveTo>
                      <a:pt x="125" y="1"/>
                    </a:moveTo>
                    <a:cubicBezTo>
                      <a:pt x="76" y="1"/>
                      <a:pt x="0" y="82"/>
                      <a:pt x="40" y="126"/>
                    </a:cubicBezTo>
                    <a:cubicBezTo>
                      <a:pt x="53" y="144"/>
                      <a:pt x="62" y="162"/>
                      <a:pt x="75" y="179"/>
                    </a:cubicBezTo>
                    <a:cubicBezTo>
                      <a:pt x="89" y="193"/>
                      <a:pt x="106" y="206"/>
                      <a:pt x="120" y="220"/>
                    </a:cubicBezTo>
                    <a:cubicBezTo>
                      <a:pt x="151" y="246"/>
                      <a:pt x="187" y="273"/>
                      <a:pt x="218" y="300"/>
                    </a:cubicBezTo>
                    <a:cubicBezTo>
                      <a:pt x="294" y="358"/>
                      <a:pt x="374" y="403"/>
                      <a:pt x="455" y="452"/>
                    </a:cubicBezTo>
                    <a:cubicBezTo>
                      <a:pt x="531" y="496"/>
                      <a:pt x="615" y="554"/>
                      <a:pt x="700" y="581"/>
                    </a:cubicBezTo>
                    <a:cubicBezTo>
                      <a:pt x="722" y="586"/>
                      <a:pt x="745" y="595"/>
                      <a:pt x="767" y="603"/>
                    </a:cubicBezTo>
                    <a:cubicBezTo>
                      <a:pt x="794" y="617"/>
                      <a:pt x="816" y="617"/>
                      <a:pt x="839" y="626"/>
                    </a:cubicBezTo>
                    <a:cubicBezTo>
                      <a:pt x="885" y="641"/>
                      <a:pt x="924" y="663"/>
                      <a:pt x="972" y="663"/>
                    </a:cubicBezTo>
                    <a:cubicBezTo>
                      <a:pt x="979" y="663"/>
                      <a:pt x="987" y="663"/>
                      <a:pt x="995" y="661"/>
                    </a:cubicBezTo>
                    <a:cubicBezTo>
                      <a:pt x="1030" y="657"/>
                      <a:pt x="1075" y="626"/>
                      <a:pt x="1075" y="586"/>
                    </a:cubicBezTo>
                    <a:cubicBezTo>
                      <a:pt x="1071" y="532"/>
                      <a:pt x="1044" y="492"/>
                      <a:pt x="1008" y="456"/>
                    </a:cubicBezTo>
                    <a:cubicBezTo>
                      <a:pt x="990" y="438"/>
                      <a:pt x="981" y="416"/>
                      <a:pt x="968" y="398"/>
                    </a:cubicBezTo>
                    <a:cubicBezTo>
                      <a:pt x="950" y="380"/>
                      <a:pt x="932" y="367"/>
                      <a:pt x="919" y="349"/>
                    </a:cubicBezTo>
                    <a:cubicBezTo>
                      <a:pt x="856" y="273"/>
                      <a:pt x="758" y="224"/>
                      <a:pt x="673" y="175"/>
                    </a:cubicBezTo>
                    <a:cubicBezTo>
                      <a:pt x="593" y="135"/>
                      <a:pt x="508" y="90"/>
                      <a:pt x="419" y="63"/>
                    </a:cubicBezTo>
                    <a:cubicBezTo>
                      <a:pt x="374" y="50"/>
                      <a:pt x="330" y="37"/>
                      <a:pt x="285" y="28"/>
                    </a:cubicBezTo>
                    <a:cubicBezTo>
                      <a:pt x="263" y="19"/>
                      <a:pt x="236" y="10"/>
                      <a:pt x="209" y="10"/>
                    </a:cubicBezTo>
                    <a:cubicBezTo>
                      <a:pt x="182" y="5"/>
                      <a:pt x="156" y="5"/>
                      <a:pt x="129" y="1"/>
                    </a:cubicBezTo>
                    <a:cubicBezTo>
                      <a:pt x="128" y="1"/>
                      <a:pt x="126" y="1"/>
                      <a:pt x="12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7" name="Google Shape;857;p44">
                <a:extLst>
                  <a:ext uri="{FF2B5EF4-FFF2-40B4-BE49-F238E27FC236}">
                    <a16:creationId xmlns:a16="http://schemas.microsoft.com/office/drawing/2014/main" id="{4FEF35E7-658B-B2A4-3B88-6F753C0E78AE}"/>
                  </a:ext>
                </a:extLst>
              </p:cNvPr>
              <p:cNvSpPr/>
              <p:nvPr/>
            </p:nvSpPr>
            <p:spPr>
              <a:xfrm>
                <a:off x="6632025" y="3815400"/>
                <a:ext cx="26775" cy="19425"/>
              </a:xfrm>
              <a:custGeom>
                <a:avLst/>
                <a:gdLst/>
                <a:ahLst/>
                <a:cxnLst/>
                <a:rect l="l" t="t" r="r" b="b"/>
                <a:pathLst>
                  <a:path w="1071" h="777" extrusionOk="0">
                    <a:moveTo>
                      <a:pt x="184" y="1"/>
                    </a:moveTo>
                    <a:cubicBezTo>
                      <a:pt x="112" y="1"/>
                      <a:pt x="1" y="125"/>
                      <a:pt x="56" y="189"/>
                    </a:cubicBezTo>
                    <a:cubicBezTo>
                      <a:pt x="110" y="247"/>
                      <a:pt x="177" y="305"/>
                      <a:pt x="244" y="354"/>
                    </a:cubicBezTo>
                    <a:cubicBezTo>
                      <a:pt x="315" y="403"/>
                      <a:pt x="382" y="457"/>
                      <a:pt x="454" y="506"/>
                    </a:cubicBezTo>
                    <a:cubicBezTo>
                      <a:pt x="494" y="533"/>
                      <a:pt x="529" y="560"/>
                      <a:pt x="570" y="582"/>
                    </a:cubicBezTo>
                    <a:cubicBezTo>
                      <a:pt x="592" y="595"/>
                      <a:pt x="614" y="600"/>
                      <a:pt x="632" y="613"/>
                    </a:cubicBezTo>
                    <a:cubicBezTo>
                      <a:pt x="650" y="622"/>
                      <a:pt x="668" y="636"/>
                      <a:pt x="686" y="644"/>
                    </a:cubicBezTo>
                    <a:cubicBezTo>
                      <a:pt x="726" y="671"/>
                      <a:pt x="770" y="689"/>
                      <a:pt x="815" y="711"/>
                    </a:cubicBezTo>
                    <a:cubicBezTo>
                      <a:pt x="860" y="738"/>
                      <a:pt x="904" y="756"/>
                      <a:pt x="953" y="774"/>
                    </a:cubicBezTo>
                    <a:cubicBezTo>
                      <a:pt x="958" y="776"/>
                      <a:pt x="962" y="776"/>
                      <a:pt x="967" y="776"/>
                    </a:cubicBezTo>
                    <a:cubicBezTo>
                      <a:pt x="1012" y="776"/>
                      <a:pt x="1071" y="707"/>
                      <a:pt x="1043" y="667"/>
                    </a:cubicBezTo>
                    <a:cubicBezTo>
                      <a:pt x="1011" y="627"/>
                      <a:pt x="985" y="586"/>
                      <a:pt x="949" y="551"/>
                    </a:cubicBezTo>
                    <a:cubicBezTo>
                      <a:pt x="918" y="520"/>
                      <a:pt x="895" y="479"/>
                      <a:pt x="864" y="448"/>
                    </a:cubicBezTo>
                    <a:cubicBezTo>
                      <a:pt x="846" y="430"/>
                      <a:pt x="833" y="417"/>
                      <a:pt x="815" y="399"/>
                    </a:cubicBezTo>
                    <a:cubicBezTo>
                      <a:pt x="802" y="381"/>
                      <a:pt x="788" y="359"/>
                      <a:pt x="775" y="341"/>
                    </a:cubicBezTo>
                    <a:cubicBezTo>
                      <a:pt x="748" y="310"/>
                      <a:pt x="712" y="278"/>
                      <a:pt x="677" y="247"/>
                    </a:cubicBezTo>
                    <a:cubicBezTo>
                      <a:pt x="614" y="189"/>
                      <a:pt x="543" y="145"/>
                      <a:pt x="471" y="100"/>
                    </a:cubicBezTo>
                    <a:cubicBezTo>
                      <a:pt x="387" y="46"/>
                      <a:pt x="288" y="15"/>
                      <a:pt x="195" y="2"/>
                    </a:cubicBezTo>
                    <a:cubicBezTo>
                      <a:pt x="191" y="1"/>
                      <a:pt x="188" y="1"/>
                      <a:pt x="18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sp>
          <p:nvSpPr>
            <p:cNvPr id="858" name="Google Shape;858;p44">
              <a:extLst>
                <a:ext uri="{FF2B5EF4-FFF2-40B4-BE49-F238E27FC236}">
                  <a16:creationId xmlns:a16="http://schemas.microsoft.com/office/drawing/2014/main" id="{5E08A0C7-E324-E651-CA17-A6EC4CFC5FA8}"/>
                </a:ext>
              </a:extLst>
            </p:cNvPr>
            <p:cNvSpPr/>
            <p:nvPr/>
          </p:nvSpPr>
          <p:spPr>
            <a:xfrm flipH="1">
              <a:off x="6096176" y="477925"/>
              <a:ext cx="3707995" cy="3709286"/>
            </a:xfrm>
            <a:custGeom>
              <a:avLst/>
              <a:gdLst/>
              <a:ahLst/>
              <a:cxnLst/>
              <a:rect l="l" t="t" r="r" b="b"/>
              <a:pathLst>
                <a:path w="11490" h="11494" extrusionOk="0">
                  <a:moveTo>
                    <a:pt x="9713" y="8347"/>
                  </a:moveTo>
                  <a:lnTo>
                    <a:pt x="9713" y="10445"/>
                  </a:lnTo>
                  <a:lnTo>
                    <a:pt x="8722" y="10445"/>
                  </a:lnTo>
                  <a:lnTo>
                    <a:pt x="8722" y="8347"/>
                  </a:lnTo>
                  <a:close/>
                  <a:moveTo>
                    <a:pt x="2567" y="8352"/>
                  </a:moveTo>
                  <a:lnTo>
                    <a:pt x="2567" y="10449"/>
                  </a:lnTo>
                  <a:lnTo>
                    <a:pt x="1576" y="10449"/>
                  </a:lnTo>
                  <a:lnTo>
                    <a:pt x="1576" y="8352"/>
                  </a:lnTo>
                  <a:close/>
                  <a:moveTo>
                    <a:pt x="3754" y="8347"/>
                  </a:moveTo>
                  <a:lnTo>
                    <a:pt x="3759" y="10449"/>
                  </a:lnTo>
                  <a:lnTo>
                    <a:pt x="2768" y="10449"/>
                  </a:lnTo>
                  <a:lnTo>
                    <a:pt x="2768" y="8352"/>
                  </a:lnTo>
                  <a:lnTo>
                    <a:pt x="3754" y="8347"/>
                  </a:lnTo>
                  <a:close/>
                  <a:moveTo>
                    <a:pt x="4946" y="8347"/>
                  </a:moveTo>
                  <a:lnTo>
                    <a:pt x="4950" y="10449"/>
                  </a:lnTo>
                  <a:lnTo>
                    <a:pt x="3959" y="10449"/>
                  </a:lnTo>
                  <a:lnTo>
                    <a:pt x="3959" y="8347"/>
                  </a:lnTo>
                  <a:close/>
                  <a:moveTo>
                    <a:pt x="6138" y="8347"/>
                  </a:moveTo>
                  <a:lnTo>
                    <a:pt x="6138" y="10449"/>
                  </a:lnTo>
                  <a:lnTo>
                    <a:pt x="5151" y="10449"/>
                  </a:lnTo>
                  <a:lnTo>
                    <a:pt x="5151" y="8347"/>
                  </a:lnTo>
                  <a:close/>
                  <a:moveTo>
                    <a:pt x="7330" y="8347"/>
                  </a:moveTo>
                  <a:lnTo>
                    <a:pt x="7330" y="10449"/>
                  </a:lnTo>
                  <a:lnTo>
                    <a:pt x="6343" y="10449"/>
                  </a:lnTo>
                  <a:lnTo>
                    <a:pt x="6339" y="8347"/>
                  </a:lnTo>
                  <a:close/>
                  <a:moveTo>
                    <a:pt x="8521" y="8347"/>
                  </a:moveTo>
                  <a:lnTo>
                    <a:pt x="8521" y="10449"/>
                  </a:lnTo>
                  <a:lnTo>
                    <a:pt x="7530" y="10449"/>
                  </a:lnTo>
                  <a:lnTo>
                    <a:pt x="7530" y="8347"/>
                  </a:lnTo>
                  <a:close/>
                  <a:moveTo>
                    <a:pt x="5700" y="0"/>
                  </a:moveTo>
                  <a:lnTo>
                    <a:pt x="5629" y="1759"/>
                  </a:lnTo>
                  <a:lnTo>
                    <a:pt x="3736" y="5258"/>
                  </a:lnTo>
                  <a:lnTo>
                    <a:pt x="2335" y="6803"/>
                  </a:lnTo>
                  <a:lnTo>
                    <a:pt x="2361" y="6803"/>
                  </a:lnTo>
                  <a:lnTo>
                    <a:pt x="0" y="8352"/>
                  </a:lnTo>
                  <a:lnTo>
                    <a:pt x="1375" y="8352"/>
                  </a:lnTo>
                  <a:lnTo>
                    <a:pt x="1375" y="10449"/>
                  </a:lnTo>
                  <a:lnTo>
                    <a:pt x="1375" y="10668"/>
                  </a:lnTo>
                  <a:lnTo>
                    <a:pt x="1745" y="10668"/>
                  </a:lnTo>
                  <a:lnTo>
                    <a:pt x="1745" y="10815"/>
                  </a:lnTo>
                  <a:lnTo>
                    <a:pt x="1848" y="10815"/>
                  </a:lnTo>
                  <a:lnTo>
                    <a:pt x="1848" y="11494"/>
                  </a:lnTo>
                  <a:lnTo>
                    <a:pt x="2214" y="11494"/>
                  </a:lnTo>
                  <a:lnTo>
                    <a:pt x="2214" y="10815"/>
                  </a:lnTo>
                  <a:lnTo>
                    <a:pt x="2317" y="10815"/>
                  </a:lnTo>
                  <a:lnTo>
                    <a:pt x="2317" y="10668"/>
                  </a:lnTo>
                  <a:lnTo>
                    <a:pt x="3553" y="10668"/>
                  </a:lnTo>
                  <a:lnTo>
                    <a:pt x="3553" y="10815"/>
                  </a:lnTo>
                  <a:lnTo>
                    <a:pt x="3656" y="10815"/>
                  </a:lnTo>
                  <a:lnTo>
                    <a:pt x="3656" y="11494"/>
                  </a:lnTo>
                  <a:lnTo>
                    <a:pt x="4022" y="11494"/>
                  </a:lnTo>
                  <a:lnTo>
                    <a:pt x="4022" y="10815"/>
                  </a:lnTo>
                  <a:lnTo>
                    <a:pt x="4125" y="10815"/>
                  </a:lnTo>
                  <a:lnTo>
                    <a:pt x="4125" y="10668"/>
                  </a:lnTo>
                  <a:lnTo>
                    <a:pt x="5357" y="10668"/>
                  </a:lnTo>
                  <a:lnTo>
                    <a:pt x="5361" y="10815"/>
                  </a:lnTo>
                  <a:lnTo>
                    <a:pt x="5464" y="10815"/>
                  </a:lnTo>
                  <a:lnTo>
                    <a:pt x="5464" y="11494"/>
                  </a:lnTo>
                  <a:lnTo>
                    <a:pt x="5830" y="11490"/>
                  </a:lnTo>
                  <a:lnTo>
                    <a:pt x="5825" y="10815"/>
                  </a:lnTo>
                  <a:lnTo>
                    <a:pt x="5932" y="10815"/>
                  </a:lnTo>
                  <a:lnTo>
                    <a:pt x="5932" y="10668"/>
                  </a:lnTo>
                  <a:lnTo>
                    <a:pt x="7164" y="10668"/>
                  </a:lnTo>
                  <a:lnTo>
                    <a:pt x="7164" y="10811"/>
                  </a:lnTo>
                  <a:lnTo>
                    <a:pt x="7272" y="10811"/>
                  </a:lnTo>
                  <a:lnTo>
                    <a:pt x="7272" y="11490"/>
                  </a:lnTo>
                  <a:lnTo>
                    <a:pt x="7633" y="11490"/>
                  </a:lnTo>
                  <a:lnTo>
                    <a:pt x="7633" y="10811"/>
                  </a:lnTo>
                  <a:lnTo>
                    <a:pt x="7740" y="10811"/>
                  </a:lnTo>
                  <a:lnTo>
                    <a:pt x="7740" y="10668"/>
                  </a:lnTo>
                  <a:lnTo>
                    <a:pt x="8972" y="10668"/>
                  </a:lnTo>
                  <a:lnTo>
                    <a:pt x="8972" y="10811"/>
                  </a:lnTo>
                  <a:lnTo>
                    <a:pt x="9075" y="10811"/>
                  </a:lnTo>
                  <a:lnTo>
                    <a:pt x="9075" y="11490"/>
                  </a:lnTo>
                  <a:lnTo>
                    <a:pt x="9441" y="11490"/>
                  </a:lnTo>
                  <a:lnTo>
                    <a:pt x="9441" y="10811"/>
                  </a:lnTo>
                  <a:lnTo>
                    <a:pt x="9544" y="10811"/>
                  </a:lnTo>
                  <a:lnTo>
                    <a:pt x="9544" y="10668"/>
                  </a:lnTo>
                  <a:lnTo>
                    <a:pt x="9713" y="10664"/>
                  </a:lnTo>
                  <a:lnTo>
                    <a:pt x="9713" y="10668"/>
                  </a:lnTo>
                  <a:lnTo>
                    <a:pt x="9914" y="10664"/>
                  </a:lnTo>
                  <a:lnTo>
                    <a:pt x="9914" y="8347"/>
                  </a:lnTo>
                  <a:lnTo>
                    <a:pt x="11490" y="8347"/>
                  </a:lnTo>
                  <a:lnTo>
                    <a:pt x="9128" y="6803"/>
                  </a:lnTo>
                  <a:lnTo>
                    <a:pt x="9155" y="6803"/>
                  </a:lnTo>
                  <a:lnTo>
                    <a:pt x="7754" y="5258"/>
                  </a:lnTo>
                  <a:lnTo>
                    <a:pt x="5857" y="1759"/>
                  </a:lnTo>
                  <a:lnTo>
                    <a:pt x="57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9" name="Google Shape;859;p44">
              <a:extLst>
                <a:ext uri="{FF2B5EF4-FFF2-40B4-BE49-F238E27FC236}">
                  <a16:creationId xmlns:a16="http://schemas.microsoft.com/office/drawing/2014/main" id="{2CB49B7E-A0A5-BAE1-ED37-B2661F073480}"/>
                </a:ext>
              </a:extLst>
            </p:cNvPr>
            <p:cNvSpPr/>
            <p:nvPr/>
          </p:nvSpPr>
          <p:spPr>
            <a:xfrm rot="10800000">
              <a:off x="5136474" y="4284373"/>
              <a:ext cx="1752598" cy="1753209"/>
            </a:xfrm>
            <a:custGeom>
              <a:avLst/>
              <a:gdLst/>
              <a:ahLst/>
              <a:cxnLst/>
              <a:rect l="l" t="t" r="r" b="b"/>
              <a:pathLst>
                <a:path w="11490" h="11494" extrusionOk="0">
                  <a:moveTo>
                    <a:pt x="9713" y="8347"/>
                  </a:moveTo>
                  <a:lnTo>
                    <a:pt x="9713" y="10445"/>
                  </a:lnTo>
                  <a:lnTo>
                    <a:pt x="8722" y="10445"/>
                  </a:lnTo>
                  <a:lnTo>
                    <a:pt x="8722" y="8347"/>
                  </a:lnTo>
                  <a:close/>
                  <a:moveTo>
                    <a:pt x="2567" y="8352"/>
                  </a:moveTo>
                  <a:lnTo>
                    <a:pt x="2567" y="10449"/>
                  </a:lnTo>
                  <a:lnTo>
                    <a:pt x="1576" y="10449"/>
                  </a:lnTo>
                  <a:lnTo>
                    <a:pt x="1576" y="8352"/>
                  </a:lnTo>
                  <a:close/>
                  <a:moveTo>
                    <a:pt x="3754" y="8347"/>
                  </a:moveTo>
                  <a:lnTo>
                    <a:pt x="3759" y="10449"/>
                  </a:lnTo>
                  <a:lnTo>
                    <a:pt x="2768" y="10449"/>
                  </a:lnTo>
                  <a:lnTo>
                    <a:pt x="2768" y="8352"/>
                  </a:lnTo>
                  <a:lnTo>
                    <a:pt x="3754" y="8347"/>
                  </a:lnTo>
                  <a:close/>
                  <a:moveTo>
                    <a:pt x="4946" y="8347"/>
                  </a:moveTo>
                  <a:lnTo>
                    <a:pt x="4950" y="10449"/>
                  </a:lnTo>
                  <a:lnTo>
                    <a:pt x="3959" y="10449"/>
                  </a:lnTo>
                  <a:lnTo>
                    <a:pt x="3959" y="8347"/>
                  </a:lnTo>
                  <a:close/>
                  <a:moveTo>
                    <a:pt x="6138" y="8347"/>
                  </a:moveTo>
                  <a:lnTo>
                    <a:pt x="6138" y="10449"/>
                  </a:lnTo>
                  <a:lnTo>
                    <a:pt x="5151" y="10449"/>
                  </a:lnTo>
                  <a:lnTo>
                    <a:pt x="5151" y="8347"/>
                  </a:lnTo>
                  <a:close/>
                  <a:moveTo>
                    <a:pt x="7330" y="8347"/>
                  </a:moveTo>
                  <a:lnTo>
                    <a:pt x="7330" y="10449"/>
                  </a:lnTo>
                  <a:lnTo>
                    <a:pt x="6343" y="10449"/>
                  </a:lnTo>
                  <a:lnTo>
                    <a:pt x="6339" y="8347"/>
                  </a:lnTo>
                  <a:close/>
                  <a:moveTo>
                    <a:pt x="8521" y="8347"/>
                  </a:moveTo>
                  <a:lnTo>
                    <a:pt x="8521" y="10449"/>
                  </a:lnTo>
                  <a:lnTo>
                    <a:pt x="7530" y="10449"/>
                  </a:lnTo>
                  <a:lnTo>
                    <a:pt x="7530" y="8347"/>
                  </a:lnTo>
                  <a:close/>
                  <a:moveTo>
                    <a:pt x="5700" y="0"/>
                  </a:moveTo>
                  <a:lnTo>
                    <a:pt x="5629" y="1759"/>
                  </a:lnTo>
                  <a:lnTo>
                    <a:pt x="3736" y="5258"/>
                  </a:lnTo>
                  <a:lnTo>
                    <a:pt x="2335" y="6803"/>
                  </a:lnTo>
                  <a:lnTo>
                    <a:pt x="2361" y="6803"/>
                  </a:lnTo>
                  <a:lnTo>
                    <a:pt x="0" y="8352"/>
                  </a:lnTo>
                  <a:lnTo>
                    <a:pt x="1375" y="8352"/>
                  </a:lnTo>
                  <a:lnTo>
                    <a:pt x="1375" y="10449"/>
                  </a:lnTo>
                  <a:lnTo>
                    <a:pt x="1375" y="10668"/>
                  </a:lnTo>
                  <a:lnTo>
                    <a:pt x="1745" y="10668"/>
                  </a:lnTo>
                  <a:lnTo>
                    <a:pt x="1745" y="10815"/>
                  </a:lnTo>
                  <a:lnTo>
                    <a:pt x="1848" y="10815"/>
                  </a:lnTo>
                  <a:lnTo>
                    <a:pt x="1848" y="11494"/>
                  </a:lnTo>
                  <a:lnTo>
                    <a:pt x="2214" y="11494"/>
                  </a:lnTo>
                  <a:lnTo>
                    <a:pt x="2214" y="10815"/>
                  </a:lnTo>
                  <a:lnTo>
                    <a:pt x="2317" y="10815"/>
                  </a:lnTo>
                  <a:lnTo>
                    <a:pt x="2317" y="10668"/>
                  </a:lnTo>
                  <a:lnTo>
                    <a:pt x="3553" y="10668"/>
                  </a:lnTo>
                  <a:lnTo>
                    <a:pt x="3553" y="10815"/>
                  </a:lnTo>
                  <a:lnTo>
                    <a:pt x="3656" y="10815"/>
                  </a:lnTo>
                  <a:lnTo>
                    <a:pt x="3656" y="11494"/>
                  </a:lnTo>
                  <a:lnTo>
                    <a:pt x="4022" y="11494"/>
                  </a:lnTo>
                  <a:lnTo>
                    <a:pt x="4022" y="10815"/>
                  </a:lnTo>
                  <a:lnTo>
                    <a:pt x="4125" y="10815"/>
                  </a:lnTo>
                  <a:lnTo>
                    <a:pt x="4125" y="10668"/>
                  </a:lnTo>
                  <a:lnTo>
                    <a:pt x="5357" y="10668"/>
                  </a:lnTo>
                  <a:lnTo>
                    <a:pt x="5361" y="10815"/>
                  </a:lnTo>
                  <a:lnTo>
                    <a:pt x="5464" y="10815"/>
                  </a:lnTo>
                  <a:lnTo>
                    <a:pt x="5464" y="11494"/>
                  </a:lnTo>
                  <a:lnTo>
                    <a:pt x="5830" y="11490"/>
                  </a:lnTo>
                  <a:lnTo>
                    <a:pt x="5825" y="10815"/>
                  </a:lnTo>
                  <a:lnTo>
                    <a:pt x="5932" y="10815"/>
                  </a:lnTo>
                  <a:lnTo>
                    <a:pt x="5932" y="10668"/>
                  </a:lnTo>
                  <a:lnTo>
                    <a:pt x="7164" y="10668"/>
                  </a:lnTo>
                  <a:lnTo>
                    <a:pt x="7164" y="10811"/>
                  </a:lnTo>
                  <a:lnTo>
                    <a:pt x="7272" y="10811"/>
                  </a:lnTo>
                  <a:lnTo>
                    <a:pt x="7272" y="11490"/>
                  </a:lnTo>
                  <a:lnTo>
                    <a:pt x="7633" y="11490"/>
                  </a:lnTo>
                  <a:lnTo>
                    <a:pt x="7633" y="10811"/>
                  </a:lnTo>
                  <a:lnTo>
                    <a:pt x="7740" y="10811"/>
                  </a:lnTo>
                  <a:lnTo>
                    <a:pt x="7740" y="10668"/>
                  </a:lnTo>
                  <a:lnTo>
                    <a:pt x="8972" y="10668"/>
                  </a:lnTo>
                  <a:lnTo>
                    <a:pt x="8972" y="10811"/>
                  </a:lnTo>
                  <a:lnTo>
                    <a:pt x="9075" y="10811"/>
                  </a:lnTo>
                  <a:lnTo>
                    <a:pt x="9075" y="11490"/>
                  </a:lnTo>
                  <a:lnTo>
                    <a:pt x="9441" y="11490"/>
                  </a:lnTo>
                  <a:lnTo>
                    <a:pt x="9441" y="10811"/>
                  </a:lnTo>
                  <a:lnTo>
                    <a:pt x="9544" y="10811"/>
                  </a:lnTo>
                  <a:lnTo>
                    <a:pt x="9544" y="10668"/>
                  </a:lnTo>
                  <a:lnTo>
                    <a:pt x="9713" y="10664"/>
                  </a:lnTo>
                  <a:lnTo>
                    <a:pt x="9713" y="10668"/>
                  </a:lnTo>
                  <a:lnTo>
                    <a:pt x="9914" y="10664"/>
                  </a:lnTo>
                  <a:lnTo>
                    <a:pt x="9914" y="8347"/>
                  </a:lnTo>
                  <a:lnTo>
                    <a:pt x="11490" y="8347"/>
                  </a:lnTo>
                  <a:lnTo>
                    <a:pt x="9128" y="6803"/>
                  </a:lnTo>
                  <a:lnTo>
                    <a:pt x="9155" y="6803"/>
                  </a:lnTo>
                  <a:lnTo>
                    <a:pt x="7754" y="5258"/>
                  </a:lnTo>
                  <a:lnTo>
                    <a:pt x="5857" y="1759"/>
                  </a:lnTo>
                  <a:lnTo>
                    <a:pt x="5785" y="0"/>
                  </a:lnTo>
                  <a:close/>
                </a:path>
              </a:pathLst>
            </a:custGeom>
            <a:solidFill>
              <a:srgbClr val="E87D4D">
                <a:alpha val="5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60" name="Google Shape;860;p44">
              <a:extLst>
                <a:ext uri="{FF2B5EF4-FFF2-40B4-BE49-F238E27FC236}">
                  <a16:creationId xmlns:a16="http://schemas.microsoft.com/office/drawing/2014/main" id="{5A59BAF3-D7A8-F86A-195F-F4E0AC44F55B}"/>
                </a:ext>
              </a:extLst>
            </p:cNvPr>
            <p:cNvSpPr/>
            <p:nvPr/>
          </p:nvSpPr>
          <p:spPr>
            <a:xfrm rot="10800000">
              <a:off x="6096176" y="4282900"/>
              <a:ext cx="3707995" cy="3709286"/>
            </a:xfrm>
            <a:custGeom>
              <a:avLst/>
              <a:gdLst/>
              <a:ahLst/>
              <a:cxnLst/>
              <a:rect l="l" t="t" r="r" b="b"/>
              <a:pathLst>
                <a:path w="11490" h="11494" extrusionOk="0">
                  <a:moveTo>
                    <a:pt x="9713" y="8347"/>
                  </a:moveTo>
                  <a:lnTo>
                    <a:pt x="9713" y="10445"/>
                  </a:lnTo>
                  <a:lnTo>
                    <a:pt x="8722" y="10445"/>
                  </a:lnTo>
                  <a:lnTo>
                    <a:pt x="8722" y="8347"/>
                  </a:lnTo>
                  <a:close/>
                  <a:moveTo>
                    <a:pt x="2567" y="8352"/>
                  </a:moveTo>
                  <a:lnTo>
                    <a:pt x="2567" y="10449"/>
                  </a:lnTo>
                  <a:lnTo>
                    <a:pt x="1576" y="10449"/>
                  </a:lnTo>
                  <a:lnTo>
                    <a:pt x="1576" y="8352"/>
                  </a:lnTo>
                  <a:close/>
                  <a:moveTo>
                    <a:pt x="3754" y="8347"/>
                  </a:moveTo>
                  <a:lnTo>
                    <a:pt x="3759" y="10449"/>
                  </a:lnTo>
                  <a:lnTo>
                    <a:pt x="2768" y="10449"/>
                  </a:lnTo>
                  <a:lnTo>
                    <a:pt x="2768" y="8352"/>
                  </a:lnTo>
                  <a:lnTo>
                    <a:pt x="3754" y="8347"/>
                  </a:lnTo>
                  <a:close/>
                  <a:moveTo>
                    <a:pt x="4946" y="8347"/>
                  </a:moveTo>
                  <a:lnTo>
                    <a:pt x="4950" y="10449"/>
                  </a:lnTo>
                  <a:lnTo>
                    <a:pt x="3959" y="10449"/>
                  </a:lnTo>
                  <a:lnTo>
                    <a:pt x="3959" y="8347"/>
                  </a:lnTo>
                  <a:close/>
                  <a:moveTo>
                    <a:pt x="6138" y="8347"/>
                  </a:moveTo>
                  <a:lnTo>
                    <a:pt x="6138" y="10449"/>
                  </a:lnTo>
                  <a:lnTo>
                    <a:pt x="5151" y="10449"/>
                  </a:lnTo>
                  <a:lnTo>
                    <a:pt x="5151" y="8347"/>
                  </a:lnTo>
                  <a:close/>
                  <a:moveTo>
                    <a:pt x="7330" y="8347"/>
                  </a:moveTo>
                  <a:lnTo>
                    <a:pt x="7330" y="10449"/>
                  </a:lnTo>
                  <a:lnTo>
                    <a:pt x="6343" y="10449"/>
                  </a:lnTo>
                  <a:lnTo>
                    <a:pt x="6339" y="8347"/>
                  </a:lnTo>
                  <a:close/>
                  <a:moveTo>
                    <a:pt x="8521" y="8347"/>
                  </a:moveTo>
                  <a:lnTo>
                    <a:pt x="8521" y="10449"/>
                  </a:lnTo>
                  <a:lnTo>
                    <a:pt x="7530" y="10449"/>
                  </a:lnTo>
                  <a:lnTo>
                    <a:pt x="7530" y="8347"/>
                  </a:lnTo>
                  <a:close/>
                  <a:moveTo>
                    <a:pt x="5700" y="0"/>
                  </a:moveTo>
                  <a:lnTo>
                    <a:pt x="5629" y="1759"/>
                  </a:lnTo>
                  <a:lnTo>
                    <a:pt x="3736" y="5258"/>
                  </a:lnTo>
                  <a:lnTo>
                    <a:pt x="2335" y="6803"/>
                  </a:lnTo>
                  <a:lnTo>
                    <a:pt x="2361" y="6803"/>
                  </a:lnTo>
                  <a:lnTo>
                    <a:pt x="0" y="8352"/>
                  </a:lnTo>
                  <a:lnTo>
                    <a:pt x="1375" y="8352"/>
                  </a:lnTo>
                  <a:lnTo>
                    <a:pt x="1375" y="10449"/>
                  </a:lnTo>
                  <a:lnTo>
                    <a:pt x="1375" y="10668"/>
                  </a:lnTo>
                  <a:lnTo>
                    <a:pt x="1745" y="10668"/>
                  </a:lnTo>
                  <a:lnTo>
                    <a:pt x="1745" y="10815"/>
                  </a:lnTo>
                  <a:lnTo>
                    <a:pt x="1848" y="10815"/>
                  </a:lnTo>
                  <a:lnTo>
                    <a:pt x="1848" y="11494"/>
                  </a:lnTo>
                  <a:lnTo>
                    <a:pt x="2214" y="11494"/>
                  </a:lnTo>
                  <a:lnTo>
                    <a:pt x="2214" y="10815"/>
                  </a:lnTo>
                  <a:lnTo>
                    <a:pt x="2317" y="10815"/>
                  </a:lnTo>
                  <a:lnTo>
                    <a:pt x="2317" y="10668"/>
                  </a:lnTo>
                  <a:lnTo>
                    <a:pt x="3553" y="10668"/>
                  </a:lnTo>
                  <a:lnTo>
                    <a:pt x="3553" y="10815"/>
                  </a:lnTo>
                  <a:lnTo>
                    <a:pt x="3656" y="10815"/>
                  </a:lnTo>
                  <a:lnTo>
                    <a:pt x="3656" y="11494"/>
                  </a:lnTo>
                  <a:lnTo>
                    <a:pt x="4022" y="11494"/>
                  </a:lnTo>
                  <a:lnTo>
                    <a:pt x="4022" y="10815"/>
                  </a:lnTo>
                  <a:lnTo>
                    <a:pt x="4125" y="10815"/>
                  </a:lnTo>
                  <a:lnTo>
                    <a:pt x="4125" y="10668"/>
                  </a:lnTo>
                  <a:lnTo>
                    <a:pt x="5357" y="10668"/>
                  </a:lnTo>
                  <a:lnTo>
                    <a:pt x="5361" y="10815"/>
                  </a:lnTo>
                  <a:lnTo>
                    <a:pt x="5464" y="10815"/>
                  </a:lnTo>
                  <a:lnTo>
                    <a:pt x="5464" y="11494"/>
                  </a:lnTo>
                  <a:lnTo>
                    <a:pt x="5830" y="11490"/>
                  </a:lnTo>
                  <a:lnTo>
                    <a:pt x="5825" y="10815"/>
                  </a:lnTo>
                  <a:lnTo>
                    <a:pt x="5932" y="10815"/>
                  </a:lnTo>
                  <a:lnTo>
                    <a:pt x="5932" y="10668"/>
                  </a:lnTo>
                  <a:lnTo>
                    <a:pt x="7164" y="10668"/>
                  </a:lnTo>
                  <a:lnTo>
                    <a:pt x="7164" y="10811"/>
                  </a:lnTo>
                  <a:lnTo>
                    <a:pt x="7272" y="10811"/>
                  </a:lnTo>
                  <a:lnTo>
                    <a:pt x="7272" y="11490"/>
                  </a:lnTo>
                  <a:lnTo>
                    <a:pt x="7633" y="11490"/>
                  </a:lnTo>
                  <a:lnTo>
                    <a:pt x="7633" y="10811"/>
                  </a:lnTo>
                  <a:lnTo>
                    <a:pt x="7740" y="10811"/>
                  </a:lnTo>
                  <a:lnTo>
                    <a:pt x="7740" y="10668"/>
                  </a:lnTo>
                  <a:lnTo>
                    <a:pt x="8972" y="10668"/>
                  </a:lnTo>
                  <a:lnTo>
                    <a:pt x="8972" y="10811"/>
                  </a:lnTo>
                  <a:lnTo>
                    <a:pt x="9075" y="10811"/>
                  </a:lnTo>
                  <a:lnTo>
                    <a:pt x="9075" y="11490"/>
                  </a:lnTo>
                  <a:lnTo>
                    <a:pt x="9441" y="11490"/>
                  </a:lnTo>
                  <a:lnTo>
                    <a:pt x="9441" y="10811"/>
                  </a:lnTo>
                  <a:lnTo>
                    <a:pt x="9544" y="10811"/>
                  </a:lnTo>
                  <a:lnTo>
                    <a:pt x="9544" y="10668"/>
                  </a:lnTo>
                  <a:lnTo>
                    <a:pt x="9713" y="10664"/>
                  </a:lnTo>
                  <a:lnTo>
                    <a:pt x="9713" y="10668"/>
                  </a:lnTo>
                  <a:lnTo>
                    <a:pt x="9914" y="10664"/>
                  </a:lnTo>
                  <a:lnTo>
                    <a:pt x="9914" y="8347"/>
                  </a:lnTo>
                  <a:lnTo>
                    <a:pt x="11490" y="8347"/>
                  </a:lnTo>
                  <a:lnTo>
                    <a:pt x="9128" y="6803"/>
                  </a:lnTo>
                  <a:lnTo>
                    <a:pt x="9155" y="6803"/>
                  </a:lnTo>
                  <a:lnTo>
                    <a:pt x="7754" y="5258"/>
                  </a:lnTo>
                  <a:lnTo>
                    <a:pt x="5857" y="1759"/>
                  </a:lnTo>
                  <a:lnTo>
                    <a:pt x="5785" y="0"/>
                  </a:lnTo>
                  <a:close/>
                </a:path>
              </a:pathLst>
            </a:custGeom>
            <a:solidFill>
              <a:srgbClr val="E87D4D">
                <a:alpha val="5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spTree>
    <p:extLst>
      <p:ext uri="{BB962C8B-B14F-4D97-AF65-F5344CB8AC3E}">
        <p14:creationId xmlns:p14="http://schemas.microsoft.com/office/powerpoint/2010/main" val="796830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5">
          <a:extLst>
            <a:ext uri="{FF2B5EF4-FFF2-40B4-BE49-F238E27FC236}">
              <a16:creationId xmlns:a16="http://schemas.microsoft.com/office/drawing/2014/main" id="{23161D1F-85E4-B05E-7E72-8DE1E98194C4}"/>
            </a:ext>
          </a:extLst>
        </p:cNvPr>
        <p:cNvGrpSpPr/>
        <p:nvPr/>
      </p:nvGrpSpPr>
      <p:grpSpPr>
        <a:xfrm>
          <a:off x="0" y="0"/>
          <a:ext cx="0" cy="0"/>
          <a:chOff x="0" y="0"/>
          <a:chExt cx="0" cy="0"/>
        </a:xfrm>
      </p:grpSpPr>
      <p:sp>
        <p:nvSpPr>
          <p:cNvPr id="4" name="Google Shape;900;p46">
            <a:extLst>
              <a:ext uri="{FF2B5EF4-FFF2-40B4-BE49-F238E27FC236}">
                <a16:creationId xmlns:a16="http://schemas.microsoft.com/office/drawing/2014/main" id="{6B59FD32-E559-1AFF-637F-9ADF4D233DEC}"/>
              </a:ext>
            </a:extLst>
          </p:cNvPr>
          <p:cNvSpPr txBox="1">
            <a:spLocks noGrp="1"/>
          </p:cNvSpPr>
          <p:nvPr>
            <p:ph type="ctrTitle"/>
          </p:nvPr>
        </p:nvSpPr>
        <p:spPr>
          <a:xfrm>
            <a:off x="713250" y="156735"/>
            <a:ext cx="77175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800" noProof="0" dirty="0" err="1"/>
              <a:t>Numeric</a:t>
            </a:r>
            <a:r>
              <a:rPr lang="id-ID" sz="2800" noProof="0" dirty="0"/>
              <a:t> </a:t>
            </a:r>
            <a:r>
              <a:rPr lang="id-ID" sz="2800" noProof="0" dirty="0" err="1"/>
              <a:t>Variable</a:t>
            </a:r>
            <a:endParaRPr lang="id-ID" sz="2800" noProof="0" dirty="0"/>
          </a:p>
        </p:txBody>
      </p:sp>
      <p:pic>
        <p:nvPicPr>
          <p:cNvPr id="3" name="Picture 2">
            <a:extLst>
              <a:ext uri="{FF2B5EF4-FFF2-40B4-BE49-F238E27FC236}">
                <a16:creationId xmlns:a16="http://schemas.microsoft.com/office/drawing/2014/main" id="{06E9E1CC-A511-63F3-C6D0-EE32AD84747D}"/>
              </a:ext>
            </a:extLst>
          </p:cNvPr>
          <p:cNvPicPr>
            <a:picLocks noChangeAspect="1"/>
          </p:cNvPicPr>
          <p:nvPr/>
        </p:nvPicPr>
        <p:blipFill>
          <a:blip r:embed="rId3"/>
          <a:stretch>
            <a:fillRect/>
          </a:stretch>
        </p:blipFill>
        <p:spPr>
          <a:xfrm>
            <a:off x="822960" y="900221"/>
            <a:ext cx="7193280" cy="2042119"/>
          </a:xfrm>
          <a:prstGeom prst="rect">
            <a:avLst/>
          </a:prstGeom>
        </p:spPr>
      </p:pic>
      <p:sp>
        <p:nvSpPr>
          <p:cNvPr id="21" name="TextBox 20">
            <a:extLst>
              <a:ext uri="{FF2B5EF4-FFF2-40B4-BE49-F238E27FC236}">
                <a16:creationId xmlns:a16="http://schemas.microsoft.com/office/drawing/2014/main" id="{9D3B680B-445D-9FAD-4CFB-477ADDE727F2}"/>
              </a:ext>
            </a:extLst>
          </p:cNvPr>
          <p:cNvSpPr txBox="1"/>
          <p:nvPr/>
        </p:nvSpPr>
        <p:spPr>
          <a:xfrm>
            <a:off x="822960" y="3230880"/>
            <a:ext cx="7193280" cy="830997"/>
          </a:xfrm>
          <a:prstGeom prst="rect">
            <a:avLst/>
          </a:prstGeom>
          <a:noFill/>
        </p:spPr>
        <p:txBody>
          <a:bodyPr wrap="square" rtlCol="0">
            <a:spAutoFit/>
          </a:bodyPr>
          <a:lstStyle/>
          <a:p>
            <a:pPr algn="just"/>
            <a:r>
              <a:rPr lang="id-ID" sz="1200" dirty="0"/>
              <a:t>Penggunaan </a:t>
            </a:r>
            <a:r>
              <a:rPr lang="id-ID" sz="1200" b="1" dirty="0" err="1"/>
              <a:t>Robustscaler</a:t>
            </a:r>
            <a:r>
              <a:rPr lang="id-ID" sz="1200" dirty="0"/>
              <a:t> pada semua fitur </a:t>
            </a:r>
            <a:r>
              <a:rPr lang="id-ID" sz="1200" dirty="0" err="1"/>
              <a:t>numeric</a:t>
            </a:r>
            <a:r>
              <a:rPr lang="id-ID" sz="1200" dirty="0"/>
              <a:t> </a:t>
            </a:r>
            <a:r>
              <a:rPr lang="id-ID" sz="1200" dirty="0" err="1"/>
              <a:t>sangatlah</a:t>
            </a:r>
            <a:r>
              <a:rPr lang="id-ID" sz="1200" dirty="0"/>
              <a:t> cocok, karena dapat menangani distribusi </a:t>
            </a:r>
            <a:r>
              <a:rPr lang="id-ID" sz="1200" dirty="0" err="1"/>
              <a:t>skewed</a:t>
            </a:r>
            <a:r>
              <a:rPr lang="id-ID" sz="1200" dirty="0"/>
              <a:t> dan </a:t>
            </a:r>
            <a:r>
              <a:rPr lang="id-ID" sz="1200" dirty="0" err="1"/>
              <a:t>outlier</a:t>
            </a:r>
            <a:r>
              <a:rPr lang="id-ID" sz="1200" dirty="0"/>
              <a:t> dengan baik, terutama pada fitur seperti </a:t>
            </a:r>
            <a:r>
              <a:rPr lang="id-ID" sz="1200" i="1" dirty="0" err="1"/>
              <a:t>previous_cancellations</a:t>
            </a:r>
            <a:r>
              <a:rPr lang="id-ID" sz="1200" dirty="0"/>
              <a:t> dan </a:t>
            </a:r>
            <a:r>
              <a:rPr lang="id-ID" sz="1200" i="1" dirty="0" err="1"/>
              <a:t>days_in_waiting_list</a:t>
            </a:r>
            <a:r>
              <a:rPr lang="id-ID" sz="1200" dirty="0"/>
              <a:t>. Meskipun beberapa fitur memiliki rentang kecil, penggunaan </a:t>
            </a:r>
            <a:r>
              <a:rPr lang="id-ID" sz="1200" dirty="0" err="1"/>
              <a:t>RobustScaler</a:t>
            </a:r>
            <a:r>
              <a:rPr lang="id-ID" sz="1200" dirty="0"/>
              <a:t> tetap aman dan memberikan konsistensi dalam </a:t>
            </a:r>
            <a:r>
              <a:rPr lang="id-ID" sz="1200" dirty="0" err="1"/>
              <a:t>preprocessing</a:t>
            </a:r>
            <a:r>
              <a:rPr lang="id-ID" sz="1200" dirty="0"/>
              <a:t> tanpa mengganggu struktur data.</a:t>
            </a:r>
            <a:endParaRPr lang="en-ID" sz="1200" dirty="0"/>
          </a:p>
        </p:txBody>
      </p:sp>
    </p:spTree>
    <p:extLst>
      <p:ext uri="{BB962C8B-B14F-4D97-AF65-F5344CB8AC3E}">
        <p14:creationId xmlns:p14="http://schemas.microsoft.com/office/powerpoint/2010/main" val="237061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5">
          <a:extLst>
            <a:ext uri="{FF2B5EF4-FFF2-40B4-BE49-F238E27FC236}">
              <a16:creationId xmlns:a16="http://schemas.microsoft.com/office/drawing/2014/main" id="{77EACDE2-1D10-7D02-2F09-5102E3310CDB}"/>
            </a:ext>
          </a:extLst>
        </p:cNvPr>
        <p:cNvGrpSpPr/>
        <p:nvPr/>
      </p:nvGrpSpPr>
      <p:grpSpPr>
        <a:xfrm>
          <a:off x="0" y="0"/>
          <a:ext cx="0" cy="0"/>
          <a:chOff x="0" y="0"/>
          <a:chExt cx="0" cy="0"/>
        </a:xfrm>
      </p:grpSpPr>
      <p:sp>
        <p:nvSpPr>
          <p:cNvPr id="4" name="Google Shape;900;p46">
            <a:extLst>
              <a:ext uri="{FF2B5EF4-FFF2-40B4-BE49-F238E27FC236}">
                <a16:creationId xmlns:a16="http://schemas.microsoft.com/office/drawing/2014/main" id="{75C55274-A84D-B682-87FA-157F9AB00195}"/>
              </a:ext>
            </a:extLst>
          </p:cNvPr>
          <p:cNvSpPr txBox="1">
            <a:spLocks noGrp="1"/>
          </p:cNvSpPr>
          <p:nvPr>
            <p:ph type="ctrTitle"/>
          </p:nvPr>
        </p:nvSpPr>
        <p:spPr>
          <a:xfrm>
            <a:off x="713250" y="156735"/>
            <a:ext cx="77175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800" noProof="0" dirty="0" err="1"/>
              <a:t>Categoric</a:t>
            </a:r>
            <a:r>
              <a:rPr lang="id-ID" sz="2800" noProof="0" dirty="0"/>
              <a:t> </a:t>
            </a:r>
            <a:r>
              <a:rPr lang="id-ID" sz="2800" noProof="0" dirty="0" err="1"/>
              <a:t>Variable</a:t>
            </a:r>
            <a:endParaRPr lang="id-ID" sz="2800" noProof="0" dirty="0"/>
          </a:p>
        </p:txBody>
      </p:sp>
      <p:graphicFrame>
        <p:nvGraphicFramePr>
          <p:cNvPr id="2" name="Google Shape;1930;p53">
            <a:extLst>
              <a:ext uri="{FF2B5EF4-FFF2-40B4-BE49-F238E27FC236}">
                <a16:creationId xmlns:a16="http://schemas.microsoft.com/office/drawing/2014/main" id="{03C242B6-27EE-51DE-117C-F5C3BF9438EA}"/>
              </a:ext>
            </a:extLst>
          </p:cNvPr>
          <p:cNvGraphicFramePr/>
          <p:nvPr>
            <p:extLst>
              <p:ext uri="{D42A27DB-BD31-4B8C-83A1-F6EECF244321}">
                <p14:modId xmlns:p14="http://schemas.microsoft.com/office/powerpoint/2010/main" val="1368346296"/>
              </p:ext>
            </p:extLst>
          </p:nvPr>
        </p:nvGraphicFramePr>
        <p:xfrm>
          <a:off x="713250" y="885110"/>
          <a:ext cx="7928364" cy="3145870"/>
        </p:xfrm>
        <a:graphic>
          <a:graphicData uri="http://schemas.openxmlformats.org/drawingml/2006/table">
            <a:tbl>
              <a:tblPr>
                <a:noFill/>
                <a:tableStyleId>{723B05E6-FEF8-43EB-B482-9C6623DC7C2B}</a:tableStyleId>
              </a:tblPr>
              <a:tblGrid>
                <a:gridCol w="2730990">
                  <a:extLst>
                    <a:ext uri="{9D8B030D-6E8A-4147-A177-3AD203B41FA5}">
                      <a16:colId xmlns:a16="http://schemas.microsoft.com/office/drawing/2014/main" val="20000"/>
                    </a:ext>
                  </a:extLst>
                </a:gridCol>
                <a:gridCol w="120396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2088414">
                  <a:extLst>
                    <a:ext uri="{9D8B030D-6E8A-4147-A177-3AD203B41FA5}">
                      <a16:colId xmlns:a16="http://schemas.microsoft.com/office/drawing/2014/main" val="20003"/>
                    </a:ext>
                  </a:extLst>
                </a:gridCol>
              </a:tblGrid>
              <a:tr h="504270">
                <a:tc>
                  <a:txBody>
                    <a:bodyPr/>
                    <a:lstStyle/>
                    <a:p>
                      <a:pPr marL="0" lvl="0" indent="0" algn="ctr" rtl="0">
                        <a:spcBef>
                          <a:spcPts val="0"/>
                        </a:spcBef>
                        <a:spcAft>
                          <a:spcPts val="0"/>
                        </a:spcAft>
                        <a:buNone/>
                      </a:pPr>
                      <a:r>
                        <a:rPr lang="id-ID" sz="1800" noProof="0" dirty="0" err="1">
                          <a:solidFill>
                            <a:schemeClr val="bg1"/>
                          </a:solidFill>
                          <a:latin typeface="Archivo Black"/>
                          <a:ea typeface="Archivo Black"/>
                          <a:cs typeface="Archivo Black"/>
                          <a:sym typeface="Archivo Black"/>
                        </a:rPr>
                        <a:t>Column</a:t>
                      </a:r>
                      <a:endParaRPr lang="id-ID" sz="1800" noProof="0" dirty="0">
                        <a:solidFill>
                          <a:schemeClr val="bg1"/>
                        </a:solidFill>
                        <a:latin typeface="Archivo Black"/>
                        <a:ea typeface="Archivo Black"/>
                        <a:cs typeface="Archivo Black"/>
                        <a:sym typeface="Archivo Black"/>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lvl="0" indent="0" algn="ctr" rtl="0">
                        <a:spcBef>
                          <a:spcPts val="0"/>
                        </a:spcBef>
                        <a:spcAft>
                          <a:spcPts val="0"/>
                        </a:spcAft>
                        <a:buNone/>
                      </a:pPr>
                      <a:r>
                        <a:rPr lang="id-ID" sz="1800" noProof="0" dirty="0" err="1">
                          <a:solidFill>
                            <a:schemeClr val="lt1"/>
                          </a:solidFill>
                          <a:latin typeface="Archivo Black"/>
                          <a:ea typeface="Archivo Black"/>
                          <a:cs typeface="Archivo Black"/>
                          <a:sym typeface="Archivo Black"/>
                        </a:rPr>
                        <a:t>Unique</a:t>
                      </a:r>
                      <a:endParaRPr lang="id-ID" sz="1800" noProof="0" dirty="0">
                        <a:solidFill>
                          <a:schemeClr val="lt1"/>
                        </a:solidFill>
                        <a:latin typeface="Archivo Black"/>
                        <a:ea typeface="Archivo Black"/>
                        <a:cs typeface="Archivo Black"/>
                        <a:sym typeface="Archivo Black"/>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lvl="0" indent="0" algn="ctr" rtl="0">
                        <a:spcBef>
                          <a:spcPts val="0"/>
                        </a:spcBef>
                        <a:spcAft>
                          <a:spcPts val="0"/>
                        </a:spcAft>
                        <a:buNone/>
                      </a:pPr>
                      <a:r>
                        <a:rPr lang="id-ID" sz="1800" noProof="0" dirty="0" err="1">
                          <a:solidFill>
                            <a:schemeClr val="lt1"/>
                          </a:solidFill>
                          <a:latin typeface="Archivo Black"/>
                          <a:ea typeface="Archivo Black"/>
                          <a:cs typeface="Archivo Black"/>
                          <a:sym typeface="Archivo Black"/>
                        </a:rPr>
                        <a:t>Type</a:t>
                      </a:r>
                      <a:endParaRPr lang="id-ID" sz="1800" noProof="0" dirty="0">
                        <a:solidFill>
                          <a:schemeClr val="lt1"/>
                        </a:solidFill>
                        <a:latin typeface="Archivo Black"/>
                        <a:ea typeface="Archivo Black"/>
                        <a:cs typeface="Archivo Black"/>
                        <a:sym typeface="Archivo Black"/>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lvl="0" indent="0" algn="ctr" rtl="0">
                        <a:spcBef>
                          <a:spcPts val="0"/>
                        </a:spcBef>
                        <a:spcAft>
                          <a:spcPts val="0"/>
                        </a:spcAft>
                        <a:buNone/>
                      </a:pPr>
                      <a:r>
                        <a:rPr lang="id-ID" sz="1800" noProof="0" dirty="0" err="1">
                          <a:solidFill>
                            <a:schemeClr val="lt1"/>
                          </a:solidFill>
                          <a:latin typeface="Archivo Black"/>
                          <a:ea typeface="Archivo Black"/>
                          <a:cs typeface="Archivo Black"/>
                          <a:sym typeface="Archivo Black"/>
                        </a:rPr>
                        <a:t>Encoding</a:t>
                      </a:r>
                      <a:endParaRPr lang="id-ID" sz="1800" noProof="0" dirty="0">
                        <a:solidFill>
                          <a:schemeClr val="lt1"/>
                        </a:solidFill>
                        <a:latin typeface="Archivo Black"/>
                        <a:ea typeface="Archivo Black"/>
                        <a:cs typeface="Archivo Black"/>
                        <a:sym typeface="Archivo Black"/>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10000"/>
                  </a:ext>
                </a:extLst>
              </a:tr>
              <a:tr h="504270">
                <a:tc>
                  <a:txBody>
                    <a:bodyPr/>
                    <a:lstStyle/>
                    <a:p>
                      <a:pPr marL="0" lvl="0" indent="0" algn="ctr" rtl="0">
                        <a:spcBef>
                          <a:spcPts val="0"/>
                        </a:spcBef>
                        <a:spcAft>
                          <a:spcPts val="0"/>
                        </a:spcAft>
                        <a:buNone/>
                      </a:pPr>
                      <a:r>
                        <a:rPr lang="id-ID" sz="1600" noProof="0" dirty="0" err="1">
                          <a:solidFill>
                            <a:schemeClr val="lt1"/>
                          </a:solidFill>
                          <a:latin typeface="Archivo Black"/>
                          <a:ea typeface="Archivo Black"/>
                          <a:cs typeface="Archivo Black"/>
                          <a:sym typeface="Archivo Black"/>
                        </a:rPr>
                        <a:t>country</a:t>
                      </a:r>
                      <a:endParaRPr lang="id-ID" sz="1600" noProof="0" dirty="0">
                        <a:solidFill>
                          <a:schemeClr val="lt1"/>
                        </a:solidFill>
                        <a:latin typeface="Archivo Black"/>
                        <a:ea typeface="Archivo Black"/>
                        <a:cs typeface="Archivo Black"/>
                        <a:sym typeface="Archivo Black"/>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Clr>
                          <a:schemeClr val="dk1"/>
                        </a:buClr>
                        <a:buSzPts val="1100"/>
                        <a:buFont typeface="Arial"/>
                        <a:buNone/>
                      </a:pPr>
                      <a:r>
                        <a:rPr lang="id-ID" sz="1400" noProof="0" dirty="0">
                          <a:solidFill>
                            <a:schemeClr val="dk1"/>
                          </a:solidFill>
                          <a:latin typeface="Assistant"/>
                          <a:ea typeface="Assistant"/>
                          <a:cs typeface="Assistant"/>
                          <a:sym typeface="Assistant"/>
                        </a:rPr>
                        <a:t>162</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ctr" rtl="0">
                        <a:spcBef>
                          <a:spcPts val="0"/>
                        </a:spcBef>
                        <a:spcAft>
                          <a:spcPts val="0"/>
                        </a:spcAft>
                        <a:buNone/>
                      </a:pPr>
                      <a:r>
                        <a:rPr lang="id-ID" sz="1400" noProof="0" dirty="0">
                          <a:solidFill>
                            <a:schemeClr val="dk1"/>
                          </a:solidFill>
                          <a:latin typeface="Cairo"/>
                          <a:ea typeface="Cairo"/>
                          <a:cs typeface="Cairo"/>
                          <a:sym typeface="Cairo"/>
                        </a:rPr>
                        <a:t>Nominal</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ctr" rtl="0">
                        <a:spcBef>
                          <a:spcPts val="0"/>
                        </a:spcBef>
                        <a:spcAft>
                          <a:spcPts val="0"/>
                        </a:spcAft>
                        <a:buNone/>
                      </a:pPr>
                      <a:r>
                        <a:rPr lang="id-ID" sz="1400" noProof="0" dirty="0" err="1">
                          <a:solidFill>
                            <a:schemeClr val="dk1"/>
                          </a:solidFill>
                          <a:latin typeface="Cairo"/>
                          <a:ea typeface="Cairo"/>
                          <a:cs typeface="Cairo"/>
                          <a:sym typeface="Cairo"/>
                        </a:rPr>
                        <a:t>Binary</a:t>
                      </a:r>
                      <a:endParaRPr lang="id-ID" sz="1400" noProof="0" dirty="0">
                        <a:solidFill>
                          <a:schemeClr val="dk1"/>
                        </a:solidFill>
                        <a:latin typeface="Cairo"/>
                        <a:ea typeface="Cairo"/>
                        <a:cs typeface="Cairo"/>
                        <a:sym typeface="Cairo"/>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extLst>
                  <a:ext uri="{0D108BD9-81ED-4DB2-BD59-A6C34878D82A}">
                    <a16:rowId xmlns:a16="http://schemas.microsoft.com/office/drawing/2014/main" val="10001"/>
                  </a:ext>
                </a:extLst>
              </a:tr>
              <a:tr h="504270">
                <a:tc>
                  <a:txBody>
                    <a:bodyPr/>
                    <a:lstStyle/>
                    <a:p>
                      <a:pPr marL="0" lvl="0" indent="0" algn="ctr" rtl="0">
                        <a:spcBef>
                          <a:spcPts val="0"/>
                        </a:spcBef>
                        <a:spcAft>
                          <a:spcPts val="0"/>
                        </a:spcAft>
                        <a:buNone/>
                      </a:pPr>
                      <a:r>
                        <a:rPr lang="id-ID" sz="1600" noProof="0" dirty="0" err="1">
                          <a:solidFill>
                            <a:schemeClr val="lt1"/>
                          </a:solidFill>
                          <a:latin typeface="Archivo Black"/>
                          <a:ea typeface="Archivo Black"/>
                          <a:cs typeface="Archivo Black"/>
                          <a:sym typeface="Archivo Black"/>
                        </a:rPr>
                        <a:t>market_segment</a:t>
                      </a:r>
                      <a:endParaRPr lang="id-ID" sz="1600" noProof="0" dirty="0">
                        <a:solidFill>
                          <a:schemeClr val="lt1"/>
                        </a:solidFill>
                        <a:latin typeface="Archivo Black"/>
                        <a:ea typeface="Archivo Black"/>
                        <a:cs typeface="Archivo Black"/>
                        <a:sym typeface="Archivo Black"/>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Clr>
                          <a:schemeClr val="dk1"/>
                        </a:buClr>
                        <a:buSzPts val="1100"/>
                        <a:buFont typeface="Arial"/>
                        <a:buNone/>
                      </a:pPr>
                      <a:r>
                        <a:rPr lang="id-ID" sz="1400" noProof="0" dirty="0">
                          <a:solidFill>
                            <a:schemeClr val="dk1"/>
                          </a:solidFill>
                          <a:latin typeface="Assistant"/>
                          <a:ea typeface="Assistant"/>
                          <a:cs typeface="Assistant"/>
                          <a:sym typeface="Assistant"/>
                        </a:rPr>
                        <a:t>7</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ctr" rtl="0">
                        <a:spcBef>
                          <a:spcPts val="0"/>
                        </a:spcBef>
                        <a:spcAft>
                          <a:spcPts val="0"/>
                        </a:spcAft>
                        <a:buNone/>
                      </a:pPr>
                      <a:r>
                        <a:rPr lang="id-ID" sz="1400" noProof="0" dirty="0">
                          <a:solidFill>
                            <a:schemeClr val="dk1"/>
                          </a:solidFill>
                          <a:latin typeface="Cairo"/>
                          <a:ea typeface="Cairo"/>
                          <a:cs typeface="Cairo"/>
                          <a:sym typeface="Cairo"/>
                        </a:rPr>
                        <a:t>Nominal</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ctr" rtl="0">
                        <a:spcBef>
                          <a:spcPts val="0"/>
                        </a:spcBef>
                        <a:spcAft>
                          <a:spcPts val="0"/>
                        </a:spcAft>
                        <a:buNone/>
                      </a:pPr>
                      <a:r>
                        <a:rPr lang="id-ID" sz="1400" noProof="0" dirty="0">
                          <a:solidFill>
                            <a:schemeClr val="dk1"/>
                          </a:solidFill>
                          <a:latin typeface="Cairo"/>
                          <a:ea typeface="Cairo"/>
                          <a:cs typeface="Cairo"/>
                          <a:sym typeface="Cairo"/>
                        </a:rPr>
                        <a:t>One-Hot</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extLst>
                  <a:ext uri="{0D108BD9-81ED-4DB2-BD59-A6C34878D82A}">
                    <a16:rowId xmlns:a16="http://schemas.microsoft.com/office/drawing/2014/main" val="3097542221"/>
                  </a:ext>
                </a:extLst>
              </a:tr>
              <a:tr h="504270">
                <a:tc>
                  <a:txBody>
                    <a:bodyPr/>
                    <a:lstStyle/>
                    <a:p>
                      <a:pPr marL="0" lvl="0" indent="0" algn="ctr" rtl="0">
                        <a:spcBef>
                          <a:spcPts val="0"/>
                        </a:spcBef>
                        <a:spcAft>
                          <a:spcPts val="0"/>
                        </a:spcAft>
                        <a:buNone/>
                      </a:pPr>
                      <a:r>
                        <a:rPr lang="id-ID" sz="1600" noProof="0" dirty="0" err="1">
                          <a:solidFill>
                            <a:schemeClr val="lt1"/>
                          </a:solidFill>
                          <a:latin typeface="Archivo Black"/>
                          <a:ea typeface="Archivo Black"/>
                          <a:cs typeface="Archivo Black"/>
                          <a:sym typeface="Archivo Black"/>
                        </a:rPr>
                        <a:t>deposite_type</a:t>
                      </a:r>
                      <a:endParaRPr lang="id-ID" sz="1600" noProof="0" dirty="0">
                        <a:solidFill>
                          <a:schemeClr val="lt1"/>
                        </a:solidFill>
                        <a:latin typeface="Archivo Black"/>
                        <a:ea typeface="Archivo Black"/>
                        <a:cs typeface="Archivo Black"/>
                        <a:sym typeface="Archivo Black"/>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Clr>
                          <a:schemeClr val="dk1"/>
                        </a:buClr>
                        <a:buSzPts val="1100"/>
                        <a:buFont typeface="Arial"/>
                        <a:buNone/>
                      </a:pPr>
                      <a:r>
                        <a:rPr lang="id-ID" sz="1400" noProof="0" dirty="0">
                          <a:solidFill>
                            <a:schemeClr val="dk1"/>
                          </a:solidFill>
                          <a:latin typeface="Assistant"/>
                          <a:ea typeface="Assistant"/>
                          <a:cs typeface="Assistant"/>
                          <a:sym typeface="Assistant"/>
                        </a:rPr>
                        <a:t>3</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ctr" rtl="0">
                        <a:spcBef>
                          <a:spcPts val="0"/>
                        </a:spcBef>
                        <a:spcAft>
                          <a:spcPts val="0"/>
                        </a:spcAft>
                        <a:buNone/>
                      </a:pPr>
                      <a:r>
                        <a:rPr lang="id-ID" sz="1400" noProof="0" dirty="0">
                          <a:solidFill>
                            <a:schemeClr val="dk1"/>
                          </a:solidFill>
                          <a:latin typeface="Cairo"/>
                          <a:ea typeface="Cairo"/>
                          <a:cs typeface="Cairo"/>
                          <a:sym typeface="Cairo"/>
                        </a:rPr>
                        <a:t>Nominal</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ctr" rtl="0">
                        <a:spcBef>
                          <a:spcPts val="0"/>
                        </a:spcBef>
                        <a:spcAft>
                          <a:spcPts val="0"/>
                        </a:spcAft>
                        <a:buNone/>
                      </a:pPr>
                      <a:r>
                        <a:rPr lang="id-ID" sz="1400" noProof="0" dirty="0">
                          <a:solidFill>
                            <a:schemeClr val="dk1"/>
                          </a:solidFill>
                          <a:latin typeface="Cairo"/>
                          <a:ea typeface="Cairo"/>
                          <a:cs typeface="Cairo"/>
                          <a:sym typeface="Cairo"/>
                        </a:rPr>
                        <a:t>One-Hot</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extLst>
                  <a:ext uri="{0D108BD9-81ED-4DB2-BD59-A6C34878D82A}">
                    <a16:rowId xmlns:a16="http://schemas.microsoft.com/office/drawing/2014/main" val="807824080"/>
                  </a:ext>
                </a:extLst>
              </a:tr>
              <a:tr h="564395">
                <a:tc>
                  <a:txBody>
                    <a:bodyPr/>
                    <a:lstStyle/>
                    <a:p>
                      <a:pPr marL="0" lvl="0" indent="0" algn="ctr" rtl="0">
                        <a:spcBef>
                          <a:spcPts val="0"/>
                        </a:spcBef>
                        <a:spcAft>
                          <a:spcPts val="0"/>
                        </a:spcAft>
                        <a:buClr>
                          <a:schemeClr val="dk1"/>
                        </a:buClr>
                        <a:buSzPts val="1100"/>
                        <a:buFont typeface="Arial"/>
                        <a:buNone/>
                      </a:pPr>
                      <a:r>
                        <a:rPr lang="id-ID" sz="1600" noProof="0" dirty="0" err="1">
                          <a:solidFill>
                            <a:schemeClr val="lt1"/>
                          </a:solidFill>
                          <a:latin typeface="Archivo Black"/>
                          <a:ea typeface="Archivo Black"/>
                          <a:cs typeface="Archivo Black"/>
                          <a:sym typeface="Archivo Black"/>
                        </a:rPr>
                        <a:t>customer_type</a:t>
                      </a:r>
                      <a:endParaRPr lang="id-ID" sz="1600" noProof="0" dirty="0">
                        <a:solidFill>
                          <a:schemeClr val="lt1"/>
                        </a:solidFill>
                        <a:latin typeface="Archivo Black"/>
                        <a:ea typeface="Archivo Black"/>
                        <a:cs typeface="Archivo Black"/>
                        <a:sym typeface="Archivo Black"/>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Clr>
                          <a:schemeClr val="dk1"/>
                        </a:buClr>
                        <a:buSzPts val="1100"/>
                        <a:buFont typeface="Arial"/>
                        <a:buNone/>
                      </a:pPr>
                      <a:r>
                        <a:rPr lang="id-ID" sz="1400" noProof="0" dirty="0">
                          <a:solidFill>
                            <a:schemeClr val="dk1"/>
                          </a:solidFill>
                          <a:latin typeface="Assistant"/>
                          <a:ea typeface="Assistant"/>
                          <a:cs typeface="Assistant"/>
                          <a:sym typeface="Assistant"/>
                        </a:rPr>
                        <a:t>4</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ctr" rtl="0">
                        <a:spcBef>
                          <a:spcPts val="0"/>
                        </a:spcBef>
                        <a:spcAft>
                          <a:spcPts val="0"/>
                        </a:spcAft>
                        <a:buNone/>
                      </a:pPr>
                      <a:r>
                        <a:rPr lang="id-ID" sz="1400" noProof="0" dirty="0">
                          <a:solidFill>
                            <a:schemeClr val="dk1"/>
                          </a:solidFill>
                          <a:latin typeface="Cairo"/>
                          <a:ea typeface="Cairo"/>
                          <a:cs typeface="Cairo"/>
                          <a:sym typeface="Cairo"/>
                        </a:rPr>
                        <a:t>Nominal</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ctr" rtl="0">
                        <a:spcBef>
                          <a:spcPts val="0"/>
                        </a:spcBef>
                        <a:spcAft>
                          <a:spcPts val="0"/>
                        </a:spcAft>
                        <a:buNone/>
                      </a:pPr>
                      <a:r>
                        <a:rPr lang="id-ID" sz="1400" noProof="0" dirty="0">
                          <a:solidFill>
                            <a:schemeClr val="dk1"/>
                          </a:solidFill>
                          <a:latin typeface="Cairo"/>
                          <a:ea typeface="Cairo"/>
                          <a:cs typeface="Cairo"/>
                          <a:sym typeface="Cairo"/>
                        </a:rPr>
                        <a:t>One-Hot</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extLst>
                  <a:ext uri="{0D108BD9-81ED-4DB2-BD59-A6C34878D82A}">
                    <a16:rowId xmlns:a16="http://schemas.microsoft.com/office/drawing/2014/main" val="10002"/>
                  </a:ext>
                </a:extLst>
              </a:tr>
              <a:tr h="564395">
                <a:tc>
                  <a:txBody>
                    <a:bodyPr/>
                    <a:lstStyle/>
                    <a:p>
                      <a:pPr marL="0" lvl="0" indent="0" algn="ctr" rtl="0">
                        <a:spcBef>
                          <a:spcPts val="0"/>
                        </a:spcBef>
                        <a:spcAft>
                          <a:spcPts val="0"/>
                        </a:spcAft>
                        <a:buClr>
                          <a:schemeClr val="dk1"/>
                        </a:buClr>
                        <a:buSzPts val="1100"/>
                        <a:buFont typeface="Arial"/>
                        <a:buNone/>
                      </a:pPr>
                      <a:r>
                        <a:rPr lang="id-ID" sz="1600" noProof="0" dirty="0" err="1">
                          <a:solidFill>
                            <a:schemeClr val="lt1"/>
                          </a:solidFill>
                          <a:latin typeface="Archivo Black"/>
                          <a:ea typeface="Archivo Black"/>
                          <a:cs typeface="Archivo Black"/>
                          <a:sym typeface="Archivo Black"/>
                        </a:rPr>
                        <a:t>reserved_room_type</a:t>
                      </a:r>
                      <a:endParaRPr lang="id-ID" sz="1600" noProof="0" dirty="0">
                        <a:solidFill>
                          <a:schemeClr val="lt1"/>
                        </a:solidFill>
                        <a:latin typeface="Archivo Black"/>
                        <a:ea typeface="Archivo Black"/>
                        <a:cs typeface="Archivo Black"/>
                        <a:sym typeface="Archivo Black"/>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Clr>
                          <a:schemeClr val="dk1"/>
                        </a:buClr>
                        <a:buSzPts val="1100"/>
                        <a:buFont typeface="Arial"/>
                        <a:buNone/>
                      </a:pPr>
                      <a:r>
                        <a:rPr lang="id-ID" sz="1400" noProof="0" dirty="0">
                          <a:solidFill>
                            <a:schemeClr val="dk1"/>
                          </a:solidFill>
                          <a:latin typeface="Assistant"/>
                          <a:ea typeface="Assistant"/>
                          <a:cs typeface="Assistant"/>
                          <a:sym typeface="Assistant"/>
                        </a:rPr>
                        <a:t>10</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ctr" rtl="0">
                        <a:spcBef>
                          <a:spcPts val="0"/>
                        </a:spcBef>
                        <a:spcAft>
                          <a:spcPts val="0"/>
                        </a:spcAft>
                        <a:buNone/>
                      </a:pPr>
                      <a:r>
                        <a:rPr lang="id-ID" sz="1400" noProof="0" dirty="0">
                          <a:solidFill>
                            <a:schemeClr val="dk1"/>
                          </a:solidFill>
                          <a:latin typeface="Cairo"/>
                          <a:ea typeface="Cairo"/>
                          <a:cs typeface="Cairo"/>
                          <a:sym typeface="Cairo"/>
                        </a:rPr>
                        <a:t>Nominal</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ctr" rtl="0">
                        <a:spcBef>
                          <a:spcPts val="0"/>
                        </a:spcBef>
                        <a:spcAft>
                          <a:spcPts val="0"/>
                        </a:spcAft>
                        <a:buNone/>
                      </a:pPr>
                      <a:r>
                        <a:rPr lang="id-ID" sz="1400" noProof="0" dirty="0">
                          <a:solidFill>
                            <a:schemeClr val="dk1"/>
                          </a:solidFill>
                          <a:latin typeface="Cairo"/>
                          <a:ea typeface="Cairo"/>
                          <a:cs typeface="Cairo"/>
                          <a:sym typeface="Cairo"/>
                        </a:rPr>
                        <a:t>One-Hot</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5995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2">
          <a:extLst>
            <a:ext uri="{FF2B5EF4-FFF2-40B4-BE49-F238E27FC236}">
              <a16:creationId xmlns:a16="http://schemas.microsoft.com/office/drawing/2014/main" id="{0A9371CA-7514-0291-2EC0-F55A56B4F273}"/>
            </a:ext>
          </a:extLst>
        </p:cNvPr>
        <p:cNvGrpSpPr/>
        <p:nvPr/>
      </p:nvGrpSpPr>
      <p:grpSpPr>
        <a:xfrm>
          <a:off x="0" y="0"/>
          <a:ext cx="0" cy="0"/>
          <a:chOff x="0" y="0"/>
          <a:chExt cx="0" cy="0"/>
        </a:xfrm>
      </p:grpSpPr>
      <p:sp>
        <p:nvSpPr>
          <p:cNvPr id="6" name="Google Shape;703;p44">
            <a:extLst>
              <a:ext uri="{FF2B5EF4-FFF2-40B4-BE49-F238E27FC236}">
                <a16:creationId xmlns:a16="http://schemas.microsoft.com/office/drawing/2014/main" id="{B906FA08-7246-7AA4-0862-4C66CEB087D7}"/>
              </a:ext>
            </a:extLst>
          </p:cNvPr>
          <p:cNvSpPr/>
          <p:nvPr/>
        </p:nvSpPr>
        <p:spPr>
          <a:xfrm>
            <a:off x="371992" y="1389964"/>
            <a:ext cx="1542900" cy="1542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04" name="Google Shape;704;p44">
            <a:extLst>
              <a:ext uri="{FF2B5EF4-FFF2-40B4-BE49-F238E27FC236}">
                <a16:creationId xmlns:a16="http://schemas.microsoft.com/office/drawing/2014/main" id="{355219D5-2B23-D5E2-71B9-0FAC960A57D8}"/>
              </a:ext>
            </a:extLst>
          </p:cNvPr>
          <p:cNvSpPr txBox="1">
            <a:spLocks noGrp="1"/>
          </p:cNvSpPr>
          <p:nvPr>
            <p:ph type="subTitle" idx="1"/>
          </p:nvPr>
        </p:nvSpPr>
        <p:spPr>
          <a:xfrm>
            <a:off x="479754" y="2965738"/>
            <a:ext cx="4389403" cy="50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noProof="0" dirty="0" err="1"/>
              <a:t>Find</a:t>
            </a:r>
            <a:r>
              <a:rPr lang="id-ID" noProof="0" dirty="0"/>
              <a:t> </a:t>
            </a:r>
            <a:r>
              <a:rPr lang="id-ID" noProof="0" dirty="0" err="1"/>
              <a:t>best</a:t>
            </a:r>
            <a:r>
              <a:rPr lang="id-ID" noProof="0" dirty="0"/>
              <a:t> model &amp; </a:t>
            </a:r>
            <a:r>
              <a:rPr lang="id-ID" noProof="0" dirty="0" err="1"/>
              <a:t>Hyperparameter</a:t>
            </a:r>
            <a:r>
              <a:rPr lang="id-ID" noProof="0" dirty="0"/>
              <a:t> </a:t>
            </a:r>
            <a:r>
              <a:rPr lang="id-ID" noProof="0" dirty="0" err="1"/>
              <a:t>tuning</a:t>
            </a:r>
            <a:endParaRPr lang="id-ID" noProof="0" dirty="0"/>
          </a:p>
        </p:txBody>
      </p:sp>
      <p:sp>
        <p:nvSpPr>
          <p:cNvPr id="706" name="Google Shape;706;p44">
            <a:extLst>
              <a:ext uri="{FF2B5EF4-FFF2-40B4-BE49-F238E27FC236}">
                <a16:creationId xmlns:a16="http://schemas.microsoft.com/office/drawing/2014/main" id="{4F351075-D235-0C7B-114F-25617D813B6D}"/>
              </a:ext>
            </a:extLst>
          </p:cNvPr>
          <p:cNvSpPr txBox="1">
            <a:spLocks noGrp="1"/>
          </p:cNvSpPr>
          <p:nvPr>
            <p:ph type="title"/>
          </p:nvPr>
        </p:nvSpPr>
        <p:spPr>
          <a:xfrm>
            <a:off x="456894" y="1737167"/>
            <a:ext cx="4511346" cy="13108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3600" noProof="0" dirty="0"/>
              <a:t>MODEL BENCHMARKING</a:t>
            </a:r>
          </a:p>
        </p:txBody>
      </p:sp>
      <p:grpSp>
        <p:nvGrpSpPr>
          <p:cNvPr id="708" name="Google Shape;708;p44">
            <a:extLst>
              <a:ext uri="{FF2B5EF4-FFF2-40B4-BE49-F238E27FC236}">
                <a16:creationId xmlns:a16="http://schemas.microsoft.com/office/drawing/2014/main" id="{9206EF93-38A8-ABD4-7320-CBB0F1F23B59}"/>
              </a:ext>
            </a:extLst>
          </p:cNvPr>
          <p:cNvGrpSpPr/>
          <p:nvPr/>
        </p:nvGrpSpPr>
        <p:grpSpPr>
          <a:xfrm>
            <a:off x="-9450" y="477925"/>
            <a:ext cx="9813621" cy="7514261"/>
            <a:chOff x="-9450" y="477925"/>
            <a:chExt cx="9813621" cy="7514261"/>
          </a:xfrm>
        </p:grpSpPr>
        <p:sp>
          <p:nvSpPr>
            <p:cNvPr id="709" name="Google Shape;709;p44">
              <a:extLst>
                <a:ext uri="{FF2B5EF4-FFF2-40B4-BE49-F238E27FC236}">
                  <a16:creationId xmlns:a16="http://schemas.microsoft.com/office/drawing/2014/main" id="{F17460CF-745E-2ACA-46BD-EEDAFF8DC3C1}"/>
                </a:ext>
              </a:extLst>
            </p:cNvPr>
            <p:cNvSpPr/>
            <p:nvPr/>
          </p:nvSpPr>
          <p:spPr>
            <a:xfrm>
              <a:off x="-9450" y="4253825"/>
              <a:ext cx="9172500" cy="889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cxnSp>
          <p:nvCxnSpPr>
            <p:cNvPr id="710" name="Google Shape;710;p44">
              <a:extLst>
                <a:ext uri="{FF2B5EF4-FFF2-40B4-BE49-F238E27FC236}">
                  <a16:creationId xmlns:a16="http://schemas.microsoft.com/office/drawing/2014/main" id="{F3B0A24F-E81E-EE90-03CC-E7FA849CCCFB}"/>
                </a:ext>
              </a:extLst>
            </p:cNvPr>
            <p:cNvCxnSpPr/>
            <p:nvPr/>
          </p:nvCxnSpPr>
          <p:spPr>
            <a:xfrm>
              <a:off x="0" y="4229100"/>
              <a:ext cx="9162900" cy="0"/>
            </a:xfrm>
            <a:prstGeom prst="straightConnector1">
              <a:avLst/>
            </a:prstGeom>
            <a:noFill/>
            <a:ln w="114300" cap="flat" cmpd="sng">
              <a:solidFill>
                <a:schemeClr val="accent4"/>
              </a:solidFill>
              <a:prstDash val="solid"/>
              <a:round/>
              <a:headEnd type="none" w="med" len="med"/>
              <a:tailEnd type="none" w="med" len="med"/>
            </a:ln>
          </p:spPr>
        </p:cxnSp>
        <p:sp>
          <p:nvSpPr>
            <p:cNvPr id="711" name="Google Shape;711;p44">
              <a:extLst>
                <a:ext uri="{FF2B5EF4-FFF2-40B4-BE49-F238E27FC236}">
                  <a16:creationId xmlns:a16="http://schemas.microsoft.com/office/drawing/2014/main" id="{BB5F3286-03F6-2F15-54AF-97F49148561A}"/>
                </a:ext>
              </a:extLst>
            </p:cNvPr>
            <p:cNvSpPr/>
            <p:nvPr/>
          </p:nvSpPr>
          <p:spPr>
            <a:xfrm flipH="1">
              <a:off x="5143499" y="2422098"/>
              <a:ext cx="1752598" cy="1753209"/>
            </a:xfrm>
            <a:custGeom>
              <a:avLst/>
              <a:gdLst/>
              <a:ahLst/>
              <a:cxnLst/>
              <a:rect l="l" t="t" r="r" b="b"/>
              <a:pathLst>
                <a:path w="11490" h="11494" extrusionOk="0">
                  <a:moveTo>
                    <a:pt x="9713" y="8347"/>
                  </a:moveTo>
                  <a:lnTo>
                    <a:pt x="9713" y="10445"/>
                  </a:lnTo>
                  <a:lnTo>
                    <a:pt x="8722" y="10445"/>
                  </a:lnTo>
                  <a:lnTo>
                    <a:pt x="8722" y="8347"/>
                  </a:lnTo>
                  <a:close/>
                  <a:moveTo>
                    <a:pt x="2567" y="8352"/>
                  </a:moveTo>
                  <a:lnTo>
                    <a:pt x="2567" y="10449"/>
                  </a:lnTo>
                  <a:lnTo>
                    <a:pt x="1576" y="10449"/>
                  </a:lnTo>
                  <a:lnTo>
                    <a:pt x="1576" y="8352"/>
                  </a:lnTo>
                  <a:close/>
                  <a:moveTo>
                    <a:pt x="3754" y="8347"/>
                  </a:moveTo>
                  <a:lnTo>
                    <a:pt x="3759" y="10449"/>
                  </a:lnTo>
                  <a:lnTo>
                    <a:pt x="2768" y="10449"/>
                  </a:lnTo>
                  <a:lnTo>
                    <a:pt x="2768" y="8352"/>
                  </a:lnTo>
                  <a:lnTo>
                    <a:pt x="3754" y="8347"/>
                  </a:lnTo>
                  <a:close/>
                  <a:moveTo>
                    <a:pt x="4946" y="8347"/>
                  </a:moveTo>
                  <a:lnTo>
                    <a:pt x="4950" y="10449"/>
                  </a:lnTo>
                  <a:lnTo>
                    <a:pt x="3959" y="10449"/>
                  </a:lnTo>
                  <a:lnTo>
                    <a:pt x="3959" y="8347"/>
                  </a:lnTo>
                  <a:close/>
                  <a:moveTo>
                    <a:pt x="6138" y="8347"/>
                  </a:moveTo>
                  <a:lnTo>
                    <a:pt x="6138" y="10449"/>
                  </a:lnTo>
                  <a:lnTo>
                    <a:pt x="5151" y="10449"/>
                  </a:lnTo>
                  <a:lnTo>
                    <a:pt x="5151" y="8347"/>
                  </a:lnTo>
                  <a:close/>
                  <a:moveTo>
                    <a:pt x="7330" y="8347"/>
                  </a:moveTo>
                  <a:lnTo>
                    <a:pt x="7330" y="10449"/>
                  </a:lnTo>
                  <a:lnTo>
                    <a:pt x="6343" y="10449"/>
                  </a:lnTo>
                  <a:lnTo>
                    <a:pt x="6339" y="8347"/>
                  </a:lnTo>
                  <a:close/>
                  <a:moveTo>
                    <a:pt x="8521" y="8347"/>
                  </a:moveTo>
                  <a:lnTo>
                    <a:pt x="8521" y="10449"/>
                  </a:lnTo>
                  <a:lnTo>
                    <a:pt x="7530" y="10449"/>
                  </a:lnTo>
                  <a:lnTo>
                    <a:pt x="7530" y="8347"/>
                  </a:lnTo>
                  <a:close/>
                  <a:moveTo>
                    <a:pt x="5700" y="0"/>
                  </a:moveTo>
                  <a:lnTo>
                    <a:pt x="5629" y="1759"/>
                  </a:lnTo>
                  <a:lnTo>
                    <a:pt x="3736" y="5258"/>
                  </a:lnTo>
                  <a:lnTo>
                    <a:pt x="2335" y="6803"/>
                  </a:lnTo>
                  <a:lnTo>
                    <a:pt x="2361" y="6803"/>
                  </a:lnTo>
                  <a:lnTo>
                    <a:pt x="0" y="8352"/>
                  </a:lnTo>
                  <a:lnTo>
                    <a:pt x="1375" y="8352"/>
                  </a:lnTo>
                  <a:lnTo>
                    <a:pt x="1375" y="10449"/>
                  </a:lnTo>
                  <a:lnTo>
                    <a:pt x="1375" y="10668"/>
                  </a:lnTo>
                  <a:lnTo>
                    <a:pt x="1745" y="10668"/>
                  </a:lnTo>
                  <a:lnTo>
                    <a:pt x="1745" y="10815"/>
                  </a:lnTo>
                  <a:lnTo>
                    <a:pt x="1848" y="10815"/>
                  </a:lnTo>
                  <a:lnTo>
                    <a:pt x="1848" y="11494"/>
                  </a:lnTo>
                  <a:lnTo>
                    <a:pt x="2214" y="11494"/>
                  </a:lnTo>
                  <a:lnTo>
                    <a:pt x="2214" y="10815"/>
                  </a:lnTo>
                  <a:lnTo>
                    <a:pt x="2317" y="10815"/>
                  </a:lnTo>
                  <a:lnTo>
                    <a:pt x="2317" y="10668"/>
                  </a:lnTo>
                  <a:lnTo>
                    <a:pt x="3553" y="10668"/>
                  </a:lnTo>
                  <a:lnTo>
                    <a:pt x="3553" y="10815"/>
                  </a:lnTo>
                  <a:lnTo>
                    <a:pt x="3656" y="10815"/>
                  </a:lnTo>
                  <a:lnTo>
                    <a:pt x="3656" y="11494"/>
                  </a:lnTo>
                  <a:lnTo>
                    <a:pt x="4022" y="11494"/>
                  </a:lnTo>
                  <a:lnTo>
                    <a:pt x="4022" y="10815"/>
                  </a:lnTo>
                  <a:lnTo>
                    <a:pt x="4125" y="10815"/>
                  </a:lnTo>
                  <a:lnTo>
                    <a:pt x="4125" y="10668"/>
                  </a:lnTo>
                  <a:lnTo>
                    <a:pt x="5357" y="10668"/>
                  </a:lnTo>
                  <a:lnTo>
                    <a:pt x="5361" y="10815"/>
                  </a:lnTo>
                  <a:lnTo>
                    <a:pt x="5464" y="10815"/>
                  </a:lnTo>
                  <a:lnTo>
                    <a:pt x="5464" y="11494"/>
                  </a:lnTo>
                  <a:lnTo>
                    <a:pt x="5830" y="11490"/>
                  </a:lnTo>
                  <a:lnTo>
                    <a:pt x="5825" y="10815"/>
                  </a:lnTo>
                  <a:lnTo>
                    <a:pt x="5932" y="10815"/>
                  </a:lnTo>
                  <a:lnTo>
                    <a:pt x="5932" y="10668"/>
                  </a:lnTo>
                  <a:lnTo>
                    <a:pt x="7164" y="10668"/>
                  </a:lnTo>
                  <a:lnTo>
                    <a:pt x="7164" y="10811"/>
                  </a:lnTo>
                  <a:lnTo>
                    <a:pt x="7272" y="10811"/>
                  </a:lnTo>
                  <a:lnTo>
                    <a:pt x="7272" y="11490"/>
                  </a:lnTo>
                  <a:lnTo>
                    <a:pt x="7633" y="11490"/>
                  </a:lnTo>
                  <a:lnTo>
                    <a:pt x="7633" y="10811"/>
                  </a:lnTo>
                  <a:lnTo>
                    <a:pt x="7740" y="10811"/>
                  </a:lnTo>
                  <a:lnTo>
                    <a:pt x="7740" y="10668"/>
                  </a:lnTo>
                  <a:lnTo>
                    <a:pt x="8972" y="10668"/>
                  </a:lnTo>
                  <a:lnTo>
                    <a:pt x="8972" y="10811"/>
                  </a:lnTo>
                  <a:lnTo>
                    <a:pt x="9075" y="10811"/>
                  </a:lnTo>
                  <a:lnTo>
                    <a:pt x="9075" y="11490"/>
                  </a:lnTo>
                  <a:lnTo>
                    <a:pt x="9441" y="11490"/>
                  </a:lnTo>
                  <a:lnTo>
                    <a:pt x="9441" y="10811"/>
                  </a:lnTo>
                  <a:lnTo>
                    <a:pt x="9544" y="10811"/>
                  </a:lnTo>
                  <a:lnTo>
                    <a:pt x="9544" y="10668"/>
                  </a:lnTo>
                  <a:lnTo>
                    <a:pt x="9713" y="10664"/>
                  </a:lnTo>
                  <a:lnTo>
                    <a:pt x="9713" y="10668"/>
                  </a:lnTo>
                  <a:lnTo>
                    <a:pt x="9914" y="10664"/>
                  </a:lnTo>
                  <a:lnTo>
                    <a:pt x="9914" y="8347"/>
                  </a:lnTo>
                  <a:lnTo>
                    <a:pt x="11490" y="8347"/>
                  </a:lnTo>
                  <a:lnTo>
                    <a:pt x="9128" y="6803"/>
                  </a:lnTo>
                  <a:lnTo>
                    <a:pt x="9155" y="6803"/>
                  </a:lnTo>
                  <a:lnTo>
                    <a:pt x="7754" y="5258"/>
                  </a:lnTo>
                  <a:lnTo>
                    <a:pt x="5857" y="1759"/>
                  </a:lnTo>
                  <a:lnTo>
                    <a:pt x="57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nvGrpSpPr>
            <p:cNvPr id="712" name="Google Shape;712;p44">
              <a:extLst>
                <a:ext uri="{FF2B5EF4-FFF2-40B4-BE49-F238E27FC236}">
                  <a16:creationId xmlns:a16="http://schemas.microsoft.com/office/drawing/2014/main" id="{D669A634-2DF8-6537-D823-7D917D921F4E}"/>
                </a:ext>
              </a:extLst>
            </p:cNvPr>
            <p:cNvGrpSpPr/>
            <p:nvPr/>
          </p:nvGrpSpPr>
          <p:grpSpPr>
            <a:xfrm>
              <a:off x="4553101" y="663861"/>
              <a:ext cx="4737328" cy="3870365"/>
              <a:chOff x="5793050" y="3574250"/>
              <a:chExt cx="1261975" cy="1031025"/>
            </a:xfrm>
          </p:grpSpPr>
          <p:sp>
            <p:nvSpPr>
              <p:cNvPr id="713" name="Google Shape;713;p44">
                <a:extLst>
                  <a:ext uri="{FF2B5EF4-FFF2-40B4-BE49-F238E27FC236}">
                    <a16:creationId xmlns:a16="http://schemas.microsoft.com/office/drawing/2014/main" id="{323F70D6-D410-4AC2-1553-3951762B2A5B}"/>
                  </a:ext>
                </a:extLst>
              </p:cNvPr>
              <p:cNvSpPr/>
              <p:nvPr/>
            </p:nvSpPr>
            <p:spPr>
              <a:xfrm>
                <a:off x="6210700" y="3677700"/>
                <a:ext cx="844325" cy="927575"/>
              </a:xfrm>
              <a:custGeom>
                <a:avLst/>
                <a:gdLst/>
                <a:ahLst/>
                <a:cxnLst/>
                <a:rect l="l" t="t" r="r" b="b"/>
                <a:pathLst>
                  <a:path w="33773" h="37103" extrusionOk="0">
                    <a:moveTo>
                      <a:pt x="98" y="0"/>
                    </a:moveTo>
                    <a:cubicBezTo>
                      <a:pt x="57" y="0"/>
                      <a:pt x="0" y="66"/>
                      <a:pt x="41" y="91"/>
                    </a:cubicBezTo>
                    <a:cubicBezTo>
                      <a:pt x="421" y="323"/>
                      <a:pt x="795" y="551"/>
                      <a:pt x="1197" y="743"/>
                    </a:cubicBezTo>
                    <a:cubicBezTo>
                      <a:pt x="1581" y="926"/>
                      <a:pt x="1965" y="1109"/>
                      <a:pt x="2349" y="1301"/>
                    </a:cubicBezTo>
                    <a:cubicBezTo>
                      <a:pt x="3103" y="1671"/>
                      <a:pt x="3858" y="2050"/>
                      <a:pt x="4603" y="2443"/>
                    </a:cubicBezTo>
                    <a:cubicBezTo>
                      <a:pt x="6045" y="3198"/>
                      <a:pt x="7460" y="3992"/>
                      <a:pt x="8839" y="4858"/>
                    </a:cubicBezTo>
                    <a:cubicBezTo>
                      <a:pt x="9544" y="5300"/>
                      <a:pt x="10241" y="5760"/>
                      <a:pt x="10923" y="6237"/>
                    </a:cubicBezTo>
                    <a:cubicBezTo>
                      <a:pt x="11611" y="6719"/>
                      <a:pt x="12254" y="7268"/>
                      <a:pt x="12901" y="7800"/>
                    </a:cubicBezTo>
                    <a:cubicBezTo>
                      <a:pt x="13570" y="8349"/>
                      <a:pt x="14209" y="8933"/>
                      <a:pt x="14869" y="9491"/>
                    </a:cubicBezTo>
                    <a:cubicBezTo>
                      <a:pt x="15508" y="10031"/>
                      <a:pt x="16119" y="10598"/>
                      <a:pt x="16717" y="11183"/>
                    </a:cubicBezTo>
                    <a:cubicBezTo>
                      <a:pt x="17311" y="11768"/>
                      <a:pt x="17856" y="12402"/>
                      <a:pt x="18480" y="12960"/>
                    </a:cubicBezTo>
                    <a:cubicBezTo>
                      <a:pt x="19114" y="13531"/>
                      <a:pt x="19744" y="14111"/>
                      <a:pt x="20360" y="14696"/>
                    </a:cubicBezTo>
                    <a:cubicBezTo>
                      <a:pt x="21601" y="15874"/>
                      <a:pt x="22806" y="17084"/>
                      <a:pt x="23953" y="18347"/>
                    </a:cubicBezTo>
                    <a:cubicBezTo>
                      <a:pt x="25105" y="19615"/>
                      <a:pt x="26203" y="20932"/>
                      <a:pt x="27211" y="22311"/>
                    </a:cubicBezTo>
                    <a:cubicBezTo>
                      <a:pt x="28180" y="23637"/>
                      <a:pt x="29010" y="24931"/>
                      <a:pt x="29769" y="26386"/>
                    </a:cubicBezTo>
                    <a:cubicBezTo>
                      <a:pt x="30184" y="27181"/>
                      <a:pt x="30617" y="27949"/>
                      <a:pt x="30947" y="28779"/>
                    </a:cubicBezTo>
                    <a:cubicBezTo>
                      <a:pt x="31264" y="29569"/>
                      <a:pt x="31510" y="30381"/>
                      <a:pt x="31715" y="31203"/>
                    </a:cubicBezTo>
                    <a:cubicBezTo>
                      <a:pt x="31912" y="32006"/>
                      <a:pt x="32054" y="32774"/>
                      <a:pt x="32175" y="33537"/>
                    </a:cubicBezTo>
                    <a:cubicBezTo>
                      <a:pt x="32242" y="33970"/>
                      <a:pt x="32318" y="34465"/>
                      <a:pt x="32394" y="34840"/>
                    </a:cubicBezTo>
                    <a:cubicBezTo>
                      <a:pt x="32479" y="35229"/>
                      <a:pt x="32545" y="35630"/>
                      <a:pt x="32679" y="36010"/>
                    </a:cubicBezTo>
                    <a:cubicBezTo>
                      <a:pt x="32813" y="36371"/>
                      <a:pt x="33010" y="36706"/>
                      <a:pt x="33197" y="37041"/>
                    </a:cubicBezTo>
                    <a:cubicBezTo>
                      <a:pt x="33222" y="37085"/>
                      <a:pt x="33257" y="37103"/>
                      <a:pt x="33296" y="37103"/>
                    </a:cubicBezTo>
                    <a:cubicBezTo>
                      <a:pt x="33407" y="37103"/>
                      <a:pt x="33550" y="36959"/>
                      <a:pt x="33563" y="36867"/>
                    </a:cubicBezTo>
                    <a:cubicBezTo>
                      <a:pt x="33635" y="36380"/>
                      <a:pt x="33719" y="35894"/>
                      <a:pt x="33746" y="35407"/>
                    </a:cubicBezTo>
                    <a:cubicBezTo>
                      <a:pt x="33773" y="34956"/>
                      <a:pt x="33742" y="34506"/>
                      <a:pt x="33706" y="34059"/>
                    </a:cubicBezTo>
                    <a:cubicBezTo>
                      <a:pt x="33644" y="33202"/>
                      <a:pt x="33496" y="32345"/>
                      <a:pt x="33340" y="31502"/>
                    </a:cubicBezTo>
                    <a:cubicBezTo>
                      <a:pt x="33028" y="29810"/>
                      <a:pt x="32545" y="28149"/>
                      <a:pt x="31773" y="26609"/>
                    </a:cubicBezTo>
                    <a:cubicBezTo>
                      <a:pt x="31572" y="26203"/>
                      <a:pt x="31340" y="25815"/>
                      <a:pt x="31130" y="25413"/>
                    </a:cubicBezTo>
                    <a:cubicBezTo>
                      <a:pt x="30947" y="25056"/>
                      <a:pt x="30756" y="24703"/>
                      <a:pt x="30555" y="24360"/>
                    </a:cubicBezTo>
                    <a:cubicBezTo>
                      <a:pt x="30126" y="23619"/>
                      <a:pt x="29671" y="22900"/>
                      <a:pt x="29193" y="22195"/>
                    </a:cubicBezTo>
                    <a:cubicBezTo>
                      <a:pt x="28234" y="20780"/>
                      <a:pt x="27176" y="19432"/>
                      <a:pt x="26055" y="18142"/>
                    </a:cubicBezTo>
                    <a:cubicBezTo>
                      <a:pt x="24926" y="16834"/>
                      <a:pt x="23730" y="15580"/>
                      <a:pt x="22493" y="14370"/>
                    </a:cubicBezTo>
                    <a:cubicBezTo>
                      <a:pt x="21279" y="13183"/>
                      <a:pt x="20052" y="11964"/>
                      <a:pt x="18686" y="10951"/>
                    </a:cubicBezTo>
                    <a:cubicBezTo>
                      <a:pt x="18025" y="10460"/>
                      <a:pt x="17369" y="9973"/>
                      <a:pt x="16708" y="9487"/>
                    </a:cubicBezTo>
                    <a:cubicBezTo>
                      <a:pt x="15981" y="8947"/>
                      <a:pt x="15262" y="8407"/>
                      <a:pt x="14503" y="7911"/>
                    </a:cubicBezTo>
                    <a:cubicBezTo>
                      <a:pt x="13071" y="6987"/>
                      <a:pt x="11606" y="6108"/>
                      <a:pt x="10156" y="5211"/>
                    </a:cubicBezTo>
                    <a:cubicBezTo>
                      <a:pt x="7317" y="3456"/>
                      <a:pt x="4357" y="1903"/>
                      <a:pt x="1344" y="479"/>
                    </a:cubicBezTo>
                    <a:cubicBezTo>
                      <a:pt x="943" y="287"/>
                      <a:pt x="528" y="144"/>
                      <a:pt x="108" y="2"/>
                    </a:cubicBezTo>
                    <a:cubicBezTo>
                      <a:pt x="105" y="1"/>
                      <a:pt x="101" y="0"/>
                      <a:pt x="9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4" name="Google Shape;714;p44">
                <a:extLst>
                  <a:ext uri="{FF2B5EF4-FFF2-40B4-BE49-F238E27FC236}">
                    <a16:creationId xmlns:a16="http://schemas.microsoft.com/office/drawing/2014/main" id="{24AEF770-5D5D-DC50-1211-8CABF945FCA6}"/>
                  </a:ext>
                </a:extLst>
              </p:cNvPr>
              <p:cNvSpPr/>
              <p:nvPr/>
            </p:nvSpPr>
            <p:spPr>
              <a:xfrm>
                <a:off x="6145425" y="3647675"/>
                <a:ext cx="109950" cy="508950"/>
              </a:xfrm>
              <a:custGeom>
                <a:avLst/>
                <a:gdLst/>
                <a:ahLst/>
                <a:cxnLst/>
                <a:rect l="l" t="t" r="r" b="b"/>
                <a:pathLst>
                  <a:path w="4398" h="20358" extrusionOk="0">
                    <a:moveTo>
                      <a:pt x="2831" y="3358"/>
                    </a:moveTo>
                    <a:lnTo>
                      <a:pt x="2831" y="3358"/>
                    </a:lnTo>
                    <a:cubicBezTo>
                      <a:pt x="2831" y="3358"/>
                      <a:pt x="2826" y="3371"/>
                      <a:pt x="2819" y="3389"/>
                    </a:cubicBezTo>
                    <a:lnTo>
                      <a:pt x="2819" y="3389"/>
                    </a:lnTo>
                    <a:cubicBezTo>
                      <a:pt x="2822" y="3383"/>
                      <a:pt x="2824" y="3377"/>
                      <a:pt x="2826" y="3372"/>
                    </a:cubicBezTo>
                    <a:cubicBezTo>
                      <a:pt x="2830" y="3362"/>
                      <a:pt x="2831" y="3358"/>
                      <a:pt x="2831" y="3358"/>
                    </a:cubicBezTo>
                    <a:close/>
                    <a:moveTo>
                      <a:pt x="3978" y="0"/>
                    </a:moveTo>
                    <a:cubicBezTo>
                      <a:pt x="3929" y="0"/>
                      <a:pt x="3880" y="7"/>
                      <a:pt x="3830" y="20"/>
                    </a:cubicBezTo>
                    <a:cubicBezTo>
                      <a:pt x="3706" y="55"/>
                      <a:pt x="3589" y="109"/>
                      <a:pt x="3487" y="189"/>
                    </a:cubicBezTo>
                    <a:cubicBezTo>
                      <a:pt x="3264" y="323"/>
                      <a:pt x="3077" y="585"/>
                      <a:pt x="3014" y="839"/>
                    </a:cubicBezTo>
                    <a:lnTo>
                      <a:pt x="3014" y="839"/>
                    </a:lnTo>
                    <a:cubicBezTo>
                      <a:pt x="2834" y="1007"/>
                      <a:pt x="2655" y="1179"/>
                      <a:pt x="2509" y="1381"/>
                    </a:cubicBezTo>
                    <a:cubicBezTo>
                      <a:pt x="2384" y="1560"/>
                      <a:pt x="2295" y="1778"/>
                      <a:pt x="2201" y="1975"/>
                    </a:cubicBezTo>
                    <a:cubicBezTo>
                      <a:pt x="2130" y="2135"/>
                      <a:pt x="2058" y="2296"/>
                      <a:pt x="1987" y="2457"/>
                    </a:cubicBezTo>
                    <a:cubicBezTo>
                      <a:pt x="1853" y="2774"/>
                      <a:pt x="1728" y="3091"/>
                      <a:pt x="1612" y="3412"/>
                    </a:cubicBezTo>
                    <a:cubicBezTo>
                      <a:pt x="1349" y="4113"/>
                      <a:pt x="1108" y="4818"/>
                      <a:pt x="920" y="5541"/>
                    </a:cubicBezTo>
                    <a:cubicBezTo>
                      <a:pt x="746" y="6197"/>
                      <a:pt x="603" y="6862"/>
                      <a:pt x="483" y="7532"/>
                    </a:cubicBezTo>
                    <a:cubicBezTo>
                      <a:pt x="242" y="8920"/>
                      <a:pt x="99" y="10331"/>
                      <a:pt x="50" y="11746"/>
                    </a:cubicBezTo>
                    <a:cubicBezTo>
                      <a:pt x="1" y="13125"/>
                      <a:pt x="14" y="14509"/>
                      <a:pt x="99" y="15888"/>
                    </a:cubicBezTo>
                    <a:cubicBezTo>
                      <a:pt x="179" y="17227"/>
                      <a:pt x="286" y="18575"/>
                      <a:pt x="639" y="19878"/>
                    </a:cubicBezTo>
                    <a:cubicBezTo>
                      <a:pt x="684" y="20030"/>
                      <a:pt x="719" y="20182"/>
                      <a:pt x="746" y="20338"/>
                    </a:cubicBezTo>
                    <a:cubicBezTo>
                      <a:pt x="749" y="20352"/>
                      <a:pt x="757" y="20357"/>
                      <a:pt x="768" y="20357"/>
                    </a:cubicBezTo>
                    <a:cubicBezTo>
                      <a:pt x="802" y="20357"/>
                      <a:pt x="862" y="20298"/>
                      <a:pt x="862" y="20267"/>
                    </a:cubicBezTo>
                    <a:cubicBezTo>
                      <a:pt x="862" y="19896"/>
                      <a:pt x="893" y="19526"/>
                      <a:pt x="911" y="19155"/>
                    </a:cubicBezTo>
                    <a:cubicBezTo>
                      <a:pt x="920" y="18968"/>
                      <a:pt x="943" y="18780"/>
                      <a:pt x="943" y="18593"/>
                    </a:cubicBezTo>
                    <a:cubicBezTo>
                      <a:pt x="947" y="18410"/>
                      <a:pt x="951" y="18227"/>
                      <a:pt x="956" y="18044"/>
                    </a:cubicBezTo>
                    <a:cubicBezTo>
                      <a:pt x="969" y="17321"/>
                      <a:pt x="947" y="16598"/>
                      <a:pt x="947" y="15879"/>
                    </a:cubicBezTo>
                    <a:cubicBezTo>
                      <a:pt x="947" y="14428"/>
                      <a:pt x="978" y="12978"/>
                      <a:pt x="1099" y="11536"/>
                    </a:cubicBezTo>
                    <a:cubicBezTo>
                      <a:pt x="1126" y="11174"/>
                      <a:pt x="1161" y="10813"/>
                      <a:pt x="1201" y="10451"/>
                    </a:cubicBezTo>
                    <a:cubicBezTo>
                      <a:pt x="1224" y="10268"/>
                      <a:pt x="1242" y="10090"/>
                      <a:pt x="1264" y="9911"/>
                    </a:cubicBezTo>
                    <a:cubicBezTo>
                      <a:pt x="1268" y="9875"/>
                      <a:pt x="1273" y="9840"/>
                      <a:pt x="1277" y="9804"/>
                    </a:cubicBezTo>
                    <a:cubicBezTo>
                      <a:pt x="1280" y="9782"/>
                      <a:pt x="1292" y="9696"/>
                      <a:pt x="1291" y="9696"/>
                    </a:cubicBezTo>
                    <a:lnTo>
                      <a:pt x="1291" y="9696"/>
                    </a:lnTo>
                    <a:cubicBezTo>
                      <a:pt x="1291" y="9696"/>
                      <a:pt x="1289" y="9709"/>
                      <a:pt x="1284" y="9744"/>
                    </a:cubicBezTo>
                    <a:lnTo>
                      <a:pt x="1284" y="9744"/>
                    </a:lnTo>
                    <a:cubicBezTo>
                      <a:pt x="1296" y="9660"/>
                      <a:pt x="1305" y="9580"/>
                      <a:pt x="1317" y="9496"/>
                    </a:cubicBezTo>
                    <a:cubicBezTo>
                      <a:pt x="1411" y="8786"/>
                      <a:pt x="1532" y="8081"/>
                      <a:pt x="1675" y="7380"/>
                    </a:cubicBezTo>
                    <a:cubicBezTo>
                      <a:pt x="1817" y="6693"/>
                      <a:pt x="1983" y="6010"/>
                      <a:pt x="2179" y="5336"/>
                    </a:cubicBezTo>
                    <a:cubicBezTo>
                      <a:pt x="2277" y="4997"/>
                      <a:pt x="2384" y="4662"/>
                      <a:pt x="2496" y="4327"/>
                    </a:cubicBezTo>
                    <a:cubicBezTo>
                      <a:pt x="2554" y="4149"/>
                      <a:pt x="2612" y="3975"/>
                      <a:pt x="2674" y="3800"/>
                    </a:cubicBezTo>
                    <a:cubicBezTo>
                      <a:pt x="2701" y="3720"/>
                      <a:pt x="2728" y="3640"/>
                      <a:pt x="2759" y="3559"/>
                    </a:cubicBezTo>
                    <a:cubicBezTo>
                      <a:pt x="2770" y="3527"/>
                      <a:pt x="2781" y="3495"/>
                      <a:pt x="2792" y="3462"/>
                    </a:cubicBezTo>
                    <a:lnTo>
                      <a:pt x="2792" y="3462"/>
                    </a:lnTo>
                    <a:cubicBezTo>
                      <a:pt x="2792" y="3462"/>
                      <a:pt x="2792" y="3462"/>
                      <a:pt x="2792" y="3462"/>
                    </a:cubicBezTo>
                    <a:cubicBezTo>
                      <a:pt x="2792" y="3462"/>
                      <a:pt x="2808" y="3419"/>
                      <a:pt x="2819" y="3389"/>
                    </a:cubicBezTo>
                    <a:lnTo>
                      <a:pt x="2819" y="3389"/>
                    </a:lnTo>
                    <a:cubicBezTo>
                      <a:pt x="2813" y="3405"/>
                      <a:pt x="2806" y="3422"/>
                      <a:pt x="2799" y="3439"/>
                    </a:cubicBezTo>
                    <a:cubicBezTo>
                      <a:pt x="2797" y="3447"/>
                      <a:pt x="2794" y="3454"/>
                      <a:pt x="2792" y="3462"/>
                    </a:cubicBezTo>
                    <a:lnTo>
                      <a:pt x="2792" y="3462"/>
                    </a:lnTo>
                    <a:cubicBezTo>
                      <a:pt x="2792" y="3461"/>
                      <a:pt x="2795" y="3450"/>
                      <a:pt x="2804" y="3425"/>
                    </a:cubicBezTo>
                    <a:cubicBezTo>
                      <a:pt x="2929" y="3100"/>
                      <a:pt x="3054" y="2778"/>
                      <a:pt x="3192" y="2457"/>
                    </a:cubicBezTo>
                    <a:cubicBezTo>
                      <a:pt x="3259" y="2296"/>
                      <a:pt x="3331" y="2135"/>
                      <a:pt x="3406" y="1975"/>
                    </a:cubicBezTo>
                    <a:cubicBezTo>
                      <a:pt x="3442" y="1903"/>
                      <a:pt x="3473" y="1827"/>
                      <a:pt x="3514" y="1752"/>
                    </a:cubicBezTo>
                    <a:cubicBezTo>
                      <a:pt x="3521" y="1737"/>
                      <a:pt x="3528" y="1722"/>
                      <a:pt x="3536" y="1707"/>
                    </a:cubicBezTo>
                    <a:lnTo>
                      <a:pt x="3536" y="1707"/>
                    </a:lnTo>
                    <a:cubicBezTo>
                      <a:pt x="3555" y="1688"/>
                      <a:pt x="3574" y="1669"/>
                      <a:pt x="3594" y="1649"/>
                    </a:cubicBezTo>
                    <a:cubicBezTo>
                      <a:pt x="3670" y="1578"/>
                      <a:pt x="3750" y="1506"/>
                      <a:pt x="3826" y="1430"/>
                    </a:cubicBezTo>
                    <a:cubicBezTo>
                      <a:pt x="4098" y="1167"/>
                      <a:pt x="4380" y="837"/>
                      <a:pt x="4393" y="439"/>
                    </a:cubicBezTo>
                    <a:cubicBezTo>
                      <a:pt x="4397" y="377"/>
                      <a:pt x="4388" y="305"/>
                      <a:pt x="4357" y="243"/>
                    </a:cubicBezTo>
                    <a:cubicBezTo>
                      <a:pt x="4299" y="122"/>
                      <a:pt x="4250" y="96"/>
                      <a:pt x="4134" y="24"/>
                    </a:cubicBezTo>
                    <a:cubicBezTo>
                      <a:pt x="4083" y="8"/>
                      <a:pt x="4031" y="0"/>
                      <a:pt x="397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5" name="Google Shape;715;p44">
                <a:extLst>
                  <a:ext uri="{FF2B5EF4-FFF2-40B4-BE49-F238E27FC236}">
                    <a16:creationId xmlns:a16="http://schemas.microsoft.com/office/drawing/2014/main" id="{2326F3B0-FF30-B1C7-BB3E-FC60D74A1266}"/>
                  </a:ext>
                </a:extLst>
              </p:cNvPr>
              <p:cNvSpPr/>
              <p:nvPr/>
            </p:nvSpPr>
            <p:spPr>
              <a:xfrm>
                <a:off x="6152025" y="3962800"/>
                <a:ext cx="75275" cy="196150"/>
              </a:xfrm>
              <a:custGeom>
                <a:avLst/>
                <a:gdLst/>
                <a:ahLst/>
                <a:cxnLst/>
                <a:rect l="l" t="t" r="r" b="b"/>
                <a:pathLst>
                  <a:path w="3011" h="7846" extrusionOk="0">
                    <a:moveTo>
                      <a:pt x="348" y="0"/>
                    </a:moveTo>
                    <a:cubicBezTo>
                      <a:pt x="315" y="0"/>
                      <a:pt x="256" y="50"/>
                      <a:pt x="250" y="78"/>
                    </a:cubicBezTo>
                    <a:cubicBezTo>
                      <a:pt x="0" y="1163"/>
                      <a:pt x="129" y="2305"/>
                      <a:pt x="473" y="3354"/>
                    </a:cubicBezTo>
                    <a:cubicBezTo>
                      <a:pt x="808" y="4381"/>
                      <a:pt x="1339" y="5336"/>
                      <a:pt x="1879" y="6265"/>
                    </a:cubicBezTo>
                    <a:cubicBezTo>
                      <a:pt x="2040" y="6537"/>
                      <a:pt x="2201" y="6800"/>
                      <a:pt x="2361" y="7068"/>
                    </a:cubicBezTo>
                    <a:cubicBezTo>
                      <a:pt x="2522" y="7327"/>
                      <a:pt x="2678" y="7590"/>
                      <a:pt x="2866" y="7831"/>
                    </a:cubicBezTo>
                    <a:cubicBezTo>
                      <a:pt x="2874" y="7841"/>
                      <a:pt x="2884" y="7845"/>
                      <a:pt x="2895" y="7845"/>
                    </a:cubicBezTo>
                    <a:cubicBezTo>
                      <a:pt x="2944" y="7845"/>
                      <a:pt x="3011" y="7760"/>
                      <a:pt x="3000" y="7720"/>
                    </a:cubicBezTo>
                    <a:cubicBezTo>
                      <a:pt x="2821" y="7202"/>
                      <a:pt x="2549" y="6716"/>
                      <a:pt x="2290" y="6238"/>
                    </a:cubicBezTo>
                    <a:cubicBezTo>
                      <a:pt x="2035" y="5760"/>
                      <a:pt x="1785" y="5283"/>
                      <a:pt x="1544" y="4796"/>
                    </a:cubicBezTo>
                    <a:cubicBezTo>
                      <a:pt x="1308" y="4323"/>
                      <a:pt x="1094" y="3836"/>
                      <a:pt x="915" y="3337"/>
                    </a:cubicBezTo>
                    <a:cubicBezTo>
                      <a:pt x="737" y="2841"/>
                      <a:pt x="603" y="2341"/>
                      <a:pt x="495" y="1828"/>
                    </a:cubicBezTo>
                    <a:cubicBezTo>
                      <a:pt x="371" y="1239"/>
                      <a:pt x="357" y="632"/>
                      <a:pt x="371" y="33"/>
                    </a:cubicBezTo>
                    <a:cubicBezTo>
                      <a:pt x="372" y="9"/>
                      <a:pt x="362" y="0"/>
                      <a:pt x="34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6" name="Google Shape;716;p44">
                <a:extLst>
                  <a:ext uri="{FF2B5EF4-FFF2-40B4-BE49-F238E27FC236}">
                    <a16:creationId xmlns:a16="http://schemas.microsoft.com/office/drawing/2014/main" id="{3BB95676-9D96-8314-E76C-11BD16800BC5}"/>
                  </a:ext>
                </a:extLst>
              </p:cNvPr>
              <p:cNvSpPr/>
              <p:nvPr/>
            </p:nvSpPr>
            <p:spPr>
              <a:xfrm>
                <a:off x="6154025" y="3884075"/>
                <a:ext cx="67775" cy="216950"/>
              </a:xfrm>
              <a:custGeom>
                <a:avLst/>
                <a:gdLst/>
                <a:ahLst/>
                <a:cxnLst/>
                <a:rect l="l" t="t" r="r" b="b"/>
                <a:pathLst>
                  <a:path w="2711" h="8678" extrusionOk="0">
                    <a:moveTo>
                      <a:pt x="100" y="0"/>
                    </a:moveTo>
                    <a:cubicBezTo>
                      <a:pt x="70" y="0"/>
                      <a:pt x="26" y="47"/>
                      <a:pt x="23" y="76"/>
                    </a:cubicBezTo>
                    <a:cubicBezTo>
                      <a:pt x="0" y="411"/>
                      <a:pt x="14" y="754"/>
                      <a:pt x="32" y="1089"/>
                    </a:cubicBezTo>
                    <a:cubicBezTo>
                      <a:pt x="49" y="1419"/>
                      <a:pt x="72" y="1754"/>
                      <a:pt x="112" y="2084"/>
                    </a:cubicBezTo>
                    <a:cubicBezTo>
                      <a:pt x="183" y="2732"/>
                      <a:pt x="291" y="3379"/>
                      <a:pt x="447" y="4017"/>
                    </a:cubicBezTo>
                    <a:cubicBezTo>
                      <a:pt x="603" y="4660"/>
                      <a:pt x="799" y="5294"/>
                      <a:pt x="1027" y="5914"/>
                    </a:cubicBezTo>
                    <a:cubicBezTo>
                      <a:pt x="1206" y="6405"/>
                      <a:pt x="1389" y="6896"/>
                      <a:pt x="1598" y="7374"/>
                    </a:cubicBezTo>
                    <a:cubicBezTo>
                      <a:pt x="1710" y="7637"/>
                      <a:pt x="1839" y="7892"/>
                      <a:pt x="2000" y="8128"/>
                    </a:cubicBezTo>
                    <a:cubicBezTo>
                      <a:pt x="2138" y="8338"/>
                      <a:pt x="2330" y="8579"/>
                      <a:pt x="2567" y="8673"/>
                    </a:cubicBezTo>
                    <a:cubicBezTo>
                      <a:pt x="2574" y="8676"/>
                      <a:pt x="2581" y="8677"/>
                      <a:pt x="2589" y="8677"/>
                    </a:cubicBezTo>
                    <a:cubicBezTo>
                      <a:pt x="2647" y="8677"/>
                      <a:pt x="2710" y="8591"/>
                      <a:pt x="2679" y="8543"/>
                    </a:cubicBezTo>
                    <a:cubicBezTo>
                      <a:pt x="2612" y="8450"/>
                      <a:pt x="2531" y="8369"/>
                      <a:pt x="2460" y="8275"/>
                    </a:cubicBezTo>
                    <a:cubicBezTo>
                      <a:pt x="2388" y="8182"/>
                      <a:pt x="2326" y="8079"/>
                      <a:pt x="2263" y="7976"/>
                    </a:cubicBezTo>
                    <a:cubicBezTo>
                      <a:pt x="2134" y="7758"/>
                      <a:pt x="2027" y="7530"/>
                      <a:pt x="1929" y="7298"/>
                    </a:cubicBezTo>
                    <a:cubicBezTo>
                      <a:pt x="1741" y="6843"/>
                      <a:pt x="1589" y="6374"/>
                      <a:pt x="1415" y="5910"/>
                    </a:cubicBezTo>
                    <a:cubicBezTo>
                      <a:pt x="965" y="4696"/>
                      <a:pt x="643" y="3437"/>
                      <a:pt x="415" y="2160"/>
                    </a:cubicBezTo>
                    <a:cubicBezTo>
                      <a:pt x="353" y="1808"/>
                      <a:pt x="295" y="1451"/>
                      <a:pt x="250" y="1093"/>
                    </a:cubicBezTo>
                    <a:cubicBezTo>
                      <a:pt x="228" y="919"/>
                      <a:pt x="201" y="745"/>
                      <a:pt x="183" y="567"/>
                    </a:cubicBezTo>
                    <a:cubicBezTo>
                      <a:pt x="166" y="388"/>
                      <a:pt x="152" y="205"/>
                      <a:pt x="125" y="27"/>
                    </a:cubicBezTo>
                    <a:cubicBezTo>
                      <a:pt x="122" y="8"/>
                      <a:pt x="112" y="0"/>
                      <a:pt x="10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7" name="Google Shape;717;p44">
                <a:extLst>
                  <a:ext uri="{FF2B5EF4-FFF2-40B4-BE49-F238E27FC236}">
                    <a16:creationId xmlns:a16="http://schemas.microsoft.com/office/drawing/2014/main" id="{9D3CD8F6-5167-D790-1316-12F4163B6BC9}"/>
                  </a:ext>
                </a:extLst>
              </p:cNvPr>
              <p:cNvSpPr/>
              <p:nvPr/>
            </p:nvSpPr>
            <p:spPr>
              <a:xfrm>
                <a:off x="6163725" y="3855025"/>
                <a:ext cx="51625" cy="199375"/>
              </a:xfrm>
              <a:custGeom>
                <a:avLst/>
                <a:gdLst/>
                <a:ahLst/>
                <a:cxnLst/>
                <a:rect l="l" t="t" r="r" b="b"/>
                <a:pathLst>
                  <a:path w="2065" h="7975" extrusionOk="0">
                    <a:moveTo>
                      <a:pt x="181" y="1"/>
                    </a:moveTo>
                    <a:cubicBezTo>
                      <a:pt x="148" y="1"/>
                      <a:pt x="93" y="54"/>
                      <a:pt x="90" y="86"/>
                    </a:cubicBezTo>
                    <a:cubicBezTo>
                      <a:pt x="1" y="1166"/>
                      <a:pt x="77" y="2264"/>
                      <a:pt x="246" y="3336"/>
                    </a:cubicBezTo>
                    <a:cubicBezTo>
                      <a:pt x="407" y="4385"/>
                      <a:pt x="679" y="5438"/>
                      <a:pt x="1094" y="6416"/>
                    </a:cubicBezTo>
                    <a:cubicBezTo>
                      <a:pt x="1326" y="6965"/>
                      <a:pt x="1590" y="7496"/>
                      <a:pt x="1951" y="7964"/>
                    </a:cubicBezTo>
                    <a:cubicBezTo>
                      <a:pt x="1957" y="7972"/>
                      <a:pt x="1965" y="7975"/>
                      <a:pt x="1973" y="7975"/>
                    </a:cubicBezTo>
                    <a:cubicBezTo>
                      <a:pt x="2010" y="7975"/>
                      <a:pt x="2064" y="7912"/>
                      <a:pt x="2050" y="7880"/>
                    </a:cubicBezTo>
                    <a:cubicBezTo>
                      <a:pt x="1831" y="7398"/>
                      <a:pt x="1603" y="6916"/>
                      <a:pt x="1407" y="6420"/>
                    </a:cubicBezTo>
                    <a:cubicBezTo>
                      <a:pt x="1210" y="5925"/>
                      <a:pt x="1041" y="5420"/>
                      <a:pt x="902" y="4907"/>
                    </a:cubicBezTo>
                    <a:cubicBezTo>
                      <a:pt x="621" y="3880"/>
                      <a:pt x="474" y="2831"/>
                      <a:pt x="358" y="1778"/>
                    </a:cubicBezTo>
                    <a:cubicBezTo>
                      <a:pt x="295" y="1193"/>
                      <a:pt x="260" y="613"/>
                      <a:pt x="206" y="28"/>
                    </a:cubicBezTo>
                    <a:cubicBezTo>
                      <a:pt x="204" y="8"/>
                      <a:pt x="194" y="1"/>
                      <a:pt x="18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8" name="Google Shape;718;p44">
                <a:extLst>
                  <a:ext uri="{FF2B5EF4-FFF2-40B4-BE49-F238E27FC236}">
                    <a16:creationId xmlns:a16="http://schemas.microsoft.com/office/drawing/2014/main" id="{70BEDB98-2042-D826-C553-A8EA35545913}"/>
                  </a:ext>
                </a:extLst>
              </p:cNvPr>
              <p:cNvSpPr/>
              <p:nvPr/>
            </p:nvSpPr>
            <p:spPr>
              <a:xfrm>
                <a:off x="6172325" y="3823975"/>
                <a:ext cx="43450" cy="201875"/>
              </a:xfrm>
              <a:custGeom>
                <a:avLst/>
                <a:gdLst/>
                <a:ahLst/>
                <a:cxnLst/>
                <a:rect l="l" t="t" r="r" b="b"/>
                <a:pathLst>
                  <a:path w="1738" h="8075" extrusionOk="0">
                    <a:moveTo>
                      <a:pt x="387" y="0"/>
                    </a:moveTo>
                    <a:cubicBezTo>
                      <a:pt x="351" y="0"/>
                      <a:pt x="288" y="51"/>
                      <a:pt x="282" y="83"/>
                    </a:cubicBezTo>
                    <a:cubicBezTo>
                      <a:pt x="161" y="596"/>
                      <a:pt x="72" y="1109"/>
                      <a:pt x="36" y="1636"/>
                    </a:cubicBezTo>
                    <a:cubicBezTo>
                      <a:pt x="0" y="2190"/>
                      <a:pt x="9" y="2748"/>
                      <a:pt x="54" y="3301"/>
                    </a:cubicBezTo>
                    <a:cubicBezTo>
                      <a:pt x="143" y="4413"/>
                      <a:pt x="349" y="5528"/>
                      <a:pt x="741" y="6577"/>
                    </a:cubicBezTo>
                    <a:cubicBezTo>
                      <a:pt x="942" y="7104"/>
                      <a:pt x="1201" y="7653"/>
                      <a:pt x="1594" y="8064"/>
                    </a:cubicBezTo>
                    <a:cubicBezTo>
                      <a:pt x="1602" y="8071"/>
                      <a:pt x="1611" y="8075"/>
                      <a:pt x="1621" y="8075"/>
                    </a:cubicBezTo>
                    <a:cubicBezTo>
                      <a:pt x="1670" y="8075"/>
                      <a:pt x="1737" y="7997"/>
                      <a:pt x="1719" y="7957"/>
                    </a:cubicBezTo>
                    <a:cubicBezTo>
                      <a:pt x="1514" y="7484"/>
                      <a:pt x="1286" y="7024"/>
                      <a:pt x="1112" y="6537"/>
                    </a:cubicBezTo>
                    <a:cubicBezTo>
                      <a:pt x="929" y="6024"/>
                      <a:pt x="782" y="5506"/>
                      <a:pt x="670" y="4970"/>
                    </a:cubicBezTo>
                    <a:cubicBezTo>
                      <a:pt x="438" y="3886"/>
                      <a:pt x="371" y="2783"/>
                      <a:pt x="366" y="1681"/>
                    </a:cubicBezTo>
                    <a:cubicBezTo>
                      <a:pt x="362" y="1132"/>
                      <a:pt x="362" y="578"/>
                      <a:pt x="411" y="34"/>
                    </a:cubicBezTo>
                    <a:cubicBezTo>
                      <a:pt x="412" y="10"/>
                      <a:pt x="402" y="0"/>
                      <a:pt x="38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9" name="Google Shape;719;p44">
                <a:extLst>
                  <a:ext uri="{FF2B5EF4-FFF2-40B4-BE49-F238E27FC236}">
                    <a16:creationId xmlns:a16="http://schemas.microsoft.com/office/drawing/2014/main" id="{01555187-FE39-AA22-27B1-2E31968025BF}"/>
                  </a:ext>
                </a:extLst>
              </p:cNvPr>
              <p:cNvSpPr/>
              <p:nvPr/>
            </p:nvSpPr>
            <p:spPr>
              <a:xfrm>
                <a:off x="6180800" y="3729825"/>
                <a:ext cx="34875" cy="251700"/>
              </a:xfrm>
              <a:custGeom>
                <a:avLst/>
                <a:gdLst/>
                <a:ahLst/>
                <a:cxnLst/>
                <a:rect l="l" t="t" r="r" b="b"/>
                <a:pathLst>
                  <a:path w="1395" h="10068" extrusionOk="0">
                    <a:moveTo>
                      <a:pt x="499" y="0"/>
                    </a:moveTo>
                    <a:cubicBezTo>
                      <a:pt x="468" y="0"/>
                      <a:pt x="419" y="43"/>
                      <a:pt x="416" y="68"/>
                    </a:cubicBezTo>
                    <a:cubicBezTo>
                      <a:pt x="318" y="724"/>
                      <a:pt x="242" y="1385"/>
                      <a:pt x="175" y="2041"/>
                    </a:cubicBezTo>
                    <a:cubicBezTo>
                      <a:pt x="108" y="2715"/>
                      <a:pt x="63" y="3393"/>
                      <a:pt x="41" y="4072"/>
                    </a:cubicBezTo>
                    <a:cubicBezTo>
                      <a:pt x="1" y="5407"/>
                      <a:pt x="45" y="6777"/>
                      <a:pt x="380" y="8076"/>
                    </a:cubicBezTo>
                    <a:cubicBezTo>
                      <a:pt x="469" y="8428"/>
                      <a:pt x="581" y="8768"/>
                      <a:pt x="724" y="9102"/>
                    </a:cubicBezTo>
                    <a:cubicBezTo>
                      <a:pt x="862" y="9437"/>
                      <a:pt x="1032" y="9772"/>
                      <a:pt x="1259" y="10053"/>
                    </a:cubicBezTo>
                    <a:cubicBezTo>
                      <a:pt x="1267" y="10064"/>
                      <a:pt x="1277" y="10068"/>
                      <a:pt x="1288" y="10068"/>
                    </a:cubicBezTo>
                    <a:cubicBezTo>
                      <a:pt x="1333" y="10068"/>
                      <a:pt x="1394" y="9990"/>
                      <a:pt x="1380" y="9951"/>
                    </a:cubicBezTo>
                    <a:cubicBezTo>
                      <a:pt x="1273" y="9638"/>
                      <a:pt x="1148" y="9330"/>
                      <a:pt x="1036" y="9018"/>
                    </a:cubicBezTo>
                    <a:cubicBezTo>
                      <a:pt x="929" y="8705"/>
                      <a:pt x="844" y="8393"/>
                      <a:pt x="764" y="8071"/>
                    </a:cubicBezTo>
                    <a:cubicBezTo>
                      <a:pt x="612" y="7438"/>
                      <a:pt x="518" y="6786"/>
                      <a:pt x="465" y="6134"/>
                    </a:cubicBezTo>
                    <a:cubicBezTo>
                      <a:pt x="362" y="4795"/>
                      <a:pt x="460" y="3465"/>
                      <a:pt x="510" y="2126"/>
                    </a:cubicBezTo>
                    <a:cubicBezTo>
                      <a:pt x="523" y="1769"/>
                      <a:pt x="541" y="1412"/>
                      <a:pt x="536" y="1055"/>
                    </a:cubicBezTo>
                    <a:cubicBezTo>
                      <a:pt x="532" y="711"/>
                      <a:pt x="541" y="372"/>
                      <a:pt x="523" y="28"/>
                    </a:cubicBezTo>
                    <a:cubicBezTo>
                      <a:pt x="522" y="8"/>
                      <a:pt x="512" y="0"/>
                      <a:pt x="49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0" name="Google Shape;720;p44">
                <a:extLst>
                  <a:ext uri="{FF2B5EF4-FFF2-40B4-BE49-F238E27FC236}">
                    <a16:creationId xmlns:a16="http://schemas.microsoft.com/office/drawing/2014/main" id="{952D0DEF-F5B2-744A-EA59-F4EE1FDF1EBF}"/>
                  </a:ext>
                </a:extLst>
              </p:cNvPr>
              <p:cNvSpPr/>
              <p:nvPr/>
            </p:nvSpPr>
            <p:spPr>
              <a:xfrm>
                <a:off x="6195300" y="3741575"/>
                <a:ext cx="23850" cy="191500"/>
              </a:xfrm>
              <a:custGeom>
                <a:avLst/>
                <a:gdLst/>
                <a:ahLst/>
                <a:cxnLst/>
                <a:rect l="l" t="t" r="r" b="b"/>
                <a:pathLst>
                  <a:path w="954" h="7660" extrusionOk="0">
                    <a:moveTo>
                      <a:pt x="686" y="1"/>
                    </a:moveTo>
                    <a:cubicBezTo>
                      <a:pt x="660" y="1"/>
                      <a:pt x="618" y="33"/>
                      <a:pt x="612" y="62"/>
                    </a:cubicBezTo>
                    <a:cubicBezTo>
                      <a:pt x="501" y="509"/>
                      <a:pt x="394" y="955"/>
                      <a:pt x="309" y="1410"/>
                    </a:cubicBezTo>
                    <a:cubicBezTo>
                      <a:pt x="211" y="1941"/>
                      <a:pt x="148" y="2482"/>
                      <a:pt x="104" y="3022"/>
                    </a:cubicBezTo>
                    <a:cubicBezTo>
                      <a:pt x="14" y="4093"/>
                      <a:pt x="1" y="5213"/>
                      <a:pt x="233" y="6271"/>
                    </a:cubicBezTo>
                    <a:cubicBezTo>
                      <a:pt x="291" y="6530"/>
                      <a:pt x="362" y="6789"/>
                      <a:pt x="470" y="7035"/>
                    </a:cubicBezTo>
                    <a:cubicBezTo>
                      <a:pt x="559" y="7244"/>
                      <a:pt x="666" y="7499"/>
                      <a:pt x="840" y="7650"/>
                    </a:cubicBezTo>
                    <a:cubicBezTo>
                      <a:pt x="848" y="7657"/>
                      <a:pt x="856" y="7659"/>
                      <a:pt x="865" y="7659"/>
                    </a:cubicBezTo>
                    <a:cubicBezTo>
                      <a:pt x="907" y="7659"/>
                      <a:pt x="954" y="7598"/>
                      <a:pt x="943" y="7561"/>
                    </a:cubicBezTo>
                    <a:cubicBezTo>
                      <a:pt x="880" y="7356"/>
                      <a:pt x="773" y="7164"/>
                      <a:pt x="702" y="6959"/>
                    </a:cubicBezTo>
                    <a:cubicBezTo>
                      <a:pt x="626" y="6735"/>
                      <a:pt x="563" y="6508"/>
                      <a:pt x="514" y="6280"/>
                    </a:cubicBezTo>
                    <a:cubicBezTo>
                      <a:pt x="407" y="5776"/>
                      <a:pt x="358" y="5258"/>
                      <a:pt x="340" y="4745"/>
                    </a:cubicBezTo>
                    <a:cubicBezTo>
                      <a:pt x="300" y="3660"/>
                      <a:pt x="407" y="2580"/>
                      <a:pt x="528" y="1509"/>
                    </a:cubicBezTo>
                    <a:cubicBezTo>
                      <a:pt x="581" y="1018"/>
                      <a:pt x="635" y="526"/>
                      <a:pt x="706" y="35"/>
                    </a:cubicBezTo>
                    <a:cubicBezTo>
                      <a:pt x="709" y="10"/>
                      <a:pt x="700" y="1"/>
                      <a:pt x="68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1" name="Google Shape;721;p44">
                <a:extLst>
                  <a:ext uri="{FF2B5EF4-FFF2-40B4-BE49-F238E27FC236}">
                    <a16:creationId xmlns:a16="http://schemas.microsoft.com/office/drawing/2014/main" id="{042B0346-7CF4-522D-49A6-E149218E63C9}"/>
                  </a:ext>
                </a:extLst>
              </p:cNvPr>
              <p:cNvSpPr/>
              <p:nvPr/>
            </p:nvSpPr>
            <p:spPr>
              <a:xfrm>
                <a:off x="6208825" y="3647125"/>
                <a:ext cx="29475" cy="232775"/>
              </a:xfrm>
              <a:custGeom>
                <a:avLst/>
                <a:gdLst/>
                <a:ahLst/>
                <a:cxnLst/>
                <a:rect l="l" t="t" r="r" b="b"/>
                <a:pathLst>
                  <a:path w="1179" h="9311" extrusionOk="0">
                    <a:moveTo>
                      <a:pt x="1150" y="1"/>
                    </a:moveTo>
                    <a:cubicBezTo>
                      <a:pt x="1125" y="1"/>
                      <a:pt x="1087" y="25"/>
                      <a:pt x="1071" y="51"/>
                    </a:cubicBezTo>
                    <a:cubicBezTo>
                      <a:pt x="924" y="314"/>
                      <a:pt x="795" y="604"/>
                      <a:pt x="687" y="890"/>
                    </a:cubicBezTo>
                    <a:cubicBezTo>
                      <a:pt x="571" y="1180"/>
                      <a:pt x="464" y="1475"/>
                      <a:pt x="379" y="1774"/>
                    </a:cubicBezTo>
                    <a:cubicBezTo>
                      <a:pt x="214" y="2372"/>
                      <a:pt x="125" y="2992"/>
                      <a:pt x="85" y="3613"/>
                    </a:cubicBezTo>
                    <a:cubicBezTo>
                      <a:pt x="0" y="4845"/>
                      <a:pt x="85" y="6094"/>
                      <a:pt x="290" y="7313"/>
                    </a:cubicBezTo>
                    <a:cubicBezTo>
                      <a:pt x="402" y="7978"/>
                      <a:pt x="540" y="8634"/>
                      <a:pt x="728" y="9281"/>
                    </a:cubicBezTo>
                    <a:cubicBezTo>
                      <a:pt x="734" y="9302"/>
                      <a:pt x="748" y="9310"/>
                      <a:pt x="764" y="9310"/>
                    </a:cubicBezTo>
                    <a:cubicBezTo>
                      <a:pt x="818" y="9310"/>
                      <a:pt x="904" y="9226"/>
                      <a:pt x="897" y="9179"/>
                    </a:cubicBezTo>
                    <a:cubicBezTo>
                      <a:pt x="732" y="7974"/>
                      <a:pt x="536" y="6768"/>
                      <a:pt x="464" y="5554"/>
                    </a:cubicBezTo>
                    <a:cubicBezTo>
                      <a:pt x="397" y="4354"/>
                      <a:pt x="420" y="3135"/>
                      <a:pt x="643" y="1952"/>
                    </a:cubicBezTo>
                    <a:cubicBezTo>
                      <a:pt x="701" y="1631"/>
                      <a:pt x="759" y="1309"/>
                      <a:pt x="848" y="992"/>
                    </a:cubicBezTo>
                    <a:cubicBezTo>
                      <a:pt x="937" y="671"/>
                      <a:pt x="1049" y="363"/>
                      <a:pt x="1165" y="51"/>
                    </a:cubicBezTo>
                    <a:cubicBezTo>
                      <a:pt x="1178" y="14"/>
                      <a:pt x="1168" y="1"/>
                      <a:pt x="115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2" name="Google Shape;722;p44">
                <a:extLst>
                  <a:ext uri="{FF2B5EF4-FFF2-40B4-BE49-F238E27FC236}">
                    <a16:creationId xmlns:a16="http://schemas.microsoft.com/office/drawing/2014/main" id="{2E879533-23DA-E962-EB1E-4DF236B93816}"/>
                  </a:ext>
                </a:extLst>
              </p:cNvPr>
              <p:cNvSpPr/>
              <p:nvPr/>
            </p:nvSpPr>
            <p:spPr>
              <a:xfrm>
                <a:off x="6150700" y="4011200"/>
                <a:ext cx="58200" cy="183400"/>
              </a:xfrm>
              <a:custGeom>
                <a:avLst/>
                <a:gdLst/>
                <a:ahLst/>
                <a:cxnLst/>
                <a:rect l="l" t="t" r="r" b="b"/>
                <a:pathLst>
                  <a:path w="2328" h="7336" extrusionOk="0">
                    <a:moveTo>
                      <a:pt x="83" y="0"/>
                    </a:moveTo>
                    <a:cubicBezTo>
                      <a:pt x="54" y="0"/>
                      <a:pt x="1" y="48"/>
                      <a:pt x="4" y="75"/>
                    </a:cubicBezTo>
                    <a:cubicBezTo>
                      <a:pt x="147" y="2075"/>
                      <a:pt x="709" y="4025"/>
                      <a:pt x="1504" y="5860"/>
                    </a:cubicBezTo>
                    <a:cubicBezTo>
                      <a:pt x="1722" y="6364"/>
                      <a:pt x="1946" y="6873"/>
                      <a:pt x="2258" y="7328"/>
                    </a:cubicBezTo>
                    <a:cubicBezTo>
                      <a:pt x="2261" y="7333"/>
                      <a:pt x="2266" y="7335"/>
                      <a:pt x="2271" y="7335"/>
                    </a:cubicBezTo>
                    <a:cubicBezTo>
                      <a:pt x="2293" y="7335"/>
                      <a:pt x="2328" y="7292"/>
                      <a:pt x="2321" y="7270"/>
                    </a:cubicBezTo>
                    <a:cubicBezTo>
                      <a:pt x="2178" y="6779"/>
                      <a:pt x="1977" y="6315"/>
                      <a:pt x="1794" y="5837"/>
                    </a:cubicBezTo>
                    <a:cubicBezTo>
                      <a:pt x="1615" y="5378"/>
                      <a:pt x="1437" y="4922"/>
                      <a:pt x="1276" y="4463"/>
                    </a:cubicBezTo>
                    <a:cubicBezTo>
                      <a:pt x="950" y="3530"/>
                      <a:pt x="691" y="2583"/>
                      <a:pt x="437" y="1633"/>
                    </a:cubicBezTo>
                    <a:cubicBezTo>
                      <a:pt x="294" y="1101"/>
                      <a:pt x="196" y="557"/>
                      <a:pt x="102" y="17"/>
                    </a:cubicBezTo>
                    <a:cubicBezTo>
                      <a:pt x="100" y="5"/>
                      <a:pt x="93" y="0"/>
                      <a:pt x="8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3" name="Google Shape;723;p44">
                <a:extLst>
                  <a:ext uri="{FF2B5EF4-FFF2-40B4-BE49-F238E27FC236}">
                    <a16:creationId xmlns:a16="http://schemas.microsoft.com/office/drawing/2014/main" id="{565D969D-E873-3309-F72B-DAF52D42D5B6}"/>
                  </a:ext>
                </a:extLst>
              </p:cNvPr>
              <p:cNvSpPr/>
              <p:nvPr/>
            </p:nvSpPr>
            <p:spPr>
              <a:xfrm>
                <a:off x="6137125" y="4051925"/>
                <a:ext cx="25700" cy="162150"/>
              </a:xfrm>
              <a:custGeom>
                <a:avLst/>
                <a:gdLst/>
                <a:ahLst/>
                <a:cxnLst/>
                <a:rect l="l" t="t" r="r" b="b"/>
                <a:pathLst>
                  <a:path w="1028" h="6486" extrusionOk="0">
                    <a:moveTo>
                      <a:pt x="1007" y="0"/>
                    </a:moveTo>
                    <a:cubicBezTo>
                      <a:pt x="984" y="0"/>
                      <a:pt x="946" y="29"/>
                      <a:pt x="940" y="53"/>
                    </a:cubicBezTo>
                    <a:cubicBezTo>
                      <a:pt x="712" y="910"/>
                      <a:pt x="516" y="1776"/>
                      <a:pt x="382" y="2655"/>
                    </a:cubicBezTo>
                    <a:cubicBezTo>
                      <a:pt x="248" y="3485"/>
                      <a:pt x="132" y="4329"/>
                      <a:pt x="118" y="5173"/>
                    </a:cubicBezTo>
                    <a:cubicBezTo>
                      <a:pt x="114" y="5592"/>
                      <a:pt x="123" y="6043"/>
                      <a:pt x="7" y="6449"/>
                    </a:cubicBezTo>
                    <a:cubicBezTo>
                      <a:pt x="0" y="6476"/>
                      <a:pt x="10" y="6486"/>
                      <a:pt x="26" y="6486"/>
                    </a:cubicBezTo>
                    <a:cubicBezTo>
                      <a:pt x="51" y="6486"/>
                      <a:pt x="92" y="6460"/>
                      <a:pt x="101" y="6440"/>
                    </a:cubicBezTo>
                    <a:cubicBezTo>
                      <a:pt x="266" y="6079"/>
                      <a:pt x="324" y="5695"/>
                      <a:pt x="351" y="5302"/>
                    </a:cubicBezTo>
                    <a:cubicBezTo>
                      <a:pt x="382" y="4896"/>
                      <a:pt x="395" y="4485"/>
                      <a:pt x="440" y="4079"/>
                    </a:cubicBezTo>
                    <a:cubicBezTo>
                      <a:pt x="542" y="3209"/>
                      <a:pt x="672" y="2347"/>
                      <a:pt x="806" y="1481"/>
                    </a:cubicBezTo>
                    <a:cubicBezTo>
                      <a:pt x="882" y="999"/>
                      <a:pt x="949" y="513"/>
                      <a:pt x="1025" y="30"/>
                    </a:cubicBezTo>
                    <a:cubicBezTo>
                      <a:pt x="1028" y="9"/>
                      <a:pt x="1019" y="0"/>
                      <a:pt x="100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4" name="Google Shape;724;p44">
                <a:extLst>
                  <a:ext uri="{FF2B5EF4-FFF2-40B4-BE49-F238E27FC236}">
                    <a16:creationId xmlns:a16="http://schemas.microsoft.com/office/drawing/2014/main" id="{254FBB33-1915-5798-DE09-3F3947ED6DB6}"/>
                  </a:ext>
                </a:extLst>
              </p:cNvPr>
              <p:cNvSpPr/>
              <p:nvPr/>
            </p:nvSpPr>
            <p:spPr>
              <a:xfrm>
                <a:off x="6121425" y="4059425"/>
                <a:ext cx="32025" cy="139100"/>
              </a:xfrm>
              <a:custGeom>
                <a:avLst/>
                <a:gdLst/>
                <a:ahLst/>
                <a:cxnLst/>
                <a:rect l="l" t="t" r="r" b="b"/>
                <a:pathLst>
                  <a:path w="1281" h="5564" extrusionOk="0">
                    <a:moveTo>
                      <a:pt x="1253" y="0"/>
                    </a:moveTo>
                    <a:cubicBezTo>
                      <a:pt x="1227" y="0"/>
                      <a:pt x="1188" y="26"/>
                      <a:pt x="1179" y="47"/>
                    </a:cubicBezTo>
                    <a:cubicBezTo>
                      <a:pt x="644" y="1418"/>
                      <a:pt x="215" y="2859"/>
                      <a:pt x="50" y="4328"/>
                    </a:cubicBezTo>
                    <a:cubicBezTo>
                      <a:pt x="5" y="4730"/>
                      <a:pt x="1" y="5136"/>
                      <a:pt x="28" y="5542"/>
                    </a:cubicBezTo>
                    <a:cubicBezTo>
                      <a:pt x="29" y="5557"/>
                      <a:pt x="36" y="5563"/>
                      <a:pt x="45" y="5563"/>
                    </a:cubicBezTo>
                    <a:cubicBezTo>
                      <a:pt x="69" y="5563"/>
                      <a:pt x="108" y="5524"/>
                      <a:pt x="108" y="5502"/>
                    </a:cubicBezTo>
                    <a:cubicBezTo>
                      <a:pt x="157" y="4761"/>
                      <a:pt x="273" y="4020"/>
                      <a:pt x="425" y="3292"/>
                    </a:cubicBezTo>
                    <a:cubicBezTo>
                      <a:pt x="572" y="2578"/>
                      <a:pt x="782" y="1877"/>
                      <a:pt x="974" y="1172"/>
                    </a:cubicBezTo>
                    <a:cubicBezTo>
                      <a:pt x="1077" y="793"/>
                      <a:pt x="1184" y="418"/>
                      <a:pt x="1273" y="38"/>
                    </a:cubicBezTo>
                    <a:cubicBezTo>
                      <a:pt x="1280" y="11"/>
                      <a:pt x="1269" y="0"/>
                      <a:pt x="125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5" name="Google Shape;725;p44">
                <a:extLst>
                  <a:ext uri="{FF2B5EF4-FFF2-40B4-BE49-F238E27FC236}">
                    <a16:creationId xmlns:a16="http://schemas.microsoft.com/office/drawing/2014/main" id="{FC323E35-393A-420C-1342-703797E40DA1}"/>
                  </a:ext>
                </a:extLst>
              </p:cNvPr>
              <p:cNvSpPr/>
              <p:nvPr/>
            </p:nvSpPr>
            <p:spPr>
              <a:xfrm>
                <a:off x="6097675" y="4011325"/>
                <a:ext cx="67425" cy="158175"/>
              </a:xfrm>
              <a:custGeom>
                <a:avLst/>
                <a:gdLst/>
                <a:ahLst/>
                <a:cxnLst/>
                <a:rect l="l" t="t" r="r" b="b"/>
                <a:pathLst>
                  <a:path w="2697" h="6327" extrusionOk="0">
                    <a:moveTo>
                      <a:pt x="2662" y="1"/>
                    </a:moveTo>
                    <a:cubicBezTo>
                      <a:pt x="2642" y="1"/>
                      <a:pt x="2614" y="14"/>
                      <a:pt x="2598" y="34"/>
                    </a:cubicBezTo>
                    <a:cubicBezTo>
                      <a:pt x="2348" y="391"/>
                      <a:pt x="2120" y="766"/>
                      <a:pt x="1893" y="1132"/>
                    </a:cubicBezTo>
                    <a:cubicBezTo>
                      <a:pt x="1643" y="1529"/>
                      <a:pt x="1415" y="1940"/>
                      <a:pt x="1205" y="2355"/>
                    </a:cubicBezTo>
                    <a:cubicBezTo>
                      <a:pt x="786" y="3181"/>
                      <a:pt x="406" y="4038"/>
                      <a:pt x="179" y="4935"/>
                    </a:cubicBezTo>
                    <a:cubicBezTo>
                      <a:pt x="67" y="5382"/>
                      <a:pt x="0" y="5850"/>
                      <a:pt x="58" y="6306"/>
                    </a:cubicBezTo>
                    <a:cubicBezTo>
                      <a:pt x="60" y="6321"/>
                      <a:pt x="67" y="6327"/>
                      <a:pt x="76" y="6327"/>
                    </a:cubicBezTo>
                    <a:cubicBezTo>
                      <a:pt x="96" y="6327"/>
                      <a:pt x="127" y="6297"/>
                      <a:pt x="130" y="6279"/>
                    </a:cubicBezTo>
                    <a:cubicBezTo>
                      <a:pt x="290" y="5408"/>
                      <a:pt x="527" y="4569"/>
                      <a:pt x="862" y="3748"/>
                    </a:cubicBezTo>
                    <a:cubicBezTo>
                      <a:pt x="1210" y="2900"/>
                      <a:pt x="1652" y="2105"/>
                      <a:pt x="2067" y="1293"/>
                    </a:cubicBezTo>
                    <a:cubicBezTo>
                      <a:pt x="2174" y="1083"/>
                      <a:pt x="2277" y="869"/>
                      <a:pt x="2384" y="659"/>
                    </a:cubicBezTo>
                    <a:cubicBezTo>
                      <a:pt x="2486" y="458"/>
                      <a:pt x="2594" y="257"/>
                      <a:pt x="2683" y="48"/>
                    </a:cubicBezTo>
                    <a:cubicBezTo>
                      <a:pt x="2696" y="14"/>
                      <a:pt x="2683" y="1"/>
                      <a:pt x="266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6" name="Google Shape;726;p44">
                <a:extLst>
                  <a:ext uri="{FF2B5EF4-FFF2-40B4-BE49-F238E27FC236}">
                    <a16:creationId xmlns:a16="http://schemas.microsoft.com/office/drawing/2014/main" id="{357DB920-EED8-C467-4A25-84922F71DFE6}"/>
                  </a:ext>
                </a:extLst>
              </p:cNvPr>
              <p:cNvSpPr/>
              <p:nvPr/>
            </p:nvSpPr>
            <p:spPr>
              <a:xfrm>
                <a:off x="6085500" y="3997875"/>
                <a:ext cx="70100" cy="142725"/>
              </a:xfrm>
              <a:custGeom>
                <a:avLst/>
                <a:gdLst/>
                <a:ahLst/>
                <a:cxnLst/>
                <a:rect l="l" t="t" r="r" b="b"/>
                <a:pathLst>
                  <a:path w="2804" h="5709" extrusionOk="0">
                    <a:moveTo>
                      <a:pt x="2758" y="0"/>
                    </a:moveTo>
                    <a:cubicBezTo>
                      <a:pt x="2743" y="0"/>
                      <a:pt x="2726" y="6"/>
                      <a:pt x="2710" y="19"/>
                    </a:cubicBezTo>
                    <a:cubicBezTo>
                      <a:pt x="2572" y="144"/>
                      <a:pt x="2447" y="295"/>
                      <a:pt x="2326" y="438"/>
                    </a:cubicBezTo>
                    <a:cubicBezTo>
                      <a:pt x="2197" y="594"/>
                      <a:pt x="2072" y="751"/>
                      <a:pt x="1956" y="916"/>
                    </a:cubicBezTo>
                    <a:cubicBezTo>
                      <a:pt x="1710" y="1268"/>
                      <a:pt x="1509" y="1648"/>
                      <a:pt x="1317" y="2027"/>
                    </a:cubicBezTo>
                    <a:cubicBezTo>
                      <a:pt x="925" y="2795"/>
                      <a:pt x="608" y="3607"/>
                      <a:pt x="344" y="4424"/>
                    </a:cubicBezTo>
                    <a:cubicBezTo>
                      <a:pt x="210" y="4839"/>
                      <a:pt x="94" y="5255"/>
                      <a:pt x="5" y="5683"/>
                    </a:cubicBezTo>
                    <a:cubicBezTo>
                      <a:pt x="0" y="5702"/>
                      <a:pt x="7" y="5709"/>
                      <a:pt x="19" y="5709"/>
                    </a:cubicBezTo>
                    <a:cubicBezTo>
                      <a:pt x="38" y="5709"/>
                      <a:pt x="68" y="5691"/>
                      <a:pt x="77" y="5674"/>
                    </a:cubicBezTo>
                    <a:cubicBezTo>
                      <a:pt x="376" y="4911"/>
                      <a:pt x="657" y="4143"/>
                      <a:pt x="969" y="3389"/>
                    </a:cubicBezTo>
                    <a:cubicBezTo>
                      <a:pt x="1291" y="2608"/>
                      <a:pt x="1661" y="1849"/>
                      <a:pt x="2085" y="1126"/>
                    </a:cubicBezTo>
                    <a:cubicBezTo>
                      <a:pt x="2192" y="943"/>
                      <a:pt x="2299" y="755"/>
                      <a:pt x="2411" y="581"/>
                    </a:cubicBezTo>
                    <a:cubicBezTo>
                      <a:pt x="2527" y="403"/>
                      <a:pt x="2657" y="233"/>
                      <a:pt x="2777" y="59"/>
                    </a:cubicBezTo>
                    <a:cubicBezTo>
                      <a:pt x="2803" y="21"/>
                      <a:pt x="2786" y="0"/>
                      <a:pt x="275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7" name="Google Shape;727;p44">
                <a:extLst>
                  <a:ext uri="{FF2B5EF4-FFF2-40B4-BE49-F238E27FC236}">
                    <a16:creationId xmlns:a16="http://schemas.microsoft.com/office/drawing/2014/main" id="{E9BA116A-B7F3-1FDD-F9ED-0B9552765941}"/>
                  </a:ext>
                </a:extLst>
              </p:cNvPr>
              <p:cNvSpPr/>
              <p:nvPr/>
            </p:nvSpPr>
            <p:spPr>
              <a:xfrm>
                <a:off x="6073125" y="3953350"/>
                <a:ext cx="82675" cy="177900"/>
              </a:xfrm>
              <a:custGeom>
                <a:avLst/>
                <a:gdLst/>
                <a:ahLst/>
                <a:cxnLst/>
                <a:rect l="l" t="t" r="r" b="b"/>
                <a:pathLst>
                  <a:path w="3307" h="7116" extrusionOk="0">
                    <a:moveTo>
                      <a:pt x="3258" y="1"/>
                    </a:moveTo>
                    <a:cubicBezTo>
                      <a:pt x="3239" y="1"/>
                      <a:pt x="3218" y="9"/>
                      <a:pt x="3205" y="23"/>
                    </a:cubicBezTo>
                    <a:cubicBezTo>
                      <a:pt x="2866" y="385"/>
                      <a:pt x="2567" y="786"/>
                      <a:pt x="2290" y="1188"/>
                    </a:cubicBezTo>
                    <a:cubicBezTo>
                      <a:pt x="1982" y="1634"/>
                      <a:pt x="1705" y="2099"/>
                      <a:pt x="1446" y="2567"/>
                    </a:cubicBezTo>
                    <a:cubicBezTo>
                      <a:pt x="929" y="3496"/>
                      <a:pt x="478" y="4482"/>
                      <a:pt x="210" y="5509"/>
                    </a:cubicBezTo>
                    <a:cubicBezTo>
                      <a:pt x="76" y="6027"/>
                      <a:pt x="0" y="6558"/>
                      <a:pt x="23" y="7089"/>
                    </a:cubicBezTo>
                    <a:cubicBezTo>
                      <a:pt x="24" y="7108"/>
                      <a:pt x="32" y="7116"/>
                      <a:pt x="44" y="7116"/>
                    </a:cubicBezTo>
                    <a:cubicBezTo>
                      <a:pt x="73" y="7116"/>
                      <a:pt x="121" y="7070"/>
                      <a:pt x="121" y="7044"/>
                    </a:cubicBezTo>
                    <a:cubicBezTo>
                      <a:pt x="228" y="6058"/>
                      <a:pt x="545" y="5089"/>
                      <a:pt x="938" y="4183"/>
                    </a:cubicBezTo>
                    <a:cubicBezTo>
                      <a:pt x="1353" y="3215"/>
                      <a:pt x="1884" y="2309"/>
                      <a:pt x="2437" y="1411"/>
                    </a:cubicBezTo>
                    <a:cubicBezTo>
                      <a:pt x="2719" y="960"/>
                      <a:pt x="3018" y="514"/>
                      <a:pt x="3285" y="54"/>
                    </a:cubicBezTo>
                    <a:cubicBezTo>
                      <a:pt x="3307" y="17"/>
                      <a:pt x="3285" y="1"/>
                      <a:pt x="325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8" name="Google Shape;728;p44">
                <a:extLst>
                  <a:ext uri="{FF2B5EF4-FFF2-40B4-BE49-F238E27FC236}">
                    <a16:creationId xmlns:a16="http://schemas.microsoft.com/office/drawing/2014/main" id="{E2A5C597-14AC-708E-9F60-DE6152E5AFFA}"/>
                  </a:ext>
                </a:extLst>
              </p:cNvPr>
              <p:cNvSpPr/>
              <p:nvPr/>
            </p:nvSpPr>
            <p:spPr>
              <a:xfrm>
                <a:off x="6078050" y="3924875"/>
                <a:ext cx="71450" cy="138425"/>
              </a:xfrm>
              <a:custGeom>
                <a:avLst/>
                <a:gdLst/>
                <a:ahLst/>
                <a:cxnLst/>
                <a:rect l="l" t="t" r="r" b="b"/>
                <a:pathLst>
                  <a:path w="2858" h="5537" extrusionOk="0">
                    <a:moveTo>
                      <a:pt x="2824" y="0"/>
                    </a:moveTo>
                    <a:cubicBezTo>
                      <a:pt x="2809" y="0"/>
                      <a:pt x="2789" y="9"/>
                      <a:pt x="2776" y="28"/>
                    </a:cubicBezTo>
                    <a:cubicBezTo>
                      <a:pt x="2276" y="680"/>
                      <a:pt x="1803" y="1341"/>
                      <a:pt x="1383" y="2046"/>
                    </a:cubicBezTo>
                    <a:cubicBezTo>
                      <a:pt x="968" y="2751"/>
                      <a:pt x="602" y="3483"/>
                      <a:pt x="325" y="4251"/>
                    </a:cubicBezTo>
                    <a:cubicBezTo>
                      <a:pt x="178" y="4662"/>
                      <a:pt x="67" y="5086"/>
                      <a:pt x="4" y="5514"/>
                    </a:cubicBezTo>
                    <a:cubicBezTo>
                      <a:pt x="1" y="5530"/>
                      <a:pt x="6" y="5537"/>
                      <a:pt x="15" y="5537"/>
                    </a:cubicBezTo>
                    <a:cubicBezTo>
                      <a:pt x="30" y="5537"/>
                      <a:pt x="55" y="5518"/>
                      <a:pt x="58" y="5501"/>
                    </a:cubicBezTo>
                    <a:cubicBezTo>
                      <a:pt x="455" y="3930"/>
                      <a:pt x="1254" y="2524"/>
                      <a:pt x="2115" y="1167"/>
                    </a:cubicBezTo>
                    <a:cubicBezTo>
                      <a:pt x="2356" y="792"/>
                      <a:pt x="2589" y="417"/>
                      <a:pt x="2834" y="51"/>
                    </a:cubicBezTo>
                    <a:cubicBezTo>
                      <a:pt x="2857" y="17"/>
                      <a:pt x="2845" y="0"/>
                      <a:pt x="282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9" name="Google Shape;729;p44">
                <a:extLst>
                  <a:ext uri="{FF2B5EF4-FFF2-40B4-BE49-F238E27FC236}">
                    <a16:creationId xmlns:a16="http://schemas.microsoft.com/office/drawing/2014/main" id="{16EA6FC9-F926-3262-6A75-40EA62CBF9DB}"/>
                  </a:ext>
                </a:extLst>
              </p:cNvPr>
              <p:cNvSpPr/>
              <p:nvPr/>
            </p:nvSpPr>
            <p:spPr>
              <a:xfrm>
                <a:off x="6064025" y="3893950"/>
                <a:ext cx="87400" cy="144725"/>
              </a:xfrm>
              <a:custGeom>
                <a:avLst/>
                <a:gdLst/>
                <a:ahLst/>
                <a:cxnLst/>
                <a:rect l="l" t="t" r="r" b="b"/>
                <a:pathLst>
                  <a:path w="3496" h="5789" extrusionOk="0">
                    <a:moveTo>
                      <a:pt x="3460" y="0"/>
                    </a:moveTo>
                    <a:cubicBezTo>
                      <a:pt x="3448" y="0"/>
                      <a:pt x="3434" y="6"/>
                      <a:pt x="3422" y="20"/>
                    </a:cubicBezTo>
                    <a:cubicBezTo>
                      <a:pt x="3132" y="337"/>
                      <a:pt x="2859" y="681"/>
                      <a:pt x="2601" y="1024"/>
                    </a:cubicBezTo>
                    <a:cubicBezTo>
                      <a:pt x="2333" y="1381"/>
                      <a:pt x="2074" y="1743"/>
                      <a:pt x="1824" y="2118"/>
                    </a:cubicBezTo>
                    <a:cubicBezTo>
                      <a:pt x="1337" y="2859"/>
                      <a:pt x="873" y="3627"/>
                      <a:pt x="503" y="4435"/>
                    </a:cubicBezTo>
                    <a:cubicBezTo>
                      <a:pt x="306" y="4863"/>
                      <a:pt x="137" y="5300"/>
                      <a:pt x="7" y="5756"/>
                    </a:cubicBezTo>
                    <a:cubicBezTo>
                      <a:pt x="0" y="5780"/>
                      <a:pt x="9" y="5789"/>
                      <a:pt x="24" y="5789"/>
                    </a:cubicBezTo>
                    <a:cubicBezTo>
                      <a:pt x="47" y="5789"/>
                      <a:pt x="85" y="5766"/>
                      <a:pt x="96" y="5747"/>
                    </a:cubicBezTo>
                    <a:cubicBezTo>
                      <a:pt x="418" y="4948"/>
                      <a:pt x="802" y="4171"/>
                      <a:pt x="1235" y="3430"/>
                    </a:cubicBezTo>
                    <a:cubicBezTo>
                      <a:pt x="1672" y="2671"/>
                      <a:pt x="2168" y="1948"/>
                      <a:pt x="2667" y="1225"/>
                    </a:cubicBezTo>
                    <a:cubicBezTo>
                      <a:pt x="2935" y="832"/>
                      <a:pt x="3217" y="449"/>
                      <a:pt x="3475" y="51"/>
                    </a:cubicBezTo>
                    <a:cubicBezTo>
                      <a:pt x="3496" y="22"/>
                      <a:pt x="3482" y="0"/>
                      <a:pt x="346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0" name="Google Shape;730;p44">
                <a:extLst>
                  <a:ext uri="{FF2B5EF4-FFF2-40B4-BE49-F238E27FC236}">
                    <a16:creationId xmlns:a16="http://schemas.microsoft.com/office/drawing/2014/main" id="{7681F201-3632-4F07-F256-FEBF93EEFA2F}"/>
                  </a:ext>
                </a:extLst>
              </p:cNvPr>
              <p:cNvSpPr/>
              <p:nvPr/>
            </p:nvSpPr>
            <p:spPr>
              <a:xfrm>
                <a:off x="6072100" y="3849750"/>
                <a:ext cx="94700" cy="124950"/>
              </a:xfrm>
              <a:custGeom>
                <a:avLst/>
                <a:gdLst/>
                <a:ahLst/>
                <a:cxnLst/>
                <a:rect l="l" t="t" r="r" b="b"/>
                <a:pathLst>
                  <a:path w="3788" h="4998" extrusionOk="0">
                    <a:moveTo>
                      <a:pt x="3753" y="0"/>
                    </a:moveTo>
                    <a:cubicBezTo>
                      <a:pt x="3741" y="0"/>
                      <a:pt x="3727" y="5"/>
                      <a:pt x="3715" y="16"/>
                    </a:cubicBezTo>
                    <a:cubicBezTo>
                      <a:pt x="3407" y="293"/>
                      <a:pt x="3121" y="605"/>
                      <a:pt x="2844" y="913"/>
                    </a:cubicBezTo>
                    <a:cubicBezTo>
                      <a:pt x="2581" y="1212"/>
                      <a:pt x="2327" y="1511"/>
                      <a:pt x="2077" y="1824"/>
                    </a:cubicBezTo>
                    <a:cubicBezTo>
                      <a:pt x="1577" y="2453"/>
                      <a:pt x="1104" y="3105"/>
                      <a:pt x="680" y="3788"/>
                    </a:cubicBezTo>
                    <a:cubicBezTo>
                      <a:pt x="443" y="4172"/>
                      <a:pt x="220" y="4569"/>
                      <a:pt x="10" y="4971"/>
                    </a:cubicBezTo>
                    <a:cubicBezTo>
                      <a:pt x="0" y="4990"/>
                      <a:pt x="7" y="4998"/>
                      <a:pt x="18" y="4998"/>
                    </a:cubicBezTo>
                    <a:cubicBezTo>
                      <a:pt x="33" y="4998"/>
                      <a:pt x="56" y="4986"/>
                      <a:pt x="64" y="4971"/>
                    </a:cubicBezTo>
                    <a:cubicBezTo>
                      <a:pt x="858" y="3573"/>
                      <a:pt x="1818" y="2288"/>
                      <a:pt x="2871" y="1078"/>
                    </a:cubicBezTo>
                    <a:cubicBezTo>
                      <a:pt x="3170" y="735"/>
                      <a:pt x="3483" y="404"/>
                      <a:pt x="3764" y="47"/>
                    </a:cubicBezTo>
                    <a:cubicBezTo>
                      <a:pt x="3787" y="18"/>
                      <a:pt x="3774" y="0"/>
                      <a:pt x="375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1" name="Google Shape;731;p44">
                <a:extLst>
                  <a:ext uri="{FF2B5EF4-FFF2-40B4-BE49-F238E27FC236}">
                    <a16:creationId xmlns:a16="http://schemas.microsoft.com/office/drawing/2014/main" id="{75EE6CE9-8F83-AD80-C832-DD13F5A786AB}"/>
                  </a:ext>
                </a:extLst>
              </p:cNvPr>
              <p:cNvSpPr/>
              <p:nvPr/>
            </p:nvSpPr>
            <p:spPr>
              <a:xfrm>
                <a:off x="6081675" y="3818825"/>
                <a:ext cx="90675" cy="109725"/>
              </a:xfrm>
              <a:custGeom>
                <a:avLst/>
                <a:gdLst/>
                <a:ahLst/>
                <a:cxnLst/>
                <a:rect l="l" t="t" r="r" b="b"/>
                <a:pathLst>
                  <a:path w="3627" h="4389" extrusionOk="0">
                    <a:moveTo>
                      <a:pt x="3605" y="1"/>
                    </a:moveTo>
                    <a:cubicBezTo>
                      <a:pt x="3600" y="1"/>
                      <a:pt x="3594" y="3"/>
                      <a:pt x="3586" y="8"/>
                    </a:cubicBezTo>
                    <a:cubicBezTo>
                      <a:pt x="2948" y="387"/>
                      <a:pt x="2390" y="896"/>
                      <a:pt x="1895" y="1449"/>
                    </a:cubicBezTo>
                    <a:cubicBezTo>
                      <a:pt x="1386" y="2016"/>
                      <a:pt x="921" y="2632"/>
                      <a:pt x="529" y="3293"/>
                    </a:cubicBezTo>
                    <a:cubicBezTo>
                      <a:pt x="328" y="3628"/>
                      <a:pt x="118" y="3985"/>
                      <a:pt x="6" y="4364"/>
                    </a:cubicBezTo>
                    <a:cubicBezTo>
                      <a:pt x="1" y="4382"/>
                      <a:pt x="7" y="4389"/>
                      <a:pt x="18" y="4389"/>
                    </a:cubicBezTo>
                    <a:cubicBezTo>
                      <a:pt x="33" y="4389"/>
                      <a:pt x="56" y="4375"/>
                      <a:pt x="64" y="4364"/>
                    </a:cubicBezTo>
                    <a:cubicBezTo>
                      <a:pt x="265" y="4065"/>
                      <a:pt x="435" y="3748"/>
                      <a:pt x="627" y="3445"/>
                    </a:cubicBezTo>
                    <a:cubicBezTo>
                      <a:pt x="823" y="3132"/>
                      <a:pt x="1037" y="2824"/>
                      <a:pt x="1256" y="2530"/>
                    </a:cubicBezTo>
                    <a:cubicBezTo>
                      <a:pt x="1694" y="1940"/>
                      <a:pt x="2185" y="1405"/>
                      <a:pt x="2711" y="896"/>
                    </a:cubicBezTo>
                    <a:cubicBezTo>
                      <a:pt x="2854" y="753"/>
                      <a:pt x="3002" y="615"/>
                      <a:pt x="3144" y="476"/>
                    </a:cubicBezTo>
                    <a:cubicBezTo>
                      <a:pt x="3292" y="333"/>
                      <a:pt x="3452" y="200"/>
                      <a:pt x="3604" y="61"/>
                    </a:cubicBezTo>
                    <a:cubicBezTo>
                      <a:pt x="3626" y="43"/>
                      <a:pt x="3627" y="1"/>
                      <a:pt x="360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2" name="Google Shape;732;p44">
                <a:extLst>
                  <a:ext uri="{FF2B5EF4-FFF2-40B4-BE49-F238E27FC236}">
                    <a16:creationId xmlns:a16="http://schemas.microsoft.com/office/drawing/2014/main" id="{69E51830-89E0-793B-F06B-A3EE44313B19}"/>
                  </a:ext>
                </a:extLst>
              </p:cNvPr>
              <p:cNvSpPr/>
              <p:nvPr/>
            </p:nvSpPr>
            <p:spPr>
              <a:xfrm>
                <a:off x="6071750" y="3784025"/>
                <a:ext cx="116150" cy="115750"/>
              </a:xfrm>
              <a:custGeom>
                <a:avLst/>
                <a:gdLst/>
                <a:ahLst/>
                <a:cxnLst/>
                <a:rect l="l" t="t" r="r" b="b"/>
                <a:pathLst>
                  <a:path w="4646" h="4630" extrusionOk="0">
                    <a:moveTo>
                      <a:pt x="4615" y="0"/>
                    </a:moveTo>
                    <a:cubicBezTo>
                      <a:pt x="4608" y="0"/>
                      <a:pt x="4598" y="3"/>
                      <a:pt x="4586" y="11"/>
                    </a:cubicBezTo>
                    <a:cubicBezTo>
                      <a:pt x="4416" y="136"/>
                      <a:pt x="4256" y="279"/>
                      <a:pt x="4095" y="418"/>
                    </a:cubicBezTo>
                    <a:cubicBezTo>
                      <a:pt x="3934" y="551"/>
                      <a:pt x="3773" y="690"/>
                      <a:pt x="3617" y="828"/>
                    </a:cubicBezTo>
                    <a:cubicBezTo>
                      <a:pt x="3296" y="1109"/>
                      <a:pt x="2988" y="1404"/>
                      <a:pt x="2684" y="1699"/>
                    </a:cubicBezTo>
                    <a:cubicBezTo>
                      <a:pt x="2077" y="2283"/>
                      <a:pt x="1484" y="2881"/>
                      <a:pt x="917" y="3506"/>
                    </a:cubicBezTo>
                    <a:cubicBezTo>
                      <a:pt x="600" y="3850"/>
                      <a:pt x="296" y="4203"/>
                      <a:pt x="24" y="4582"/>
                    </a:cubicBezTo>
                    <a:cubicBezTo>
                      <a:pt x="1" y="4611"/>
                      <a:pt x="14" y="4629"/>
                      <a:pt x="35" y="4629"/>
                    </a:cubicBezTo>
                    <a:cubicBezTo>
                      <a:pt x="47" y="4629"/>
                      <a:pt x="61" y="4624"/>
                      <a:pt x="73" y="4613"/>
                    </a:cubicBezTo>
                    <a:cubicBezTo>
                      <a:pt x="658" y="4029"/>
                      <a:pt x="1220" y="3417"/>
                      <a:pt x="1801" y="2828"/>
                    </a:cubicBezTo>
                    <a:cubicBezTo>
                      <a:pt x="2385" y="2234"/>
                      <a:pt x="2992" y="1658"/>
                      <a:pt x="3599" y="1083"/>
                    </a:cubicBezTo>
                    <a:cubicBezTo>
                      <a:pt x="3769" y="922"/>
                      <a:pt x="3930" y="757"/>
                      <a:pt x="4099" y="592"/>
                    </a:cubicBezTo>
                    <a:cubicBezTo>
                      <a:pt x="4273" y="422"/>
                      <a:pt x="4456" y="252"/>
                      <a:pt x="4622" y="69"/>
                    </a:cubicBezTo>
                    <a:cubicBezTo>
                      <a:pt x="4646" y="42"/>
                      <a:pt x="4643" y="0"/>
                      <a:pt x="4615"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3" name="Google Shape;733;p44">
                <a:extLst>
                  <a:ext uri="{FF2B5EF4-FFF2-40B4-BE49-F238E27FC236}">
                    <a16:creationId xmlns:a16="http://schemas.microsoft.com/office/drawing/2014/main" id="{2704DE8C-2CF3-4CEC-8FCB-88D668DDE290}"/>
                  </a:ext>
                </a:extLst>
              </p:cNvPr>
              <p:cNvSpPr/>
              <p:nvPr/>
            </p:nvSpPr>
            <p:spPr>
              <a:xfrm>
                <a:off x="6086775" y="3753100"/>
                <a:ext cx="101325" cy="108450"/>
              </a:xfrm>
              <a:custGeom>
                <a:avLst/>
                <a:gdLst/>
                <a:ahLst/>
                <a:cxnLst/>
                <a:rect l="l" t="t" r="r" b="b"/>
                <a:pathLst>
                  <a:path w="4053" h="4338" extrusionOk="0">
                    <a:moveTo>
                      <a:pt x="4017" y="1"/>
                    </a:moveTo>
                    <a:cubicBezTo>
                      <a:pt x="4008" y="1"/>
                      <a:pt x="3998" y="4"/>
                      <a:pt x="3985" y="12"/>
                    </a:cubicBezTo>
                    <a:cubicBezTo>
                      <a:pt x="3668" y="213"/>
                      <a:pt x="3378" y="463"/>
                      <a:pt x="3101" y="713"/>
                    </a:cubicBezTo>
                    <a:cubicBezTo>
                      <a:pt x="2815" y="967"/>
                      <a:pt x="2552" y="1244"/>
                      <a:pt x="2293" y="1521"/>
                    </a:cubicBezTo>
                    <a:cubicBezTo>
                      <a:pt x="1771" y="2079"/>
                      <a:pt x="1266" y="2663"/>
                      <a:pt x="789" y="3257"/>
                    </a:cubicBezTo>
                    <a:cubicBezTo>
                      <a:pt x="526" y="3592"/>
                      <a:pt x="276" y="3931"/>
                      <a:pt x="30" y="4275"/>
                    </a:cubicBezTo>
                    <a:cubicBezTo>
                      <a:pt x="1" y="4313"/>
                      <a:pt x="19" y="4337"/>
                      <a:pt x="48" y="4337"/>
                    </a:cubicBezTo>
                    <a:cubicBezTo>
                      <a:pt x="63" y="4337"/>
                      <a:pt x="82" y="4330"/>
                      <a:pt x="97" y="4315"/>
                    </a:cubicBezTo>
                    <a:cubicBezTo>
                      <a:pt x="356" y="4047"/>
                      <a:pt x="615" y="3779"/>
                      <a:pt x="860" y="3498"/>
                    </a:cubicBezTo>
                    <a:cubicBezTo>
                      <a:pt x="1110" y="3217"/>
                      <a:pt x="1356" y="2931"/>
                      <a:pt x="1606" y="2650"/>
                    </a:cubicBezTo>
                    <a:cubicBezTo>
                      <a:pt x="2101" y="2083"/>
                      <a:pt x="2619" y="1534"/>
                      <a:pt x="3141" y="989"/>
                    </a:cubicBezTo>
                    <a:cubicBezTo>
                      <a:pt x="3431" y="686"/>
                      <a:pt x="3739" y="387"/>
                      <a:pt x="4025" y="74"/>
                    </a:cubicBezTo>
                    <a:cubicBezTo>
                      <a:pt x="4053" y="43"/>
                      <a:pt x="4048" y="1"/>
                      <a:pt x="401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4" name="Google Shape;734;p44">
                <a:extLst>
                  <a:ext uri="{FF2B5EF4-FFF2-40B4-BE49-F238E27FC236}">
                    <a16:creationId xmlns:a16="http://schemas.microsoft.com/office/drawing/2014/main" id="{47215C14-F462-78D8-20EE-792DD3DB6C62}"/>
                  </a:ext>
                </a:extLst>
              </p:cNvPr>
              <p:cNvSpPr/>
              <p:nvPr/>
            </p:nvSpPr>
            <p:spPr>
              <a:xfrm>
                <a:off x="6112075" y="3714600"/>
                <a:ext cx="97250" cy="96600"/>
              </a:xfrm>
              <a:custGeom>
                <a:avLst/>
                <a:gdLst/>
                <a:ahLst/>
                <a:cxnLst/>
                <a:rect l="l" t="t" r="r" b="b"/>
                <a:pathLst>
                  <a:path w="3890" h="3864" extrusionOk="0">
                    <a:moveTo>
                      <a:pt x="3858" y="0"/>
                    </a:moveTo>
                    <a:cubicBezTo>
                      <a:pt x="3852" y="0"/>
                      <a:pt x="3844" y="3"/>
                      <a:pt x="3834" y="8"/>
                    </a:cubicBezTo>
                    <a:cubicBezTo>
                      <a:pt x="3196" y="342"/>
                      <a:pt x="2651" y="802"/>
                      <a:pt x="2147" y="1311"/>
                    </a:cubicBezTo>
                    <a:cubicBezTo>
                      <a:pt x="1656" y="1806"/>
                      <a:pt x="1201" y="2338"/>
                      <a:pt x="759" y="2873"/>
                    </a:cubicBezTo>
                    <a:cubicBezTo>
                      <a:pt x="509" y="3181"/>
                      <a:pt x="281" y="3507"/>
                      <a:pt x="27" y="3815"/>
                    </a:cubicBezTo>
                    <a:cubicBezTo>
                      <a:pt x="0" y="3844"/>
                      <a:pt x="16" y="3864"/>
                      <a:pt x="41" y="3864"/>
                    </a:cubicBezTo>
                    <a:cubicBezTo>
                      <a:pt x="53" y="3864"/>
                      <a:pt x="68" y="3859"/>
                      <a:pt x="80" y="3846"/>
                    </a:cubicBezTo>
                    <a:cubicBezTo>
                      <a:pt x="321" y="3592"/>
                      <a:pt x="571" y="3346"/>
                      <a:pt x="808" y="3083"/>
                    </a:cubicBezTo>
                    <a:cubicBezTo>
                      <a:pt x="1040" y="2833"/>
                      <a:pt x="1259" y="2574"/>
                      <a:pt x="1486" y="2320"/>
                    </a:cubicBezTo>
                    <a:cubicBezTo>
                      <a:pt x="1933" y="1815"/>
                      <a:pt x="2397" y="1333"/>
                      <a:pt x="2901" y="891"/>
                    </a:cubicBezTo>
                    <a:cubicBezTo>
                      <a:pt x="3214" y="619"/>
                      <a:pt x="3526" y="347"/>
                      <a:pt x="3848" y="83"/>
                    </a:cubicBezTo>
                    <a:cubicBezTo>
                      <a:pt x="3870" y="61"/>
                      <a:pt x="3890" y="0"/>
                      <a:pt x="385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5" name="Google Shape;735;p44">
                <a:extLst>
                  <a:ext uri="{FF2B5EF4-FFF2-40B4-BE49-F238E27FC236}">
                    <a16:creationId xmlns:a16="http://schemas.microsoft.com/office/drawing/2014/main" id="{D52888F0-0FC5-E759-345C-2455DA541E4A}"/>
                  </a:ext>
                </a:extLst>
              </p:cNvPr>
              <p:cNvSpPr/>
              <p:nvPr/>
            </p:nvSpPr>
            <p:spPr>
              <a:xfrm>
                <a:off x="6125425" y="3701200"/>
                <a:ext cx="77950" cy="81400"/>
              </a:xfrm>
              <a:custGeom>
                <a:avLst/>
                <a:gdLst/>
                <a:ahLst/>
                <a:cxnLst/>
                <a:rect l="l" t="t" r="r" b="b"/>
                <a:pathLst>
                  <a:path w="3118" h="3256" extrusionOk="0">
                    <a:moveTo>
                      <a:pt x="3088" y="1"/>
                    </a:moveTo>
                    <a:cubicBezTo>
                      <a:pt x="3079" y="1"/>
                      <a:pt x="3068" y="4"/>
                      <a:pt x="3055" y="12"/>
                    </a:cubicBezTo>
                    <a:cubicBezTo>
                      <a:pt x="2559" y="311"/>
                      <a:pt x="2104" y="682"/>
                      <a:pt x="1667" y="1061"/>
                    </a:cubicBezTo>
                    <a:cubicBezTo>
                      <a:pt x="1207" y="1459"/>
                      <a:pt x="765" y="1900"/>
                      <a:pt x="412" y="2400"/>
                    </a:cubicBezTo>
                    <a:cubicBezTo>
                      <a:pt x="234" y="2655"/>
                      <a:pt x="109" y="2923"/>
                      <a:pt x="11" y="3217"/>
                    </a:cubicBezTo>
                    <a:cubicBezTo>
                      <a:pt x="1" y="3245"/>
                      <a:pt x="9" y="3256"/>
                      <a:pt x="25" y="3256"/>
                    </a:cubicBezTo>
                    <a:cubicBezTo>
                      <a:pt x="51" y="3256"/>
                      <a:pt x="98" y="3226"/>
                      <a:pt x="109" y="3204"/>
                    </a:cubicBezTo>
                    <a:cubicBezTo>
                      <a:pt x="243" y="2963"/>
                      <a:pt x="421" y="2740"/>
                      <a:pt x="591" y="2521"/>
                    </a:cubicBezTo>
                    <a:cubicBezTo>
                      <a:pt x="761" y="2302"/>
                      <a:pt x="948" y="2097"/>
                      <a:pt x="1140" y="1900"/>
                    </a:cubicBezTo>
                    <a:cubicBezTo>
                      <a:pt x="1551" y="1481"/>
                      <a:pt x="1997" y="1106"/>
                      <a:pt x="2434" y="713"/>
                    </a:cubicBezTo>
                    <a:cubicBezTo>
                      <a:pt x="2662" y="508"/>
                      <a:pt x="2890" y="298"/>
                      <a:pt x="3091" y="70"/>
                    </a:cubicBezTo>
                    <a:cubicBezTo>
                      <a:pt x="3118" y="39"/>
                      <a:pt x="3116" y="1"/>
                      <a:pt x="308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6" name="Google Shape;736;p44">
                <a:extLst>
                  <a:ext uri="{FF2B5EF4-FFF2-40B4-BE49-F238E27FC236}">
                    <a16:creationId xmlns:a16="http://schemas.microsoft.com/office/drawing/2014/main" id="{EDAA6175-8DD1-CBEF-5E5C-CDE205E24440}"/>
                  </a:ext>
                </a:extLst>
              </p:cNvPr>
              <p:cNvSpPr/>
              <p:nvPr/>
            </p:nvSpPr>
            <p:spPr>
              <a:xfrm>
                <a:off x="6139175" y="3689725"/>
                <a:ext cx="73775" cy="57925"/>
              </a:xfrm>
              <a:custGeom>
                <a:avLst/>
                <a:gdLst/>
                <a:ahLst/>
                <a:cxnLst/>
                <a:rect l="l" t="t" r="r" b="b"/>
                <a:pathLst>
                  <a:path w="2951" h="2317" extrusionOk="0">
                    <a:moveTo>
                      <a:pt x="2923" y="1"/>
                    </a:moveTo>
                    <a:cubicBezTo>
                      <a:pt x="2918" y="1"/>
                      <a:pt x="2911" y="3"/>
                      <a:pt x="2902" y="7"/>
                    </a:cubicBezTo>
                    <a:cubicBezTo>
                      <a:pt x="2371" y="284"/>
                      <a:pt x="1867" y="628"/>
                      <a:pt x="1389" y="994"/>
                    </a:cubicBezTo>
                    <a:cubicBezTo>
                      <a:pt x="902" y="1369"/>
                      <a:pt x="434" y="1784"/>
                      <a:pt x="32" y="2252"/>
                    </a:cubicBezTo>
                    <a:cubicBezTo>
                      <a:pt x="1" y="2286"/>
                      <a:pt x="11" y="2316"/>
                      <a:pt x="35" y="2316"/>
                    </a:cubicBezTo>
                    <a:cubicBezTo>
                      <a:pt x="45" y="2316"/>
                      <a:pt x="59" y="2311"/>
                      <a:pt x="72" y="2297"/>
                    </a:cubicBezTo>
                    <a:cubicBezTo>
                      <a:pt x="532" y="1909"/>
                      <a:pt x="992" y="1516"/>
                      <a:pt x="1465" y="1141"/>
                    </a:cubicBezTo>
                    <a:cubicBezTo>
                      <a:pt x="1933" y="766"/>
                      <a:pt x="2424" y="418"/>
                      <a:pt x="2915" y="70"/>
                    </a:cubicBezTo>
                    <a:cubicBezTo>
                      <a:pt x="2938" y="51"/>
                      <a:pt x="2951" y="1"/>
                      <a:pt x="2923"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7" name="Google Shape;737;p44">
                <a:extLst>
                  <a:ext uri="{FF2B5EF4-FFF2-40B4-BE49-F238E27FC236}">
                    <a16:creationId xmlns:a16="http://schemas.microsoft.com/office/drawing/2014/main" id="{6128D99C-648A-B0A7-F194-3B56F1D70B4C}"/>
                  </a:ext>
                </a:extLst>
              </p:cNvPr>
              <p:cNvSpPr/>
              <p:nvPr/>
            </p:nvSpPr>
            <p:spPr>
              <a:xfrm>
                <a:off x="6158475" y="3656800"/>
                <a:ext cx="81600" cy="54425"/>
              </a:xfrm>
              <a:custGeom>
                <a:avLst/>
                <a:gdLst/>
                <a:ahLst/>
                <a:cxnLst/>
                <a:rect l="l" t="t" r="r" b="b"/>
                <a:pathLst>
                  <a:path w="3264" h="2177" extrusionOk="0">
                    <a:moveTo>
                      <a:pt x="3233" y="0"/>
                    </a:moveTo>
                    <a:cubicBezTo>
                      <a:pt x="3227" y="0"/>
                      <a:pt x="3220" y="2"/>
                      <a:pt x="3210" y="7"/>
                    </a:cubicBezTo>
                    <a:cubicBezTo>
                      <a:pt x="2121" y="650"/>
                      <a:pt x="929" y="1199"/>
                      <a:pt x="28" y="2105"/>
                    </a:cubicBezTo>
                    <a:cubicBezTo>
                      <a:pt x="0" y="2133"/>
                      <a:pt x="7" y="2176"/>
                      <a:pt x="34" y="2176"/>
                    </a:cubicBezTo>
                    <a:cubicBezTo>
                      <a:pt x="42" y="2176"/>
                      <a:pt x="52" y="2172"/>
                      <a:pt x="63" y="2163"/>
                    </a:cubicBezTo>
                    <a:cubicBezTo>
                      <a:pt x="1041" y="1355"/>
                      <a:pt x="2184" y="802"/>
                      <a:pt x="3224" y="79"/>
                    </a:cubicBezTo>
                    <a:cubicBezTo>
                      <a:pt x="3250" y="60"/>
                      <a:pt x="3264" y="0"/>
                      <a:pt x="323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8" name="Google Shape;738;p44">
                <a:extLst>
                  <a:ext uri="{FF2B5EF4-FFF2-40B4-BE49-F238E27FC236}">
                    <a16:creationId xmlns:a16="http://schemas.microsoft.com/office/drawing/2014/main" id="{B3CB468A-48EF-E2F2-9FDF-E056706A9DDE}"/>
                  </a:ext>
                </a:extLst>
              </p:cNvPr>
              <p:cNvSpPr/>
              <p:nvPr/>
            </p:nvSpPr>
            <p:spPr>
              <a:xfrm>
                <a:off x="6238500" y="3659225"/>
                <a:ext cx="224825" cy="359800"/>
              </a:xfrm>
              <a:custGeom>
                <a:avLst/>
                <a:gdLst/>
                <a:ahLst/>
                <a:cxnLst/>
                <a:rect l="l" t="t" r="r" b="b"/>
                <a:pathLst>
                  <a:path w="8993" h="14392" extrusionOk="0">
                    <a:moveTo>
                      <a:pt x="435" y="1"/>
                    </a:moveTo>
                    <a:cubicBezTo>
                      <a:pt x="268" y="1"/>
                      <a:pt x="107" y="170"/>
                      <a:pt x="67" y="321"/>
                    </a:cubicBezTo>
                    <a:cubicBezTo>
                      <a:pt x="41" y="428"/>
                      <a:pt x="0" y="540"/>
                      <a:pt x="18" y="647"/>
                    </a:cubicBezTo>
                    <a:cubicBezTo>
                      <a:pt x="32" y="732"/>
                      <a:pt x="76" y="812"/>
                      <a:pt x="103" y="888"/>
                    </a:cubicBezTo>
                    <a:cubicBezTo>
                      <a:pt x="161" y="1040"/>
                      <a:pt x="215" y="1191"/>
                      <a:pt x="264" y="1343"/>
                    </a:cubicBezTo>
                    <a:cubicBezTo>
                      <a:pt x="366" y="1638"/>
                      <a:pt x="460" y="1937"/>
                      <a:pt x="572" y="2231"/>
                    </a:cubicBezTo>
                    <a:cubicBezTo>
                      <a:pt x="790" y="2798"/>
                      <a:pt x="1018" y="3361"/>
                      <a:pt x="1246" y="3928"/>
                    </a:cubicBezTo>
                    <a:cubicBezTo>
                      <a:pt x="1688" y="5030"/>
                      <a:pt x="2147" y="6133"/>
                      <a:pt x="2705" y="7191"/>
                    </a:cubicBezTo>
                    <a:cubicBezTo>
                      <a:pt x="2987" y="7717"/>
                      <a:pt x="3281" y="8240"/>
                      <a:pt x="3603" y="8748"/>
                    </a:cubicBezTo>
                    <a:cubicBezTo>
                      <a:pt x="3884" y="9195"/>
                      <a:pt x="4187" y="9628"/>
                      <a:pt x="4486" y="10065"/>
                    </a:cubicBezTo>
                    <a:cubicBezTo>
                      <a:pt x="5053" y="10882"/>
                      <a:pt x="5634" y="11694"/>
                      <a:pt x="6299" y="12435"/>
                    </a:cubicBezTo>
                    <a:cubicBezTo>
                      <a:pt x="6955" y="13167"/>
                      <a:pt x="7709" y="13832"/>
                      <a:pt x="8606" y="14248"/>
                    </a:cubicBezTo>
                    <a:cubicBezTo>
                      <a:pt x="8713" y="14297"/>
                      <a:pt x="8821" y="14346"/>
                      <a:pt x="8928" y="14390"/>
                    </a:cubicBezTo>
                    <a:cubicBezTo>
                      <a:pt x="8930" y="14391"/>
                      <a:pt x="8932" y="14392"/>
                      <a:pt x="8935" y="14392"/>
                    </a:cubicBezTo>
                    <a:cubicBezTo>
                      <a:pt x="8961" y="14392"/>
                      <a:pt x="8992" y="14349"/>
                      <a:pt x="8968" y="14337"/>
                    </a:cubicBezTo>
                    <a:cubicBezTo>
                      <a:pt x="8562" y="14087"/>
                      <a:pt x="8200" y="13774"/>
                      <a:pt x="7856" y="13444"/>
                    </a:cubicBezTo>
                    <a:cubicBezTo>
                      <a:pt x="7499" y="13100"/>
                      <a:pt x="7165" y="12730"/>
                      <a:pt x="6857" y="12346"/>
                    </a:cubicBezTo>
                    <a:cubicBezTo>
                      <a:pt x="6236" y="11574"/>
                      <a:pt x="5692" y="10744"/>
                      <a:pt x="5174" y="9904"/>
                    </a:cubicBezTo>
                    <a:cubicBezTo>
                      <a:pt x="4598" y="8972"/>
                      <a:pt x="4040" y="8034"/>
                      <a:pt x="3562" y="7048"/>
                    </a:cubicBezTo>
                    <a:cubicBezTo>
                      <a:pt x="3045" y="5985"/>
                      <a:pt x="2571" y="4896"/>
                      <a:pt x="2130" y="3803"/>
                    </a:cubicBezTo>
                    <a:cubicBezTo>
                      <a:pt x="1902" y="3245"/>
                      <a:pt x="1688" y="2687"/>
                      <a:pt x="1469" y="2129"/>
                    </a:cubicBezTo>
                    <a:cubicBezTo>
                      <a:pt x="1357" y="1839"/>
                      <a:pt x="1241" y="1553"/>
                      <a:pt x="1139" y="1258"/>
                    </a:cubicBezTo>
                    <a:cubicBezTo>
                      <a:pt x="1040" y="959"/>
                      <a:pt x="942" y="660"/>
                      <a:pt x="835" y="366"/>
                    </a:cubicBezTo>
                    <a:cubicBezTo>
                      <a:pt x="808" y="303"/>
                      <a:pt x="786" y="227"/>
                      <a:pt x="755" y="165"/>
                    </a:cubicBezTo>
                    <a:cubicBezTo>
                      <a:pt x="697" y="62"/>
                      <a:pt x="603" y="40"/>
                      <a:pt x="496" y="9"/>
                    </a:cubicBezTo>
                    <a:cubicBezTo>
                      <a:pt x="476" y="3"/>
                      <a:pt x="455" y="1"/>
                      <a:pt x="43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9" name="Google Shape;739;p44">
                <a:extLst>
                  <a:ext uri="{FF2B5EF4-FFF2-40B4-BE49-F238E27FC236}">
                    <a16:creationId xmlns:a16="http://schemas.microsoft.com/office/drawing/2014/main" id="{4581DCA6-D973-BFDB-AC84-6504761007C0}"/>
                  </a:ext>
                </a:extLst>
              </p:cNvPr>
              <p:cNvSpPr/>
              <p:nvPr/>
            </p:nvSpPr>
            <p:spPr>
              <a:xfrm>
                <a:off x="6387650" y="3955375"/>
                <a:ext cx="37950" cy="85850"/>
              </a:xfrm>
              <a:custGeom>
                <a:avLst/>
                <a:gdLst/>
                <a:ahLst/>
                <a:cxnLst/>
                <a:rect l="l" t="t" r="r" b="b"/>
                <a:pathLst>
                  <a:path w="1518" h="3434" extrusionOk="0">
                    <a:moveTo>
                      <a:pt x="75" y="1"/>
                    </a:moveTo>
                    <a:cubicBezTo>
                      <a:pt x="44" y="1"/>
                      <a:pt x="0" y="46"/>
                      <a:pt x="7" y="76"/>
                    </a:cubicBezTo>
                    <a:cubicBezTo>
                      <a:pt x="56" y="375"/>
                      <a:pt x="154" y="665"/>
                      <a:pt x="230" y="964"/>
                    </a:cubicBezTo>
                    <a:cubicBezTo>
                      <a:pt x="310" y="1263"/>
                      <a:pt x="422" y="1558"/>
                      <a:pt x="538" y="1848"/>
                    </a:cubicBezTo>
                    <a:cubicBezTo>
                      <a:pt x="645" y="2125"/>
                      <a:pt x="770" y="2402"/>
                      <a:pt x="908" y="2665"/>
                    </a:cubicBezTo>
                    <a:cubicBezTo>
                      <a:pt x="980" y="2799"/>
                      <a:pt x="1051" y="2928"/>
                      <a:pt x="1127" y="3058"/>
                    </a:cubicBezTo>
                    <a:cubicBezTo>
                      <a:pt x="1207" y="3183"/>
                      <a:pt x="1301" y="3299"/>
                      <a:pt x="1386" y="3419"/>
                    </a:cubicBezTo>
                    <a:cubicBezTo>
                      <a:pt x="1393" y="3430"/>
                      <a:pt x="1402" y="3434"/>
                      <a:pt x="1412" y="3434"/>
                    </a:cubicBezTo>
                    <a:cubicBezTo>
                      <a:pt x="1455" y="3434"/>
                      <a:pt x="1517" y="3357"/>
                      <a:pt x="1507" y="3321"/>
                    </a:cubicBezTo>
                    <a:cubicBezTo>
                      <a:pt x="1453" y="3169"/>
                      <a:pt x="1417" y="3018"/>
                      <a:pt x="1364" y="2870"/>
                    </a:cubicBezTo>
                    <a:cubicBezTo>
                      <a:pt x="1310" y="2723"/>
                      <a:pt x="1252" y="2585"/>
                      <a:pt x="1194" y="2442"/>
                    </a:cubicBezTo>
                    <a:cubicBezTo>
                      <a:pt x="1087" y="2169"/>
                      <a:pt x="966" y="1893"/>
                      <a:pt x="846" y="1625"/>
                    </a:cubicBezTo>
                    <a:cubicBezTo>
                      <a:pt x="725" y="1357"/>
                      <a:pt x="609" y="1089"/>
                      <a:pt x="480" y="826"/>
                    </a:cubicBezTo>
                    <a:cubicBezTo>
                      <a:pt x="350" y="558"/>
                      <a:pt x="243" y="277"/>
                      <a:pt x="100" y="18"/>
                    </a:cubicBezTo>
                    <a:cubicBezTo>
                      <a:pt x="95" y="6"/>
                      <a:pt x="86" y="1"/>
                      <a:pt x="7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0" name="Google Shape;740;p44">
                <a:extLst>
                  <a:ext uri="{FF2B5EF4-FFF2-40B4-BE49-F238E27FC236}">
                    <a16:creationId xmlns:a16="http://schemas.microsoft.com/office/drawing/2014/main" id="{C72AF7AE-354B-3642-3F04-E45647C1B392}"/>
                  </a:ext>
                </a:extLst>
              </p:cNvPr>
              <p:cNvSpPr/>
              <p:nvPr/>
            </p:nvSpPr>
            <p:spPr>
              <a:xfrm>
                <a:off x="6358800" y="3916750"/>
                <a:ext cx="41575" cy="120175"/>
              </a:xfrm>
              <a:custGeom>
                <a:avLst/>
                <a:gdLst/>
                <a:ahLst/>
                <a:cxnLst/>
                <a:rect l="l" t="t" r="r" b="b"/>
                <a:pathLst>
                  <a:path w="1663" h="4807" extrusionOk="0">
                    <a:moveTo>
                      <a:pt x="81" y="1"/>
                    </a:moveTo>
                    <a:cubicBezTo>
                      <a:pt x="49" y="1"/>
                      <a:pt x="0" y="53"/>
                      <a:pt x="0" y="77"/>
                    </a:cubicBezTo>
                    <a:cubicBezTo>
                      <a:pt x="23" y="385"/>
                      <a:pt x="58" y="693"/>
                      <a:pt x="94" y="1001"/>
                    </a:cubicBezTo>
                    <a:cubicBezTo>
                      <a:pt x="139" y="1358"/>
                      <a:pt x="183" y="1710"/>
                      <a:pt x="246" y="2067"/>
                    </a:cubicBezTo>
                    <a:cubicBezTo>
                      <a:pt x="362" y="2755"/>
                      <a:pt x="545" y="3473"/>
                      <a:pt x="888" y="4085"/>
                    </a:cubicBezTo>
                    <a:cubicBezTo>
                      <a:pt x="1049" y="4366"/>
                      <a:pt x="1246" y="4674"/>
                      <a:pt x="1558" y="4804"/>
                    </a:cubicBezTo>
                    <a:cubicBezTo>
                      <a:pt x="1563" y="4806"/>
                      <a:pt x="1568" y="4806"/>
                      <a:pt x="1573" y="4806"/>
                    </a:cubicBezTo>
                    <a:cubicBezTo>
                      <a:pt x="1615" y="4806"/>
                      <a:pt x="1662" y="4746"/>
                      <a:pt x="1638" y="4710"/>
                    </a:cubicBezTo>
                    <a:cubicBezTo>
                      <a:pt x="1469" y="4473"/>
                      <a:pt x="1290" y="4246"/>
                      <a:pt x="1156" y="3987"/>
                    </a:cubicBezTo>
                    <a:cubicBezTo>
                      <a:pt x="1005" y="3688"/>
                      <a:pt x="888" y="3366"/>
                      <a:pt x="790" y="3045"/>
                    </a:cubicBezTo>
                    <a:cubicBezTo>
                      <a:pt x="589" y="2375"/>
                      <a:pt x="447" y="1679"/>
                      <a:pt x="313" y="996"/>
                    </a:cubicBezTo>
                    <a:cubicBezTo>
                      <a:pt x="250" y="670"/>
                      <a:pt x="197" y="335"/>
                      <a:pt x="103" y="19"/>
                    </a:cubicBezTo>
                    <a:cubicBezTo>
                      <a:pt x="99" y="6"/>
                      <a:pt x="90" y="1"/>
                      <a:pt x="8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1" name="Google Shape;741;p44">
                <a:extLst>
                  <a:ext uri="{FF2B5EF4-FFF2-40B4-BE49-F238E27FC236}">
                    <a16:creationId xmlns:a16="http://schemas.microsoft.com/office/drawing/2014/main" id="{0EDAC244-A5CD-466B-FE50-76A01476FE5A}"/>
                  </a:ext>
                </a:extLst>
              </p:cNvPr>
              <p:cNvSpPr/>
              <p:nvPr/>
            </p:nvSpPr>
            <p:spPr>
              <a:xfrm>
                <a:off x="6335800" y="3874450"/>
                <a:ext cx="27850" cy="151025"/>
              </a:xfrm>
              <a:custGeom>
                <a:avLst/>
                <a:gdLst/>
                <a:ahLst/>
                <a:cxnLst/>
                <a:rect l="l" t="t" r="r" b="b"/>
                <a:pathLst>
                  <a:path w="1114" h="6041" extrusionOk="0">
                    <a:moveTo>
                      <a:pt x="152" y="0"/>
                    </a:moveTo>
                    <a:cubicBezTo>
                      <a:pt x="123" y="0"/>
                      <a:pt x="75" y="45"/>
                      <a:pt x="72" y="77"/>
                    </a:cubicBezTo>
                    <a:cubicBezTo>
                      <a:pt x="45" y="461"/>
                      <a:pt x="36" y="854"/>
                      <a:pt x="23" y="1242"/>
                    </a:cubicBezTo>
                    <a:cubicBezTo>
                      <a:pt x="5" y="1666"/>
                      <a:pt x="1" y="2090"/>
                      <a:pt x="19" y="2514"/>
                    </a:cubicBezTo>
                    <a:cubicBezTo>
                      <a:pt x="50" y="3331"/>
                      <a:pt x="166" y="4170"/>
                      <a:pt x="416" y="4951"/>
                    </a:cubicBezTo>
                    <a:cubicBezTo>
                      <a:pt x="483" y="5157"/>
                      <a:pt x="563" y="5353"/>
                      <a:pt x="657" y="5549"/>
                    </a:cubicBezTo>
                    <a:cubicBezTo>
                      <a:pt x="701" y="5634"/>
                      <a:pt x="746" y="5723"/>
                      <a:pt x="809" y="5799"/>
                    </a:cubicBezTo>
                    <a:cubicBezTo>
                      <a:pt x="867" y="5880"/>
                      <a:pt x="943" y="5951"/>
                      <a:pt x="1005" y="6031"/>
                    </a:cubicBezTo>
                    <a:cubicBezTo>
                      <a:pt x="1010" y="6038"/>
                      <a:pt x="1017" y="6040"/>
                      <a:pt x="1025" y="6040"/>
                    </a:cubicBezTo>
                    <a:cubicBezTo>
                      <a:pt x="1061" y="6040"/>
                      <a:pt x="1113" y="5981"/>
                      <a:pt x="1099" y="5951"/>
                    </a:cubicBezTo>
                    <a:cubicBezTo>
                      <a:pt x="1063" y="5862"/>
                      <a:pt x="1045" y="5772"/>
                      <a:pt x="1018" y="5683"/>
                    </a:cubicBezTo>
                    <a:cubicBezTo>
                      <a:pt x="987" y="5594"/>
                      <a:pt x="960" y="5505"/>
                      <a:pt x="929" y="5415"/>
                    </a:cubicBezTo>
                    <a:cubicBezTo>
                      <a:pt x="862" y="5232"/>
                      <a:pt x="809" y="5049"/>
                      <a:pt x="755" y="4866"/>
                    </a:cubicBezTo>
                    <a:cubicBezTo>
                      <a:pt x="643" y="4483"/>
                      <a:pt x="563" y="4094"/>
                      <a:pt x="501" y="3701"/>
                    </a:cubicBezTo>
                    <a:cubicBezTo>
                      <a:pt x="438" y="3291"/>
                      <a:pt x="393" y="2880"/>
                      <a:pt x="358" y="2465"/>
                    </a:cubicBezTo>
                    <a:cubicBezTo>
                      <a:pt x="340" y="2260"/>
                      <a:pt x="327" y="2054"/>
                      <a:pt x="304" y="1849"/>
                    </a:cubicBezTo>
                    <a:cubicBezTo>
                      <a:pt x="286" y="1648"/>
                      <a:pt x="277" y="1452"/>
                      <a:pt x="255" y="1251"/>
                    </a:cubicBezTo>
                    <a:cubicBezTo>
                      <a:pt x="206" y="845"/>
                      <a:pt x="206" y="434"/>
                      <a:pt x="175" y="28"/>
                    </a:cubicBezTo>
                    <a:cubicBezTo>
                      <a:pt x="173" y="8"/>
                      <a:pt x="164" y="0"/>
                      <a:pt x="15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2" name="Google Shape;742;p44">
                <a:extLst>
                  <a:ext uri="{FF2B5EF4-FFF2-40B4-BE49-F238E27FC236}">
                    <a16:creationId xmlns:a16="http://schemas.microsoft.com/office/drawing/2014/main" id="{D260F1BB-6C19-14B4-CFD3-6FCBFBB0867E}"/>
                  </a:ext>
                </a:extLst>
              </p:cNvPr>
              <p:cNvSpPr/>
              <p:nvPr/>
            </p:nvSpPr>
            <p:spPr>
              <a:xfrm>
                <a:off x="6308125" y="3829975"/>
                <a:ext cx="24500" cy="170150"/>
              </a:xfrm>
              <a:custGeom>
                <a:avLst/>
                <a:gdLst/>
                <a:ahLst/>
                <a:cxnLst/>
                <a:rect l="l" t="t" r="r" b="b"/>
                <a:pathLst>
                  <a:path w="980" h="6806" extrusionOk="0">
                    <a:moveTo>
                      <a:pt x="338" y="1"/>
                    </a:moveTo>
                    <a:cubicBezTo>
                      <a:pt x="306" y="1"/>
                      <a:pt x="254" y="55"/>
                      <a:pt x="251" y="84"/>
                    </a:cubicBezTo>
                    <a:cubicBezTo>
                      <a:pt x="152" y="990"/>
                      <a:pt x="63" y="1896"/>
                      <a:pt x="32" y="2811"/>
                    </a:cubicBezTo>
                    <a:cubicBezTo>
                      <a:pt x="1" y="3735"/>
                      <a:pt x="19" y="4695"/>
                      <a:pt x="264" y="5596"/>
                    </a:cubicBezTo>
                    <a:cubicBezTo>
                      <a:pt x="322" y="5824"/>
                      <a:pt x="402" y="6043"/>
                      <a:pt x="505" y="6257"/>
                    </a:cubicBezTo>
                    <a:cubicBezTo>
                      <a:pt x="608" y="6458"/>
                      <a:pt x="737" y="6632"/>
                      <a:pt x="884" y="6797"/>
                    </a:cubicBezTo>
                    <a:cubicBezTo>
                      <a:pt x="889" y="6803"/>
                      <a:pt x="896" y="6805"/>
                      <a:pt x="903" y="6805"/>
                    </a:cubicBezTo>
                    <a:cubicBezTo>
                      <a:pt x="934" y="6805"/>
                      <a:pt x="979" y="6756"/>
                      <a:pt x="965" y="6730"/>
                    </a:cubicBezTo>
                    <a:cubicBezTo>
                      <a:pt x="764" y="6378"/>
                      <a:pt x="639" y="5967"/>
                      <a:pt x="545" y="5574"/>
                    </a:cubicBezTo>
                    <a:cubicBezTo>
                      <a:pt x="438" y="5141"/>
                      <a:pt x="385" y="4695"/>
                      <a:pt x="358" y="4248"/>
                    </a:cubicBezTo>
                    <a:cubicBezTo>
                      <a:pt x="300" y="3298"/>
                      <a:pt x="371" y="2347"/>
                      <a:pt x="402" y="1396"/>
                    </a:cubicBezTo>
                    <a:cubicBezTo>
                      <a:pt x="407" y="1160"/>
                      <a:pt x="398" y="923"/>
                      <a:pt x="402" y="682"/>
                    </a:cubicBezTo>
                    <a:cubicBezTo>
                      <a:pt x="402" y="468"/>
                      <a:pt x="389" y="245"/>
                      <a:pt x="362" y="30"/>
                    </a:cubicBezTo>
                    <a:cubicBezTo>
                      <a:pt x="360" y="9"/>
                      <a:pt x="350" y="1"/>
                      <a:pt x="33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3" name="Google Shape;743;p44">
                <a:extLst>
                  <a:ext uri="{FF2B5EF4-FFF2-40B4-BE49-F238E27FC236}">
                    <a16:creationId xmlns:a16="http://schemas.microsoft.com/office/drawing/2014/main" id="{E9FC5DAA-11BB-ED7B-2407-47278E8CB62C}"/>
                  </a:ext>
                </a:extLst>
              </p:cNvPr>
              <p:cNvSpPr/>
              <p:nvPr/>
            </p:nvSpPr>
            <p:spPr>
              <a:xfrm>
                <a:off x="6292175" y="3807075"/>
                <a:ext cx="17525" cy="164600"/>
              </a:xfrm>
              <a:custGeom>
                <a:avLst/>
                <a:gdLst/>
                <a:ahLst/>
                <a:cxnLst/>
                <a:rect l="l" t="t" r="r" b="b"/>
                <a:pathLst>
                  <a:path w="701" h="6584" extrusionOk="0">
                    <a:moveTo>
                      <a:pt x="429" y="0"/>
                    </a:moveTo>
                    <a:cubicBezTo>
                      <a:pt x="400" y="0"/>
                      <a:pt x="361" y="38"/>
                      <a:pt x="357" y="62"/>
                    </a:cubicBezTo>
                    <a:cubicBezTo>
                      <a:pt x="326" y="268"/>
                      <a:pt x="317" y="478"/>
                      <a:pt x="295" y="683"/>
                    </a:cubicBezTo>
                    <a:cubicBezTo>
                      <a:pt x="273" y="902"/>
                      <a:pt x="246" y="1125"/>
                      <a:pt x="219" y="1344"/>
                    </a:cubicBezTo>
                    <a:cubicBezTo>
                      <a:pt x="166" y="1790"/>
                      <a:pt x="121" y="2236"/>
                      <a:pt x="90" y="2687"/>
                    </a:cubicBezTo>
                    <a:cubicBezTo>
                      <a:pt x="32" y="3562"/>
                      <a:pt x="0" y="4459"/>
                      <a:pt x="148" y="5325"/>
                    </a:cubicBezTo>
                    <a:cubicBezTo>
                      <a:pt x="219" y="5758"/>
                      <a:pt x="322" y="6218"/>
                      <a:pt x="585" y="6570"/>
                    </a:cubicBezTo>
                    <a:cubicBezTo>
                      <a:pt x="591" y="6579"/>
                      <a:pt x="600" y="6583"/>
                      <a:pt x="609" y="6583"/>
                    </a:cubicBezTo>
                    <a:cubicBezTo>
                      <a:pt x="647" y="6583"/>
                      <a:pt x="700" y="6523"/>
                      <a:pt x="697" y="6495"/>
                    </a:cubicBezTo>
                    <a:cubicBezTo>
                      <a:pt x="625" y="6093"/>
                      <a:pt x="532" y="5696"/>
                      <a:pt x="478" y="5289"/>
                    </a:cubicBezTo>
                    <a:cubicBezTo>
                      <a:pt x="420" y="4865"/>
                      <a:pt x="398" y="4437"/>
                      <a:pt x="398" y="4013"/>
                    </a:cubicBezTo>
                    <a:cubicBezTo>
                      <a:pt x="393" y="3133"/>
                      <a:pt x="491" y="2259"/>
                      <a:pt x="496" y="1384"/>
                    </a:cubicBezTo>
                    <a:cubicBezTo>
                      <a:pt x="500" y="1156"/>
                      <a:pt x="491" y="928"/>
                      <a:pt x="491" y="701"/>
                    </a:cubicBezTo>
                    <a:cubicBezTo>
                      <a:pt x="491" y="478"/>
                      <a:pt x="491" y="245"/>
                      <a:pt x="456" y="27"/>
                    </a:cubicBezTo>
                    <a:cubicBezTo>
                      <a:pt x="452" y="8"/>
                      <a:pt x="441" y="0"/>
                      <a:pt x="42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4" name="Google Shape;744;p44">
                <a:extLst>
                  <a:ext uri="{FF2B5EF4-FFF2-40B4-BE49-F238E27FC236}">
                    <a16:creationId xmlns:a16="http://schemas.microsoft.com/office/drawing/2014/main" id="{AC542DF2-92B5-FEEE-1BE3-9495F9850F9A}"/>
                  </a:ext>
                </a:extLst>
              </p:cNvPr>
              <p:cNvSpPr/>
              <p:nvPr/>
            </p:nvSpPr>
            <p:spPr>
              <a:xfrm>
                <a:off x="6275100" y="3764800"/>
                <a:ext cx="18700" cy="158400"/>
              </a:xfrm>
              <a:custGeom>
                <a:avLst/>
                <a:gdLst/>
                <a:ahLst/>
                <a:cxnLst/>
                <a:rect l="l" t="t" r="r" b="b"/>
                <a:pathLst>
                  <a:path w="748" h="6336" extrusionOk="0">
                    <a:moveTo>
                      <a:pt x="733" y="0"/>
                    </a:moveTo>
                    <a:cubicBezTo>
                      <a:pt x="710" y="0"/>
                      <a:pt x="667" y="37"/>
                      <a:pt x="661" y="53"/>
                    </a:cubicBezTo>
                    <a:cubicBezTo>
                      <a:pt x="554" y="441"/>
                      <a:pt x="460" y="838"/>
                      <a:pt x="389" y="1236"/>
                    </a:cubicBezTo>
                    <a:cubicBezTo>
                      <a:pt x="304" y="1664"/>
                      <a:pt x="219" y="2088"/>
                      <a:pt x="170" y="2521"/>
                    </a:cubicBezTo>
                    <a:cubicBezTo>
                      <a:pt x="67" y="3374"/>
                      <a:pt x="0" y="4262"/>
                      <a:pt x="130" y="5115"/>
                    </a:cubicBezTo>
                    <a:cubicBezTo>
                      <a:pt x="161" y="5329"/>
                      <a:pt x="201" y="5543"/>
                      <a:pt x="259" y="5748"/>
                    </a:cubicBezTo>
                    <a:cubicBezTo>
                      <a:pt x="322" y="5949"/>
                      <a:pt x="416" y="6132"/>
                      <a:pt x="505" y="6320"/>
                    </a:cubicBezTo>
                    <a:cubicBezTo>
                      <a:pt x="510" y="6331"/>
                      <a:pt x="518" y="6336"/>
                      <a:pt x="528" y="6336"/>
                    </a:cubicBezTo>
                    <a:cubicBezTo>
                      <a:pt x="559" y="6336"/>
                      <a:pt x="604" y="6284"/>
                      <a:pt x="594" y="6253"/>
                    </a:cubicBezTo>
                    <a:cubicBezTo>
                      <a:pt x="532" y="6070"/>
                      <a:pt x="500" y="5869"/>
                      <a:pt x="469" y="5677"/>
                    </a:cubicBezTo>
                    <a:cubicBezTo>
                      <a:pt x="442" y="5485"/>
                      <a:pt x="411" y="5298"/>
                      <a:pt x="393" y="5101"/>
                    </a:cubicBezTo>
                    <a:cubicBezTo>
                      <a:pt x="358" y="4682"/>
                      <a:pt x="344" y="4258"/>
                      <a:pt x="362" y="3838"/>
                    </a:cubicBezTo>
                    <a:cubicBezTo>
                      <a:pt x="375" y="3396"/>
                      <a:pt x="411" y="2959"/>
                      <a:pt x="460" y="2521"/>
                    </a:cubicBezTo>
                    <a:cubicBezTo>
                      <a:pt x="509" y="2111"/>
                      <a:pt x="581" y="1695"/>
                      <a:pt x="608" y="1280"/>
                    </a:cubicBezTo>
                    <a:cubicBezTo>
                      <a:pt x="625" y="1066"/>
                      <a:pt x="661" y="847"/>
                      <a:pt x="683" y="633"/>
                    </a:cubicBezTo>
                    <a:cubicBezTo>
                      <a:pt x="706" y="432"/>
                      <a:pt x="732" y="227"/>
                      <a:pt x="746" y="22"/>
                    </a:cubicBezTo>
                    <a:cubicBezTo>
                      <a:pt x="747" y="6"/>
                      <a:pt x="742" y="0"/>
                      <a:pt x="73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5" name="Google Shape;745;p44">
                <a:extLst>
                  <a:ext uri="{FF2B5EF4-FFF2-40B4-BE49-F238E27FC236}">
                    <a16:creationId xmlns:a16="http://schemas.microsoft.com/office/drawing/2014/main" id="{39EFB741-3F02-E1B7-27BF-E439E68A0590}"/>
                  </a:ext>
                </a:extLst>
              </p:cNvPr>
              <p:cNvSpPr/>
              <p:nvPr/>
            </p:nvSpPr>
            <p:spPr>
              <a:xfrm>
                <a:off x="6260375" y="3762725"/>
                <a:ext cx="18225" cy="137100"/>
              </a:xfrm>
              <a:custGeom>
                <a:avLst/>
                <a:gdLst/>
                <a:ahLst/>
                <a:cxnLst/>
                <a:rect l="l" t="t" r="r" b="b"/>
                <a:pathLst>
                  <a:path w="729" h="5484" extrusionOk="0">
                    <a:moveTo>
                      <a:pt x="628" y="0"/>
                    </a:moveTo>
                    <a:cubicBezTo>
                      <a:pt x="602" y="0"/>
                      <a:pt x="556" y="38"/>
                      <a:pt x="549" y="60"/>
                    </a:cubicBezTo>
                    <a:cubicBezTo>
                      <a:pt x="442" y="779"/>
                      <a:pt x="286" y="1488"/>
                      <a:pt x="197" y="2211"/>
                    </a:cubicBezTo>
                    <a:cubicBezTo>
                      <a:pt x="94" y="2997"/>
                      <a:pt x="0" y="3832"/>
                      <a:pt x="161" y="4617"/>
                    </a:cubicBezTo>
                    <a:cubicBezTo>
                      <a:pt x="197" y="4791"/>
                      <a:pt x="246" y="4965"/>
                      <a:pt x="326" y="5122"/>
                    </a:cubicBezTo>
                    <a:cubicBezTo>
                      <a:pt x="366" y="5193"/>
                      <a:pt x="406" y="5269"/>
                      <a:pt x="460" y="5327"/>
                    </a:cubicBezTo>
                    <a:cubicBezTo>
                      <a:pt x="514" y="5385"/>
                      <a:pt x="585" y="5430"/>
                      <a:pt x="643" y="5479"/>
                    </a:cubicBezTo>
                    <a:cubicBezTo>
                      <a:pt x="648" y="5482"/>
                      <a:pt x="653" y="5484"/>
                      <a:pt x="658" y="5484"/>
                    </a:cubicBezTo>
                    <a:cubicBezTo>
                      <a:pt x="689" y="5484"/>
                      <a:pt x="728" y="5435"/>
                      <a:pt x="706" y="5412"/>
                    </a:cubicBezTo>
                    <a:cubicBezTo>
                      <a:pt x="656" y="5358"/>
                      <a:pt x="634" y="5296"/>
                      <a:pt x="598" y="5229"/>
                    </a:cubicBezTo>
                    <a:cubicBezTo>
                      <a:pt x="567" y="5166"/>
                      <a:pt x="531" y="5108"/>
                      <a:pt x="505" y="5046"/>
                    </a:cubicBezTo>
                    <a:cubicBezTo>
                      <a:pt x="447" y="4899"/>
                      <a:pt x="402" y="4747"/>
                      <a:pt x="371" y="4595"/>
                    </a:cubicBezTo>
                    <a:cubicBezTo>
                      <a:pt x="299" y="4233"/>
                      <a:pt x="290" y="3854"/>
                      <a:pt x="304" y="3484"/>
                    </a:cubicBezTo>
                    <a:cubicBezTo>
                      <a:pt x="326" y="2667"/>
                      <a:pt x="469" y="1863"/>
                      <a:pt x="572" y="1055"/>
                    </a:cubicBezTo>
                    <a:cubicBezTo>
                      <a:pt x="616" y="716"/>
                      <a:pt x="656" y="368"/>
                      <a:pt x="647" y="24"/>
                    </a:cubicBezTo>
                    <a:cubicBezTo>
                      <a:pt x="647" y="7"/>
                      <a:pt x="640" y="0"/>
                      <a:pt x="62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6" name="Google Shape;746;p44">
                <a:extLst>
                  <a:ext uri="{FF2B5EF4-FFF2-40B4-BE49-F238E27FC236}">
                    <a16:creationId xmlns:a16="http://schemas.microsoft.com/office/drawing/2014/main" id="{EC37DFDB-BA98-8AF9-F7A1-A6C161F2CA07}"/>
                  </a:ext>
                </a:extLst>
              </p:cNvPr>
              <p:cNvSpPr/>
              <p:nvPr/>
            </p:nvSpPr>
            <p:spPr>
              <a:xfrm>
                <a:off x="6237500" y="3702625"/>
                <a:ext cx="19100" cy="177050"/>
              </a:xfrm>
              <a:custGeom>
                <a:avLst/>
                <a:gdLst/>
                <a:ahLst/>
                <a:cxnLst/>
                <a:rect l="l" t="t" r="r" b="b"/>
                <a:pathLst>
                  <a:path w="764" h="7082" extrusionOk="0">
                    <a:moveTo>
                      <a:pt x="624" y="1"/>
                    </a:moveTo>
                    <a:cubicBezTo>
                      <a:pt x="591" y="1"/>
                      <a:pt x="535" y="57"/>
                      <a:pt x="531" y="80"/>
                    </a:cubicBezTo>
                    <a:cubicBezTo>
                      <a:pt x="464" y="549"/>
                      <a:pt x="397" y="1013"/>
                      <a:pt x="353" y="1482"/>
                    </a:cubicBezTo>
                    <a:cubicBezTo>
                      <a:pt x="308" y="1951"/>
                      <a:pt x="255" y="2415"/>
                      <a:pt x="201" y="2879"/>
                    </a:cubicBezTo>
                    <a:cubicBezTo>
                      <a:pt x="98" y="3790"/>
                      <a:pt x="0" y="4714"/>
                      <a:pt x="67" y="5633"/>
                    </a:cubicBezTo>
                    <a:cubicBezTo>
                      <a:pt x="89" y="5883"/>
                      <a:pt x="121" y="6133"/>
                      <a:pt x="179" y="6374"/>
                    </a:cubicBezTo>
                    <a:cubicBezTo>
                      <a:pt x="232" y="6620"/>
                      <a:pt x="304" y="6856"/>
                      <a:pt x="447" y="7066"/>
                    </a:cubicBezTo>
                    <a:cubicBezTo>
                      <a:pt x="454" y="7077"/>
                      <a:pt x="464" y="7082"/>
                      <a:pt x="476" y="7082"/>
                    </a:cubicBezTo>
                    <a:cubicBezTo>
                      <a:pt x="522" y="7082"/>
                      <a:pt x="589" y="6999"/>
                      <a:pt x="585" y="6963"/>
                    </a:cubicBezTo>
                    <a:cubicBezTo>
                      <a:pt x="576" y="6722"/>
                      <a:pt x="536" y="6490"/>
                      <a:pt x="509" y="6249"/>
                    </a:cubicBezTo>
                    <a:cubicBezTo>
                      <a:pt x="482" y="6021"/>
                      <a:pt x="464" y="5798"/>
                      <a:pt x="447" y="5571"/>
                    </a:cubicBezTo>
                    <a:cubicBezTo>
                      <a:pt x="415" y="5111"/>
                      <a:pt x="429" y="4651"/>
                      <a:pt x="455" y="4191"/>
                    </a:cubicBezTo>
                    <a:cubicBezTo>
                      <a:pt x="509" y="3276"/>
                      <a:pt x="656" y="2375"/>
                      <a:pt x="728" y="1460"/>
                    </a:cubicBezTo>
                    <a:cubicBezTo>
                      <a:pt x="746" y="1214"/>
                      <a:pt x="763" y="969"/>
                      <a:pt x="750" y="723"/>
                    </a:cubicBezTo>
                    <a:cubicBezTo>
                      <a:pt x="741" y="603"/>
                      <a:pt x="723" y="482"/>
                      <a:pt x="714" y="357"/>
                    </a:cubicBezTo>
                    <a:cubicBezTo>
                      <a:pt x="705" y="245"/>
                      <a:pt x="674" y="134"/>
                      <a:pt x="647" y="22"/>
                    </a:cubicBezTo>
                    <a:cubicBezTo>
                      <a:pt x="644" y="7"/>
                      <a:pt x="636" y="1"/>
                      <a:pt x="62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7" name="Google Shape;747;p44">
                <a:extLst>
                  <a:ext uri="{FF2B5EF4-FFF2-40B4-BE49-F238E27FC236}">
                    <a16:creationId xmlns:a16="http://schemas.microsoft.com/office/drawing/2014/main" id="{BCC89377-8BAB-4DA6-38D6-97AAE963455F}"/>
                  </a:ext>
                </a:extLst>
              </p:cNvPr>
              <p:cNvSpPr/>
              <p:nvPr/>
            </p:nvSpPr>
            <p:spPr>
              <a:xfrm>
                <a:off x="6222550" y="3698775"/>
                <a:ext cx="16300" cy="139850"/>
              </a:xfrm>
              <a:custGeom>
                <a:avLst/>
                <a:gdLst/>
                <a:ahLst/>
                <a:cxnLst/>
                <a:rect l="l" t="t" r="r" b="b"/>
                <a:pathLst>
                  <a:path w="652" h="5594" extrusionOk="0">
                    <a:moveTo>
                      <a:pt x="607" y="0"/>
                    </a:moveTo>
                    <a:cubicBezTo>
                      <a:pt x="572" y="0"/>
                      <a:pt x="515" y="51"/>
                      <a:pt x="509" y="83"/>
                    </a:cubicBezTo>
                    <a:cubicBezTo>
                      <a:pt x="424" y="449"/>
                      <a:pt x="366" y="828"/>
                      <a:pt x="299" y="1203"/>
                    </a:cubicBezTo>
                    <a:cubicBezTo>
                      <a:pt x="237" y="1569"/>
                      <a:pt x="188" y="1935"/>
                      <a:pt x="147" y="2305"/>
                    </a:cubicBezTo>
                    <a:cubicBezTo>
                      <a:pt x="63" y="3015"/>
                      <a:pt x="0" y="3729"/>
                      <a:pt x="40" y="4444"/>
                    </a:cubicBezTo>
                    <a:cubicBezTo>
                      <a:pt x="58" y="4823"/>
                      <a:pt x="103" y="5238"/>
                      <a:pt x="286" y="5573"/>
                    </a:cubicBezTo>
                    <a:cubicBezTo>
                      <a:pt x="294" y="5587"/>
                      <a:pt x="304" y="5593"/>
                      <a:pt x="316" y="5593"/>
                    </a:cubicBezTo>
                    <a:cubicBezTo>
                      <a:pt x="350" y="5593"/>
                      <a:pt x="393" y="5540"/>
                      <a:pt x="393" y="5510"/>
                    </a:cubicBezTo>
                    <a:cubicBezTo>
                      <a:pt x="406" y="5144"/>
                      <a:pt x="366" y="4783"/>
                      <a:pt x="357" y="4417"/>
                    </a:cubicBezTo>
                    <a:cubicBezTo>
                      <a:pt x="348" y="4060"/>
                      <a:pt x="353" y="3707"/>
                      <a:pt x="375" y="3354"/>
                    </a:cubicBezTo>
                    <a:cubicBezTo>
                      <a:pt x="420" y="2636"/>
                      <a:pt x="536" y="1926"/>
                      <a:pt x="598" y="1212"/>
                    </a:cubicBezTo>
                    <a:cubicBezTo>
                      <a:pt x="616" y="1011"/>
                      <a:pt x="625" y="815"/>
                      <a:pt x="634" y="618"/>
                    </a:cubicBezTo>
                    <a:cubicBezTo>
                      <a:pt x="647" y="426"/>
                      <a:pt x="652" y="225"/>
                      <a:pt x="634" y="33"/>
                    </a:cubicBezTo>
                    <a:cubicBezTo>
                      <a:pt x="633" y="9"/>
                      <a:pt x="622" y="0"/>
                      <a:pt x="60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8" name="Google Shape;748;p44">
                <a:extLst>
                  <a:ext uri="{FF2B5EF4-FFF2-40B4-BE49-F238E27FC236}">
                    <a16:creationId xmlns:a16="http://schemas.microsoft.com/office/drawing/2014/main" id="{204654EA-2FD9-7F72-3952-878ABD865126}"/>
                  </a:ext>
                </a:extLst>
              </p:cNvPr>
              <p:cNvSpPr/>
              <p:nvPr/>
            </p:nvSpPr>
            <p:spPr>
              <a:xfrm>
                <a:off x="6224000" y="3683850"/>
                <a:ext cx="25525" cy="116000"/>
              </a:xfrm>
              <a:custGeom>
                <a:avLst/>
                <a:gdLst/>
                <a:ahLst/>
                <a:cxnLst/>
                <a:rect l="l" t="t" r="r" b="b"/>
                <a:pathLst>
                  <a:path w="1021" h="4640" extrusionOk="0">
                    <a:moveTo>
                      <a:pt x="1000" y="0"/>
                    </a:moveTo>
                    <a:cubicBezTo>
                      <a:pt x="976" y="0"/>
                      <a:pt x="937" y="31"/>
                      <a:pt x="929" y="55"/>
                    </a:cubicBezTo>
                    <a:cubicBezTo>
                      <a:pt x="621" y="1224"/>
                      <a:pt x="223" y="2385"/>
                      <a:pt x="67" y="3590"/>
                    </a:cubicBezTo>
                    <a:cubicBezTo>
                      <a:pt x="22" y="3929"/>
                      <a:pt x="0" y="4268"/>
                      <a:pt x="5" y="4616"/>
                    </a:cubicBezTo>
                    <a:cubicBezTo>
                      <a:pt x="5" y="4633"/>
                      <a:pt x="12" y="4639"/>
                      <a:pt x="22" y="4639"/>
                    </a:cubicBezTo>
                    <a:cubicBezTo>
                      <a:pt x="48" y="4639"/>
                      <a:pt x="94" y="4598"/>
                      <a:pt x="94" y="4572"/>
                    </a:cubicBezTo>
                    <a:cubicBezTo>
                      <a:pt x="161" y="3951"/>
                      <a:pt x="277" y="3335"/>
                      <a:pt x="420" y="2733"/>
                    </a:cubicBezTo>
                    <a:cubicBezTo>
                      <a:pt x="549" y="2161"/>
                      <a:pt x="710" y="1599"/>
                      <a:pt x="835" y="1028"/>
                    </a:cubicBezTo>
                    <a:cubicBezTo>
                      <a:pt x="911" y="697"/>
                      <a:pt x="973" y="367"/>
                      <a:pt x="1018" y="32"/>
                    </a:cubicBezTo>
                    <a:cubicBezTo>
                      <a:pt x="1021" y="9"/>
                      <a:pt x="1013" y="0"/>
                      <a:pt x="100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9" name="Google Shape;749;p44">
                <a:extLst>
                  <a:ext uri="{FF2B5EF4-FFF2-40B4-BE49-F238E27FC236}">
                    <a16:creationId xmlns:a16="http://schemas.microsoft.com/office/drawing/2014/main" id="{294CACDA-2D8D-7780-D3B6-BF552DE6B16B}"/>
                  </a:ext>
                </a:extLst>
              </p:cNvPr>
              <p:cNvSpPr/>
              <p:nvPr/>
            </p:nvSpPr>
            <p:spPr>
              <a:xfrm>
                <a:off x="6356750" y="3901625"/>
                <a:ext cx="111850" cy="81550"/>
              </a:xfrm>
              <a:custGeom>
                <a:avLst/>
                <a:gdLst/>
                <a:ahLst/>
                <a:cxnLst/>
                <a:rect l="l" t="t" r="r" b="b"/>
                <a:pathLst>
                  <a:path w="4474" h="3262" extrusionOk="0">
                    <a:moveTo>
                      <a:pt x="76" y="1"/>
                    </a:moveTo>
                    <a:cubicBezTo>
                      <a:pt x="43" y="1"/>
                      <a:pt x="1" y="45"/>
                      <a:pt x="15" y="75"/>
                    </a:cubicBezTo>
                    <a:cubicBezTo>
                      <a:pt x="96" y="217"/>
                      <a:pt x="198" y="356"/>
                      <a:pt x="292" y="494"/>
                    </a:cubicBezTo>
                    <a:cubicBezTo>
                      <a:pt x="386" y="633"/>
                      <a:pt x="493" y="771"/>
                      <a:pt x="600" y="896"/>
                    </a:cubicBezTo>
                    <a:cubicBezTo>
                      <a:pt x="832" y="1177"/>
                      <a:pt x="1082" y="1440"/>
                      <a:pt x="1354" y="1677"/>
                    </a:cubicBezTo>
                    <a:cubicBezTo>
                      <a:pt x="1908" y="2159"/>
                      <a:pt x="2519" y="2579"/>
                      <a:pt x="3180" y="2896"/>
                    </a:cubicBezTo>
                    <a:cubicBezTo>
                      <a:pt x="3537" y="3065"/>
                      <a:pt x="3943" y="3248"/>
                      <a:pt x="4345" y="3262"/>
                    </a:cubicBezTo>
                    <a:cubicBezTo>
                      <a:pt x="4346" y="3262"/>
                      <a:pt x="4347" y="3262"/>
                      <a:pt x="4348" y="3262"/>
                    </a:cubicBezTo>
                    <a:cubicBezTo>
                      <a:pt x="4394" y="3262"/>
                      <a:pt x="4473" y="3176"/>
                      <a:pt x="4416" y="3146"/>
                    </a:cubicBezTo>
                    <a:cubicBezTo>
                      <a:pt x="4274" y="3061"/>
                      <a:pt x="4113" y="3003"/>
                      <a:pt x="3961" y="2940"/>
                    </a:cubicBezTo>
                    <a:cubicBezTo>
                      <a:pt x="3800" y="2869"/>
                      <a:pt x="3640" y="2793"/>
                      <a:pt x="3479" y="2713"/>
                    </a:cubicBezTo>
                    <a:cubicBezTo>
                      <a:pt x="3158" y="2552"/>
                      <a:pt x="2850" y="2364"/>
                      <a:pt x="2551" y="2164"/>
                    </a:cubicBezTo>
                    <a:cubicBezTo>
                      <a:pt x="1961" y="1762"/>
                      <a:pt x="1430" y="1284"/>
                      <a:pt x="908" y="807"/>
                    </a:cubicBezTo>
                    <a:cubicBezTo>
                      <a:pt x="770" y="677"/>
                      <a:pt x="627" y="548"/>
                      <a:pt x="497" y="414"/>
                    </a:cubicBezTo>
                    <a:cubicBezTo>
                      <a:pt x="430" y="342"/>
                      <a:pt x="354" y="280"/>
                      <a:pt x="288" y="208"/>
                    </a:cubicBezTo>
                    <a:cubicBezTo>
                      <a:pt x="225" y="142"/>
                      <a:pt x="163" y="70"/>
                      <a:pt x="96" y="8"/>
                    </a:cubicBezTo>
                    <a:cubicBezTo>
                      <a:pt x="90" y="3"/>
                      <a:pt x="83" y="1"/>
                      <a:pt x="7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0" name="Google Shape;750;p44">
                <a:extLst>
                  <a:ext uri="{FF2B5EF4-FFF2-40B4-BE49-F238E27FC236}">
                    <a16:creationId xmlns:a16="http://schemas.microsoft.com/office/drawing/2014/main" id="{F6FA647D-23F1-019C-9553-DA9D6F40411B}"/>
                  </a:ext>
                </a:extLst>
              </p:cNvPr>
              <p:cNvSpPr/>
              <p:nvPr/>
            </p:nvSpPr>
            <p:spPr>
              <a:xfrm>
                <a:off x="6331750" y="3865000"/>
                <a:ext cx="117525" cy="93175"/>
              </a:xfrm>
              <a:custGeom>
                <a:avLst/>
                <a:gdLst/>
                <a:ahLst/>
                <a:cxnLst/>
                <a:rect l="l" t="t" r="r" b="b"/>
                <a:pathLst>
                  <a:path w="4701" h="3727" extrusionOk="0">
                    <a:moveTo>
                      <a:pt x="73" y="0"/>
                    </a:moveTo>
                    <a:cubicBezTo>
                      <a:pt x="43" y="0"/>
                      <a:pt x="1" y="49"/>
                      <a:pt x="15" y="71"/>
                    </a:cubicBezTo>
                    <a:cubicBezTo>
                      <a:pt x="395" y="754"/>
                      <a:pt x="863" y="1374"/>
                      <a:pt x="1421" y="1923"/>
                    </a:cubicBezTo>
                    <a:cubicBezTo>
                      <a:pt x="1997" y="2481"/>
                      <a:pt x="2653" y="2995"/>
                      <a:pt x="3377" y="3352"/>
                    </a:cubicBezTo>
                    <a:cubicBezTo>
                      <a:pt x="3756" y="3535"/>
                      <a:pt x="4153" y="3678"/>
                      <a:pt x="4573" y="3727"/>
                    </a:cubicBezTo>
                    <a:cubicBezTo>
                      <a:pt x="4574" y="3727"/>
                      <a:pt x="4575" y="3727"/>
                      <a:pt x="4576" y="3727"/>
                    </a:cubicBezTo>
                    <a:cubicBezTo>
                      <a:pt x="4621" y="3727"/>
                      <a:pt x="4701" y="3628"/>
                      <a:pt x="4644" y="3606"/>
                    </a:cubicBezTo>
                    <a:cubicBezTo>
                      <a:pt x="3930" y="3361"/>
                      <a:pt x="3265" y="3013"/>
                      <a:pt x="2662" y="2557"/>
                    </a:cubicBezTo>
                    <a:cubicBezTo>
                      <a:pt x="2024" y="2075"/>
                      <a:pt x="1475" y="1504"/>
                      <a:pt x="921" y="928"/>
                    </a:cubicBezTo>
                    <a:cubicBezTo>
                      <a:pt x="636" y="633"/>
                      <a:pt x="355" y="325"/>
                      <a:pt x="91" y="9"/>
                    </a:cubicBezTo>
                    <a:cubicBezTo>
                      <a:pt x="86" y="3"/>
                      <a:pt x="80" y="0"/>
                      <a:pt x="7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1" name="Google Shape;751;p44">
                <a:extLst>
                  <a:ext uri="{FF2B5EF4-FFF2-40B4-BE49-F238E27FC236}">
                    <a16:creationId xmlns:a16="http://schemas.microsoft.com/office/drawing/2014/main" id="{93555641-D1F9-CAC0-E084-C1BCA5C72ADF}"/>
                  </a:ext>
                </a:extLst>
              </p:cNvPr>
              <p:cNvSpPr/>
              <p:nvPr/>
            </p:nvSpPr>
            <p:spPr>
              <a:xfrm>
                <a:off x="6298975" y="3805200"/>
                <a:ext cx="114075" cy="107975"/>
              </a:xfrm>
              <a:custGeom>
                <a:avLst/>
                <a:gdLst/>
                <a:ahLst/>
                <a:cxnLst/>
                <a:rect l="l" t="t" r="r" b="b"/>
                <a:pathLst>
                  <a:path w="4563" h="4319" extrusionOk="0">
                    <a:moveTo>
                      <a:pt x="76" y="0"/>
                    </a:moveTo>
                    <a:cubicBezTo>
                      <a:pt x="43" y="0"/>
                      <a:pt x="0" y="54"/>
                      <a:pt x="19" y="84"/>
                    </a:cubicBezTo>
                    <a:cubicBezTo>
                      <a:pt x="188" y="347"/>
                      <a:pt x="411" y="579"/>
                      <a:pt x="621" y="807"/>
                    </a:cubicBezTo>
                    <a:cubicBezTo>
                      <a:pt x="965" y="1177"/>
                      <a:pt x="1322" y="1526"/>
                      <a:pt x="1688" y="1874"/>
                    </a:cubicBezTo>
                    <a:cubicBezTo>
                      <a:pt x="2416" y="2566"/>
                      <a:pt x="3179" y="3222"/>
                      <a:pt x="3933" y="3887"/>
                    </a:cubicBezTo>
                    <a:cubicBezTo>
                      <a:pt x="4058" y="3999"/>
                      <a:pt x="4188" y="4106"/>
                      <a:pt x="4321" y="4204"/>
                    </a:cubicBezTo>
                    <a:cubicBezTo>
                      <a:pt x="4357" y="4231"/>
                      <a:pt x="4482" y="4271"/>
                      <a:pt x="4496" y="4306"/>
                    </a:cubicBezTo>
                    <a:cubicBezTo>
                      <a:pt x="4498" y="4315"/>
                      <a:pt x="4502" y="4319"/>
                      <a:pt x="4508" y="4319"/>
                    </a:cubicBezTo>
                    <a:cubicBezTo>
                      <a:pt x="4527" y="4319"/>
                      <a:pt x="4558" y="4284"/>
                      <a:pt x="4558" y="4271"/>
                    </a:cubicBezTo>
                    <a:cubicBezTo>
                      <a:pt x="4563" y="4226"/>
                      <a:pt x="4500" y="4168"/>
                      <a:pt x="4482" y="4128"/>
                    </a:cubicBezTo>
                    <a:cubicBezTo>
                      <a:pt x="4433" y="4016"/>
                      <a:pt x="4317" y="3918"/>
                      <a:pt x="4228" y="3829"/>
                    </a:cubicBezTo>
                    <a:cubicBezTo>
                      <a:pt x="3933" y="3512"/>
                      <a:pt x="3607" y="3217"/>
                      <a:pt x="3286" y="2918"/>
                    </a:cubicBezTo>
                    <a:cubicBezTo>
                      <a:pt x="2500" y="2191"/>
                      <a:pt x="1724" y="1454"/>
                      <a:pt x="916" y="749"/>
                    </a:cubicBezTo>
                    <a:cubicBezTo>
                      <a:pt x="639" y="508"/>
                      <a:pt x="344" y="276"/>
                      <a:pt x="94" y="8"/>
                    </a:cubicBezTo>
                    <a:cubicBezTo>
                      <a:pt x="89" y="3"/>
                      <a:pt x="83" y="0"/>
                      <a:pt x="7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2" name="Google Shape;752;p44">
                <a:extLst>
                  <a:ext uri="{FF2B5EF4-FFF2-40B4-BE49-F238E27FC236}">
                    <a16:creationId xmlns:a16="http://schemas.microsoft.com/office/drawing/2014/main" id="{A4FAD0A8-4CC8-1B69-12C3-BD9A6F2475F9}"/>
                  </a:ext>
                </a:extLst>
              </p:cNvPr>
              <p:cNvSpPr/>
              <p:nvPr/>
            </p:nvSpPr>
            <p:spPr>
              <a:xfrm>
                <a:off x="6277725" y="3751150"/>
                <a:ext cx="126425" cy="121850"/>
              </a:xfrm>
              <a:custGeom>
                <a:avLst/>
                <a:gdLst/>
                <a:ahLst/>
                <a:cxnLst/>
                <a:rect l="l" t="t" r="r" b="b"/>
                <a:pathLst>
                  <a:path w="5057" h="4874" extrusionOk="0">
                    <a:moveTo>
                      <a:pt x="80" y="0"/>
                    </a:moveTo>
                    <a:cubicBezTo>
                      <a:pt x="46" y="0"/>
                      <a:pt x="1" y="56"/>
                      <a:pt x="12" y="85"/>
                    </a:cubicBezTo>
                    <a:cubicBezTo>
                      <a:pt x="386" y="916"/>
                      <a:pt x="985" y="1630"/>
                      <a:pt x="1609" y="2282"/>
                    </a:cubicBezTo>
                    <a:cubicBezTo>
                      <a:pt x="2234" y="2933"/>
                      <a:pt x="2922" y="3540"/>
                      <a:pt x="3658" y="4067"/>
                    </a:cubicBezTo>
                    <a:cubicBezTo>
                      <a:pt x="3859" y="4210"/>
                      <a:pt x="4060" y="4357"/>
                      <a:pt x="4274" y="4487"/>
                    </a:cubicBezTo>
                    <a:cubicBezTo>
                      <a:pt x="4497" y="4625"/>
                      <a:pt x="4730" y="4746"/>
                      <a:pt x="4962" y="4871"/>
                    </a:cubicBezTo>
                    <a:cubicBezTo>
                      <a:pt x="4965" y="4872"/>
                      <a:pt x="4969" y="4873"/>
                      <a:pt x="4973" y="4873"/>
                    </a:cubicBezTo>
                    <a:cubicBezTo>
                      <a:pt x="5006" y="4873"/>
                      <a:pt x="5056" y="4814"/>
                      <a:pt x="5029" y="4790"/>
                    </a:cubicBezTo>
                    <a:cubicBezTo>
                      <a:pt x="4846" y="4656"/>
                      <a:pt x="4676" y="4509"/>
                      <a:pt x="4497" y="4366"/>
                    </a:cubicBezTo>
                    <a:cubicBezTo>
                      <a:pt x="4323" y="4232"/>
                      <a:pt x="4149" y="4103"/>
                      <a:pt x="3980" y="3964"/>
                    </a:cubicBezTo>
                    <a:cubicBezTo>
                      <a:pt x="3623" y="3688"/>
                      <a:pt x="3274" y="3398"/>
                      <a:pt x="2935" y="3098"/>
                    </a:cubicBezTo>
                    <a:cubicBezTo>
                      <a:pt x="2261" y="2500"/>
                      <a:pt x="1645" y="1849"/>
                      <a:pt x="1069" y="1161"/>
                    </a:cubicBezTo>
                    <a:cubicBezTo>
                      <a:pt x="748" y="773"/>
                      <a:pt x="431" y="385"/>
                      <a:pt x="101" y="10"/>
                    </a:cubicBezTo>
                    <a:cubicBezTo>
                      <a:pt x="95" y="3"/>
                      <a:pt x="88" y="0"/>
                      <a:pt x="8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3" name="Google Shape;753;p44">
                <a:extLst>
                  <a:ext uri="{FF2B5EF4-FFF2-40B4-BE49-F238E27FC236}">
                    <a16:creationId xmlns:a16="http://schemas.microsoft.com/office/drawing/2014/main" id="{41BFF822-74EA-80ED-E9E0-0488D64D28B1}"/>
                  </a:ext>
                </a:extLst>
              </p:cNvPr>
              <p:cNvSpPr/>
              <p:nvPr/>
            </p:nvSpPr>
            <p:spPr>
              <a:xfrm>
                <a:off x="6257225" y="3684225"/>
                <a:ext cx="99925" cy="112425"/>
              </a:xfrm>
              <a:custGeom>
                <a:avLst/>
                <a:gdLst/>
                <a:ahLst/>
                <a:cxnLst/>
                <a:rect l="l" t="t" r="r" b="b"/>
                <a:pathLst>
                  <a:path w="3997" h="4497" extrusionOk="0">
                    <a:moveTo>
                      <a:pt x="154" y="1"/>
                    </a:moveTo>
                    <a:cubicBezTo>
                      <a:pt x="89" y="1"/>
                      <a:pt x="0" y="123"/>
                      <a:pt x="15" y="174"/>
                    </a:cubicBezTo>
                    <a:cubicBezTo>
                      <a:pt x="95" y="535"/>
                      <a:pt x="265" y="883"/>
                      <a:pt x="443" y="1205"/>
                    </a:cubicBezTo>
                    <a:cubicBezTo>
                      <a:pt x="640" y="1548"/>
                      <a:pt x="867" y="1870"/>
                      <a:pt x="1108" y="2182"/>
                    </a:cubicBezTo>
                    <a:cubicBezTo>
                      <a:pt x="1590" y="2807"/>
                      <a:pt x="2135" y="3383"/>
                      <a:pt x="2760" y="3861"/>
                    </a:cubicBezTo>
                    <a:cubicBezTo>
                      <a:pt x="2929" y="3990"/>
                      <a:pt x="3104" y="4110"/>
                      <a:pt x="3278" y="4227"/>
                    </a:cubicBezTo>
                    <a:cubicBezTo>
                      <a:pt x="3452" y="4334"/>
                      <a:pt x="3644" y="4418"/>
                      <a:pt x="3836" y="4494"/>
                    </a:cubicBezTo>
                    <a:cubicBezTo>
                      <a:pt x="3839" y="4496"/>
                      <a:pt x="3843" y="4496"/>
                      <a:pt x="3847" y="4496"/>
                    </a:cubicBezTo>
                    <a:cubicBezTo>
                      <a:pt x="3901" y="4496"/>
                      <a:pt x="3997" y="4398"/>
                      <a:pt x="3947" y="4360"/>
                    </a:cubicBezTo>
                    <a:cubicBezTo>
                      <a:pt x="3353" y="3914"/>
                      <a:pt x="2787" y="3445"/>
                      <a:pt x="2273" y="2905"/>
                    </a:cubicBezTo>
                    <a:cubicBezTo>
                      <a:pt x="2001" y="2620"/>
                      <a:pt x="1742" y="2321"/>
                      <a:pt x="1497" y="2008"/>
                    </a:cubicBezTo>
                    <a:cubicBezTo>
                      <a:pt x="1260" y="1700"/>
                      <a:pt x="1046" y="1374"/>
                      <a:pt x="832" y="1048"/>
                    </a:cubicBezTo>
                    <a:cubicBezTo>
                      <a:pt x="720" y="879"/>
                      <a:pt x="613" y="705"/>
                      <a:pt x="506" y="531"/>
                    </a:cubicBezTo>
                    <a:cubicBezTo>
                      <a:pt x="399" y="365"/>
                      <a:pt x="305" y="187"/>
                      <a:pt x="193" y="22"/>
                    </a:cubicBezTo>
                    <a:cubicBezTo>
                      <a:pt x="182" y="7"/>
                      <a:pt x="169" y="1"/>
                      <a:pt x="15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4" name="Google Shape;754;p44">
                <a:extLst>
                  <a:ext uri="{FF2B5EF4-FFF2-40B4-BE49-F238E27FC236}">
                    <a16:creationId xmlns:a16="http://schemas.microsoft.com/office/drawing/2014/main" id="{BE478F8D-48E7-C9C1-AFEA-F4D6A118EC89}"/>
                  </a:ext>
                </a:extLst>
              </p:cNvPr>
              <p:cNvSpPr/>
              <p:nvPr/>
            </p:nvSpPr>
            <p:spPr>
              <a:xfrm>
                <a:off x="6252625" y="3668100"/>
                <a:ext cx="83200" cy="95650"/>
              </a:xfrm>
              <a:custGeom>
                <a:avLst/>
                <a:gdLst/>
                <a:ahLst/>
                <a:cxnLst/>
                <a:rect l="l" t="t" r="r" b="b"/>
                <a:pathLst>
                  <a:path w="3328" h="3826" extrusionOk="0">
                    <a:moveTo>
                      <a:pt x="83" y="0"/>
                    </a:moveTo>
                    <a:cubicBezTo>
                      <a:pt x="47" y="0"/>
                      <a:pt x="0" y="66"/>
                      <a:pt x="11" y="95"/>
                    </a:cubicBezTo>
                    <a:cubicBezTo>
                      <a:pt x="87" y="395"/>
                      <a:pt x="194" y="689"/>
                      <a:pt x="319" y="970"/>
                    </a:cubicBezTo>
                    <a:cubicBezTo>
                      <a:pt x="462" y="1292"/>
                      <a:pt x="658" y="1600"/>
                      <a:pt x="846" y="1894"/>
                    </a:cubicBezTo>
                    <a:cubicBezTo>
                      <a:pt x="1216" y="2483"/>
                      <a:pt x="1658" y="3073"/>
                      <a:pt x="2225" y="3483"/>
                    </a:cubicBezTo>
                    <a:cubicBezTo>
                      <a:pt x="2479" y="3662"/>
                      <a:pt x="2802" y="3825"/>
                      <a:pt x="3119" y="3825"/>
                    </a:cubicBezTo>
                    <a:cubicBezTo>
                      <a:pt x="3143" y="3825"/>
                      <a:pt x="3166" y="3824"/>
                      <a:pt x="3189" y="3823"/>
                    </a:cubicBezTo>
                    <a:cubicBezTo>
                      <a:pt x="3234" y="3818"/>
                      <a:pt x="3328" y="3733"/>
                      <a:pt x="3265" y="3698"/>
                    </a:cubicBezTo>
                    <a:cubicBezTo>
                      <a:pt x="3145" y="3635"/>
                      <a:pt x="3020" y="3582"/>
                      <a:pt x="2904" y="3515"/>
                    </a:cubicBezTo>
                    <a:cubicBezTo>
                      <a:pt x="2779" y="3439"/>
                      <a:pt x="2663" y="3354"/>
                      <a:pt x="2551" y="3269"/>
                    </a:cubicBezTo>
                    <a:cubicBezTo>
                      <a:pt x="2292" y="3064"/>
                      <a:pt x="2064" y="2818"/>
                      <a:pt x="1855" y="2564"/>
                    </a:cubicBezTo>
                    <a:cubicBezTo>
                      <a:pt x="1408" y="2024"/>
                      <a:pt x="1060" y="1412"/>
                      <a:pt x="703" y="814"/>
                    </a:cubicBezTo>
                    <a:cubicBezTo>
                      <a:pt x="533" y="533"/>
                      <a:pt x="328" y="256"/>
                      <a:pt x="105" y="11"/>
                    </a:cubicBezTo>
                    <a:cubicBezTo>
                      <a:pt x="99" y="4"/>
                      <a:pt x="91" y="0"/>
                      <a:pt x="8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5" name="Google Shape;755;p44">
                <a:extLst>
                  <a:ext uri="{FF2B5EF4-FFF2-40B4-BE49-F238E27FC236}">
                    <a16:creationId xmlns:a16="http://schemas.microsoft.com/office/drawing/2014/main" id="{9A554E8C-BBD9-1AB0-AA4F-20528D511A0B}"/>
                  </a:ext>
                </a:extLst>
              </p:cNvPr>
              <p:cNvSpPr/>
              <p:nvPr/>
            </p:nvSpPr>
            <p:spPr>
              <a:xfrm>
                <a:off x="6271725" y="3675975"/>
                <a:ext cx="62550" cy="67350"/>
              </a:xfrm>
              <a:custGeom>
                <a:avLst/>
                <a:gdLst/>
                <a:ahLst/>
                <a:cxnLst/>
                <a:rect l="l" t="t" r="r" b="b"/>
                <a:pathLst>
                  <a:path w="2502" h="2694" extrusionOk="0">
                    <a:moveTo>
                      <a:pt x="92" y="0"/>
                    </a:moveTo>
                    <a:cubicBezTo>
                      <a:pt x="53" y="0"/>
                      <a:pt x="1" y="55"/>
                      <a:pt x="19" y="88"/>
                    </a:cubicBezTo>
                    <a:cubicBezTo>
                      <a:pt x="153" y="343"/>
                      <a:pt x="323" y="593"/>
                      <a:pt x="501" y="820"/>
                    </a:cubicBezTo>
                    <a:cubicBezTo>
                      <a:pt x="676" y="1057"/>
                      <a:pt x="859" y="1276"/>
                      <a:pt x="1064" y="1490"/>
                    </a:cubicBezTo>
                    <a:cubicBezTo>
                      <a:pt x="1260" y="1700"/>
                      <a:pt x="1470" y="1896"/>
                      <a:pt x="1675" y="2097"/>
                    </a:cubicBezTo>
                    <a:cubicBezTo>
                      <a:pt x="1876" y="2298"/>
                      <a:pt x="2095" y="2476"/>
                      <a:pt x="2296" y="2677"/>
                    </a:cubicBezTo>
                    <a:cubicBezTo>
                      <a:pt x="2308" y="2689"/>
                      <a:pt x="2322" y="2694"/>
                      <a:pt x="2337" y="2694"/>
                    </a:cubicBezTo>
                    <a:cubicBezTo>
                      <a:pt x="2410" y="2694"/>
                      <a:pt x="2502" y="2575"/>
                      <a:pt x="2461" y="2512"/>
                    </a:cubicBezTo>
                    <a:cubicBezTo>
                      <a:pt x="2300" y="2271"/>
                      <a:pt x="2144" y="2039"/>
                      <a:pt x="1952" y="1820"/>
                    </a:cubicBezTo>
                    <a:cubicBezTo>
                      <a:pt x="1765" y="1611"/>
                      <a:pt x="1573" y="1401"/>
                      <a:pt x="1372" y="1204"/>
                    </a:cubicBezTo>
                    <a:cubicBezTo>
                      <a:pt x="1171" y="999"/>
                      <a:pt x="961" y="812"/>
                      <a:pt x="751" y="615"/>
                    </a:cubicBezTo>
                    <a:cubicBezTo>
                      <a:pt x="533" y="414"/>
                      <a:pt x="323" y="213"/>
                      <a:pt x="113" y="8"/>
                    </a:cubicBezTo>
                    <a:cubicBezTo>
                      <a:pt x="107" y="3"/>
                      <a:pt x="100" y="0"/>
                      <a:pt x="9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6" name="Google Shape;756;p44">
                <a:extLst>
                  <a:ext uri="{FF2B5EF4-FFF2-40B4-BE49-F238E27FC236}">
                    <a16:creationId xmlns:a16="http://schemas.microsoft.com/office/drawing/2014/main" id="{728982B2-3211-7DCF-C8A5-0A7C647DB09A}"/>
                  </a:ext>
                </a:extLst>
              </p:cNvPr>
              <p:cNvSpPr/>
              <p:nvPr/>
            </p:nvSpPr>
            <p:spPr>
              <a:xfrm>
                <a:off x="6275525" y="3725900"/>
                <a:ext cx="98775" cy="105350"/>
              </a:xfrm>
              <a:custGeom>
                <a:avLst/>
                <a:gdLst/>
                <a:ahLst/>
                <a:cxnLst/>
                <a:rect l="l" t="t" r="r" b="b"/>
                <a:pathLst>
                  <a:path w="3951" h="4214" extrusionOk="0">
                    <a:moveTo>
                      <a:pt x="94" y="0"/>
                    </a:moveTo>
                    <a:cubicBezTo>
                      <a:pt x="54" y="0"/>
                      <a:pt x="0" y="64"/>
                      <a:pt x="15" y="100"/>
                    </a:cubicBezTo>
                    <a:cubicBezTo>
                      <a:pt x="162" y="404"/>
                      <a:pt x="336" y="707"/>
                      <a:pt x="519" y="993"/>
                    </a:cubicBezTo>
                    <a:cubicBezTo>
                      <a:pt x="724" y="1310"/>
                      <a:pt x="930" y="1627"/>
                      <a:pt x="1153" y="1930"/>
                    </a:cubicBezTo>
                    <a:cubicBezTo>
                      <a:pt x="1617" y="2551"/>
                      <a:pt x="2148" y="3131"/>
                      <a:pt x="2751" y="3622"/>
                    </a:cubicBezTo>
                    <a:cubicBezTo>
                      <a:pt x="2907" y="3747"/>
                      <a:pt x="3072" y="3867"/>
                      <a:pt x="3242" y="3975"/>
                    </a:cubicBezTo>
                    <a:cubicBezTo>
                      <a:pt x="3331" y="4028"/>
                      <a:pt x="3416" y="4073"/>
                      <a:pt x="3510" y="4117"/>
                    </a:cubicBezTo>
                    <a:cubicBezTo>
                      <a:pt x="3554" y="4135"/>
                      <a:pt x="3595" y="4162"/>
                      <a:pt x="3644" y="4171"/>
                    </a:cubicBezTo>
                    <a:cubicBezTo>
                      <a:pt x="3697" y="4189"/>
                      <a:pt x="3746" y="4184"/>
                      <a:pt x="3800" y="4211"/>
                    </a:cubicBezTo>
                    <a:cubicBezTo>
                      <a:pt x="3805" y="4213"/>
                      <a:pt x="3810" y="4214"/>
                      <a:pt x="3816" y="4214"/>
                    </a:cubicBezTo>
                    <a:cubicBezTo>
                      <a:pt x="3874" y="4214"/>
                      <a:pt x="3951" y="4114"/>
                      <a:pt x="3894" y="4077"/>
                    </a:cubicBezTo>
                    <a:cubicBezTo>
                      <a:pt x="3853" y="4055"/>
                      <a:pt x="3836" y="4015"/>
                      <a:pt x="3804" y="3979"/>
                    </a:cubicBezTo>
                    <a:cubicBezTo>
                      <a:pt x="3778" y="3952"/>
                      <a:pt x="3742" y="3930"/>
                      <a:pt x="3711" y="3903"/>
                    </a:cubicBezTo>
                    <a:cubicBezTo>
                      <a:pt x="3644" y="3850"/>
                      <a:pt x="3577" y="3792"/>
                      <a:pt x="3510" y="3742"/>
                    </a:cubicBezTo>
                    <a:cubicBezTo>
                      <a:pt x="3376" y="3635"/>
                      <a:pt x="3246" y="3524"/>
                      <a:pt x="3117" y="3412"/>
                    </a:cubicBezTo>
                    <a:cubicBezTo>
                      <a:pt x="2831" y="3167"/>
                      <a:pt x="2568" y="2899"/>
                      <a:pt x="2309" y="2627"/>
                    </a:cubicBezTo>
                    <a:cubicBezTo>
                      <a:pt x="2041" y="2345"/>
                      <a:pt x="1791" y="2046"/>
                      <a:pt x="1541" y="1752"/>
                    </a:cubicBezTo>
                    <a:cubicBezTo>
                      <a:pt x="1296" y="1466"/>
                      <a:pt x="1055" y="1180"/>
                      <a:pt x="823" y="886"/>
                    </a:cubicBezTo>
                    <a:cubicBezTo>
                      <a:pt x="591" y="591"/>
                      <a:pt x="358" y="296"/>
                      <a:pt x="117" y="11"/>
                    </a:cubicBezTo>
                    <a:cubicBezTo>
                      <a:pt x="111" y="3"/>
                      <a:pt x="103" y="0"/>
                      <a:pt x="9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7" name="Google Shape;757;p44">
                <a:extLst>
                  <a:ext uri="{FF2B5EF4-FFF2-40B4-BE49-F238E27FC236}">
                    <a16:creationId xmlns:a16="http://schemas.microsoft.com/office/drawing/2014/main" id="{579D1EA2-E43B-C64F-1531-02C8E306C5B5}"/>
                  </a:ext>
                </a:extLst>
              </p:cNvPr>
              <p:cNvSpPr/>
              <p:nvPr/>
            </p:nvSpPr>
            <p:spPr>
              <a:xfrm>
                <a:off x="6306650" y="3810950"/>
                <a:ext cx="124250" cy="116775"/>
              </a:xfrm>
              <a:custGeom>
                <a:avLst/>
                <a:gdLst/>
                <a:ahLst/>
                <a:cxnLst/>
                <a:rect l="l" t="t" r="r" b="b"/>
                <a:pathLst>
                  <a:path w="4970" h="4671" extrusionOk="0">
                    <a:moveTo>
                      <a:pt x="76" y="0"/>
                    </a:moveTo>
                    <a:cubicBezTo>
                      <a:pt x="45" y="0"/>
                      <a:pt x="1" y="53"/>
                      <a:pt x="15" y="82"/>
                    </a:cubicBezTo>
                    <a:cubicBezTo>
                      <a:pt x="198" y="448"/>
                      <a:pt x="426" y="787"/>
                      <a:pt x="631" y="1144"/>
                    </a:cubicBezTo>
                    <a:cubicBezTo>
                      <a:pt x="863" y="1550"/>
                      <a:pt x="1149" y="1929"/>
                      <a:pt x="1426" y="2304"/>
                    </a:cubicBezTo>
                    <a:cubicBezTo>
                      <a:pt x="1988" y="3045"/>
                      <a:pt x="2644" y="3746"/>
                      <a:pt x="3448" y="4237"/>
                    </a:cubicBezTo>
                    <a:cubicBezTo>
                      <a:pt x="3653" y="4362"/>
                      <a:pt x="3867" y="4469"/>
                      <a:pt x="4090" y="4550"/>
                    </a:cubicBezTo>
                    <a:cubicBezTo>
                      <a:pt x="4327" y="4634"/>
                      <a:pt x="4550" y="4670"/>
                      <a:pt x="4800" y="4670"/>
                    </a:cubicBezTo>
                    <a:cubicBezTo>
                      <a:pt x="4849" y="4670"/>
                      <a:pt x="4970" y="4550"/>
                      <a:pt x="4889" y="4518"/>
                    </a:cubicBezTo>
                    <a:cubicBezTo>
                      <a:pt x="4711" y="4456"/>
                      <a:pt x="4528" y="4380"/>
                      <a:pt x="4354" y="4304"/>
                    </a:cubicBezTo>
                    <a:cubicBezTo>
                      <a:pt x="4166" y="4224"/>
                      <a:pt x="3983" y="4126"/>
                      <a:pt x="3809" y="4023"/>
                    </a:cubicBezTo>
                    <a:cubicBezTo>
                      <a:pt x="3425" y="3791"/>
                      <a:pt x="3077" y="3501"/>
                      <a:pt x="2756" y="3197"/>
                    </a:cubicBezTo>
                    <a:cubicBezTo>
                      <a:pt x="2077" y="2559"/>
                      <a:pt x="1488" y="1831"/>
                      <a:pt x="926" y="1090"/>
                    </a:cubicBezTo>
                    <a:cubicBezTo>
                      <a:pt x="783" y="903"/>
                      <a:pt x="631" y="715"/>
                      <a:pt x="488" y="523"/>
                    </a:cubicBezTo>
                    <a:cubicBezTo>
                      <a:pt x="363" y="349"/>
                      <a:pt x="234" y="175"/>
                      <a:pt x="95" y="10"/>
                    </a:cubicBezTo>
                    <a:cubicBezTo>
                      <a:pt x="90" y="3"/>
                      <a:pt x="84" y="0"/>
                      <a:pt x="7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8" name="Google Shape;758;p44">
                <a:extLst>
                  <a:ext uri="{FF2B5EF4-FFF2-40B4-BE49-F238E27FC236}">
                    <a16:creationId xmlns:a16="http://schemas.microsoft.com/office/drawing/2014/main" id="{57E257FE-127D-1BC8-85FB-6B2AE5163C46}"/>
                  </a:ext>
                </a:extLst>
              </p:cNvPr>
              <p:cNvSpPr/>
              <p:nvPr/>
            </p:nvSpPr>
            <p:spPr>
              <a:xfrm>
                <a:off x="5865350" y="3658850"/>
                <a:ext cx="379925" cy="258450"/>
              </a:xfrm>
              <a:custGeom>
                <a:avLst/>
                <a:gdLst/>
                <a:ahLst/>
                <a:cxnLst/>
                <a:rect l="l" t="t" r="r" b="b"/>
                <a:pathLst>
                  <a:path w="15197" h="10338" extrusionOk="0">
                    <a:moveTo>
                      <a:pt x="4440" y="6655"/>
                    </a:moveTo>
                    <a:cubicBezTo>
                      <a:pt x="4437" y="6657"/>
                      <a:pt x="4435" y="6659"/>
                      <a:pt x="4432" y="6661"/>
                    </a:cubicBezTo>
                    <a:cubicBezTo>
                      <a:pt x="4430" y="6663"/>
                      <a:pt x="4427" y="6665"/>
                      <a:pt x="4424" y="6667"/>
                    </a:cubicBezTo>
                    <a:lnTo>
                      <a:pt x="4424" y="6667"/>
                    </a:lnTo>
                    <a:cubicBezTo>
                      <a:pt x="4429" y="6663"/>
                      <a:pt x="4434" y="6658"/>
                      <a:pt x="4440" y="6655"/>
                    </a:cubicBezTo>
                    <a:close/>
                    <a:moveTo>
                      <a:pt x="14984" y="0"/>
                    </a:moveTo>
                    <a:cubicBezTo>
                      <a:pt x="14964" y="0"/>
                      <a:pt x="14943" y="2"/>
                      <a:pt x="14922" y="6"/>
                    </a:cubicBezTo>
                    <a:cubicBezTo>
                      <a:pt x="14605" y="64"/>
                      <a:pt x="14293" y="198"/>
                      <a:pt x="13985" y="296"/>
                    </a:cubicBezTo>
                    <a:cubicBezTo>
                      <a:pt x="13677" y="390"/>
                      <a:pt x="13364" y="488"/>
                      <a:pt x="13056" y="590"/>
                    </a:cubicBezTo>
                    <a:cubicBezTo>
                      <a:pt x="12454" y="787"/>
                      <a:pt x="11873" y="1028"/>
                      <a:pt x="11302" y="1309"/>
                    </a:cubicBezTo>
                    <a:cubicBezTo>
                      <a:pt x="10226" y="1831"/>
                      <a:pt x="9191" y="2438"/>
                      <a:pt x="8195" y="3095"/>
                    </a:cubicBezTo>
                    <a:cubicBezTo>
                      <a:pt x="7227" y="3737"/>
                      <a:pt x="6298" y="4429"/>
                      <a:pt x="5396" y="5166"/>
                    </a:cubicBezTo>
                    <a:cubicBezTo>
                      <a:pt x="4472" y="5916"/>
                      <a:pt x="3580" y="6697"/>
                      <a:pt x="2705" y="7500"/>
                    </a:cubicBezTo>
                    <a:cubicBezTo>
                      <a:pt x="2285" y="7888"/>
                      <a:pt x="1870" y="8290"/>
                      <a:pt x="1464" y="8692"/>
                    </a:cubicBezTo>
                    <a:cubicBezTo>
                      <a:pt x="1259" y="8897"/>
                      <a:pt x="1053" y="9103"/>
                      <a:pt x="861" y="9317"/>
                    </a:cubicBezTo>
                    <a:cubicBezTo>
                      <a:pt x="759" y="9424"/>
                      <a:pt x="683" y="9522"/>
                      <a:pt x="576" y="9634"/>
                    </a:cubicBezTo>
                    <a:cubicBezTo>
                      <a:pt x="473" y="9745"/>
                      <a:pt x="370" y="9853"/>
                      <a:pt x="277" y="9969"/>
                    </a:cubicBezTo>
                    <a:cubicBezTo>
                      <a:pt x="192" y="10071"/>
                      <a:pt x="111" y="10178"/>
                      <a:pt x="27" y="10281"/>
                    </a:cubicBezTo>
                    <a:cubicBezTo>
                      <a:pt x="0" y="10310"/>
                      <a:pt x="15" y="10338"/>
                      <a:pt x="42" y="10338"/>
                    </a:cubicBezTo>
                    <a:cubicBezTo>
                      <a:pt x="52" y="10338"/>
                      <a:pt x="64" y="10334"/>
                      <a:pt x="76" y="10326"/>
                    </a:cubicBezTo>
                    <a:cubicBezTo>
                      <a:pt x="183" y="10250"/>
                      <a:pt x="294" y="10178"/>
                      <a:pt x="406" y="10098"/>
                    </a:cubicBezTo>
                    <a:cubicBezTo>
                      <a:pt x="518" y="10018"/>
                      <a:pt x="620" y="9928"/>
                      <a:pt x="727" y="9844"/>
                    </a:cubicBezTo>
                    <a:cubicBezTo>
                      <a:pt x="839" y="9750"/>
                      <a:pt x="960" y="9669"/>
                      <a:pt x="1071" y="9580"/>
                    </a:cubicBezTo>
                    <a:cubicBezTo>
                      <a:pt x="1080" y="9571"/>
                      <a:pt x="1089" y="9562"/>
                      <a:pt x="1098" y="9553"/>
                    </a:cubicBezTo>
                    <a:cubicBezTo>
                      <a:pt x="1111" y="9540"/>
                      <a:pt x="1125" y="9531"/>
                      <a:pt x="1134" y="9522"/>
                    </a:cubicBezTo>
                    <a:cubicBezTo>
                      <a:pt x="1160" y="9504"/>
                      <a:pt x="1183" y="9482"/>
                      <a:pt x="1205" y="9464"/>
                    </a:cubicBezTo>
                    <a:cubicBezTo>
                      <a:pt x="1268" y="9415"/>
                      <a:pt x="1326" y="9362"/>
                      <a:pt x="1384" y="9312"/>
                    </a:cubicBezTo>
                    <a:cubicBezTo>
                      <a:pt x="1834" y="8937"/>
                      <a:pt x="2276" y="8549"/>
                      <a:pt x="2718" y="8161"/>
                    </a:cubicBezTo>
                    <a:cubicBezTo>
                      <a:pt x="3147" y="7777"/>
                      <a:pt x="3580" y="7397"/>
                      <a:pt x="4017" y="7018"/>
                    </a:cubicBezTo>
                    <a:cubicBezTo>
                      <a:pt x="4124" y="6924"/>
                      <a:pt x="4231" y="6831"/>
                      <a:pt x="4339" y="6737"/>
                    </a:cubicBezTo>
                    <a:cubicBezTo>
                      <a:pt x="4365" y="6719"/>
                      <a:pt x="4388" y="6697"/>
                      <a:pt x="4414" y="6679"/>
                    </a:cubicBezTo>
                    <a:cubicBezTo>
                      <a:pt x="4416" y="6676"/>
                      <a:pt x="4419" y="6673"/>
                      <a:pt x="4421" y="6671"/>
                    </a:cubicBezTo>
                    <a:lnTo>
                      <a:pt x="4421" y="6671"/>
                    </a:lnTo>
                    <a:cubicBezTo>
                      <a:pt x="4407" y="6681"/>
                      <a:pt x="4402" y="6685"/>
                      <a:pt x="4402" y="6685"/>
                    </a:cubicBezTo>
                    <a:cubicBezTo>
                      <a:pt x="4402" y="6685"/>
                      <a:pt x="4414" y="6675"/>
                      <a:pt x="4424" y="6667"/>
                    </a:cubicBezTo>
                    <a:lnTo>
                      <a:pt x="4424" y="6667"/>
                    </a:lnTo>
                    <a:cubicBezTo>
                      <a:pt x="4423" y="6668"/>
                      <a:pt x="4422" y="6669"/>
                      <a:pt x="4421" y="6671"/>
                    </a:cubicBezTo>
                    <a:lnTo>
                      <a:pt x="4421" y="6671"/>
                    </a:lnTo>
                    <a:cubicBezTo>
                      <a:pt x="4428" y="6665"/>
                      <a:pt x="4438" y="6657"/>
                      <a:pt x="4450" y="6648"/>
                    </a:cubicBezTo>
                    <a:lnTo>
                      <a:pt x="4450" y="6648"/>
                    </a:lnTo>
                    <a:cubicBezTo>
                      <a:pt x="4447" y="6650"/>
                      <a:pt x="4443" y="6652"/>
                      <a:pt x="4440" y="6655"/>
                    </a:cubicBezTo>
                    <a:lnTo>
                      <a:pt x="4440" y="6655"/>
                    </a:lnTo>
                    <a:cubicBezTo>
                      <a:pt x="4495" y="6608"/>
                      <a:pt x="4546" y="6561"/>
                      <a:pt x="4602" y="6518"/>
                    </a:cubicBezTo>
                    <a:cubicBezTo>
                      <a:pt x="4821" y="6331"/>
                      <a:pt x="5039" y="6152"/>
                      <a:pt x="5263" y="5969"/>
                    </a:cubicBezTo>
                    <a:cubicBezTo>
                      <a:pt x="6151" y="5246"/>
                      <a:pt x="7066" y="4545"/>
                      <a:pt x="8017" y="3898"/>
                    </a:cubicBezTo>
                    <a:cubicBezTo>
                      <a:pt x="8494" y="3572"/>
                      <a:pt x="8981" y="3260"/>
                      <a:pt x="9476" y="2961"/>
                    </a:cubicBezTo>
                    <a:cubicBezTo>
                      <a:pt x="9490" y="2952"/>
                      <a:pt x="9503" y="2943"/>
                      <a:pt x="9516" y="2934"/>
                    </a:cubicBezTo>
                    <a:cubicBezTo>
                      <a:pt x="9526" y="2929"/>
                      <a:pt x="9530" y="2927"/>
                      <a:pt x="9531" y="2927"/>
                    </a:cubicBezTo>
                    <a:lnTo>
                      <a:pt x="9531" y="2927"/>
                    </a:lnTo>
                    <a:cubicBezTo>
                      <a:pt x="9533" y="2927"/>
                      <a:pt x="9490" y="2952"/>
                      <a:pt x="9490" y="2952"/>
                    </a:cubicBezTo>
                    <a:cubicBezTo>
                      <a:pt x="9512" y="2947"/>
                      <a:pt x="9552" y="2916"/>
                      <a:pt x="9574" y="2903"/>
                    </a:cubicBezTo>
                    <a:cubicBezTo>
                      <a:pt x="9641" y="2862"/>
                      <a:pt x="9713" y="2822"/>
                      <a:pt x="9780" y="2782"/>
                    </a:cubicBezTo>
                    <a:cubicBezTo>
                      <a:pt x="9905" y="2711"/>
                      <a:pt x="10030" y="2639"/>
                      <a:pt x="10155" y="2568"/>
                    </a:cubicBezTo>
                    <a:cubicBezTo>
                      <a:pt x="10409" y="2429"/>
                      <a:pt x="10664" y="2296"/>
                      <a:pt x="10922" y="2162"/>
                    </a:cubicBezTo>
                    <a:cubicBezTo>
                      <a:pt x="11181" y="2032"/>
                      <a:pt x="11440" y="1903"/>
                      <a:pt x="11704" y="1782"/>
                    </a:cubicBezTo>
                    <a:cubicBezTo>
                      <a:pt x="11838" y="1720"/>
                      <a:pt x="11971" y="1657"/>
                      <a:pt x="12105" y="1599"/>
                    </a:cubicBezTo>
                    <a:cubicBezTo>
                      <a:pt x="12172" y="1572"/>
                      <a:pt x="12244" y="1541"/>
                      <a:pt x="12311" y="1514"/>
                    </a:cubicBezTo>
                    <a:cubicBezTo>
                      <a:pt x="12351" y="1501"/>
                      <a:pt x="12387" y="1488"/>
                      <a:pt x="12427" y="1474"/>
                    </a:cubicBezTo>
                    <a:cubicBezTo>
                      <a:pt x="12436" y="1470"/>
                      <a:pt x="12443" y="1466"/>
                      <a:pt x="12451" y="1464"/>
                    </a:cubicBezTo>
                    <a:lnTo>
                      <a:pt x="12451" y="1464"/>
                    </a:lnTo>
                    <a:cubicBezTo>
                      <a:pt x="12451" y="1464"/>
                      <a:pt x="12450" y="1464"/>
                      <a:pt x="12451" y="1464"/>
                    </a:cubicBezTo>
                    <a:cubicBezTo>
                      <a:pt x="12453" y="1464"/>
                      <a:pt x="12461" y="1462"/>
                      <a:pt x="12476" y="1456"/>
                    </a:cubicBezTo>
                    <a:lnTo>
                      <a:pt x="12476" y="1456"/>
                    </a:lnTo>
                    <a:cubicBezTo>
                      <a:pt x="12467" y="1459"/>
                      <a:pt x="12459" y="1461"/>
                      <a:pt x="12451" y="1464"/>
                    </a:cubicBezTo>
                    <a:lnTo>
                      <a:pt x="12451" y="1464"/>
                    </a:lnTo>
                    <a:cubicBezTo>
                      <a:pt x="12454" y="1462"/>
                      <a:pt x="12462" y="1458"/>
                      <a:pt x="12476" y="1452"/>
                    </a:cubicBezTo>
                    <a:cubicBezTo>
                      <a:pt x="13087" y="1238"/>
                      <a:pt x="13708" y="1059"/>
                      <a:pt x="14319" y="854"/>
                    </a:cubicBezTo>
                    <a:cubicBezTo>
                      <a:pt x="14498" y="796"/>
                      <a:pt x="14676" y="733"/>
                      <a:pt x="14842" y="640"/>
                    </a:cubicBezTo>
                    <a:cubicBezTo>
                      <a:pt x="15002" y="555"/>
                      <a:pt x="15154" y="403"/>
                      <a:pt x="15181" y="215"/>
                    </a:cubicBezTo>
                    <a:cubicBezTo>
                      <a:pt x="15196" y="73"/>
                      <a:pt x="15109" y="0"/>
                      <a:pt x="1498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9" name="Google Shape;759;p44">
                <a:extLst>
                  <a:ext uri="{FF2B5EF4-FFF2-40B4-BE49-F238E27FC236}">
                    <a16:creationId xmlns:a16="http://schemas.microsoft.com/office/drawing/2014/main" id="{0806C4D4-0A47-D877-FF88-1F59F2D2EA09}"/>
                  </a:ext>
                </a:extLst>
              </p:cNvPr>
              <p:cNvSpPr/>
              <p:nvPr/>
            </p:nvSpPr>
            <p:spPr>
              <a:xfrm>
                <a:off x="5894350" y="3870475"/>
                <a:ext cx="28050" cy="126075"/>
              </a:xfrm>
              <a:custGeom>
                <a:avLst/>
                <a:gdLst/>
                <a:ahLst/>
                <a:cxnLst/>
                <a:rect l="l" t="t" r="r" b="b"/>
                <a:pathLst>
                  <a:path w="1122" h="5043" extrusionOk="0">
                    <a:moveTo>
                      <a:pt x="1094" y="1"/>
                    </a:moveTo>
                    <a:cubicBezTo>
                      <a:pt x="1065" y="1"/>
                      <a:pt x="1020" y="30"/>
                      <a:pt x="1009" y="53"/>
                    </a:cubicBezTo>
                    <a:cubicBezTo>
                      <a:pt x="483" y="1271"/>
                      <a:pt x="206" y="2611"/>
                      <a:pt x="54" y="3923"/>
                    </a:cubicBezTo>
                    <a:cubicBezTo>
                      <a:pt x="14" y="4284"/>
                      <a:pt x="9" y="4650"/>
                      <a:pt x="0" y="5016"/>
                    </a:cubicBezTo>
                    <a:cubicBezTo>
                      <a:pt x="0" y="5035"/>
                      <a:pt x="9" y="5042"/>
                      <a:pt x="22" y="5042"/>
                    </a:cubicBezTo>
                    <a:cubicBezTo>
                      <a:pt x="53" y="5042"/>
                      <a:pt x="106" y="5001"/>
                      <a:pt x="112" y="4976"/>
                    </a:cubicBezTo>
                    <a:cubicBezTo>
                      <a:pt x="161" y="4642"/>
                      <a:pt x="228" y="4316"/>
                      <a:pt x="286" y="3985"/>
                    </a:cubicBezTo>
                    <a:cubicBezTo>
                      <a:pt x="344" y="3664"/>
                      <a:pt x="389" y="3347"/>
                      <a:pt x="451" y="3026"/>
                    </a:cubicBezTo>
                    <a:cubicBezTo>
                      <a:pt x="572" y="2392"/>
                      <a:pt x="732" y="1767"/>
                      <a:pt x="871" y="1133"/>
                    </a:cubicBezTo>
                    <a:cubicBezTo>
                      <a:pt x="947" y="767"/>
                      <a:pt x="1045" y="405"/>
                      <a:pt x="1116" y="39"/>
                    </a:cubicBezTo>
                    <a:cubicBezTo>
                      <a:pt x="1121" y="11"/>
                      <a:pt x="1110" y="1"/>
                      <a:pt x="109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0" name="Google Shape;760;p44">
                <a:extLst>
                  <a:ext uri="{FF2B5EF4-FFF2-40B4-BE49-F238E27FC236}">
                    <a16:creationId xmlns:a16="http://schemas.microsoft.com/office/drawing/2014/main" id="{01159A73-AFE8-153E-E076-671B1A7B646F}"/>
                  </a:ext>
                </a:extLst>
              </p:cNvPr>
              <p:cNvSpPr/>
              <p:nvPr/>
            </p:nvSpPr>
            <p:spPr>
              <a:xfrm>
                <a:off x="5915675" y="3830525"/>
                <a:ext cx="40925" cy="130525"/>
              </a:xfrm>
              <a:custGeom>
                <a:avLst/>
                <a:gdLst/>
                <a:ahLst/>
                <a:cxnLst/>
                <a:rect l="l" t="t" r="r" b="b"/>
                <a:pathLst>
                  <a:path w="1637" h="5221" extrusionOk="0">
                    <a:moveTo>
                      <a:pt x="1617" y="0"/>
                    </a:moveTo>
                    <a:cubicBezTo>
                      <a:pt x="1600" y="0"/>
                      <a:pt x="1574" y="13"/>
                      <a:pt x="1567" y="26"/>
                    </a:cubicBezTo>
                    <a:cubicBezTo>
                      <a:pt x="1169" y="647"/>
                      <a:pt x="906" y="1347"/>
                      <a:pt x="656" y="2039"/>
                    </a:cubicBezTo>
                    <a:cubicBezTo>
                      <a:pt x="384" y="2802"/>
                      <a:pt x="121" y="3593"/>
                      <a:pt x="40" y="4400"/>
                    </a:cubicBezTo>
                    <a:cubicBezTo>
                      <a:pt x="18" y="4650"/>
                      <a:pt x="0" y="5021"/>
                      <a:pt x="187" y="5217"/>
                    </a:cubicBezTo>
                    <a:cubicBezTo>
                      <a:pt x="191" y="5220"/>
                      <a:pt x="194" y="5221"/>
                      <a:pt x="197" y="5221"/>
                    </a:cubicBezTo>
                    <a:cubicBezTo>
                      <a:pt x="214" y="5221"/>
                      <a:pt x="231" y="5197"/>
                      <a:pt x="228" y="5186"/>
                    </a:cubicBezTo>
                    <a:cubicBezTo>
                      <a:pt x="161" y="4927"/>
                      <a:pt x="179" y="4673"/>
                      <a:pt x="205" y="4414"/>
                    </a:cubicBezTo>
                    <a:cubicBezTo>
                      <a:pt x="241" y="4048"/>
                      <a:pt x="335" y="3691"/>
                      <a:pt x="429" y="3338"/>
                    </a:cubicBezTo>
                    <a:cubicBezTo>
                      <a:pt x="647" y="2535"/>
                      <a:pt x="946" y="1758"/>
                      <a:pt x="1263" y="986"/>
                    </a:cubicBezTo>
                    <a:cubicBezTo>
                      <a:pt x="1388" y="664"/>
                      <a:pt x="1513" y="347"/>
                      <a:pt x="1629" y="26"/>
                    </a:cubicBezTo>
                    <a:cubicBezTo>
                      <a:pt x="1637" y="7"/>
                      <a:pt x="1629" y="0"/>
                      <a:pt x="161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1" name="Google Shape;761;p44">
                <a:extLst>
                  <a:ext uri="{FF2B5EF4-FFF2-40B4-BE49-F238E27FC236}">
                    <a16:creationId xmlns:a16="http://schemas.microsoft.com/office/drawing/2014/main" id="{55C1C745-2DE5-55FC-431C-BEE0027A3DE1}"/>
                  </a:ext>
                </a:extLst>
              </p:cNvPr>
              <p:cNvSpPr/>
              <p:nvPr/>
            </p:nvSpPr>
            <p:spPr>
              <a:xfrm>
                <a:off x="5946800" y="3813075"/>
                <a:ext cx="38950" cy="136650"/>
              </a:xfrm>
              <a:custGeom>
                <a:avLst/>
                <a:gdLst/>
                <a:ahLst/>
                <a:cxnLst/>
                <a:rect l="l" t="t" r="r" b="b"/>
                <a:pathLst>
                  <a:path w="1558" h="5466" extrusionOk="0">
                    <a:moveTo>
                      <a:pt x="1530" y="1"/>
                    </a:moveTo>
                    <a:cubicBezTo>
                      <a:pt x="1512" y="1"/>
                      <a:pt x="1485" y="14"/>
                      <a:pt x="1473" y="28"/>
                    </a:cubicBezTo>
                    <a:cubicBezTo>
                      <a:pt x="996" y="604"/>
                      <a:pt x="719" y="1331"/>
                      <a:pt x="509" y="2041"/>
                    </a:cubicBezTo>
                    <a:cubicBezTo>
                      <a:pt x="299" y="2760"/>
                      <a:pt x="152" y="3505"/>
                      <a:pt x="72" y="4250"/>
                    </a:cubicBezTo>
                    <a:cubicBezTo>
                      <a:pt x="27" y="4652"/>
                      <a:pt x="0" y="5049"/>
                      <a:pt x="9" y="5451"/>
                    </a:cubicBezTo>
                    <a:cubicBezTo>
                      <a:pt x="9" y="5461"/>
                      <a:pt x="14" y="5465"/>
                      <a:pt x="21" y="5465"/>
                    </a:cubicBezTo>
                    <a:cubicBezTo>
                      <a:pt x="38" y="5465"/>
                      <a:pt x="69" y="5441"/>
                      <a:pt x="72" y="5429"/>
                    </a:cubicBezTo>
                    <a:cubicBezTo>
                      <a:pt x="206" y="4706"/>
                      <a:pt x="286" y="3978"/>
                      <a:pt x="429" y="3255"/>
                    </a:cubicBezTo>
                    <a:cubicBezTo>
                      <a:pt x="567" y="2532"/>
                      <a:pt x="759" y="1809"/>
                      <a:pt x="1045" y="1126"/>
                    </a:cubicBezTo>
                    <a:cubicBezTo>
                      <a:pt x="1197" y="755"/>
                      <a:pt x="1371" y="398"/>
                      <a:pt x="1545" y="41"/>
                    </a:cubicBezTo>
                    <a:cubicBezTo>
                      <a:pt x="1558" y="11"/>
                      <a:pt x="1547" y="1"/>
                      <a:pt x="153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2" name="Google Shape;762;p44">
                <a:extLst>
                  <a:ext uri="{FF2B5EF4-FFF2-40B4-BE49-F238E27FC236}">
                    <a16:creationId xmlns:a16="http://schemas.microsoft.com/office/drawing/2014/main" id="{307AFF44-0C1A-8F7B-8F30-36EA061A94EA}"/>
                  </a:ext>
                </a:extLst>
              </p:cNvPr>
              <p:cNvSpPr/>
              <p:nvPr/>
            </p:nvSpPr>
            <p:spPr>
              <a:xfrm>
                <a:off x="5969675" y="3789600"/>
                <a:ext cx="45325" cy="135125"/>
              </a:xfrm>
              <a:custGeom>
                <a:avLst/>
                <a:gdLst/>
                <a:ahLst/>
                <a:cxnLst/>
                <a:rect l="l" t="t" r="r" b="b"/>
                <a:pathLst>
                  <a:path w="1813" h="5405" extrusionOk="0">
                    <a:moveTo>
                      <a:pt x="1774" y="0"/>
                    </a:moveTo>
                    <a:cubicBezTo>
                      <a:pt x="1750" y="0"/>
                      <a:pt x="1719" y="16"/>
                      <a:pt x="1706" y="38"/>
                    </a:cubicBezTo>
                    <a:cubicBezTo>
                      <a:pt x="1496" y="360"/>
                      <a:pt x="1304" y="690"/>
                      <a:pt x="1143" y="1034"/>
                    </a:cubicBezTo>
                    <a:cubicBezTo>
                      <a:pt x="982" y="1373"/>
                      <a:pt x="849" y="1721"/>
                      <a:pt x="724" y="2069"/>
                    </a:cubicBezTo>
                    <a:cubicBezTo>
                      <a:pt x="474" y="2757"/>
                      <a:pt x="268" y="3471"/>
                      <a:pt x="139" y="4198"/>
                    </a:cubicBezTo>
                    <a:cubicBezTo>
                      <a:pt x="72" y="4587"/>
                      <a:pt x="0" y="4989"/>
                      <a:pt x="18" y="5386"/>
                    </a:cubicBezTo>
                    <a:cubicBezTo>
                      <a:pt x="18" y="5399"/>
                      <a:pt x="23" y="5404"/>
                      <a:pt x="31" y="5404"/>
                    </a:cubicBezTo>
                    <a:cubicBezTo>
                      <a:pt x="48" y="5404"/>
                      <a:pt x="78" y="5376"/>
                      <a:pt x="81" y="5363"/>
                    </a:cubicBezTo>
                    <a:cubicBezTo>
                      <a:pt x="183" y="5006"/>
                      <a:pt x="241" y="4636"/>
                      <a:pt x="322" y="4274"/>
                    </a:cubicBezTo>
                    <a:cubicBezTo>
                      <a:pt x="402" y="3922"/>
                      <a:pt x="487" y="3569"/>
                      <a:pt x="581" y="3216"/>
                    </a:cubicBezTo>
                    <a:cubicBezTo>
                      <a:pt x="777" y="2520"/>
                      <a:pt x="1018" y="1837"/>
                      <a:pt x="1308" y="1177"/>
                    </a:cubicBezTo>
                    <a:cubicBezTo>
                      <a:pt x="1473" y="806"/>
                      <a:pt x="1630" y="427"/>
                      <a:pt x="1795" y="56"/>
                    </a:cubicBezTo>
                    <a:cubicBezTo>
                      <a:pt x="1813" y="16"/>
                      <a:pt x="1797" y="0"/>
                      <a:pt x="177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3" name="Google Shape;763;p44">
                <a:extLst>
                  <a:ext uri="{FF2B5EF4-FFF2-40B4-BE49-F238E27FC236}">
                    <a16:creationId xmlns:a16="http://schemas.microsoft.com/office/drawing/2014/main" id="{0C34C827-CE78-B2A0-13D0-3AED1F208557}"/>
                  </a:ext>
                </a:extLst>
              </p:cNvPr>
              <p:cNvSpPr/>
              <p:nvPr/>
            </p:nvSpPr>
            <p:spPr>
              <a:xfrm>
                <a:off x="5991200" y="3765025"/>
                <a:ext cx="56050" cy="142400"/>
              </a:xfrm>
              <a:custGeom>
                <a:avLst/>
                <a:gdLst/>
                <a:ahLst/>
                <a:cxnLst/>
                <a:rect l="l" t="t" r="r" b="b"/>
                <a:pathLst>
                  <a:path w="2242" h="5696" extrusionOk="0">
                    <a:moveTo>
                      <a:pt x="2211" y="0"/>
                    </a:moveTo>
                    <a:cubicBezTo>
                      <a:pt x="2199" y="0"/>
                      <a:pt x="2184" y="6"/>
                      <a:pt x="2175" y="17"/>
                    </a:cubicBezTo>
                    <a:cubicBezTo>
                      <a:pt x="1648" y="629"/>
                      <a:pt x="1278" y="1343"/>
                      <a:pt x="970" y="2093"/>
                    </a:cubicBezTo>
                    <a:cubicBezTo>
                      <a:pt x="662" y="2843"/>
                      <a:pt x="420" y="3615"/>
                      <a:pt x="229" y="4405"/>
                    </a:cubicBezTo>
                    <a:cubicBezTo>
                      <a:pt x="126" y="4820"/>
                      <a:pt x="37" y="5248"/>
                      <a:pt x="1" y="5677"/>
                    </a:cubicBezTo>
                    <a:cubicBezTo>
                      <a:pt x="1" y="5690"/>
                      <a:pt x="6" y="5695"/>
                      <a:pt x="14" y="5695"/>
                    </a:cubicBezTo>
                    <a:cubicBezTo>
                      <a:pt x="33" y="5695"/>
                      <a:pt x="66" y="5667"/>
                      <a:pt x="72" y="5655"/>
                    </a:cubicBezTo>
                    <a:cubicBezTo>
                      <a:pt x="188" y="5271"/>
                      <a:pt x="287" y="4882"/>
                      <a:pt x="389" y="4494"/>
                    </a:cubicBezTo>
                    <a:cubicBezTo>
                      <a:pt x="487" y="4110"/>
                      <a:pt x="599" y="3735"/>
                      <a:pt x="720" y="3356"/>
                    </a:cubicBezTo>
                    <a:cubicBezTo>
                      <a:pt x="961" y="2597"/>
                      <a:pt x="1260" y="1869"/>
                      <a:pt x="1617" y="1160"/>
                    </a:cubicBezTo>
                    <a:cubicBezTo>
                      <a:pt x="1809" y="780"/>
                      <a:pt x="2014" y="405"/>
                      <a:pt x="2228" y="35"/>
                    </a:cubicBezTo>
                    <a:cubicBezTo>
                      <a:pt x="2241" y="11"/>
                      <a:pt x="2228" y="0"/>
                      <a:pt x="2211"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4" name="Google Shape;764;p44">
                <a:extLst>
                  <a:ext uri="{FF2B5EF4-FFF2-40B4-BE49-F238E27FC236}">
                    <a16:creationId xmlns:a16="http://schemas.microsoft.com/office/drawing/2014/main" id="{1F3DCEEC-76E1-2450-57A3-49B728C1B76B}"/>
                  </a:ext>
                </a:extLst>
              </p:cNvPr>
              <p:cNvSpPr/>
              <p:nvPr/>
            </p:nvSpPr>
            <p:spPr>
              <a:xfrm>
                <a:off x="6012550" y="3747550"/>
                <a:ext cx="61825" cy="146150"/>
              </a:xfrm>
              <a:custGeom>
                <a:avLst/>
                <a:gdLst/>
                <a:ahLst/>
                <a:cxnLst/>
                <a:rect l="l" t="t" r="r" b="b"/>
                <a:pathLst>
                  <a:path w="2473" h="5846" extrusionOk="0">
                    <a:moveTo>
                      <a:pt x="2437" y="1"/>
                    </a:moveTo>
                    <a:cubicBezTo>
                      <a:pt x="2425" y="1"/>
                      <a:pt x="2409" y="7"/>
                      <a:pt x="2396" y="20"/>
                    </a:cubicBezTo>
                    <a:cubicBezTo>
                      <a:pt x="2071" y="314"/>
                      <a:pt x="1798" y="640"/>
                      <a:pt x="1580" y="1020"/>
                    </a:cubicBezTo>
                    <a:cubicBezTo>
                      <a:pt x="1379" y="1377"/>
                      <a:pt x="1209" y="1756"/>
                      <a:pt x="1066" y="2140"/>
                    </a:cubicBezTo>
                    <a:cubicBezTo>
                      <a:pt x="776" y="2917"/>
                      <a:pt x="575" y="3725"/>
                      <a:pt x="361" y="4528"/>
                    </a:cubicBezTo>
                    <a:cubicBezTo>
                      <a:pt x="245" y="4961"/>
                      <a:pt x="142" y="5403"/>
                      <a:pt x="4" y="5827"/>
                    </a:cubicBezTo>
                    <a:cubicBezTo>
                      <a:pt x="0" y="5841"/>
                      <a:pt x="6" y="5846"/>
                      <a:pt x="14" y="5846"/>
                    </a:cubicBezTo>
                    <a:cubicBezTo>
                      <a:pt x="27" y="5846"/>
                      <a:pt x="48" y="5833"/>
                      <a:pt x="53" y="5822"/>
                    </a:cubicBezTo>
                    <a:cubicBezTo>
                      <a:pt x="232" y="5443"/>
                      <a:pt x="392" y="5068"/>
                      <a:pt x="522" y="4671"/>
                    </a:cubicBezTo>
                    <a:cubicBezTo>
                      <a:pt x="651" y="4278"/>
                      <a:pt x="772" y="3881"/>
                      <a:pt x="888" y="3483"/>
                    </a:cubicBezTo>
                    <a:cubicBezTo>
                      <a:pt x="1120" y="2702"/>
                      <a:pt x="1365" y="1921"/>
                      <a:pt x="1749" y="1203"/>
                    </a:cubicBezTo>
                    <a:cubicBezTo>
                      <a:pt x="1959" y="810"/>
                      <a:pt x="2191" y="412"/>
                      <a:pt x="2450" y="51"/>
                    </a:cubicBezTo>
                    <a:cubicBezTo>
                      <a:pt x="2473" y="20"/>
                      <a:pt x="2459" y="1"/>
                      <a:pt x="243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5" name="Google Shape;765;p44">
                <a:extLst>
                  <a:ext uri="{FF2B5EF4-FFF2-40B4-BE49-F238E27FC236}">
                    <a16:creationId xmlns:a16="http://schemas.microsoft.com/office/drawing/2014/main" id="{CBCD133F-52C3-FB26-6330-CD26A44EB77A}"/>
                  </a:ext>
                </a:extLst>
              </p:cNvPr>
              <p:cNvSpPr/>
              <p:nvPr/>
            </p:nvSpPr>
            <p:spPr>
              <a:xfrm>
                <a:off x="6033750" y="3708950"/>
                <a:ext cx="85125" cy="163625"/>
              </a:xfrm>
              <a:custGeom>
                <a:avLst/>
                <a:gdLst/>
                <a:ahLst/>
                <a:cxnLst/>
                <a:rect l="l" t="t" r="r" b="b"/>
                <a:pathLst>
                  <a:path w="3405" h="6545" extrusionOk="0">
                    <a:moveTo>
                      <a:pt x="3365" y="1"/>
                    </a:moveTo>
                    <a:cubicBezTo>
                      <a:pt x="3351" y="1"/>
                      <a:pt x="3335" y="7"/>
                      <a:pt x="3321" y="19"/>
                    </a:cubicBezTo>
                    <a:cubicBezTo>
                      <a:pt x="3151" y="175"/>
                      <a:pt x="2972" y="327"/>
                      <a:pt x="2816" y="501"/>
                    </a:cubicBezTo>
                    <a:cubicBezTo>
                      <a:pt x="2655" y="689"/>
                      <a:pt x="2504" y="885"/>
                      <a:pt x="2361" y="1086"/>
                    </a:cubicBezTo>
                    <a:cubicBezTo>
                      <a:pt x="2080" y="1483"/>
                      <a:pt x="1821" y="1903"/>
                      <a:pt x="1580" y="2327"/>
                    </a:cubicBezTo>
                    <a:cubicBezTo>
                      <a:pt x="1093" y="3184"/>
                      <a:pt x="682" y="4095"/>
                      <a:pt x="375" y="5032"/>
                    </a:cubicBezTo>
                    <a:cubicBezTo>
                      <a:pt x="214" y="5518"/>
                      <a:pt x="75" y="6014"/>
                      <a:pt x="4" y="6523"/>
                    </a:cubicBezTo>
                    <a:cubicBezTo>
                      <a:pt x="1" y="6538"/>
                      <a:pt x="5" y="6544"/>
                      <a:pt x="13" y="6544"/>
                    </a:cubicBezTo>
                    <a:cubicBezTo>
                      <a:pt x="27" y="6544"/>
                      <a:pt x="52" y="6524"/>
                      <a:pt x="58" y="6509"/>
                    </a:cubicBezTo>
                    <a:cubicBezTo>
                      <a:pt x="361" y="5599"/>
                      <a:pt x="678" y="4693"/>
                      <a:pt x="1080" y="3818"/>
                    </a:cubicBezTo>
                    <a:cubicBezTo>
                      <a:pt x="1486" y="2943"/>
                      <a:pt x="1955" y="2090"/>
                      <a:pt x="2504" y="1296"/>
                    </a:cubicBezTo>
                    <a:cubicBezTo>
                      <a:pt x="2655" y="1082"/>
                      <a:pt x="2807" y="872"/>
                      <a:pt x="2959" y="662"/>
                    </a:cubicBezTo>
                    <a:cubicBezTo>
                      <a:pt x="3106" y="466"/>
                      <a:pt x="3231" y="251"/>
                      <a:pt x="3379" y="55"/>
                    </a:cubicBezTo>
                    <a:cubicBezTo>
                      <a:pt x="3404" y="20"/>
                      <a:pt x="3389" y="1"/>
                      <a:pt x="336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6" name="Google Shape;766;p44">
                <a:extLst>
                  <a:ext uri="{FF2B5EF4-FFF2-40B4-BE49-F238E27FC236}">
                    <a16:creationId xmlns:a16="http://schemas.microsoft.com/office/drawing/2014/main" id="{5A817BA2-6091-384A-B5CF-C3330072FB9D}"/>
                  </a:ext>
                </a:extLst>
              </p:cNvPr>
              <p:cNvSpPr/>
              <p:nvPr/>
            </p:nvSpPr>
            <p:spPr>
              <a:xfrm>
                <a:off x="6050550" y="3693350"/>
                <a:ext cx="100850" cy="162475"/>
              </a:xfrm>
              <a:custGeom>
                <a:avLst/>
                <a:gdLst/>
                <a:ahLst/>
                <a:cxnLst/>
                <a:rect l="l" t="t" r="r" b="b"/>
                <a:pathLst>
                  <a:path w="4034" h="6499" extrusionOk="0">
                    <a:moveTo>
                      <a:pt x="4001" y="1"/>
                    </a:moveTo>
                    <a:cubicBezTo>
                      <a:pt x="3992" y="1"/>
                      <a:pt x="3982" y="5"/>
                      <a:pt x="3970" y="14"/>
                    </a:cubicBezTo>
                    <a:cubicBezTo>
                      <a:pt x="3166" y="643"/>
                      <a:pt x="2510" y="1415"/>
                      <a:pt x="1916" y="2237"/>
                    </a:cubicBezTo>
                    <a:cubicBezTo>
                      <a:pt x="1314" y="3071"/>
                      <a:pt x="769" y="3973"/>
                      <a:pt x="394" y="4933"/>
                    </a:cubicBezTo>
                    <a:cubicBezTo>
                      <a:pt x="202" y="5419"/>
                      <a:pt x="19" y="5946"/>
                      <a:pt x="2" y="6473"/>
                    </a:cubicBezTo>
                    <a:cubicBezTo>
                      <a:pt x="0" y="6492"/>
                      <a:pt x="7" y="6499"/>
                      <a:pt x="17" y="6499"/>
                    </a:cubicBezTo>
                    <a:cubicBezTo>
                      <a:pt x="43" y="6499"/>
                      <a:pt x="95" y="6452"/>
                      <a:pt x="104" y="6433"/>
                    </a:cubicBezTo>
                    <a:cubicBezTo>
                      <a:pt x="265" y="5977"/>
                      <a:pt x="403" y="5513"/>
                      <a:pt x="595" y="5067"/>
                    </a:cubicBezTo>
                    <a:cubicBezTo>
                      <a:pt x="787" y="4607"/>
                      <a:pt x="1010" y="4156"/>
                      <a:pt x="1256" y="3719"/>
                    </a:cubicBezTo>
                    <a:cubicBezTo>
                      <a:pt x="1747" y="2857"/>
                      <a:pt x="2332" y="2049"/>
                      <a:pt x="2974" y="1299"/>
                    </a:cubicBezTo>
                    <a:cubicBezTo>
                      <a:pt x="3318" y="893"/>
                      <a:pt x="3662" y="483"/>
                      <a:pt x="4005" y="76"/>
                    </a:cubicBezTo>
                    <a:cubicBezTo>
                      <a:pt x="4033" y="45"/>
                      <a:pt x="4029" y="1"/>
                      <a:pt x="400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7" name="Google Shape;767;p44">
                <a:extLst>
                  <a:ext uri="{FF2B5EF4-FFF2-40B4-BE49-F238E27FC236}">
                    <a16:creationId xmlns:a16="http://schemas.microsoft.com/office/drawing/2014/main" id="{F7A1921A-6F48-614F-EC78-79DF69B456B6}"/>
                  </a:ext>
                </a:extLst>
              </p:cNvPr>
              <p:cNvSpPr/>
              <p:nvPr/>
            </p:nvSpPr>
            <p:spPr>
              <a:xfrm>
                <a:off x="6069825" y="3658600"/>
                <a:ext cx="158850" cy="173775"/>
              </a:xfrm>
              <a:custGeom>
                <a:avLst/>
                <a:gdLst/>
                <a:ahLst/>
                <a:cxnLst/>
                <a:rect l="l" t="t" r="r" b="b"/>
                <a:pathLst>
                  <a:path w="6354" h="6951" extrusionOk="0">
                    <a:moveTo>
                      <a:pt x="6314" y="1"/>
                    </a:moveTo>
                    <a:cubicBezTo>
                      <a:pt x="6304" y="1"/>
                      <a:pt x="6292" y="5"/>
                      <a:pt x="6279" y="16"/>
                    </a:cubicBezTo>
                    <a:cubicBezTo>
                      <a:pt x="5332" y="779"/>
                      <a:pt x="4391" y="1560"/>
                      <a:pt x="3525" y="2417"/>
                    </a:cubicBezTo>
                    <a:cubicBezTo>
                      <a:pt x="3096" y="2841"/>
                      <a:pt x="2685" y="3279"/>
                      <a:pt x="2293" y="3734"/>
                    </a:cubicBezTo>
                    <a:cubicBezTo>
                      <a:pt x="2092" y="3966"/>
                      <a:pt x="1900" y="4203"/>
                      <a:pt x="1712" y="4439"/>
                    </a:cubicBezTo>
                    <a:cubicBezTo>
                      <a:pt x="1525" y="4680"/>
                      <a:pt x="1355" y="4930"/>
                      <a:pt x="1190" y="5185"/>
                    </a:cubicBezTo>
                    <a:cubicBezTo>
                      <a:pt x="811" y="5765"/>
                      <a:pt x="418" y="6336"/>
                      <a:pt x="21" y="6903"/>
                    </a:cubicBezTo>
                    <a:cubicBezTo>
                      <a:pt x="0" y="6932"/>
                      <a:pt x="14" y="6950"/>
                      <a:pt x="36" y="6950"/>
                    </a:cubicBezTo>
                    <a:cubicBezTo>
                      <a:pt x="48" y="6950"/>
                      <a:pt x="62" y="6945"/>
                      <a:pt x="74" y="6934"/>
                    </a:cubicBezTo>
                    <a:cubicBezTo>
                      <a:pt x="529" y="6519"/>
                      <a:pt x="882" y="6015"/>
                      <a:pt x="1235" y="5506"/>
                    </a:cubicBezTo>
                    <a:cubicBezTo>
                      <a:pt x="1409" y="5256"/>
                      <a:pt x="1583" y="4997"/>
                      <a:pt x="1761" y="4747"/>
                    </a:cubicBezTo>
                    <a:cubicBezTo>
                      <a:pt x="1931" y="4511"/>
                      <a:pt x="2127" y="4287"/>
                      <a:pt x="2315" y="4064"/>
                    </a:cubicBezTo>
                    <a:cubicBezTo>
                      <a:pt x="3092" y="3163"/>
                      <a:pt x="3940" y="2314"/>
                      <a:pt x="4806" y="1498"/>
                    </a:cubicBezTo>
                    <a:cubicBezTo>
                      <a:pt x="5306" y="1024"/>
                      <a:pt x="5814" y="551"/>
                      <a:pt x="6319" y="78"/>
                    </a:cubicBezTo>
                    <a:cubicBezTo>
                      <a:pt x="6353" y="47"/>
                      <a:pt x="6345" y="1"/>
                      <a:pt x="631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8" name="Google Shape;768;p44">
                <a:extLst>
                  <a:ext uri="{FF2B5EF4-FFF2-40B4-BE49-F238E27FC236}">
                    <a16:creationId xmlns:a16="http://schemas.microsoft.com/office/drawing/2014/main" id="{7BD4F38F-18E8-659E-3E1B-37FFE982C35B}"/>
                  </a:ext>
                </a:extLst>
              </p:cNvPr>
              <p:cNvSpPr/>
              <p:nvPr/>
            </p:nvSpPr>
            <p:spPr>
              <a:xfrm>
                <a:off x="6105000" y="3682275"/>
                <a:ext cx="84550" cy="101625"/>
              </a:xfrm>
              <a:custGeom>
                <a:avLst/>
                <a:gdLst/>
                <a:ahLst/>
                <a:cxnLst/>
                <a:rect l="l" t="t" r="r" b="b"/>
                <a:pathLst>
                  <a:path w="3382" h="4065" extrusionOk="0">
                    <a:moveTo>
                      <a:pt x="3361" y="1"/>
                    </a:moveTo>
                    <a:cubicBezTo>
                      <a:pt x="3357" y="1"/>
                      <a:pt x="3352" y="2"/>
                      <a:pt x="3345" y="6"/>
                    </a:cubicBezTo>
                    <a:cubicBezTo>
                      <a:pt x="2118" y="676"/>
                      <a:pt x="1216" y="1832"/>
                      <a:pt x="515" y="3019"/>
                    </a:cubicBezTo>
                    <a:cubicBezTo>
                      <a:pt x="323" y="3349"/>
                      <a:pt x="145" y="3684"/>
                      <a:pt x="6" y="4037"/>
                    </a:cubicBezTo>
                    <a:cubicBezTo>
                      <a:pt x="0" y="4057"/>
                      <a:pt x="7" y="4064"/>
                      <a:pt x="17" y="4064"/>
                    </a:cubicBezTo>
                    <a:cubicBezTo>
                      <a:pt x="30" y="4064"/>
                      <a:pt x="48" y="4053"/>
                      <a:pt x="55" y="4041"/>
                    </a:cubicBezTo>
                    <a:cubicBezTo>
                      <a:pt x="390" y="3452"/>
                      <a:pt x="703" y="2858"/>
                      <a:pt x="1091" y="2305"/>
                    </a:cubicBezTo>
                    <a:cubicBezTo>
                      <a:pt x="1488" y="1738"/>
                      <a:pt x="1939" y="1202"/>
                      <a:pt x="2452" y="738"/>
                    </a:cubicBezTo>
                    <a:cubicBezTo>
                      <a:pt x="2734" y="484"/>
                      <a:pt x="3033" y="252"/>
                      <a:pt x="3354" y="51"/>
                    </a:cubicBezTo>
                    <a:cubicBezTo>
                      <a:pt x="3373" y="40"/>
                      <a:pt x="3382" y="1"/>
                      <a:pt x="336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9" name="Google Shape;769;p44">
                <a:extLst>
                  <a:ext uri="{FF2B5EF4-FFF2-40B4-BE49-F238E27FC236}">
                    <a16:creationId xmlns:a16="http://schemas.microsoft.com/office/drawing/2014/main" id="{ED5FE2BA-E0F9-665E-0C79-121C0434E207}"/>
                  </a:ext>
                </a:extLst>
              </p:cNvPr>
              <p:cNvSpPr/>
              <p:nvPr/>
            </p:nvSpPr>
            <p:spPr>
              <a:xfrm>
                <a:off x="5873600" y="3874825"/>
                <a:ext cx="36875" cy="109800"/>
              </a:xfrm>
              <a:custGeom>
                <a:avLst/>
                <a:gdLst/>
                <a:ahLst/>
                <a:cxnLst/>
                <a:rect l="l" t="t" r="r" b="b"/>
                <a:pathLst>
                  <a:path w="1475" h="4392" extrusionOk="0">
                    <a:moveTo>
                      <a:pt x="1450" y="0"/>
                    </a:moveTo>
                    <a:cubicBezTo>
                      <a:pt x="1433" y="0"/>
                      <a:pt x="1409" y="12"/>
                      <a:pt x="1397" y="26"/>
                    </a:cubicBezTo>
                    <a:cubicBezTo>
                      <a:pt x="1304" y="138"/>
                      <a:pt x="1228" y="272"/>
                      <a:pt x="1147" y="392"/>
                    </a:cubicBezTo>
                    <a:cubicBezTo>
                      <a:pt x="1067" y="522"/>
                      <a:pt x="996" y="656"/>
                      <a:pt x="929" y="789"/>
                    </a:cubicBezTo>
                    <a:cubicBezTo>
                      <a:pt x="790" y="1066"/>
                      <a:pt x="683" y="1356"/>
                      <a:pt x="589" y="1651"/>
                    </a:cubicBezTo>
                    <a:cubicBezTo>
                      <a:pt x="397" y="2236"/>
                      <a:pt x="259" y="2834"/>
                      <a:pt x="134" y="3436"/>
                    </a:cubicBezTo>
                    <a:cubicBezTo>
                      <a:pt x="67" y="3744"/>
                      <a:pt x="9" y="4057"/>
                      <a:pt x="0" y="4369"/>
                    </a:cubicBezTo>
                    <a:cubicBezTo>
                      <a:pt x="0" y="4385"/>
                      <a:pt x="7" y="4391"/>
                      <a:pt x="17" y="4391"/>
                    </a:cubicBezTo>
                    <a:cubicBezTo>
                      <a:pt x="38" y="4391"/>
                      <a:pt x="70" y="4366"/>
                      <a:pt x="76" y="4351"/>
                    </a:cubicBezTo>
                    <a:cubicBezTo>
                      <a:pt x="295" y="3798"/>
                      <a:pt x="397" y="3204"/>
                      <a:pt x="545" y="2628"/>
                    </a:cubicBezTo>
                    <a:cubicBezTo>
                      <a:pt x="701" y="2048"/>
                      <a:pt x="871" y="1477"/>
                      <a:pt x="1085" y="919"/>
                    </a:cubicBezTo>
                    <a:cubicBezTo>
                      <a:pt x="1143" y="767"/>
                      <a:pt x="1205" y="620"/>
                      <a:pt x="1263" y="468"/>
                    </a:cubicBezTo>
                    <a:cubicBezTo>
                      <a:pt x="1321" y="321"/>
                      <a:pt x="1402" y="182"/>
                      <a:pt x="1464" y="35"/>
                    </a:cubicBezTo>
                    <a:cubicBezTo>
                      <a:pt x="1475" y="10"/>
                      <a:pt x="1465" y="0"/>
                      <a:pt x="145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0" name="Google Shape;770;p44">
                <a:extLst>
                  <a:ext uri="{FF2B5EF4-FFF2-40B4-BE49-F238E27FC236}">
                    <a16:creationId xmlns:a16="http://schemas.microsoft.com/office/drawing/2014/main" id="{C6BA7273-1318-1850-9DF3-E4F0D8607316}"/>
                  </a:ext>
                </a:extLst>
              </p:cNvPr>
              <p:cNvSpPr/>
              <p:nvPr/>
            </p:nvSpPr>
            <p:spPr>
              <a:xfrm>
                <a:off x="5842575" y="3907400"/>
                <a:ext cx="44950" cy="75250"/>
              </a:xfrm>
              <a:custGeom>
                <a:avLst/>
                <a:gdLst/>
                <a:ahLst/>
                <a:cxnLst/>
                <a:rect l="l" t="t" r="r" b="b"/>
                <a:pathLst>
                  <a:path w="1798" h="3010" extrusionOk="0">
                    <a:moveTo>
                      <a:pt x="1759" y="0"/>
                    </a:moveTo>
                    <a:cubicBezTo>
                      <a:pt x="1747" y="0"/>
                      <a:pt x="1732" y="6"/>
                      <a:pt x="1719" y="18"/>
                    </a:cubicBezTo>
                    <a:cubicBezTo>
                      <a:pt x="1317" y="451"/>
                      <a:pt x="951" y="906"/>
                      <a:pt x="643" y="1415"/>
                    </a:cubicBezTo>
                    <a:cubicBezTo>
                      <a:pt x="482" y="1674"/>
                      <a:pt x="335" y="1946"/>
                      <a:pt x="210" y="2227"/>
                    </a:cubicBezTo>
                    <a:cubicBezTo>
                      <a:pt x="112" y="2455"/>
                      <a:pt x="0" y="2732"/>
                      <a:pt x="9" y="2990"/>
                    </a:cubicBezTo>
                    <a:cubicBezTo>
                      <a:pt x="9" y="3004"/>
                      <a:pt x="15" y="3010"/>
                      <a:pt x="24" y="3010"/>
                    </a:cubicBezTo>
                    <a:cubicBezTo>
                      <a:pt x="43" y="3010"/>
                      <a:pt x="75" y="2985"/>
                      <a:pt x="81" y="2973"/>
                    </a:cubicBezTo>
                    <a:cubicBezTo>
                      <a:pt x="201" y="2718"/>
                      <a:pt x="304" y="2455"/>
                      <a:pt x="424" y="2200"/>
                    </a:cubicBezTo>
                    <a:cubicBezTo>
                      <a:pt x="549" y="1937"/>
                      <a:pt x="697" y="1687"/>
                      <a:pt x="853" y="1442"/>
                    </a:cubicBezTo>
                    <a:cubicBezTo>
                      <a:pt x="1147" y="973"/>
                      <a:pt x="1464" y="513"/>
                      <a:pt x="1777" y="53"/>
                    </a:cubicBezTo>
                    <a:cubicBezTo>
                      <a:pt x="1798" y="21"/>
                      <a:pt x="1783" y="0"/>
                      <a:pt x="175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1" name="Google Shape;771;p44">
                <a:extLst>
                  <a:ext uri="{FF2B5EF4-FFF2-40B4-BE49-F238E27FC236}">
                    <a16:creationId xmlns:a16="http://schemas.microsoft.com/office/drawing/2014/main" id="{2B8D3CB2-EC35-E88D-2C0C-478ED04223DE}"/>
                  </a:ext>
                </a:extLst>
              </p:cNvPr>
              <p:cNvSpPr/>
              <p:nvPr/>
            </p:nvSpPr>
            <p:spPr>
              <a:xfrm>
                <a:off x="5840850" y="3909325"/>
                <a:ext cx="40925" cy="51950"/>
              </a:xfrm>
              <a:custGeom>
                <a:avLst/>
                <a:gdLst/>
                <a:ahLst/>
                <a:cxnLst/>
                <a:rect l="l" t="t" r="r" b="b"/>
                <a:pathLst>
                  <a:path w="1637" h="2078" extrusionOk="0">
                    <a:moveTo>
                      <a:pt x="1599" y="0"/>
                    </a:moveTo>
                    <a:cubicBezTo>
                      <a:pt x="1590" y="0"/>
                      <a:pt x="1580" y="4"/>
                      <a:pt x="1569" y="12"/>
                    </a:cubicBezTo>
                    <a:cubicBezTo>
                      <a:pt x="1225" y="284"/>
                      <a:pt x="922" y="615"/>
                      <a:pt x="650" y="958"/>
                    </a:cubicBezTo>
                    <a:cubicBezTo>
                      <a:pt x="386" y="1293"/>
                      <a:pt x="145" y="1650"/>
                      <a:pt x="7" y="2056"/>
                    </a:cubicBezTo>
                    <a:cubicBezTo>
                      <a:pt x="0" y="2072"/>
                      <a:pt x="5" y="2078"/>
                      <a:pt x="15" y="2078"/>
                    </a:cubicBezTo>
                    <a:cubicBezTo>
                      <a:pt x="32" y="2078"/>
                      <a:pt x="64" y="2059"/>
                      <a:pt x="69" y="2047"/>
                    </a:cubicBezTo>
                    <a:cubicBezTo>
                      <a:pt x="484" y="1307"/>
                      <a:pt x="1091" y="713"/>
                      <a:pt x="1614" y="57"/>
                    </a:cubicBezTo>
                    <a:cubicBezTo>
                      <a:pt x="1637" y="27"/>
                      <a:pt x="1624" y="0"/>
                      <a:pt x="159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2" name="Google Shape;772;p44">
                <a:extLst>
                  <a:ext uri="{FF2B5EF4-FFF2-40B4-BE49-F238E27FC236}">
                    <a16:creationId xmlns:a16="http://schemas.microsoft.com/office/drawing/2014/main" id="{B124E113-76F9-CB43-51BF-6A713D7F0CC0}"/>
                  </a:ext>
                </a:extLst>
              </p:cNvPr>
              <p:cNvSpPr/>
              <p:nvPr/>
            </p:nvSpPr>
            <p:spPr>
              <a:xfrm>
                <a:off x="5793050" y="3888250"/>
                <a:ext cx="103975" cy="76700"/>
              </a:xfrm>
              <a:custGeom>
                <a:avLst/>
                <a:gdLst/>
                <a:ahLst/>
                <a:cxnLst/>
                <a:rect l="l" t="t" r="r" b="b"/>
                <a:pathLst>
                  <a:path w="4159" h="3068" extrusionOk="0">
                    <a:moveTo>
                      <a:pt x="4129" y="1"/>
                    </a:moveTo>
                    <a:cubicBezTo>
                      <a:pt x="4126" y="1"/>
                      <a:pt x="4123" y="1"/>
                      <a:pt x="4119" y="2"/>
                    </a:cubicBezTo>
                    <a:cubicBezTo>
                      <a:pt x="3807" y="96"/>
                      <a:pt x="3503" y="212"/>
                      <a:pt x="3222" y="373"/>
                    </a:cubicBezTo>
                    <a:cubicBezTo>
                      <a:pt x="2932" y="543"/>
                      <a:pt x="2651" y="735"/>
                      <a:pt x="2388" y="940"/>
                    </a:cubicBezTo>
                    <a:cubicBezTo>
                      <a:pt x="1856" y="1355"/>
                      <a:pt x="1361" y="1810"/>
                      <a:pt x="865" y="2261"/>
                    </a:cubicBezTo>
                    <a:cubicBezTo>
                      <a:pt x="584" y="2516"/>
                      <a:pt x="312" y="2783"/>
                      <a:pt x="17" y="3029"/>
                    </a:cubicBezTo>
                    <a:cubicBezTo>
                      <a:pt x="3" y="3043"/>
                      <a:pt x="0" y="3067"/>
                      <a:pt x="14" y="3067"/>
                    </a:cubicBezTo>
                    <a:cubicBezTo>
                      <a:pt x="18" y="3067"/>
                      <a:pt x="24" y="3065"/>
                      <a:pt x="31" y="3060"/>
                    </a:cubicBezTo>
                    <a:cubicBezTo>
                      <a:pt x="294" y="2877"/>
                      <a:pt x="553" y="2690"/>
                      <a:pt x="798" y="2484"/>
                    </a:cubicBezTo>
                    <a:cubicBezTo>
                      <a:pt x="1053" y="2270"/>
                      <a:pt x="1303" y="2056"/>
                      <a:pt x="1553" y="1837"/>
                    </a:cubicBezTo>
                    <a:cubicBezTo>
                      <a:pt x="2044" y="1413"/>
                      <a:pt x="2553" y="993"/>
                      <a:pt x="3102" y="645"/>
                    </a:cubicBezTo>
                    <a:cubicBezTo>
                      <a:pt x="3428" y="440"/>
                      <a:pt x="3758" y="230"/>
                      <a:pt x="4110" y="69"/>
                    </a:cubicBezTo>
                    <a:cubicBezTo>
                      <a:pt x="4131" y="61"/>
                      <a:pt x="4159" y="1"/>
                      <a:pt x="412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3" name="Google Shape;773;p44">
                <a:extLst>
                  <a:ext uri="{FF2B5EF4-FFF2-40B4-BE49-F238E27FC236}">
                    <a16:creationId xmlns:a16="http://schemas.microsoft.com/office/drawing/2014/main" id="{7065947C-6325-BE7B-93C3-C9CBDA64A5B3}"/>
                  </a:ext>
                </a:extLst>
              </p:cNvPr>
              <p:cNvSpPr/>
              <p:nvPr/>
            </p:nvSpPr>
            <p:spPr>
              <a:xfrm>
                <a:off x="5818175" y="3870875"/>
                <a:ext cx="102350" cy="49575"/>
              </a:xfrm>
              <a:custGeom>
                <a:avLst/>
                <a:gdLst/>
                <a:ahLst/>
                <a:cxnLst/>
                <a:rect l="l" t="t" r="r" b="b"/>
                <a:pathLst>
                  <a:path w="4094" h="1983" extrusionOk="0">
                    <a:moveTo>
                      <a:pt x="4051" y="1"/>
                    </a:moveTo>
                    <a:cubicBezTo>
                      <a:pt x="4050" y="1"/>
                      <a:pt x="4049" y="1"/>
                      <a:pt x="4047" y="1"/>
                    </a:cubicBezTo>
                    <a:cubicBezTo>
                      <a:pt x="3463" y="64"/>
                      <a:pt x="2909" y="215"/>
                      <a:pt x="2365" y="430"/>
                    </a:cubicBezTo>
                    <a:cubicBezTo>
                      <a:pt x="1798" y="653"/>
                      <a:pt x="1235" y="930"/>
                      <a:pt x="744" y="1296"/>
                    </a:cubicBezTo>
                    <a:cubicBezTo>
                      <a:pt x="481" y="1492"/>
                      <a:pt x="231" y="1706"/>
                      <a:pt x="12" y="1956"/>
                    </a:cubicBezTo>
                    <a:cubicBezTo>
                      <a:pt x="0" y="1971"/>
                      <a:pt x="4" y="1982"/>
                      <a:pt x="14" y="1982"/>
                    </a:cubicBezTo>
                    <a:cubicBezTo>
                      <a:pt x="18" y="1982"/>
                      <a:pt x="24" y="1980"/>
                      <a:pt x="30" y="1974"/>
                    </a:cubicBezTo>
                    <a:cubicBezTo>
                      <a:pt x="909" y="1220"/>
                      <a:pt x="1985" y="764"/>
                      <a:pt x="3070" y="403"/>
                    </a:cubicBezTo>
                    <a:cubicBezTo>
                      <a:pt x="3387" y="296"/>
                      <a:pt x="3704" y="184"/>
                      <a:pt x="4021" y="77"/>
                    </a:cubicBezTo>
                    <a:cubicBezTo>
                      <a:pt x="4042" y="68"/>
                      <a:pt x="4093" y="1"/>
                      <a:pt x="405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4" name="Google Shape;774;p44">
                <a:extLst>
                  <a:ext uri="{FF2B5EF4-FFF2-40B4-BE49-F238E27FC236}">
                    <a16:creationId xmlns:a16="http://schemas.microsoft.com/office/drawing/2014/main" id="{1E077A04-B51D-24E2-74FB-B2A48E5198FA}"/>
                  </a:ext>
                </a:extLst>
              </p:cNvPr>
              <p:cNvSpPr/>
              <p:nvPr/>
            </p:nvSpPr>
            <p:spPr>
              <a:xfrm>
                <a:off x="5829450" y="3845475"/>
                <a:ext cx="102825" cy="52125"/>
              </a:xfrm>
              <a:custGeom>
                <a:avLst/>
                <a:gdLst/>
                <a:ahLst/>
                <a:cxnLst/>
                <a:rect l="l" t="t" r="r" b="b"/>
                <a:pathLst>
                  <a:path w="4113" h="2085" extrusionOk="0">
                    <a:moveTo>
                      <a:pt x="4069" y="1"/>
                    </a:moveTo>
                    <a:cubicBezTo>
                      <a:pt x="4064" y="1"/>
                      <a:pt x="4059" y="2"/>
                      <a:pt x="4052" y="4"/>
                    </a:cubicBezTo>
                    <a:cubicBezTo>
                      <a:pt x="3699" y="111"/>
                      <a:pt x="3360" y="263"/>
                      <a:pt x="3029" y="423"/>
                    </a:cubicBezTo>
                    <a:cubicBezTo>
                      <a:pt x="2690" y="589"/>
                      <a:pt x="2355" y="754"/>
                      <a:pt x="2021" y="923"/>
                    </a:cubicBezTo>
                    <a:cubicBezTo>
                      <a:pt x="1347" y="1272"/>
                      <a:pt x="690" y="1651"/>
                      <a:pt x="34" y="2035"/>
                    </a:cubicBezTo>
                    <a:cubicBezTo>
                      <a:pt x="16" y="2046"/>
                      <a:pt x="0" y="2085"/>
                      <a:pt x="19" y="2085"/>
                    </a:cubicBezTo>
                    <a:cubicBezTo>
                      <a:pt x="22" y="2085"/>
                      <a:pt x="28" y="2083"/>
                      <a:pt x="34" y="2080"/>
                    </a:cubicBezTo>
                    <a:cubicBezTo>
                      <a:pt x="695" y="1767"/>
                      <a:pt x="1356" y="1450"/>
                      <a:pt x="2007" y="1120"/>
                    </a:cubicBezTo>
                    <a:cubicBezTo>
                      <a:pt x="2686" y="781"/>
                      <a:pt x="3391" y="486"/>
                      <a:pt x="4043" y="98"/>
                    </a:cubicBezTo>
                    <a:cubicBezTo>
                      <a:pt x="4067" y="86"/>
                      <a:pt x="4113" y="1"/>
                      <a:pt x="406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5" name="Google Shape;775;p44">
                <a:extLst>
                  <a:ext uri="{FF2B5EF4-FFF2-40B4-BE49-F238E27FC236}">
                    <a16:creationId xmlns:a16="http://schemas.microsoft.com/office/drawing/2014/main" id="{293AB432-9CD3-81FC-68A4-6D2E38FEC69B}"/>
                  </a:ext>
                </a:extLst>
              </p:cNvPr>
              <p:cNvSpPr/>
              <p:nvPr/>
            </p:nvSpPr>
            <p:spPr>
              <a:xfrm>
                <a:off x="5856475" y="3820450"/>
                <a:ext cx="105000" cy="52125"/>
              </a:xfrm>
              <a:custGeom>
                <a:avLst/>
                <a:gdLst/>
                <a:ahLst/>
                <a:cxnLst/>
                <a:rect l="l" t="t" r="r" b="b"/>
                <a:pathLst>
                  <a:path w="4200" h="2085" extrusionOk="0">
                    <a:moveTo>
                      <a:pt x="4144" y="0"/>
                    </a:moveTo>
                    <a:cubicBezTo>
                      <a:pt x="4143" y="0"/>
                      <a:pt x="4142" y="0"/>
                      <a:pt x="4140" y="1"/>
                    </a:cubicBezTo>
                    <a:cubicBezTo>
                      <a:pt x="3850" y="36"/>
                      <a:pt x="3573" y="143"/>
                      <a:pt x="3301" y="251"/>
                    </a:cubicBezTo>
                    <a:cubicBezTo>
                      <a:pt x="3024" y="362"/>
                      <a:pt x="2747" y="483"/>
                      <a:pt x="2475" y="612"/>
                    </a:cubicBezTo>
                    <a:cubicBezTo>
                      <a:pt x="1939" y="862"/>
                      <a:pt x="1422" y="1143"/>
                      <a:pt x="917" y="1447"/>
                    </a:cubicBezTo>
                    <a:cubicBezTo>
                      <a:pt x="609" y="1634"/>
                      <a:pt x="319" y="1840"/>
                      <a:pt x="25" y="2040"/>
                    </a:cubicBezTo>
                    <a:cubicBezTo>
                      <a:pt x="9" y="2048"/>
                      <a:pt x="1" y="2085"/>
                      <a:pt x="20" y="2085"/>
                    </a:cubicBezTo>
                    <a:cubicBezTo>
                      <a:pt x="24" y="2085"/>
                      <a:pt x="28" y="2083"/>
                      <a:pt x="34" y="2081"/>
                    </a:cubicBezTo>
                    <a:cubicBezTo>
                      <a:pt x="547" y="1799"/>
                      <a:pt x="1069" y="1527"/>
                      <a:pt x="1591" y="1259"/>
                    </a:cubicBezTo>
                    <a:cubicBezTo>
                      <a:pt x="2096" y="992"/>
                      <a:pt x="2614" y="755"/>
                      <a:pt x="3140" y="532"/>
                    </a:cubicBezTo>
                    <a:cubicBezTo>
                      <a:pt x="3471" y="398"/>
                      <a:pt x="3805" y="273"/>
                      <a:pt x="4118" y="99"/>
                    </a:cubicBezTo>
                    <a:cubicBezTo>
                      <a:pt x="4135" y="86"/>
                      <a:pt x="4199" y="0"/>
                      <a:pt x="414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6" name="Google Shape;776;p44">
                <a:extLst>
                  <a:ext uri="{FF2B5EF4-FFF2-40B4-BE49-F238E27FC236}">
                    <a16:creationId xmlns:a16="http://schemas.microsoft.com/office/drawing/2014/main" id="{EAB58029-05BB-DBF1-14C4-8C27B8D38F17}"/>
                  </a:ext>
                </a:extLst>
              </p:cNvPr>
              <p:cNvSpPr/>
              <p:nvPr/>
            </p:nvSpPr>
            <p:spPr>
              <a:xfrm>
                <a:off x="5889200" y="3790750"/>
                <a:ext cx="120900" cy="49075"/>
              </a:xfrm>
              <a:custGeom>
                <a:avLst/>
                <a:gdLst/>
                <a:ahLst/>
                <a:cxnLst/>
                <a:rect l="l" t="t" r="r" b="b"/>
                <a:pathLst>
                  <a:path w="4836" h="1963" extrusionOk="0">
                    <a:moveTo>
                      <a:pt x="4441" y="0"/>
                    </a:moveTo>
                    <a:cubicBezTo>
                      <a:pt x="4400" y="0"/>
                      <a:pt x="4359" y="2"/>
                      <a:pt x="4317" y="6"/>
                    </a:cubicBezTo>
                    <a:cubicBezTo>
                      <a:pt x="4157" y="19"/>
                      <a:pt x="3996" y="37"/>
                      <a:pt x="3835" y="73"/>
                    </a:cubicBezTo>
                    <a:cubicBezTo>
                      <a:pt x="3505" y="144"/>
                      <a:pt x="3179" y="247"/>
                      <a:pt x="2862" y="358"/>
                    </a:cubicBezTo>
                    <a:cubicBezTo>
                      <a:pt x="2206" y="590"/>
                      <a:pt x="1572" y="894"/>
                      <a:pt x="979" y="1256"/>
                    </a:cubicBezTo>
                    <a:cubicBezTo>
                      <a:pt x="644" y="1456"/>
                      <a:pt x="336" y="1684"/>
                      <a:pt x="23" y="1916"/>
                    </a:cubicBezTo>
                    <a:cubicBezTo>
                      <a:pt x="2" y="1931"/>
                      <a:pt x="1" y="1962"/>
                      <a:pt x="22" y="1962"/>
                    </a:cubicBezTo>
                    <a:cubicBezTo>
                      <a:pt x="27" y="1962"/>
                      <a:pt x="34" y="1961"/>
                      <a:pt x="41" y="1956"/>
                    </a:cubicBezTo>
                    <a:cubicBezTo>
                      <a:pt x="314" y="1791"/>
                      <a:pt x="608" y="1648"/>
                      <a:pt x="894" y="1501"/>
                    </a:cubicBezTo>
                    <a:cubicBezTo>
                      <a:pt x="1184" y="1354"/>
                      <a:pt x="1483" y="1211"/>
                      <a:pt x="1778" y="1081"/>
                    </a:cubicBezTo>
                    <a:cubicBezTo>
                      <a:pt x="2376" y="814"/>
                      <a:pt x="2992" y="586"/>
                      <a:pt x="3626" y="434"/>
                    </a:cubicBezTo>
                    <a:cubicBezTo>
                      <a:pt x="3996" y="345"/>
                      <a:pt x="4358" y="251"/>
                      <a:pt x="4719" y="140"/>
                    </a:cubicBezTo>
                    <a:cubicBezTo>
                      <a:pt x="4755" y="131"/>
                      <a:pt x="4835" y="37"/>
                      <a:pt x="4759" y="28"/>
                    </a:cubicBezTo>
                    <a:cubicBezTo>
                      <a:pt x="4653" y="12"/>
                      <a:pt x="4548" y="0"/>
                      <a:pt x="4441"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7" name="Google Shape;777;p44">
                <a:extLst>
                  <a:ext uri="{FF2B5EF4-FFF2-40B4-BE49-F238E27FC236}">
                    <a16:creationId xmlns:a16="http://schemas.microsoft.com/office/drawing/2014/main" id="{967BD1A2-A830-312F-97D8-BD54FAFB0C5F}"/>
                  </a:ext>
                </a:extLst>
              </p:cNvPr>
              <p:cNvSpPr/>
              <p:nvPr/>
            </p:nvSpPr>
            <p:spPr>
              <a:xfrm>
                <a:off x="5924075" y="3770800"/>
                <a:ext cx="106250" cy="41825"/>
              </a:xfrm>
              <a:custGeom>
                <a:avLst/>
                <a:gdLst/>
                <a:ahLst/>
                <a:cxnLst/>
                <a:rect l="l" t="t" r="r" b="b"/>
                <a:pathLst>
                  <a:path w="4250" h="1673" extrusionOk="0">
                    <a:moveTo>
                      <a:pt x="4208" y="0"/>
                    </a:moveTo>
                    <a:cubicBezTo>
                      <a:pt x="4207" y="0"/>
                      <a:pt x="4205" y="0"/>
                      <a:pt x="4204" y="0"/>
                    </a:cubicBezTo>
                    <a:cubicBezTo>
                      <a:pt x="3927" y="23"/>
                      <a:pt x="3655" y="63"/>
                      <a:pt x="3387" y="130"/>
                    </a:cubicBezTo>
                    <a:cubicBezTo>
                      <a:pt x="3097" y="201"/>
                      <a:pt x="2811" y="295"/>
                      <a:pt x="2530" y="398"/>
                    </a:cubicBezTo>
                    <a:cubicBezTo>
                      <a:pt x="1972" y="594"/>
                      <a:pt x="1423" y="822"/>
                      <a:pt x="900" y="1103"/>
                    </a:cubicBezTo>
                    <a:cubicBezTo>
                      <a:pt x="597" y="1268"/>
                      <a:pt x="311" y="1455"/>
                      <a:pt x="21" y="1638"/>
                    </a:cubicBezTo>
                    <a:cubicBezTo>
                      <a:pt x="6" y="1646"/>
                      <a:pt x="0" y="1673"/>
                      <a:pt x="15" y="1673"/>
                    </a:cubicBezTo>
                    <a:cubicBezTo>
                      <a:pt x="18" y="1673"/>
                      <a:pt x="21" y="1672"/>
                      <a:pt x="26" y="1670"/>
                    </a:cubicBezTo>
                    <a:cubicBezTo>
                      <a:pt x="276" y="1536"/>
                      <a:pt x="539" y="1420"/>
                      <a:pt x="798" y="1304"/>
                    </a:cubicBezTo>
                    <a:cubicBezTo>
                      <a:pt x="1057" y="1183"/>
                      <a:pt x="1320" y="1063"/>
                      <a:pt x="1588" y="951"/>
                    </a:cubicBezTo>
                    <a:cubicBezTo>
                      <a:pt x="2115" y="732"/>
                      <a:pt x="2655" y="554"/>
                      <a:pt x="3204" y="384"/>
                    </a:cubicBezTo>
                    <a:cubicBezTo>
                      <a:pt x="3530" y="281"/>
                      <a:pt x="3851" y="174"/>
                      <a:pt x="4177" y="72"/>
                    </a:cubicBezTo>
                    <a:cubicBezTo>
                      <a:pt x="4198" y="63"/>
                      <a:pt x="4249" y="0"/>
                      <a:pt x="420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8" name="Google Shape;778;p44">
                <a:extLst>
                  <a:ext uri="{FF2B5EF4-FFF2-40B4-BE49-F238E27FC236}">
                    <a16:creationId xmlns:a16="http://schemas.microsoft.com/office/drawing/2014/main" id="{ADC4307B-FFFA-CAAF-6BE1-CA11C8B91A49}"/>
                  </a:ext>
                </a:extLst>
              </p:cNvPr>
              <p:cNvSpPr/>
              <p:nvPr/>
            </p:nvSpPr>
            <p:spPr>
              <a:xfrm>
                <a:off x="5959850" y="3739425"/>
                <a:ext cx="113750" cy="39225"/>
              </a:xfrm>
              <a:custGeom>
                <a:avLst/>
                <a:gdLst/>
                <a:ahLst/>
                <a:cxnLst/>
                <a:rect l="l" t="t" r="r" b="b"/>
                <a:pathLst>
                  <a:path w="4550" h="1569" extrusionOk="0">
                    <a:moveTo>
                      <a:pt x="4478" y="1"/>
                    </a:moveTo>
                    <a:cubicBezTo>
                      <a:pt x="3871" y="1"/>
                      <a:pt x="3277" y="157"/>
                      <a:pt x="2697" y="327"/>
                    </a:cubicBezTo>
                    <a:cubicBezTo>
                      <a:pt x="2094" y="505"/>
                      <a:pt x="1491" y="715"/>
                      <a:pt x="929" y="992"/>
                    </a:cubicBezTo>
                    <a:cubicBezTo>
                      <a:pt x="626" y="1139"/>
                      <a:pt x="331" y="1304"/>
                      <a:pt x="45" y="1487"/>
                    </a:cubicBezTo>
                    <a:cubicBezTo>
                      <a:pt x="15" y="1507"/>
                      <a:pt x="0" y="1569"/>
                      <a:pt x="37" y="1569"/>
                    </a:cubicBezTo>
                    <a:cubicBezTo>
                      <a:pt x="43" y="1569"/>
                      <a:pt x="50" y="1567"/>
                      <a:pt x="59" y="1563"/>
                    </a:cubicBezTo>
                    <a:cubicBezTo>
                      <a:pt x="1134" y="1050"/>
                      <a:pt x="2273" y="675"/>
                      <a:pt x="3424" y="385"/>
                    </a:cubicBezTo>
                    <a:cubicBezTo>
                      <a:pt x="3763" y="300"/>
                      <a:pt x="4103" y="211"/>
                      <a:pt x="4437" y="113"/>
                    </a:cubicBezTo>
                    <a:cubicBezTo>
                      <a:pt x="4469" y="99"/>
                      <a:pt x="4549" y="1"/>
                      <a:pt x="447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9" name="Google Shape;779;p44">
                <a:extLst>
                  <a:ext uri="{FF2B5EF4-FFF2-40B4-BE49-F238E27FC236}">
                    <a16:creationId xmlns:a16="http://schemas.microsoft.com/office/drawing/2014/main" id="{016FABB7-DC12-5802-8C92-3CA9215BB90D}"/>
                  </a:ext>
                </a:extLst>
              </p:cNvPr>
              <p:cNvSpPr/>
              <p:nvPr/>
            </p:nvSpPr>
            <p:spPr>
              <a:xfrm>
                <a:off x="6008500" y="3714975"/>
                <a:ext cx="92850" cy="26650"/>
              </a:xfrm>
              <a:custGeom>
                <a:avLst/>
                <a:gdLst/>
                <a:ahLst/>
                <a:cxnLst/>
                <a:rect l="l" t="t" r="r" b="b"/>
                <a:pathLst>
                  <a:path w="3714" h="1066" extrusionOk="0">
                    <a:moveTo>
                      <a:pt x="3679" y="1"/>
                    </a:moveTo>
                    <a:cubicBezTo>
                      <a:pt x="3676" y="1"/>
                      <a:pt x="3673" y="1"/>
                      <a:pt x="3670" y="1"/>
                    </a:cubicBezTo>
                    <a:cubicBezTo>
                      <a:pt x="3523" y="19"/>
                      <a:pt x="3371" y="64"/>
                      <a:pt x="3228" y="95"/>
                    </a:cubicBezTo>
                    <a:cubicBezTo>
                      <a:pt x="3072" y="131"/>
                      <a:pt x="2920" y="171"/>
                      <a:pt x="2768" y="207"/>
                    </a:cubicBezTo>
                    <a:cubicBezTo>
                      <a:pt x="2465" y="287"/>
                      <a:pt x="2157" y="354"/>
                      <a:pt x="1853" y="430"/>
                    </a:cubicBezTo>
                    <a:cubicBezTo>
                      <a:pt x="1545" y="501"/>
                      <a:pt x="1242" y="582"/>
                      <a:pt x="938" y="671"/>
                    </a:cubicBezTo>
                    <a:cubicBezTo>
                      <a:pt x="630" y="765"/>
                      <a:pt x="331" y="881"/>
                      <a:pt x="36" y="1010"/>
                    </a:cubicBezTo>
                    <a:cubicBezTo>
                      <a:pt x="20" y="1018"/>
                      <a:pt x="1" y="1066"/>
                      <a:pt x="23" y="1066"/>
                    </a:cubicBezTo>
                    <a:cubicBezTo>
                      <a:pt x="25" y="1066"/>
                      <a:pt x="28" y="1065"/>
                      <a:pt x="32" y="1064"/>
                    </a:cubicBezTo>
                    <a:cubicBezTo>
                      <a:pt x="327" y="957"/>
                      <a:pt x="635" y="881"/>
                      <a:pt x="938" y="800"/>
                    </a:cubicBezTo>
                    <a:cubicBezTo>
                      <a:pt x="1237" y="720"/>
                      <a:pt x="1541" y="653"/>
                      <a:pt x="1844" y="582"/>
                    </a:cubicBezTo>
                    <a:cubicBezTo>
                      <a:pt x="2148" y="510"/>
                      <a:pt x="2456" y="443"/>
                      <a:pt x="2755" y="372"/>
                    </a:cubicBezTo>
                    <a:cubicBezTo>
                      <a:pt x="2907" y="332"/>
                      <a:pt x="3058" y="292"/>
                      <a:pt x="3206" y="238"/>
                    </a:cubicBezTo>
                    <a:cubicBezTo>
                      <a:pt x="3357" y="189"/>
                      <a:pt x="3518" y="135"/>
                      <a:pt x="3661" y="64"/>
                    </a:cubicBezTo>
                    <a:cubicBezTo>
                      <a:pt x="3682" y="51"/>
                      <a:pt x="3714" y="1"/>
                      <a:pt x="367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0" name="Google Shape;780;p44">
                <a:extLst>
                  <a:ext uri="{FF2B5EF4-FFF2-40B4-BE49-F238E27FC236}">
                    <a16:creationId xmlns:a16="http://schemas.microsoft.com/office/drawing/2014/main" id="{DE3D761E-2FE8-3CF6-DFFC-2F84EA4A10B3}"/>
                  </a:ext>
                </a:extLst>
              </p:cNvPr>
              <p:cNvSpPr/>
              <p:nvPr/>
            </p:nvSpPr>
            <p:spPr>
              <a:xfrm>
                <a:off x="6045250" y="3689275"/>
                <a:ext cx="104675" cy="35000"/>
              </a:xfrm>
              <a:custGeom>
                <a:avLst/>
                <a:gdLst/>
                <a:ahLst/>
                <a:cxnLst/>
                <a:rect l="l" t="t" r="r" b="b"/>
                <a:pathLst>
                  <a:path w="4187" h="1400" extrusionOk="0">
                    <a:moveTo>
                      <a:pt x="3782" y="0"/>
                    </a:moveTo>
                    <a:cubicBezTo>
                      <a:pt x="3340" y="0"/>
                      <a:pt x="2897" y="88"/>
                      <a:pt x="2468" y="190"/>
                    </a:cubicBezTo>
                    <a:cubicBezTo>
                      <a:pt x="1879" y="329"/>
                      <a:pt x="1285" y="512"/>
                      <a:pt x="749" y="806"/>
                    </a:cubicBezTo>
                    <a:cubicBezTo>
                      <a:pt x="477" y="958"/>
                      <a:pt x="240" y="1137"/>
                      <a:pt x="17" y="1355"/>
                    </a:cubicBezTo>
                    <a:cubicBezTo>
                      <a:pt x="0" y="1372"/>
                      <a:pt x="4" y="1400"/>
                      <a:pt x="21" y="1400"/>
                    </a:cubicBezTo>
                    <a:cubicBezTo>
                      <a:pt x="26" y="1400"/>
                      <a:pt x="32" y="1397"/>
                      <a:pt x="39" y="1391"/>
                    </a:cubicBezTo>
                    <a:cubicBezTo>
                      <a:pt x="236" y="1226"/>
                      <a:pt x="468" y="1105"/>
                      <a:pt x="696" y="994"/>
                    </a:cubicBezTo>
                    <a:cubicBezTo>
                      <a:pt x="946" y="869"/>
                      <a:pt x="1209" y="762"/>
                      <a:pt x="1477" y="672"/>
                    </a:cubicBezTo>
                    <a:cubicBezTo>
                      <a:pt x="2035" y="485"/>
                      <a:pt x="2619" y="360"/>
                      <a:pt x="3200" y="271"/>
                    </a:cubicBezTo>
                    <a:cubicBezTo>
                      <a:pt x="3508" y="226"/>
                      <a:pt x="3807" y="163"/>
                      <a:pt x="4106" y="97"/>
                    </a:cubicBezTo>
                    <a:cubicBezTo>
                      <a:pt x="4133" y="92"/>
                      <a:pt x="4186" y="25"/>
                      <a:pt x="4137" y="21"/>
                    </a:cubicBezTo>
                    <a:cubicBezTo>
                      <a:pt x="4019" y="6"/>
                      <a:pt x="3900" y="0"/>
                      <a:pt x="378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1" name="Google Shape;781;p44">
                <a:extLst>
                  <a:ext uri="{FF2B5EF4-FFF2-40B4-BE49-F238E27FC236}">
                    <a16:creationId xmlns:a16="http://schemas.microsoft.com/office/drawing/2014/main" id="{02B52C07-9C9D-1622-2150-8F55D2B540EA}"/>
                  </a:ext>
                </a:extLst>
              </p:cNvPr>
              <p:cNvSpPr/>
              <p:nvPr/>
            </p:nvSpPr>
            <p:spPr>
              <a:xfrm>
                <a:off x="6104475" y="3668425"/>
                <a:ext cx="118875" cy="19450"/>
              </a:xfrm>
              <a:custGeom>
                <a:avLst/>
                <a:gdLst/>
                <a:ahLst/>
                <a:cxnLst/>
                <a:rect l="l" t="t" r="r" b="b"/>
                <a:pathLst>
                  <a:path w="4755" h="778" extrusionOk="0">
                    <a:moveTo>
                      <a:pt x="4613" y="1"/>
                    </a:moveTo>
                    <a:cubicBezTo>
                      <a:pt x="4503" y="1"/>
                      <a:pt x="4392" y="7"/>
                      <a:pt x="4281" y="7"/>
                    </a:cubicBezTo>
                    <a:cubicBezTo>
                      <a:pt x="4251" y="8"/>
                      <a:pt x="4221" y="8"/>
                      <a:pt x="4190" y="8"/>
                    </a:cubicBezTo>
                    <a:cubicBezTo>
                      <a:pt x="4107" y="8"/>
                      <a:pt x="4023" y="5"/>
                      <a:pt x="3939" y="5"/>
                    </a:cubicBezTo>
                    <a:cubicBezTo>
                      <a:pt x="3909" y="5"/>
                      <a:pt x="3878" y="6"/>
                      <a:pt x="3848" y="7"/>
                    </a:cubicBezTo>
                    <a:cubicBezTo>
                      <a:pt x="3536" y="15"/>
                      <a:pt x="3223" y="38"/>
                      <a:pt x="2915" y="60"/>
                    </a:cubicBezTo>
                    <a:cubicBezTo>
                      <a:pt x="2281" y="105"/>
                      <a:pt x="1652" y="163"/>
                      <a:pt x="1036" y="310"/>
                    </a:cubicBezTo>
                    <a:cubicBezTo>
                      <a:pt x="862" y="350"/>
                      <a:pt x="692" y="404"/>
                      <a:pt x="532" y="471"/>
                    </a:cubicBezTo>
                    <a:cubicBezTo>
                      <a:pt x="362" y="533"/>
                      <a:pt x="210" y="618"/>
                      <a:pt x="54" y="707"/>
                    </a:cubicBezTo>
                    <a:cubicBezTo>
                      <a:pt x="34" y="719"/>
                      <a:pt x="0" y="777"/>
                      <a:pt x="31" y="777"/>
                    </a:cubicBezTo>
                    <a:cubicBezTo>
                      <a:pt x="35" y="777"/>
                      <a:pt x="39" y="776"/>
                      <a:pt x="45" y="774"/>
                    </a:cubicBezTo>
                    <a:cubicBezTo>
                      <a:pt x="309" y="689"/>
                      <a:pt x="594" y="640"/>
                      <a:pt x="866" y="582"/>
                    </a:cubicBezTo>
                    <a:cubicBezTo>
                      <a:pt x="1166" y="524"/>
                      <a:pt x="1460" y="480"/>
                      <a:pt x="1764" y="444"/>
                    </a:cubicBezTo>
                    <a:cubicBezTo>
                      <a:pt x="2076" y="408"/>
                      <a:pt x="2393" y="386"/>
                      <a:pt x="2705" y="364"/>
                    </a:cubicBezTo>
                    <a:cubicBezTo>
                      <a:pt x="3013" y="346"/>
                      <a:pt x="3326" y="337"/>
                      <a:pt x="3634" y="297"/>
                    </a:cubicBezTo>
                    <a:cubicBezTo>
                      <a:pt x="3978" y="252"/>
                      <a:pt x="4335" y="194"/>
                      <a:pt x="4665" y="87"/>
                    </a:cubicBezTo>
                    <a:cubicBezTo>
                      <a:pt x="4692" y="78"/>
                      <a:pt x="4754" y="7"/>
                      <a:pt x="4696" y="2"/>
                    </a:cubicBezTo>
                    <a:cubicBezTo>
                      <a:pt x="4669" y="1"/>
                      <a:pt x="4641" y="1"/>
                      <a:pt x="4613"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2" name="Google Shape;782;p44">
                <a:extLst>
                  <a:ext uri="{FF2B5EF4-FFF2-40B4-BE49-F238E27FC236}">
                    <a16:creationId xmlns:a16="http://schemas.microsoft.com/office/drawing/2014/main" id="{D1AE194C-81C6-991D-E007-C9F408390675}"/>
                  </a:ext>
                </a:extLst>
              </p:cNvPr>
              <p:cNvSpPr/>
              <p:nvPr/>
            </p:nvSpPr>
            <p:spPr>
              <a:xfrm>
                <a:off x="6185825" y="3655300"/>
                <a:ext cx="61950" cy="5175"/>
              </a:xfrm>
              <a:custGeom>
                <a:avLst/>
                <a:gdLst/>
                <a:ahLst/>
                <a:cxnLst/>
                <a:rect l="l" t="t" r="r" b="b"/>
                <a:pathLst>
                  <a:path w="2478" h="207" extrusionOk="0">
                    <a:moveTo>
                      <a:pt x="2438" y="0"/>
                    </a:moveTo>
                    <a:cubicBezTo>
                      <a:pt x="1643" y="32"/>
                      <a:pt x="826" y="5"/>
                      <a:pt x="41" y="166"/>
                    </a:cubicBezTo>
                    <a:cubicBezTo>
                      <a:pt x="27" y="170"/>
                      <a:pt x="1" y="206"/>
                      <a:pt x="27" y="206"/>
                    </a:cubicBezTo>
                    <a:cubicBezTo>
                      <a:pt x="69" y="206"/>
                      <a:pt x="111" y="206"/>
                      <a:pt x="153" y="206"/>
                    </a:cubicBezTo>
                    <a:cubicBezTo>
                      <a:pt x="505" y="206"/>
                      <a:pt x="860" y="191"/>
                      <a:pt x="1215" y="179"/>
                    </a:cubicBezTo>
                    <a:cubicBezTo>
                      <a:pt x="1616" y="166"/>
                      <a:pt x="2018" y="125"/>
                      <a:pt x="2415" y="63"/>
                    </a:cubicBezTo>
                    <a:cubicBezTo>
                      <a:pt x="2438" y="58"/>
                      <a:pt x="2478" y="0"/>
                      <a:pt x="243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3" name="Google Shape;783;p44">
                <a:extLst>
                  <a:ext uri="{FF2B5EF4-FFF2-40B4-BE49-F238E27FC236}">
                    <a16:creationId xmlns:a16="http://schemas.microsoft.com/office/drawing/2014/main" id="{7B23DF07-8C08-6E10-FBD3-56242894349E}"/>
                  </a:ext>
                </a:extLst>
              </p:cNvPr>
              <p:cNvSpPr/>
              <p:nvPr/>
            </p:nvSpPr>
            <p:spPr>
              <a:xfrm>
                <a:off x="6214200" y="3574900"/>
                <a:ext cx="277250" cy="98075"/>
              </a:xfrm>
              <a:custGeom>
                <a:avLst/>
                <a:gdLst/>
                <a:ahLst/>
                <a:cxnLst/>
                <a:rect l="l" t="t" r="r" b="b"/>
                <a:pathLst>
                  <a:path w="11090" h="3923" extrusionOk="0">
                    <a:moveTo>
                      <a:pt x="1787" y="3005"/>
                    </a:moveTo>
                    <a:cubicBezTo>
                      <a:pt x="1772" y="3015"/>
                      <a:pt x="1754" y="3026"/>
                      <a:pt x="1754" y="3026"/>
                    </a:cubicBezTo>
                    <a:cubicBezTo>
                      <a:pt x="1754" y="3026"/>
                      <a:pt x="1759" y="3023"/>
                      <a:pt x="1771" y="3016"/>
                    </a:cubicBezTo>
                    <a:cubicBezTo>
                      <a:pt x="1781" y="3009"/>
                      <a:pt x="1786" y="3006"/>
                      <a:pt x="1787" y="3005"/>
                    </a:cubicBezTo>
                    <a:close/>
                    <a:moveTo>
                      <a:pt x="11083" y="0"/>
                    </a:moveTo>
                    <a:cubicBezTo>
                      <a:pt x="11082" y="0"/>
                      <a:pt x="11080" y="1"/>
                      <a:pt x="11078" y="3"/>
                    </a:cubicBezTo>
                    <a:cubicBezTo>
                      <a:pt x="10904" y="70"/>
                      <a:pt x="10730" y="123"/>
                      <a:pt x="10547" y="154"/>
                    </a:cubicBezTo>
                    <a:cubicBezTo>
                      <a:pt x="10373" y="186"/>
                      <a:pt x="10194" y="208"/>
                      <a:pt x="10020" y="230"/>
                    </a:cubicBezTo>
                    <a:cubicBezTo>
                      <a:pt x="9663" y="275"/>
                      <a:pt x="9297" y="311"/>
                      <a:pt x="8936" y="342"/>
                    </a:cubicBezTo>
                    <a:cubicBezTo>
                      <a:pt x="8190" y="409"/>
                      <a:pt x="7431" y="440"/>
                      <a:pt x="6690" y="587"/>
                    </a:cubicBezTo>
                    <a:cubicBezTo>
                      <a:pt x="6347" y="659"/>
                      <a:pt x="6012" y="757"/>
                      <a:pt x="5677" y="855"/>
                    </a:cubicBezTo>
                    <a:cubicBezTo>
                      <a:pt x="5333" y="958"/>
                      <a:pt x="4990" y="1065"/>
                      <a:pt x="4650" y="1176"/>
                    </a:cubicBezTo>
                    <a:cubicBezTo>
                      <a:pt x="4244" y="1315"/>
                      <a:pt x="3936" y="1431"/>
                      <a:pt x="3557" y="1587"/>
                    </a:cubicBezTo>
                    <a:cubicBezTo>
                      <a:pt x="3209" y="1730"/>
                      <a:pt x="2865" y="1882"/>
                      <a:pt x="2526" y="2047"/>
                    </a:cubicBezTo>
                    <a:cubicBezTo>
                      <a:pt x="1893" y="2358"/>
                      <a:pt x="1279" y="2698"/>
                      <a:pt x="703" y="3097"/>
                    </a:cubicBezTo>
                    <a:lnTo>
                      <a:pt x="703" y="3097"/>
                    </a:lnTo>
                    <a:cubicBezTo>
                      <a:pt x="614" y="3100"/>
                      <a:pt x="517" y="3146"/>
                      <a:pt x="450" y="3194"/>
                    </a:cubicBezTo>
                    <a:cubicBezTo>
                      <a:pt x="343" y="3274"/>
                      <a:pt x="263" y="3359"/>
                      <a:pt x="178" y="3457"/>
                    </a:cubicBezTo>
                    <a:cubicBezTo>
                      <a:pt x="87" y="3565"/>
                      <a:pt x="1" y="3923"/>
                      <a:pt x="241" y="3923"/>
                    </a:cubicBezTo>
                    <a:cubicBezTo>
                      <a:pt x="249" y="3923"/>
                      <a:pt x="258" y="3923"/>
                      <a:pt x="267" y="3922"/>
                    </a:cubicBezTo>
                    <a:cubicBezTo>
                      <a:pt x="356" y="3908"/>
                      <a:pt x="441" y="3904"/>
                      <a:pt x="522" y="3868"/>
                    </a:cubicBezTo>
                    <a:cubicBezTo>
                      <a:pt x="624" y="3823"/>
                      <a:pt x="718" y="3730"/>
                      <a:pt x="807" y="3663"/>
                    </a:cubicBezTo>
                    <a:cubicBezTo>
                      <a:pt x="946" y="3556"/>
                      <a:pt x="1084" y="3457"/>
                      <a:pt x="1231" y="3359"/>
                    </a:cubicBezTo>
                    <a:cubicBezTo>
                      <a:pt x="1379" y="3257"/>
                      <a:pt x="1530" y="3163"/>
                      <a:pt x="1682" y="3069"/>
                    </a:cubicBezTo>
                    <a:cubicBezTo>
                      <a:pt x="1700" y="3056"/>
                      <a:pt x="1718" y="3047"/>
                      <a:pt x="1736" y="3038"/>
                    </a:cubicBezTo>
                    <a:cubicBezTo>
                      <a:pt x="1736" y="3034"/>
                      <a:pt x="1785" y="3005"/>
                      <a:pt x="1787" y="3005"/>
                    </a:cubicBezTo>
                    <a:lnTo>
                      <a:pt x="1787" y="3005"/>
                    </a:lnTo>
                    <a:cubicBezTo>
                      <a:pt x="1787" y="3005"/>
                      <a:pt x="1787" y="3005"/>
                      <a:pt x="1787" y="3005"/>
                    </a:cubicBezTo>
                    <a:lnTo>
                      <a:pt x="1787" y="3005"/>
                    </a:lnTo>
                    <a:cubicBezTo>
                      <a:pt x="1795" y="3000"/>
                      <a:pt x="1803" y="2995"/>
                      <a:pt x="1803" y="2993"/>
                    </a:cubicBezTo>
                    <a:cubicBezTo>
                      <a:pt x="1820" y="2984"/>
                      <a:pt x="1838" y="2975"/>
                      <a:pt x="1856" y="2966"/>
                    </a:cubicBezTo>
                    <a:cubicBezTo>
                      <a:pt x="1945" y="2913"/>
                      <a:pt x="2035" y="2864"/>
                      <a:pt x="2124" y="2815"/>
                    </a:cubicBezTo>
                    <a:cubicBezTo>
                      <a:pt x="2794" y="2444"/>
                      <a:pt x="3503" y="2141"/>
                      <a:pt x="4213" y="1846"/>
                    </a:cubicBezTo>
                    <a:cubicBezTo>
                      <a:pt x="4905" y="1556"/>
                      <a:pt x="5561" y="1310"/>
                      <a:pt x="6289" y="1105"/>
                    </a:cubicBezTo>
                    <a:cubicBezTo>
                      <a:pt x="7030" y="900"/>
                      <a:pt x="7802" y="806"/>
                      <a:pt x="8565" y="699"/>
                    </a:cubicBezTo>
                    <a:cubicBezTo>
                      <a:pt x="9007" y="636"/>
                      <a:pt x="9449" y="574"/>
                      <a:pt x="9877" y="462"/>
                    </a:cubicBezTo>
                    <a:cubicBezTo>
                      <a:pt x="10288" y="351"/>
                      <a:pt x="10690" y="194"/>
                      <a:pt x="11078" y="20"/>
                    </a:cubicBezTo>
                    <a:cubicBezTo>
                      <a:pt x="11086" y="17"/>
                      <a:pt x="11090" y="0"/>
                      <a:pt x="1108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4" name="Google Shape;784;p44">
                <a:extLst>
                  <a:ext uri="{FF2B5EF4-FFF2-40B4-BE49-F238E27FC236}">
                    <a16:creationId xmlns:a16="http://schemas.microsoft.com/office/drawing/2014/main" id="{1724FCD3-7961-8B89-014D-8E037B665AE0}"/>
                  </a:ext>
                </a:extLst>
              </p:cNvPr>
              <p:cNvSpPr/>
              <p:nvPr/>
            </p:nvSpPr>
            <p:spPr>
              <a:xfrm>
                <a:off x="6223575" y="3648200"/>
                <a:ext cx="119950" cy="20650"/>
              </a:xfrm>
              <a:custGeom>
                <a:avLst/>
                <a:gdLst/>
                <a:ahLst/>
                <a:cxnLst/>
                <a:rect l="l" t="t" r="r" b="b"/>
                <a:pathLst>
                  <a:path w="4798" h="826" extrusionOk="0">
                    <a:moveTo>
                      <a:pt x="4080" y="0"/>
                    </a:moveTo>
                    <a:cubicBezTo>
                      <a:pt x="3683" y="0"/>
                      <a:pt x="3284" y="28"/>
                      <a:pt x="2892" y="75"/>
                    </a:cubicBezTo>
                    <a:cubicBezTo>
                      <a:pt x="2276" y="146"/>
                      <a:pt x="1660" y="244"/>
                      <a:pt x="1062" y="414"/>
                    </a:cubicBezTo>
                    <a:cubicBezTo>
                      <a:pt x="727" y="508"/>
                      <a:pt x="392" y="606"/>
                      <a:pt x="66" y="735"/>
                    </a:cubicBezTo>
                    <a:cubicBezTo>
                      <a:pt x="37" y="748"/>
                      <a:pt x="0" y="826"/>
                      <a:pt x="46" y="826"/>
                    </a:cubicBezTo>
                    <a:cubicBezTo>
                      <a:pt x="49" y="826"/>
                      <a:pt x="53" y="825"/>
                      <a:pt x="57" y="824"/>
                    </a:cubicBezTo>
                    <a:cubicBezTo>
                      <a:pt x="343" y="758"/>
                      <a:pt x="629" y="686"/>
                      <a:pt x="914" y="628"/>
                    </a:cubicBezTo>
                    <a:cubicBezTo>
                      <a:pt x="1204" y="566"/>
                      <a:pt x="1499" y="516"/>
                      <a:pt x="1789" y="463"/>
                    </a:cubicBezTo>
                    <a:cubicBezTo>
                      <a:pt x="2392" y="356"/>
                      <a:pt x="2999" y="275"/>
                      <a:pt x="3610" y="222"/>
                    </a:cubicBezTo>
                    <a:cubicBezTo>
                      <a:pt x="3963" y="195"/>
                      <a:pt x="4311" y="168"/>
                      <a:pt x="4664" y="142"/>
                    </a:cubicBezTo>
                    <a:cubicBezTo>
                      <a:pt x="4708" y="137"/>
                      <a:pt x="4798" y="34"/>
                      <a:pt x="4717" y="25"/>
                    </a:cubicBezTo>
                    <a:cubicBezTo>
                      <a:pt x="4506" y="8"/>
                      <a:pt x="4293" y="0"/>
                      <a:pt x="408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5" name="Google Shape;785;p44">
                <a:extLst>
                  <a:ext uri="{FF2B5EF4-FFF2-40B4-BE49-F238E27FC236}">
                    <a16:creationId xmlns:a16="http://schemas.microsoft.com/office/drawing/2014/main" id="{81C05F21-CD96-2033-D97B-3C56D5489F7A}"/>
                  </a:ext>
                </a:extLst>
              </p:cNvPr>
              <p:cNvSpPr/>
              <p:nvPr/>
            </p:nvSpPr>
            <p:spPr>
              <a:xfrm>
                <a:off x="6236850" y="3630200"/>
                <a:ext cx="115625" cy="15425"/>
              </a:xfrm>
              <a:custGeom>
                <a:avLst/>
                <a:gdLst/>
                <a:ahLst/>
                <a:cxnLst/>
                <a:rect l="l" t="t" r="r" b="b"/>
                <a:pathLst>
                  <a:path w="4625" h="617" extrusionOk="0">
                    <a:moveTo>
                      <a:pt x="3185" y="0"/>
                    </a:moveTo>
                    <a:cubicBezTo>
                      <a:pt x="3107" y="0"/>
                      <a:pt x="3030" y="2"/>
                      <a:pt x="2954" y="5"/>
                    </a:cubicBezTo>
                    <a:cubicBezTo>
                      <a:pt x="2298" y="31"/>
                      <a:pt x="1642" y="147"/>
                      <a:pt x="1004" y="295"/>
                    </a:cubicBezTo>
                    <a:cubicBezTo>
                      <a:pt x="696" y="366"/>
                      <a:pt x="392" y="446"/>
                      <a:pt x="89" y="527"/>
                    </a:cubicBezTo>
                    <a:cubicBezTo>
                      <a:pt x="51" y="539"/>
                      <a:pt x="0" y="617"/>
                      <a:pt x="57" y="617"/>
                    </a:cubicBezTo>
                    <a:cubicBezTo>
                      <a:pt x="60" y="617"/>
                      <a:pt x="63" y="616"/>
                      <a:pt x="66" y="616"/>
                    </a:cubicBezTo>
                    <a:cubicBezTo>
                      <a:pt x="1064" y="484"/>
                      <a:pt x="2068" y="192"/>
                      <a:pt x="3083" y="192"/>
                    </a:cubicBezTo>
                    <a:cubicBezTo>
                      <a:pt x="3268" y="192"/>
                      <a:pt x="3452" y="201"/>
                      <a:pt x="3637" y="223"/>
                    </a:cubicBezTo>
                    <a:cubicBezTo>
                      <a:pt x="3936" y="259"/>
                      <a:pt x="4235" y="339"/>
                      <a:pt x="4508" y="469"/>
                    </a:cubicBezTo>
                    <a:cubicBezTo>
                      <a:pt x="4512" y="471"/>
                      <a:pt x="4517" y="472"/>
                      <a:pt x="4523" y="472"/>
                    </a:cubicBezTo>
                    <a:cubicBezTo>
                      <a:pt x="4565" y="472"/>
                      <a:pt x="4624" y="403"/>
                      <a:pt x="4593" y="375"/>
                    </a:cubicBezTo>
                    <a:cubicBezTo>
                      <a:pt x="4212" y="63"/>
                      <a:pt x="3675" y="0"/>
                      <a:pt x="3185"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6" name="Google Shape;786;p44">
                <a:extLst>
                  <a:ext uri="{FF2B5EF4-FFF2-40B4-BE49-F238E27FC236}">
                    <a16:creationId xmlns:a16="http://schemas.microsoft.com/office/drawing/2014/main" id="{239B1EF9-5E38-1C9C-5791-A658832EB636}"/>
                  </a:ext>
                </a:extLst>
              </p:cNvPr>
              <p:cNvSpPr/>
              <p:nvPr/>
            </p:nvSpPr>
            <p:spPr>
              <a:xfrm>
                <a:off x="6265800" y="3616275"/>
                <a:ext cx="104925" cy="17875"/>
              </a:xfrm>
              <a:custGeom>
                <a:avLst/>
                <a:gdLst/>
                <a:ahLst/>
                <a:cxnLst/>
                <a:rect l="l" t="t" r="r" b="b"/>
                <a:pathLst>
                  <a:path w="4197" h="715" extrusionOk="0">
                    <a:moveTo>
                      <a:pt x="3200" y="0"/>
                    </a:moveTo>
                    <a:cubicBezTo>
                      <a:pt x="3087" y="0"/>
                      <a:pt x="2974" y="5"/>
                      <a:pt x="2863" y="12"/>
                    </a:cubicBezTo>
                    <a:cubicBezTo>
                      <a:pt x="2189" y="57"/>
                      <a:pt x="1542" y="200"/>
                      <a:pt x="890" y="374"/>
                    </a:cubicBezTo>
                    <a:cubicBezTo>
                      <a:pt x="618" y="445"/>
                      <a:pt x="350" y="530"/>
                      <a:pt x="87" y="624"/>
                    </a:cubicBezTo>
                    <a:cubicBezTo>
                      <a:pt x="54" y="636"/>
                      <a:pt x="1" y="715"/>
                      <a:pt x="48" y="715"/>
                    </a:cubicBezTo>
                    <a:cubicBezTo>
                      <a:pt x="51" y="715"/>
                      <a:pt x="55" y="714"/>
                      <a:pt x="60" y="713"/>
                    </a:cubicBezTo>
                    <a:cubicBezTo>
                      <a:pt x="582" y="615"/>
                      <a:pt x="1100" y="499"/>
                      <a:pt x="1627" y="410"/>
                    </a:cubicBezTo>
                    <a:cubicBezTo>
                      <a:pt x="2156" y="324"/>
                      <a:pt x="2695" y="215"/>
                      <a:pt x="3236" y="215"/>
                    </a:cubicBezTo>
                    <a:cubicBezTo>
                      <a:pt x="3316" y="215"/>
                      <a:pt x="3395" y="217"/>
                      <a:pt x="3475" y="222"/>
                    </a:cubicBezTo>
                    <a:cubicBezTo>
                      <a:pt x="3698" y="236"/>
                      <a:pt x="3939" y="271"/>
                      <a:pt x="4135" y="387"/>
                    </a:cubicBezTo>
                    <a:cubicBezTo>
                      <a:pt x="4138" y="389"/>
                      <a:pt x="4142" y="390"/>
                      <a:pt x="4145" y="390"/>
                    </a:cubicBezTo>
                    <a:cubicBezTo>
                      <a:pt x="4168" y="390"/>
                      <a:pt x="4197" y="358"/>
                      <a:pt x="4189" y="338"/>
                    </a:cubicBezTo>
                    <a:cubicBezTo>
                      <a:pt x="4100" y="151"/>
                      <a:pt x="3894" y="79"/>
                      <a:pt x="3707" y="44"/>
                    </a:cubicBezTo>
                    <a:cubicBezTo>
                      <a:pt x="3541" y="12"/>
                      <a:pt x="3370" y="0"/>
                      <a:pt x="320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7" name="Google Shape;787;p44">
                <a:extLst>
                  <a:ext uri="{FF2B5EF4-FFF2-40B4-BE49-F238E27FC236}">
                    <a16:creationId xmlns:a16="http://schemas.microsoft.com/office/drawing/2014/main" id="{9A26C545-A235-31F0-2039-024033BF8C17}"/>
                  </a:ext>
                </a:extLst>
              </p:cNvPr>
              <p:cNvSpPr/>
              <p:nvPr/>
            </p:nvSpPr>
            <p:spPr>
              <a:xfrm>
                <a:off x="6308425" y="3613325"/>
                <a:ext cx="86475" cy="10975"/>
              </a:xfrm>
              <a:custGeom>
                <a:avLst/>
                <a:gdLst/>
                <a:ahLst/>
                <a:cxnLst/>
                <a:rect l="l" t="t" r="r" b="b"/>
                <a:pathLst>
                  <a:path w="3459" h="439" extrusionOk="0">
                    <a:moveTo>
                      <a:pt x="2383" y="1"/>
                    </a:moveTo>
                    <a:cubicBezTo>
                      <a:pt x="2190" y="1"/>
                      <a:pt x="1999" y="12"/>
                      <a:pt x="1805" y="32"/>
                    </a:cubicBezTo>
                    <a:cubicBezTo>
                      <a:pt x="1506" y="64"/>
                      <a:pt x="1212" y="113"/>
                      <a:pt x="917" y="175"/>
                    </a:cubicBezTo>
                    <a:cubicBezTo>
                      <a:pt x="636" y="238"/>
                      <a:pt x="350" y="291"/>
                      <a:pt x="73" y="363"/>
                    </a:cubicBezTo>
                    <a:cubicBezTo>
                      <a:pt x="47" y="367"/>
                      <a:pt x="0" y="439"/>
                      <a:pt x="43" y="439"/>
                    </a:cubicBezTo>
                    <a:cubicBezTo>
                      <a:pt x="44" y="439"/>
                      <a:pt x="45" y="439"/>
                      <a:pt x="47" y="438"/>
                    </a:cubicBezTo>
                    <a:cubicBezTo>
                      <a:pt x="310" y="425"/>
                      <a:pt x="573" y="385"/>
                      <a:pt x="837" y="358"/>
                    </a:cubicBezTo>
                    <a:cubicBezTo>
                      <a:pt x="1118" y="327"/>
                      <a:pt x="1399" y="296"/>
                      <a:pt x="1676" y="269"/>
                    </a:cubicBezTo>
                    <a:cubicBezTo>
                      <a:pt x="1957" y="242"/>
                      <a:pt x="2243" y="224"/>
                      <a:pt x="2524" y="224"/>
                    </a:cubicBezTo>
                    <a:cubicBezTo>
                      <a:pt x="2792" y="229"/>
                      <a:pt x="3078" y="238"/>
                      <a:pt x="3345" y="291"/>
                    </a:cubicBezTo>
                    <a:cubicBezTo>
                      <a:pt x="3348" y="292"/>
                      <a:pt x="3350" y="292"/>
                      <a:pt x="3352" y="292"/>
                    </a:cubicBezTo>
                    <a:cubicBezTo>
                      <a:pt x="3394" y="292"/>
                      <a:pt x="3459" y="223"/>
                      <a:pt x="3412" y="202"/>
                    </a:cubicBezTo>
                    <a:cubicBezTo>
                      <a:pt x="3292" y="144"/>
                      <a:pt x="3180" y="99"/>
                      <a:pt x="3055" y="68"/>
                    </a:cubicBezTo>
                    <a:cubicBezTo>
                      <a:pt x="2935" y="41"/>
                      <a:pt x="2810" y="23"/>
                      <a:pt x="2685" y="10"/>
                    </a:cubicBezTo>
                    <a:cubicBezTo>
                      <a:pt x="2584" y="4"/>
                      <a:pt x="2483" y="1"/>
                      <a:pt x="2383"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8" name="Google Shape;788;p44">
                <a:extLst>
                  <a:ext uri="{FF2B5EF4-FFF2-40B4-BE49-F238E27FC236}">
                    <a16:creationId xmlns:a16="http://schemas.microsoft.com/office/drawing/2014/main" id="{87AA0BD5-DFAD-AF60-5082-DC7DD3FB6EB5}"/>
                  </a:ext>
                </a:extLst>
              </p:cNvPr>
              <p:cNvSpPr/>
              <p:nvPr/>
            </p:nvSpPr>
            <p:spPr>
              <a:xfrm>
                <a:off x="6325075" y="3600975"/>
                <a:ext cx="96725" cy="16550"/>
              </a:xfrm>
              <a:custGeom>
                <a:avLst/>
                <a:gdLst/>
                <a:ahLst/>
                <a:cxnLst/>
                <a:rect l="l" t="t" r="r" b="b"/>
                <a:pathLst>
                  <a:path w="3869" h="662" extrusionOk="0">
                    <a:moveTo>
                      <a:pt x="2509" y="1"/>
                    </a:moveTo>
                    <a:cubicBezTo>
                      <a:pt x="1960" y="1"/>
                      <a:pt x="1409" y="86"/>
                      <a:pt x="876" y="218"/>
                    </a:cubicBezTo>
                    <a:cubicBezTo>
                      <a:pt x="613" y="285"/>
                      <a:pt x="345" y="361"/>
                      <a:pt x="90" y="459"/>
                    </a:cubicBezTo>
                    <a:cubicBezTo>
                      <a:pt x="48" y="472"/>
                      <a:pt x="1" y="567"/>
                      <a:pt x="68" y="567"/>
                    </a:cubicBezTo>
                    <a:cubicBezTo>
                      <a:pt x="71" y="567"/>
                      <a:pt x="74" y="567"/>
                      <a:pt x="77" y="566"/>
                    </a:cubicBezTo>
                    <a:cubicBezTo>
                      <a:pt x="559" y="491"/>
                      <a:pt x="1041" y="428"/>
                      <a:pt x="1528" y="379"/>
                    </a:cubicBezTo>
                    <a:cubicBezTo>
                      <a:pt x="1818" y="348"/>
                      <a:pt x="2112" y="321"/>
                      <a:pt x="2407" y="317"/>
                    </a:cubicBezTo>
                    <a:cubicBezTo>
                      <a:pt x="2666" y="317"/>
                      <a:pt x="2925" y="321"/>
                      <a:pt x="3175" y="379"/>
                    </a:cubicBezTo>
                    <a:cubicBezTo>
                      <a:pt x="3371" y="424"/>
                      <a:pt x="3585" y="495"/>
                      <a:pt x="3728" y="647"/>
                    </a:cubicBezTo>
                    <a:cubicBezTo>
                      <a:pt x="3738" y="657"/>
                      <a:pt x="3749" y="661"/>
                      <a:pt x="3761" y="661"/>
                    </a:cubicBezTo>
                    <a:cubicBezTo>
                      <a:pt x="3812" y="661"/>
                      <a:pt x="3869" y="580"/>
                      <a:pt x="3858" y="540"/>
                    </a:cubicBezTo>
                    <a:cubicBezTo>
                      <a:pt x="3755" y="71"/>
                      <a:pt x="3081" y="17"/>
                      <a:pt x="2697" y="4"/>
                    </a:cubicBezTo>
                    <a:cubicBezTo>
                      <a:pt x="2635" y="2"/>
                      <a:pt x="2572" y="1"/>
                      <a:pt x="250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9" name="Google Shape;789;p44">
                <a:extLst>
                  <a:ext uri="{FF2B5EF4-FFF2-40B4-BE49-F238E27FC236}">
                    <a16:creationId xmlns:a16="http://schemas.microsoft.com/office/drawing/2014/main" id="{E04FFF50-04B3-ED25-9469-6E3BA311940A}"/>
                  </a:ext>
                </a:extLst>
              </p:cNvPr>
              <p:cNvSpPr/>
              <p:nvPr/>
            </p:nvSpPr>
            <p:spPr>
              <a:xfrm>
                <a:off x="6363475" y="3592575"/>
                <a:ext cx="94350" cy="11000"/>
              </a:xfrm>
              <a:custGeom>
                <a:avLst/>
                <a:gdLst/>
                <a:ahLst/>
                <a:cxnLst/>
                <a:rect l="l" t="t" r="r" b="b"/>
                <a:pathLst>
                  <a:path w="3774" h="440" extrusionOk="0">
                    <a:moveTo>
                      <a:pt x="2465" y="1"/>
                    </a:moveTo>
                    <a:cubicBezTo>
                      <a:pt x="1925" y="1"/>
                      <a:pt x="1398" y="86"/>
                      <a:pt x="862" y="184"/>
                    </a:cubicBezTo>
                    <a:cubicBezTo>
                      <a:pt x="612" y="228"/>
                      <a:pt x="362" y="282"/>
                      <a:pt x="112" y="331"/>
                    </a:cubicBezTo>
                    <a:cubicBezTo>
                      <a:pt x="72" y="336"/>
                      <a:pt x="1" y="434"/>
                      <a:pt x="72" y="438"/>
                    </a:cubicBezTo>
                    <a:cubicBezTo>
                      <a:pt x="99" y="439"/>
                      <a:pt x="127" y="439"/>
                      <a:pt x="154" y="439"/>
                    </a:cubicBezTo>
                    <a:cubicBezTo>
                      <a:pt x="574" y="439"/>
                      <a:pt x="997" y="377"/>
                      <a:pt x="1416" y="331"/>
                    </a:cubicBezTo>
                    <a:cubicBezTo>
                      <a:pt x="1801" y="291"/>
                      <a:pt x="2188" y="248"/>
                      <a:pt x="2576" y="248"/>
                    </a:cubicBezTo>
                    <a:cubicBezTo>
                      <a:pt x="2706" y="248"/>
                      <a:pt x="2835" y="253"/>
                      <a:pt x="2965" y="264"/>
                    </a:cubicBezTo>
                    <a:cubicBezTo>
                      <a:pt x="3090" y="273"/>
                      <a:pt x="3214" y="295"/>
                      <a:pt x="3335" y="322"/>
                    </a:cubicBezTo>
                    <a:cubicBezTo>
                      <a:pt x="3398" y="336"/>
                      <a:pt x="3456" y="353"/>
                      <a:pt x="3514" y="367"/>
                    </a:cubicBezTo>
                    <a:cubicBezTo>
                      <a:pt x="3572" y="385"/>
                      <a:pt x="3639" y="394"/>
                      <a:pt x="3692" y="416"/>
                    </a:cubicBezTo>
                    <a:cubicBezTo>
                      <a:pt x="3695" y="417"/>
                      <a:pt x="3698" y="418"/>
                      <a:pt x="3702" y="418"/>
                    </a:cubicBezTo>
                    <a:cubicBezTo>
                      <a:pt x="3731" y="418"/>
                      <a:pt x="3774" y="373"/>
                      <a:pt x="3750" y="353"/>
                    </a:cubicBezTo>
                    <a:cubicBezTo>
                      <a:pt x="3714" y="322"/>
                      <a:pt x="3688" y="282"/>
                      <a:pt x="3647" y="255"/>
                    </a:cubicBezTo>
                    <a:cubicBezTo>
                      <a:pt x="3607" y="224"/>
                      <a:pt x="3563" y="197"/>
                      <a:pt x="3514" y="175"/>
                    </a:cubicBezTo>
                    <a:cubicBezTo>
                      <a:pt x="3415" y="130"/>
                      <a:pt x="3313" y="99"/>
                      <a:pt x="3206" y="72"/>
                    </a:cubicBezTo>
                    <a:cubicBezTo>
                      <a:pt x="2960" y="19"/>
                      <a:pt x="2715" y="1"/>
                      <a:pt x="246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0" name="Google Shape;790;p44">
                <a:extLst>
                  <a:ext uri="{FF2B5EF4-FFF2-40B4-BE49-F238E27FC236}">
                    <a16:creationId xmlns:a16="http://schemas.microsoft.com/office/drawing/2014/main" id="{BEB10C55-FFF0-E5F8-51A9-8119F670AD1E}"/>
                  </a:ext>
                </a:extLst>
              </p:cNvPr>
              <p:cNvSpPr/>
              <p:nvPr/>
            </p:nvSpPr>
            <p:spPr>
              <a:xfrm>
                <a:off x="6406450" y="3586325"/>
                <a:ext cx="74900" cy="9300"/>
              </a:xfrm>
              <a:custGeom>
                <a:avLst/>
                <a:gdLst/>
                <a:ahLst/>
                <a:cxnLst/>
                <a:rect l="l" t="t" r="r" b="b"/>
                <a:pathLst>
                  <a:path w="2996" h="372" extrusionOk="0">
                    <a:moveTo>
                      <a:pt x="1976" y="1"/>
                    </a:moveTo>
                    <a:cubicBezTo>
                      <a:pt x="1811" y="1"/>
                      <a:pt x="1645" y="12"/>
                      <a:pt x="1487" y="32"/>
                    </a:cubicBezTo>
                    <a:cubicBezTo>
                      <a:pt x="1013" y="90"/>
                      <a:pt x="545" y="166"/>
                      <a:pt x="85" y="278"/>
                    </a:cubicBezTo>
                    <a:cubicBezTo>
                      <a:pt x="55" y="286"/>
                      <a:pt x="1" y="372"/>
                      <a:pt x="43" y="372"/>
                    </a:cubicBezTo>
                    <a:cubicBezTo>
                      <a:pt x="45" y="372"/>
                      <a:pt x="47" y="372"/>
                      <a:pt x="49" y="371"/>
                    </a:cubicBezTo>
                    <a:cubicBezTo>
                      <a:pt x="478" y="319"/>
                      <a:pt x="907" y="251"/>
                      <a:pt x="1339" y="251"/>
                    </a:cubicBezTo>
                    <a:cubicBezTo>
                      <a:pt x="1353" y="251"/>
                      <a:pt x="1366" y="251"/>
                      <a:pt x="1379" y="251"/>
                    </a:cubicBezTo>
                    <a:cubicBezTo>
                      <a:pt x="1612" y="255"/>
                      <a:pt x="1839" y="255"/>
                      <a:pt x="2071" y="273"/>
                    </a:cubicBezTo>
                    <a:cubicBezTo>
                      <a:pt x="2303" y="286"/>
                      <a:pt x="2540" y="340"/>
                      <a:pt x="2776" y="340"/>
                    </a:cubicBezTo>
                    <a:cubicBezTo>
                      <a:pt x="2785" y="340"/>
                      <a:pt x="2794" y="340"/>
                      <a:pt x="2803" y="340"/>
                    </a:cubicBezTo>
                    <a:cubicBezTo>
                      <a:pt x="2870" y="336"/>
                      <a:pt x="2995" y="215"/>
                      <a:pt x="2910" y="162"/>
                    </a:cubicBezTo>
                    <a:cubicBezTo>
                      <a:pt x="2719" y="41"/>
                      <a:pt x="2451" y="23"/>
                      <a:pt x="2232" y="10"/>
                    </a:cubicBezTo>
                    <a:cubicBezTo>
                      <a:pt x="2148" y="4"/>
                      <a:pt x="2062" y="1"/>
                      <a:pt x="197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1" name="Google Shape;791;p44">
                <a:extLst>
                  <a:ext uri="{FF2B5EF4-FFF2-40B4-BE49-F238E27FC236}">
                    <a16:creationId xmlns:a16="http://schemas.microsoft.com/office/drawing/2014/main" id="{3F04AF19-8CDD-CCEF-674C-E9396E756864}"/>
                  </a:ext>
                </a:extLst>
              </p:cNvPr>
              <p:cNvSpPr/>
              <p:nvPr/>
            </p:nvSpPr>
            <p:spPr>
              <a:xfrm>
                <a:off x="6420275" y="3584700"/>
                <a:ext cx="76800" cy="6800"/>
              </a:xfrm>
              <a:custGeom>
                <a:avLst/>
                <a:gdLst/>
                <a:ahLst/>
                <a:cxnLst/>
                <a:rect l="l" t="t" r="r" b="b"/>
                <a:pathLst>
                  <a:path w="3072" h="272" extrusionOk="0">
                    <a:moveTo>
                      <a:pt x="2665" y="0"/>
                    </a:moveTo>
                    <a:cubicBezTo>
                      <a:pt x="2545" y="0"/>
                      <a:pt x="2424" y="8"/>
                      <a:pt x="2304" y="12"/>
                    </a:cubicBezTo>
                    <a:cubicBezTo>
                      <a:pt x="2063" y="21"/>
                      <a:pt x="1817" y="44"/>
                      <a:pt x="1576" y="61"/>
                    </a:cubicBezTo>
                    <a:cubicBezTo>
                      <a:pt x="1076" y="97"/>
                      <a:pt x="572" y="146"/>
                      <a:pt x="77" y="200"/>
                    </a:cubicBezTo>
                    <a:cubicBezTo>
                      <a:pt x="50" y="204"/>
                      <a:pt x="1" y="271"/>
                      <a:pt x="41" y="271"/>
                    </a:cubicBezTo>
                    <a:cubicBezTo>
                      <a:pt x="532" y="249"/>
                      <a:pt x="1018" y="218"/>
                      <a:pt x="1509" y="195"/>
                    </a:cubicBezTo>
                    <a:cubicBezTo>
                      <a:pt x="1750" y="186"/>
                      <a:pt x="1987" y="182"/>
                      <a:pt x="2228" y="173"/>
                    </a:cubicBezTo>
                    <a:cubicBezTo>
                      <a:pt x="2478" y="169"/>
                      <a:pt x="2728" y="173"/>
                      <a:pt x="2978" y="128"/>
                    </a:cubicBezTo>
                    <a:cubicBezTo>
                      <a:pt x="3000" y="124"/>
                      <a:pt x="3072" y="48"/>
                      <a:pt x="3023" y="35"/>
                    </a:cubicBezTo>
                    <a:cubicBezTo>
                      <a:pt x="2904" y="8"/>
                      <a:pt x="2785" y="0"/>
                      <a:pt x="2665"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2" name="Google Shape;792;p44">
                <a:extLst>
                  <a:ext uri="{FF2B5EF4-FFF2-40B4-BE49-F238E27FC236}">
                    <a16:creationId xmlns:a16="http://schemas.microsoft.com/office/drawing/2014/main" id="{2CF5EE14-13E6-9EBD-5D32-28EB5EFE96CC}"/>
                  </a:ext>
                </a:extLst>
              </p:cNvPr>
              <p:cNvSpPr/>
              <p:nvPr/>
            </p:nvSpPr>
            <p:spPr>
              <a:xfrm>
                <a:off x="6216175" y="3603300"/>
                <a:ext cx="44775" cy="65475"/>
              </a:xfrm>
              <a:custGeom>
                <a:avLst/>
                <a:gdLst/>
                <a:ahLst/>
                <a:cxnLst/>
                <a:rect l="l" t="t" r="r" b="b"/>
                <a:pathLst>
                  <a:path w="1791" h="2619" extrusionOk="0">
                    <a:moveTo>
                      <a:pt x="1763" y="0"/>
                    </a:moveTo>
                    <a:cubicBezTo>
                      <a:pt x="1752" y="0"/>
                      <a:pt x="1740" y="5"/>
                      <a:pt x="1733" y="14"/>
                    </a:cubicBezTo>
                    <a:cubicBezTo>
                      <a:pt x="1389" y="389"/>
                      <a:pt x="1094" y="808"/>
                      <a:pt x="809" y="1228"/>
                    </a:cubicBezTo>
                    <a:cubicBezTo>
                      <a:pt x="657" y="1447"/>
                      <a:pt x="509" y="1670"/>
                      <a:pt x="367" y="1893"/>
                    </a:cubicBezTo>
                    <a:cubicBezTo>
                      <a:pt x="228" y="2107"/>
                      <a:pt x="81" y="2339"/>
                      <a:pt x="10" y="2585"/>
                    </a:cubicBezTo>
                    <a:cubicBezTo>
                      <a:pt x="1" y="2609"/>
                      <a:pt x="13" y="2618"/>
                      <a:pt x="30" y="2618"/>
                    </a:cubicBezTo>
                    <a:cubicBezTo>
                      <a:pt x="48" y="2618"/>
                      <a:pt x="70" y="2609"/>
                      <a:pt x="81" y="2598"/>
                    </a:cubicBezTo>
                    <a:cubicBezTo>
                      <a:pt x="260" y="2397"/>
                      <a:pt x="407" y="2165"/>
                      <a:pt x="550" y="1942"/>
                    </a:cubicBezTo>
                    <a:cubicBezTo>
                      <a:pt x="693" y="1719"/>
                      <a:pt x="840" y="1496"/>
                      <a:pt x="987" y="1277"/>
                    </a:cubicBezTo>
                    <a:cubicBezTo>
                      <a:pt x="1264" y="871"/>
                      <a:pt x="1554" y="469"/>
                      <a:pt x="1777" y="32"/>
                    </a:cubicBezTo>
                    <a:cubicBezTo>
                      <a:pt x="1790" y="10"/>
                      <a:pt x="1778" y="0"/>
                      <a:pt x="176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3" name="Google Shape;793;p44">
                <a:extLst>
                  <a:ext uri="{FF2B5EF4-FFF2-40B4-BE49-F238E27FC236}">
                    <a16:creationId xmlns:a16="http://schemas.microsoft.com/office/drawing/2014/main" id="{F35D2C72-8E71-C4C8-10B9-7A8C0A6009E5}"/>
                  </a:ext>
                </a:extLst>
              </p:cNvPr>
              <p:cNvSpPr/>
              <p:nvPr/>
            </p:nvSpPr>
            <p:spPr>
              <a:xfrm>
                <a:off x="6241450" y="3608700"/>
                <a:ext cx="37475" cy="38650"/>
              </a:xfrm>
              <a:custGeom>
                <a:avLst/>
                <a:gdLst/>
                <a:ahLst/>
                <a:cxnLst/>
                <a:rect l="l" t="t" r="r" b="b"/>
                <a:pathLst>
                  <a:path w="1499" h="1546" extrusionOk="0">
                    <a:moveTo>
                      <a:pt x="1459" y="1"/>
                    </a:moveTo>
                    <a:cubicBezTo>
                      <a:pt x="1455" y="1"/>
                      <a:pt x="1451" y="1"/>
                      <a:pt x="1445" y="3"/>
                    </a:cubicBezTo>
                    <a:cubicBezTo>
                      <a:pt x="1306" y="34"/>
                      <a:pt x="1195" y="115"/>
                      <a:pt x="1088" y="208"/>
                    </a:cubicBezTo>
                    <a:cubicBezTo>
                      <a:pt x="949" y="324"/>
                      <a:pt x="824" y="463"/>
                      <a:pt x="704" y="597"/>
                    </a:cubicBezTo>
                    <a:cubicBezTo>
                      <a:pt x="449" y="882"/>
                      <a:pt x="235" y="1190"/>
                      <a:pt x="21" y="1498"/>
                    </a:cubicBezTo>
                    <a:cubicBezTo>
                      <a:pt x="0" y="1528"/>
                      <a:pt x="12" y="1545"/>
                      <a:pt x="32" y="1545"/>
                    </a:cubicBezTo>
                    <a:cubicBezTo>
                      <a:pt x="42" y="1545"/>
                      <a:pt x="55" y="1540"/>
                      <a:pt x="65" y="1530"/>
                    </a:cubicBezTo>
                    <a:cubicBezTo>
                      <a:pt x="315" y="1271"/>
                      <a:pt x="552" y="998"/>
                      <a:pt x="780" y="722"/>
                    </a:cubicBezTo>
                    <a:cubicBezTo>
                      <a:pt x="891" y="592"/>
                      <a:pt x="1003" y="463"/>
                      <a:pt x="1128" y="342"/>
                    </a:cubicBezTo>
                    <a:cubicBezTo>
                      <a:pt x="1221" y="253"/>
                      <a:pt x="1320" y="150"/>
                      <a:pt x="1431" y="83"/>
                    </a:cubicBezTo>
                    <a:cubicBezTo>
                      <a:pt x="1456" y="71"/>
                      <a:pt x="1498" y="1"/>
                      <a:pt x="145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4" name="Google Shape;794;p44">
                <a:extLst>
                  <a:ext uri="{FF2B5EF4-FFF2-40B4-BE49-F238E27FC236}">
                    <a16:creationId xmlns:a16="http://schemas.microsoft.com/office/drawing/2014/main" id="{C068DAC0-0C76-5372-C7EA-FE6681C249E6}"/>
                  </a:ext>
                </a:extLst>
              </p:cNvPr>
              <p:cNvSpPr/>
              <p:nvPr/>
            </p:nvSpPr>
            <p:spPr>
              <a:xfrm>
                <a:off x="6258200" y="3587550"/>
                <a:ext cx="59150" cy="60075"/>
              </a:xfrm>
              <a:custGeom>
                <a:avLst/>
                <a:gdLst/>
                <a:ahLst/>
                <a:cxnLst/>
                <a:rect l="l" t="t" r="r" b="b"/>
                <a:pathLst>
                  <a:path w="2366" h="2403" extrusionOk="0">
                    <a:moveTo>
                      <a:pt x="2328" y="1"/>
                    </a:moveTo>
                    <a:cubicBezTo>
                      <a:pt x="2326" y="1"/>
                      <a:pt x="2325" y="1"/>
                      <a:pt x="2324" y="1"/>
                    </a:cubicBezTo>
                    <a:cubicBezTo>
                      <a:pt x="2132" y="14"/>
                      <a:pt x="1949" y="113"/>
                      <a:pt x="1792" y="215"/>
                    </a:cubicBezTo>
                    <a:cubicBezTo>
                      <a:pt x="1600" y="336"/>
                      <a:pt x="1426" y="487"/>
                      <a:pt x="1270" y="648"/>
                    </a:cubicBezTo>
                    <a:cubicBezTo>
                      <a:pt x="935" y="983"/>
                      <a:pt x="641" y="1362"/>
                      <a:pt x="377" y="1751"/>
                    </a:cubicBezTo>
                    <a:cubicBezTo>
                      <a:pt x="248" y="1947"/>
                      <a:pt x="141" y="2152"/>
                      <a:pt x="20" y="2353"/>
                    </a:cubicBezTo>
                    <a:cubicBezTo>
                      <a:pt x="0" y="2389"/>
                      <a:pt x="15" y="2402"/>
                      <a:pt x="38" y="2402"/>
                    </a:cubicBezTo>
                    <a:cubicBezTo>
                      <a:pt x="62" y="2402"/>
                      <a:pt x="94" y="2389"/>
                      <a:pt x="110" y="2371"/>
                    </a:cubicBezTo>
                    <a:cubicBezTo>
                      <a:pt x="275" y="2166"/>
                      <a:pt x="444" y="1965"/>
                      <a:pt x="601" y="1751"/>
                    </a:cubicBezTo>
                    <a:cubicBezTo>
                      <a:pt x="770" y="1528"/>
                      <a:pt x="931" y="1295"/>
                      <a:pt x="1114" y="1081"/>
                    </a:cubicBezTo>
                    <a:cubicBezTo>
                      <a:pt x="1288" y="871"/>
                      <a:pt x="1480" y="675"/>
                      <a:pt x="1685" y="501"/>
                    </a:cubicBezTo>
                    <a:cubicBezTo>
                      <a:pt x="1877" y="331"/>
                      <a:pt x="2096" y="206"/>
                      <a:pt x="2315" y="77"/>
                    </a:cubicBezTo>
                    <a:cubicBezTo>
                      <a:pt x="2332" y="64"/>
                      <a:pt x="2366" y="1"/>
                      <a:pt x="232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5" name="Google Shape;795;p44">
                <a:extLst>
                  <a:ext uri="{FF2B5EF4-FFF2-40B4-BE49-F238E27FC236}">
                    <a16:creationId xmlns:a16="http://schemas.microsoft.com/office/drawing/2014/main" id="{06AF37E5-EC1A-E13C-B641-BB67BDBA9385}"/>
                  </a:ext>
                </a:extLst>
              </p:cNvPr>
              <p:cNvSpPr/>
              <p:nvPr/>
            </p:nvSpPr>
            <p:spPr>
              <a:xfrm>
                <a:off x="6290650" y="3581850"/>
                <a:ext cx="55550" cy="45075"/>
              </a:xfrm>
              <a:custGeom>
                <a:avLst/>
                <a:gdLst/>
                <a:ahLst/>
                <a:cxnLst/>
                <a:rect l="l" t="t" r="r" b="b"/>
                <a:pathLst>
                  <a:path w="2222" h="1803" extrusionOk="0">
                    <a:moveTo>
                      <a:pt x="2181" y="1"/>
                    </a:moveTo>
                    <a:cubicBezTo>
                      <a:pt x="2179" y="1"/>
                      <a:pt x="2176" y="1"/>
                      <a:pt x="2173" y="1"/>
                    </a:cubicBezTo>
                    <a:cubicBezTo>
                      <a:pt x="1722" y="113"/>
                      <a:pt x="1325" y="376"/>
                      <a:pt x="976" y="671"/>
                    </a:cubicBezTo>
                    <a:cubicBezTo>
                      <a:pt x="624" y="970"/>
                      <a:pt x="271" y="1318"/>
                      <a:pt x="30" y="1720"/>
                    </a:cubicBezTo>
                    <a:cubicBezTo>
                      <a:pt x="1" y="1770"/>
                      <a:pt x="22" y="1802"/>
                      <a:pt x="56" y="1802"/>
                    </a:cubicBezTo>
                    <a:cubicBezTo>
                      <a:pt x="74" y="1802"/>
                      <a:pt x="95" y="1793"/>
                      <a:pt x="115" y="1773"/>
                    </a:cubicBezTo>
                    <a:cubicBezTo>
                      <a:pt x="427" y="1456"/>
                      <a:pt x="700" y="1108"/>
                      <a:pt x="1034" y="818"/>
                    </a:cubicBezTo>
                    <a:cubicBezTo>
                      <a:pt x="1374" y="515"/>
                      <a:pt x="1758" y="274"/>
                      <a:pt x="2164" y="73"/>
                    </a:cubicBezTo>
                    <a:cubicBezTo>
                      <a:pt x="2185" y="64"/>
                      <a:pt x="2222" y="1"/>
                      <a:pt x="218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6" name="Google Shape;796;p44">
                <a:extLst>
                  <a:ext uri="{FF2B5EF4-FFF2-40B4-BE49-F238E27FC236}">
                    <a16:creationId xmlns:a16="http://schemas.microsoft.com/office/drawing/2014/main" id="{C4A4151B-0DAD-C942-C76E-90D1D5DD0751}"/>
                  </a:ext>
                </a:extLst>
              </p:cNvPr>
              <p:cNvSpPr/>
              <p:nvPr/>
            </p:nvSpPr>
            <p:spPr>
              <a:xfrm>
                <a:off x="6316500" y="3583125"/>
                <a:ext cx="43775" cy="31500"/>
              </a:xfrm>
              <a:custGeom>
                <a:avLst/>
                <a:gdLst/>
                <a:ahLst/>
                <a:cxnLst/>
                <a:rect l="l" t="t" r="r" b="b"/>
                <a:pathLst>
                  <a:path w="1751" h="1260" extrusionOk="0">
                    <a:moveTo>
                      <a:pt x="1539" y="0"/>
                    </a:moveTo>
                    <a:cubicBezTo>
                      <a:pt x="1519" y="0"/>
                      <a:pt x="1499" y="1"/>
                      <a:pt x="1478" y="4"/>
                    </a:cubicBezTo>
                    <a:cubicBezTo>
                      <a:pt x="1402" y="17"/>
                      <a:pt x="1331" y="40"/>
                      <a:pt x="1255" y="66"/>
                    </a:cubicBezTo>
                    <a:cubicBezTo>
                      <a:pt x="1081" y="133"/>
                      <a:pt x="916" y="240"/>
                      <a:pt x="768" y="352"/>
                    </a:cubicBezTo>
                    <a:cubicBezTo>
                      <a:pt x="451" y="584"/>
                      <a:pt x="192" y="870"/>
                      <a:pt x="14" y="1222"/>
                    </a:cubicBezTo>
                    <a:cubicBezTo>
                      <a:pt x="1" y="1249"/>
                      <a:pt x="14" y="1259"/>
                      <a:pt x="31" y="1259"/>
                    </a:cubicBezTo>
                    <a:cubicBezTo>
                      <a:pt x="44" y="1259"/>
                      <a:pt x="58" y="1254"/>
                      <a:pt x="67" y="1245"/>
                    </a:cubicBezTo>
                    <a:cubicBezTo>
                      <a:pt x="188" y="1120"/>
                      <a:pt x="313" y="1008"/>
                      <a:pt x="438" y="888"/>
                    </a:cubicBezTo>
                    <a:cubicBezTo>
                      <a:pt x="563" y="772"/>
                      <a:pt x="688" y="651"/>
                      <a:pt x="826" y="544"/>
                    </a:cubicBezTo>
                    <a:cubicBezTo>
                      <a:pt x="951" y="441"/>
                      <a:pt x="1085" y="352"/>
                      <a:pt x="1228" y="281"/>
                    </a:cubicBezTo>
                    <a:cubicBezTo>
                      <a:pt x="1357" y="209"/>
                      <a:pt x="1509" y="138"/>
                      <a:pt x="1656" y="115"/>
                    </a:cubicBezTo>
                    <a:cubicBezTo>
                      <a:pt x="1692" y="107"/>
                      <a:pt x="1750" y="26"/>
                      <a:pt x="1692" y="17"/>
                    </a:cubicBezTo>
                    <a:cubicBezTo>
                      <a:pt x="1637" y="8"/>
                      <a:pt x="1590" y="0"/>
                      <a:pt x="153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7" name="Google Shape;797;p44">
                <a:extLst>
                  <a:ext uri="{FF2B5EF4-FFF2-40B4-BE49-F238E27FC236}">
                    <a16:creationId xmlns:a16="http://schemas.microsoft.com/office/drawing/2014/main" id="{C2813E17-C8E9-809B-7A96-0FF0A96E9B78}"/>
                  </a:ext>
                </a:extLst>
              </p:cNvPr>
              <p:cNvSpPr/>
              <p:nvPr/>
            </p:nvSpPr>
            <p:spPr>
              <a:xfrm>
                <a:off x="6354550" y="3579575"/>
                <a:ext cx="32600" cy="24225"/>
              </a:xfrm>
              <a:custGeom>
                <a:avLst/>
                <a:gdLst/>
                <a:ahLst/>
                <a:cxnLst/>
                <a:rect l="l" t="t" r="r" b="b"/>
                <a:pathLst>
                  <a:path w="1304" h="969" extrusionOk="0">
                    <a:moveTo>
                      <a:pt x="1186" y="0"/>
                    </a:moveTo>
                    <a:cubicBezTo>
                      <a:pt x="1151" y="0"/>
                      <a:pt x="1118" y="3"/>
                      <a:pt x="1081" y="12"/>
                    </a:cubicBezTo>
                    <a:cubicBezTo>
                      <a:pt x="1014" y="25"/>
                      <a:pt x="951" y="48"/>
                      <a:pt x="884" y="74"/>
                    </a:cubicBezTo>
                    <a:cubicBezTo>
                      <a:pt x="759" y="128"/>
                      <a:pt x="639" y="204"/>
                      <a:pt x="532" y="284"/>
                    </a:cubicBezTo>
                    <a:cubicBezTo>
                      <a:pt x="411" y="365"/>
                      <a:pt x="304" y="463"/>
                      <a:pt x="210" y="570"/>
                    </a:cubicBezTo>
                    <a:cubicBezTo>
                      <a:pt x="152" y="632"/>
                      <a:pt x="103" y="699"/>
                      <a:pt x="63" y="771"/>
                    </a:cubicBezTo>
                    <a:cubicBezTo>
                      <a:pt x="41" y="811"/>
                      <a:pt x="1" y="873"/>
                      <a:pt x="1" y="936"/>
                    </a:cubicBezTo>
                    <a:cubicBezTo>
                      <a:pt x="1" y="961"/>
                      <a:pt x="18" y="969"/>
                      <a:pt x="37" y="969"/>
                    </a:cubicBezTo>
                    <a:cubicBezTo>
                      <a:pt x="48" y="969"/>
                      <a:pt x="59" y="966"/>
                      <a:pt x="68" y="963"/>
                    </a:cubicBezTo>
                    <a:cubicBezTo>
                      <a:pt x="126" y="940"/>
                      <a:pt x="170" y="896"/>
                      <a:pt x="210" y="869"/>
                    </a:cubicBezTo>
                    <a:cubicBezTo>
                      <a:pt x="242" y="847"/>
                      <a:pt x="268" y="815"/>
                      <a:pt x="300" y="793"/>
                    </a:cubicBezTo>
                    <a:lnTo>
                      <a:pt x="300" y="793"/>
                    </a:lnTo>
                    <a:cubicBezTo>
                      <a:pt x="294" y="798"/>
                      <a:pt x="292" y="800"/>
                      <a:pt x="292" y="800"/>
                    </a:cubicBezTo>
                    <a:cubicBezTo>
                      <a:pt x="294" y="800"/>
                      <a:pt x="326" y="775"/>
                      <a:pt x="326" y="775"/>
                    </a:cubicBezTo>
                    <a:cubicBezTo>
                      <a:pt x="344" y="762"/>
                      <a:pt x="358" y="748"/>
                      <a:pt x="371" y="735"/>
                    </a:cubicBezTo>
                    <a:cubicBezTo>
                      <a:pt x="398" y="713"/>
                      <a:pt x="420" y="690"/>
                      <a:pt x="442" y="673"/>
                    </a:cubicBezTo>
                    <a:cubicBezTo>
                      <a:pt x="447" y="668"/>
                      <a:pt x="450" y="665"/>
                      <a:pt x="451" y="664"/>
                    </a:cubicBezTo>
                    <a:cubicBezTo>
                      <a:pt x="469" y="646"/>
                      <a:pt x="492" y="628"/>
                      <a:pt x="509" y="610"/>
                    </a:cubicBezTo>
                    <a:cubicBezTo>
                      <a:pt x="523" y="601"/>
                      <a:pt x="536" y="592"/>
                      <a:pt x="545" y="583"/>
                    </a:cubicBezTo>
                    <a:cubicBezTo>
                      <a:pt x="550" y="579"/>
                      <a:pt x="552" y="577"/>
                      <a:pt x="552" y="577"/>
                    </a:cubicBezTo>
                    <a:lnTo>
                      <a:pt x="552" y="577"/>
                    </a:lnTo>
                    <a:cubicBezTo>
                      <a:pt x="552" y="577"/>
                      <a:pt x="538" y="588"/>
                      <a:pt x="537" y="588"/>
                    </a:cubicBezTo>
                    <a:cubicBezTo>
                      <a:pt x="537" y="588"/>
                      <a:pt x="541" y="585"/>
                      <a:pt x="554" y="574"/>
                    </a:cubicBezTo>
                    <a:cubicBezTo>
                      <a:pt x="576" y="557"/>
                      <a:pt x="603" y="534"/>
                      <a:pt x="625" y="516"/>
                    </a:cubicBezTo>
                    <a:cubicBezTo>
                      <a:pt x="719" y="440"/>
                      <a:pt x="817" y="374"/>
                      <a:pt x="920" y="307"/>
                    </a:cubicBezTo>
                    <a:cubicBezTo>
                      <a:pt x="969" y="275"/>
                      <a:pt x="1023" y="240"/>
                      <a:pt x="1076" y="208"/>
                    </a:cubicBezTo>
                    <a:cubicBezTo>
                      <a:pt x="1130" y="173"/>
                      <a:pt x="1183" y="132"/>
                      <a:pt x="1237" y="92"/>
                    </a:cubicBezTo>
                    <a:cubicBezTo>
                      <a:pt x="1264" y="74"/>
                      <a:pt x="1304" y="7"/>
                      <a:pt x="1250" y="3"/>
                    </a:cubicBezTo>
                    <a:cubicBezTo>
                      <a:pt x="1228" y="1"/>
                      <a:pt x="1206" y="0"/>
                      <a:pt x="118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8" name="Google Shape;798;p44">
                <a:extLst>
                  <a:ext uri="{FF2B5EF4-FFF2-40B4-BE49-F238E27FC236}">
                    <a16:creationId xmlns:a16="http://schemas.microsoft.com/office/drawing/2014/main" id="{7EBC73C2-9197-3EC6-E9EC-C919630E8634}"/>
                  </a:ext>
                </a:extLst>
              </p:cNvPr>
              <p:cNvSpPr/>
              <p:nvPr/>
            </p:nvSpPr>
            <p:spPr>
              <a:xfrm>
                <a:off x="6379950" y="3578250"/>
                <a:ext cx="32625" cy="23050"/>
              </a:xfrm>
              <a:custGeom>
                <a:avLst/>
                <a:gdLst/>
                <a:ahLst/>
                <a:cxnLst/>
                <a:rect l="l" t="t" r="r" b="b"/>
                <a:pathLst>
                  <a:path w="1305" h="922" extrusionOk="0">
                    <a:moveTo>
                      <a:pt x="1121" y="0"/>
                    </a:moveTo>
                    <a:cubicBezTo>
                      <a:pt x="1077" y="0"/>
                      <a:pt x="1029" y="14"/>
                      <a:pt x="989" y="25"/>
                    </a:cubicBezTo>
                    <a:cubicBezTo>
                      <a:pt x="850" y="60"/>
                      <a:pt x="725" y="132"/>
                      <a:pt x="609" y="212"/>
                    </a:cubicBezTo>
                    <a:cubicBezTo>
                      <a:pt x="484" y="302"/>
                      <a:pt x="364" y="404"/>
                      <a:pt x="257" y="516"/>
                    </a:cubicBezTo>
                    <a:cubicBezTo>
                      <a:pt x="159" y="618"/>
                      <a:pt x="78" y="752"/>
                      <a:pt x="16" y="877"/>
                    </a:cubicBezTo>
                    <a:cubicBezTo>
                      <a:pt x="1" y="904"/>
                      <a:pt x="16" y="921"/>
                      <a:pt x="36" y="921"/>
                    </a:cubicBezTo>
                    <a:cubicBezTo>
                      <a:pt x="45" y="921"/>
                      <a:pt x="56" y="917"/>
                      <a:pt x="65" y="909"/>
                    </a:cubicBezTo>
                    <a:cubicBezTo>
                      <a:pt x="154" y="837"/>
                      <a:pt x="248" y="766"/>
                      <a:pt x="342" y="694"/>
                    </a:cubicBezTo>
                    <a:cubicBezTo>
                      <a:pt x="408" y="636"/>
                      <a:pt x="449" y="601"/>
                      <a:pt x="507" y="547"/>
                    </a:cubicBezTo>
                    <a:cubicBezTo>
                      <a:pt x="547" y="516"/>
                      <a:pt x="533" y="525"/>
                      <a:pt x="565" y="498"/>
                    </a:cubicBezTo>
                    <a:cubicBezTo>
                      <a:pt x="591" y="476"/>
                      <a:pt x="614" y="458"/>
                      <a:pt x="641" y="440"/>
                    </a:cubicBezTo>
                    <a:cubicBezTo>
                      <a:pt x="734" y="368"/>
                      <a:pt x="824" y="306"/>
                      <a:pt x="917" y="261"/>
                    </a:cubicBezTo>
                    <a:cubicBezTo>
                      <a:pt x="993" y="218"/>
                      <a:pt x="1078" y="206"/>
                      <a:pt x="1156" y="163"/>
                    </a:cubicBezTo>
                    <a:lnTo>
                      <a:pt x="1181" y="163"/>
                    </a:lnTo>
                    <a:cubicBezTo>
                      <a:pt x="1182" y="163"/>
                      <a:pt x="1183" y="163"/>
                      <a:pt x="1184" y="163"/>
                    </a:cubicBezTo>
                    <a:cubicBezTo>
                      <a:pt x="1225" y="163"/>
                      <a:pt x="1304" y="78"/>
                      <a:pt x="1248" y="52"/>
                    </a:cubicBezTo>
                    <a:cubicBezTo>
                      <a:pt x="1248" y="52"/>
                      <a:pt x="1232" y="45"/>
                      <a:pt x="1226" y="44"/>
                    </a:cubicBezTo>
                    <a:lnTo>
                      <a:pt x="1226" y="44"/>
                    </a:lnTo>
                    <a:cubicBezTo>
                      <a:pt x="1222" y="39"/>
                      <a:pt x="1215" y="32"/>
                      <a:pt x="1212" y="29"/>
                    </a:cubicBezTo>
                    <a:cubicBezTo>
                      <a:pt x="1199" y="16"/>
                      <a:pt x="1172" y="7"/>
                      <a:pt x="1149" y="2"/>
                    </a:cubicBezTo>
                    <a:cubicBezTo>
                      <a:pt x="1140" y="1"/>
                      <a:pt x="1131" y="0"/>
                      <a:pt x="1121"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9" name="Google Shape;799;p44">
                <a:extLst>
                  <a:ext uri="{FF2B5EF4-FFF2-40B4-BE49-F238E27FC236}">
                    <a16:creationId xmlns:a16="http://schemas.microsoft.com/office/drawing/2014/main" id="{90B55425-8C08-2277-B06B-CDC44DF85BD7}"/>
                  </a:ext>
                </a:extLst>
              </p:cNvPr>
              <p:cNvSpPr/>
              <p:nvPr/>
            </p:nvSpPr>
            <p:spPr>
              <a:xfrm>
                <a:off x="6422025" y="3574250"/>
                <a:ext cx="25700" cy="15900"/>
              </a:xfrm>
              <a:custGeom>
                <a:avLst/>
                <a:gdLst/>
                <a:ahLst/>
                <a:cxnLst/>
                <a:rect l="l" t="t" r="r" b="b"/>
                <a:pathLst>
                  <a:path w="1028" h="636" extrusionOk="0">
                    <a:moveTo>
                      <a:pt x="794" y="1"/>
                    </a:moveTo>
                    <a:cubicBezTo>
                      <a:pt x="703" y="1"/>
                      <a:pt x="609" y="33"/>
                      <a:pt x="524" y="69"/>
                    </a:cubicBezTo>
                    <a:cubicBezTo>
                      <a:pt x="440" y="109"/>
                      <a:pt x="355" y="167"/>
                      <a:pt x="279" y="225"/>
                    </a:cubicBezTo>
                    <a:cubicBezTo>
                      <a:pt x="234" y="261"/>
                      <a:pt x="190" y="301"/>
                      <a:pt x="149" y="341"/>
                    </a:cubicBezTo>
                    <a:cubicBezTo>
                      <a:pt x="110" y="385"/>
                      <a:pt x="67" y="432"/>
                      <a:pt x="48" y="488"/>
                    </a:cubicBezTo>
                    <a:lnTo>
                      <a:pt x="48" y="488"/>
                    </a:lnTo>
                    <a:cubicBezTo>
                      <a:pt x="29" y="517"/>
                      <a:pt x="13" y="546"/>
                      <a:pt x="7" y="582"/>
                    </a:cubicBezTo>
                    <a:cubicBezTo>
                      <a:pt x="0" y="615"/>
                      <a:pt x="20" y="635"/>
                      <a:pt x="45" y="635"/>
                    </a:cubicBezTo>
                    <a:cubicBezTo>
                      <a:pt x="54" y="635"/>
                      <a:pt x="64" y="633"/>
                      <a:pt x="74" y="627"/>
                    </a:cubicBezTo>
                    <a:cubicBezTo>
                      <a:pt x="103" y="609"/>
                      <a:pt x="131" y="589"/>
                      <a:pt x="157" y="568"/>
                    </a:cubicBezTo>
                    <a:lnTo>
                      <a:pt x="157" y="568"/>
                    </a:lnTo>
                    <a:cubicBezTo>
                      <a:pt x="201" y="548"/>
                      <a:pt x="238" y="512"/>
                      <a:pt x="274" y="475"/>
                    </a:cubicBezTo>
                    <a:cubicBezTo>
                      <a:pt x="283" y="470"/>
                      <a:pt x="292" y="462"/>
                      <a:pt x="301" y="457"/>
                    </a:cubicBezTo>
                    <a:cubicBezTo>
                      <a:pt x="303" y="455"/>
                      <a:pt x="304" y="454"/>
                      <a:pt x="305" y="453"/>
                    </a:cubicBezTo>
                    <a:lnTo>
                      <a:pt x="305" y="453"/>
                    </a:lnTo>
                    <a:cubicBezTo>
                      <a:pt x="305" y="453"/>
                      <a:pt x="306" y="453"/>
                      <a:pt x="306" y="453"/>
                    </a:cubicBezTo>
                    <a:cubicBezTo>
                      <a:pt x="319" y="439"/>
                      <a:pt x="332" y="426"/>
                      <a:pt x="350" y="417"/>
                    </a:cubicBezTo>
                    <a:cubicBezTo>
                      <a:pt x="381" y="390"/>
                      <a:pt x="417" y="363"/>
                      <a:pt x="453" y="341"/>
                    </a:cubicBezTo>
                    <a:cubicBezTo>
                      <a:pt x="465" y="328"/>
                      <a:pt x="482" y="320"/>
                      <a:pt x="495" y="311"/>
                    </a:cubicBezTo>
                    <a:lnTo>
                      <a:pt x="495" y="311"/>
                    </a:lnTo>
                    <a:cubicBezTo>
                      <a:pt x="494" y="312"/>
                      <a:pt x="494" y="312"/>
                      <a:pt x="495" y="312"/>
                    </a:cubicBezTo>
                    <a:cubicBezTo>
                      <a:pt x="496" y="312"/>
                      <a:pt x="504" y="308"/>
                      <a:pt x="503" y="308"/>
                    </a:cubicBezTo>
                    <a:lnTo>
                      <a:pt x="503" y="308"/>
                    </a:lnTo>
                    <a:cubicBezTo>
                      <a:pt x="502" y="308"/>
                      <a:pt x="501" y="308"/>
                      <a:pt x="498" y="310"/>
                    </a:cubicBezTo>
                    <a:cubicBezTo>
                      <a:pt x="497" y="310"/>
                      <a:pt x="496" y="311"/>
                      <a:pt x="495" y="311"/>
                    </a:cubicBezTo>
                    <a:lnTo>
                      <a:pt x="495" y="311"/>
                    </a:lnTo>
                    <a:cubicBezTo>
                      <a:pt x="496" y="310"/>
                      <a:pt x="498" y="309"/>
                      <a:pt x="502" y="305"/>
                    </a:cubicBezTo>
                    <a:cubicBezTo>
                      <a:pt x="515" y="301"/>
                      <a:pt x="524" y="292"/>
                      <a:pt x="533" y="287"/>
                    </a:cubicBezTo>
                    <a:cubicBezTo>
                      <a:pt x="538" y="285"/>
                      <a:pt x="541" y="283"/>
                      <a:pt x="543" y="281"/>
                    </a:cubicBezTo>
                    <a:lnTo>
                      <a:pt x="543" y="281"/>
                    </a:lnTo>
                    <a:cubicBezTo>
                      <a:pt x="546" y="280"/>
                      <a:pt x="550" y="279"/>
                      <a:pt x="551" y="279"/>
                    </a:cubicBezTo>
                    <a:cubicBezTo>
                      <a:pt x="560" y="274"/>
                      <a:pt x="569" y="270"/>
                      <a:pt x="578" y="265"/>
                    </a:cubicBezTo>
                    <a:cubicBezTo>
                      <a:pt x="591" y="256"/>
                      <a:pt x="609" y="247"/>
                      <a:pt x="627" y="238"/>
                    </a:cubicBezTo>
                    <a:cubicBezTo>
                      <a:pt x="636" y="238"/>
                      <a:pt x="640" y="234"/>
                      <a:pt x="649" y="229"/>
                    </a:cubicBezTo>
                    <a:cubicBezTo>
                      <a:pt x="649" y="229"/>
                      <a:pt x="657" y="227"/>
                      <a:pt x="662" y="225"/>
                    </a:cubicBezTo>
                    <a:lnTo>
                      <a:pt x="662" y="225"/>
                    </a:lnTo>
                    <a:cubicBezTo>
                      <a:pt x="660" y="226"/>
                      <a:pt x="659" y="226"/>
                      <a:pt x="659" y="226"/>
                    </a:cubicBezTo>
                    <a:cubicBezTo>
                      <a:pt x="659" y="226"/>
                      <a:pt x="677" y="220"/>
                      <a:pt x="681" y="220"/>
                    </a:cubicBezTo>
                    <a:cubicBezTo>
                      <a:pt x="689" y="216"/>
                      <a:pt x="703" y="212"/>
                      <a:pt x="716" y="207"/>
                    </a:cubicBezTo>
                    <a:cubicBezTo>
                      <a:pt x="722" y="205"/>
                      <a:pt x="726" y="204"/>
                      <a:pt x="728" y="203"/>
                    </a:cubicBezTo>
                    <a:lnTo>
                      <a:pt x="728" y="203"/>
                    </a:lnTo>
                    <a:cubicBezTo>
                      <a:pt x="729" y="203"/>
                      <a:pt x="729" y="203"/>
                      <a:pt x="730" y="203"/>
                    </a:cubicBezTo>
                    <a:cubicBezTo>
                      <a:pt x="739" y="198"/>
                      <a:pt x="743" y="198"/>
                      <a:pt x="752" y="198"/>
                    </a:cubicBezTo>
                    <a:cubicBezTo>
                      <a:pt x="765" y="194"/>
                      <a:pt x="783" y="189"/>
                      <a:pt x="801" y="185"/>
                    </a:cubicBezTo>
                    <a:cubicBezTo>
                      <a:pt x="812" y="183"/>
                      <a:pt x="826" y="181"/>
                      <a:pt x="840" y="181"/>
                    </a:cubicBezTo>
                    <a:cubicBezTo>
                      <a:pt x="854" y="181"/>
                      <a:pt x="868" y="183"/>
                      <a:pt x="881" y="185"/>
                    </a:cubicBezTo>
                    <a:cubicBezTo>
                      <a:pt x="883" y="185"/>
                      <a:pt x="884" y="185"/>
                      <a:pt x="885" y="185"/>
                    </a:cubicBezTo>
                    <a:cubicBezTo>
                      <a:pt x="939" y="185"/>
                      <a:pt x="1027" y="86"/>
                      <a:pt x="962" y="46"/>
                    </a:cubicBezTo>
                    <a:cubicBezTo>
                      <a:pt x="908" y="14"/>
                      <a:pt x="852" y="1"/>
                      <a:pt x="79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0" name="Google Shape;800;p44">
                <a:extLst>
                  <a:ext uri="{FF2B5EF4-FFF2-40B4-BE49-F238E27FC236}">
                    <a16:creationId xmlns:a16="http://schemas.microsoft.com/office/drawing/2014/main" id="{F810B6C1-8606-F0AF-74C4-2F101199B15A}"/>
                  </a:ext>
                </a:extLst>
              </p:cNvPr>
              <p:cNvSpPr/>
              <p:nvPr/>
            </p:nvSpPr>
            <p:spPr>
              <a:xfrm>
                <a:off x="6446500" y="3579975"/>
                <a:ext cx="12200" cy="8600"/>
              </a:xfrm>
              <a:custGeom>
                <a:avLst/>
                <a:gdLst/>
                <a:ahLst/>
                <a:cxnLst/>
                <a:rect l="l" t="t" r="r" b="b"/>
                <a:pathLst>
                  <a:path w="488" h="344" extrusionOk="0">
                    <a:moveTo>
                      <a:pt x="161" y="125"/>
                    </a:moveTo>
                    <a:lnTo>
                      <a:pt x="161" y="125"/>
                    </a:lnTo>
                    <a:cubicBezTo>
                      <a:pt x="159" y="127"/>
                      <a:pt x="156" y="129"/>
                      <a:pt x="153" y="130"/>
                    </a:cubicBezTo>
                    <a:lnTo>
                      <a:pt x="153" y="130"/>
                    </a:lnTo>
                    <a:cubicBezTo>
                      <a:pt x="156" y="128"/>
                      <a:pt x="159" y="127"/>
                      <a:pt x="161" y="125"/>
                    </a:cubicBezTo>
                    <a:close/>
                    <a:moveTo>
                      <a:pt x="83" y="196"/>
                    </a:moveTo>
                    <a:cubicBezTo>
                      <a:pt x="76" y="205"/>
                      <a:pt x="71" y="215"/>
                      <a:pt x="61" y="229"/>
                    </a:cubicBezTo>
                    <a:lnTo>
                      <a:pt x="61" y="229"/>
                    </a:lnTo>
                    <a:cubicBezTo>
                      <a:pt x="63" y="225"/>
                      <a:pt x="67" y="218"/>
                      <a:pt x="72" y="210"/>
                    </a:cubicBezTo>
                    <a:lnTo>
                      <a:pt x="83" y="196"/>
                    </a:lnTo>
                    <a:close/>
                    <a:moveTo>
                      <a:pt x="121" y="335"/>
                    </a:moveTo>
                    <a:lnTo>
                      <a:pt x="121" y="335"/>
                    </a:lnTo>
                    <a:cubicBezTo>
                      <a:pt x="115" y="338"/>
                      <a:pt x="109" y="339"/>
                      <a:pt x="102" y="340"/>
                    </a:cubicBezTo>
                    <a:lnTo>
                      <a:pt x="102" y="340"/>
                    </a:lnTo>
                    <a:cubicBezTo>
                      <a:pt x="109" y="338"/>
                      <a:pt x="115" y="336"/>
                      <a:pt x="121" y="335"/>
                    </a:cubicBezTo>
                    <a:close/>
                    <a:moveTo>
                      <a:pt x="393" y="0"/>
                    </a:moveTo>
                    <a:cubicBezTo>
                      <a:pt x="376" y="0"/>
                      <a:pt x="358" y="5"/>
                      <a:pt x="344" y="9"/>
                    </a:cubicBezTo>
                    <a:cubicBezTo>
                      <a:pt x="309" y="27"/>
                      <a:pt x="273" y="41"/>
                      <a:pt x="242" y="63"/>
                    </a:cubicBezTo>
                    <a:cubicBezTo>
                      <a:pt x="228" y="72"/>
                      <a:pt x="215" y="81"/>
                      <a:pt x="201" y="90"/>
                    </a:cubicBezTo>
                    <a:cubicBezTo>
                      <a:pt x="179" y="105"/>
                      <a:pt x="159" y="123"/>
                      <a:pt x="140" y="139"/>
                    </a:cubicBezTo>
                    <a:lnTo>
                      <a:pt x="140" y="139"/>
                    </a:lnTo>
                    <a:cubicBezTo>
                      <a:pt x="125" y="150"/>
                      <a:pt x="111" y="162"/>
                      <a:pt x="99" y="175"/>
                    </a:cubicBezTo>
                    <a:cubicBezTo>
                      <a:pt x="93" y="182"/>
                      <a:pt x="89" y="188"/>
                      <a:pt x="85" y="193"/>
                    </a:cubicBezTo>
                    <a:lnTo>
                      <a:pt x="85" y="193"/>
                    </a:lnTo>
                    <a:cubicBezTo>
                      <a:pt x="76" y="202"/>
                      <a:pt x="72" y="210"/>
                      <a:pt x="63" y="219"/>
                    </a:cubicBezTo>
                    <a:cubicBezTo>
                      <a:pt x="41" y="246"/>
                      <a:pt x="1" y="317"/>
                      <a:pt x="54" y="340"/>
                    </a:cubicBezTo>
                    <a:cubicBezTo>
                      <a:pt x="61" y="342"/>
                      <a:pt x="68" y="343"/>
                      <a:pt x="75" y="343"/>
                    </a:cubicBezTo>
                    <a:cubicBezTo>
                      <a:pt x="83" y="343"/>
                      <a:pt x="92" y="342"/>
                      <a:pt x="100" y="340"/>
                    </a:cubicBezTo>
                    <a:lnTo>
                      <a:pt x="100" y="340"/>
                    </a:lnTo>
                    <a:cubicBezTo>
                      <a:pt x="101" y="340"/>
                      <a:pt x="103" y="340"/>
                      <a:pt x="105" y="340"/>
                    </a:cubicBezTo>
                    <a:cubicBezTo>
                      <a:pt x="140" y="340"/>
                      <a:pt x="169" y="320"/>
                      <a:pt x="197" y="304"/>
                    </a:cubicBezTo>
                    <a:cubicBezTo>
                      <a:pt x="228" y="286"/>
                      <a:pt x="260" y="273"/>
                      <a:pt x="286" y="246"/>
                    </a:cubicBezTo>
                    <a:cubicBezTo>
                      <a:pt x="313" y="228"/>
                      <a:pt x="340" y="201"/>
                      <a:pt x="362" y="179"/>
                    </a:cubicBezTo>
                    <a:cubicBezTo>
                      <a:pt x="368" y="173"/>
                      <a:pt x="374" y="167"/>
                      <a:pt x="381" y="161"/>
                    </a:cubicBezTo>
                    <a:lnTo>
                      <a:pt x="381" y="161"/>
                    </a:lnTo>
                    <a:cubicBezTo>
                      <a:pt x="401" y="158"/>
                      <a:pt x="417" y="142"/>
                      <a:pt x="429" y="125"/>
                    </a:cubicBezTo>
                    <a:cubicBezTo>
                      <a:pt x="451" y="99"/>
                      <a:pt x="487" y="50"/>
                      <a:pt x="460" y="14"/>
                    </a:cubicBezTo>
                    <a:cubicBezTo>
                      <a:pt x="451" y="5"/>
                      <a:pt x="443" y="5"/>
                      <a:pt x="434" y="5"/>
                    </a:cubicBezTo>
                    <a:lnTo>
                      <a:pt x="420" y="5"/>
                    </a:lnTo>
                    <a:cubicBezTo>
                      <a:pt x="451" y="5"/>
                      <a:pt x="420" y="5"/>
                      <a:pt x="411" y="0"/>
                    </a:cubicBezTo>
                    <a:lnTo>
                      <a:pt x="398" y="0"/>
                    </a:lnTo>
                    <a:cubicBezTo>
                      <a:pt x="398" y="0"/>
                      <a:pt x="398" y="1"/>
                      <a:pt x="398" y="1"/>
                    </a:cubicBezTo>
                    <a:lnTo>
                      <a:pt x="398" y="1"/>
                    </a:lnTo>
                    <a:cubicBezTo>
                      <a:pt x="397" y="0"/>
                      <a:pt x="395" y="0"/>
                      <a:pt x="39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1" name="Google Shape;801;p44">
                <a:extLst>
                  <a:ext uri="{FF2B5EF4-FFF2-40B4-BE49-F238E27FC236}">
                    <a16:creationId xmlns:a16="http://schemas.microsoft.com/office/drawing/2014/main" id="{D7FF97E3-5B97-131C-3612-FB158E19131C}"/>
                  </a:ext>
                </a:extLst>
              </p:cNvPr>
              <p:cNvSpPr/>
              <p:nvPr/>
            </p:nvSpPr>
            <p:spPr>
              <a:xfrm>
                <a:off x="6174675" y="3588900"/>
                <a:ext cx="55600" cy="83175"/>
              </a:xfrm>
              <a:custGeom>
                <a:avLst/>
                <a:gdLst/>
                <a:ahLst/>
                <a:cxnLst/>
                <a:rect l="l" t="t" r="r" b="b"/>
                <a:pathLst>
                  <a:path w="2224" h="3327" extrusionOk="0">
                    <a:moveTo>
                      <a:pt x="527" y="166"/>
                    </a:moveTo>
                    <a:cubicBezTo>
                      <a:pt x="529" y="170"/>
                      <a:pt x="530" y="172"/>
                      <a:pt x="531" y="174"/>
                    </a:cubicBezTo>
                    <a:lnTo>
                      <a:pt x="531" y="174"/>
                    </a:lnTo>
                    <a:cubicBezTo>
                      <a:pt x="529" y="171"/>
                      <a:pt x="528" y="169"/>
                      <a:pt x="527" y="166"/>
                    </a:cubicBezTo>
                    <a:close/>
                    <a:moveTo>
                      <a:pt x="55" y="215"/>
                    </a:moveTo>
                    <a:lnTo>
                      <a:pt x="55" y="215"/>
                    </a:lnTo>
                    <a:cubicBezTo>
                      <a:pt x="55" y="215"/>
                      <a:pt x="54" y="218"/>
                      <a:pt x="49" y="228"/>
                    </a:cubicBezTo>
                    <a:cubicBezTo>
                      <a:pt x="49" y="225"/>
                      <a:pt x="55" y="215"/>
                      <a:pt x="55" y="215"/>
                    </a:cubicBezTo>
                    <a:close/>
                    <a:moveTo>
                      <a:pt x="563" y="250"/>
                    </a:moveTo>
                    <a:cubicBezTo>
                      <a:pt x="563" y="251"/>
                      <a:pt x="563" y="252"/>
                      <a:pt x="563" y="253"/>
                    </a:cubicBezTo>
                    <a:lnTo>
                      <a:pt x="563" y="253"/>
                    </a:lnTo>
                    <a:cubicBezTo>
                      <a:pt x="563" y="252"/>
                      <a:pt x="563" y="251"/>
                      <a:pt x="563" y="250"/>
                    </a:cubicBezTo>
                    <a:close/>
                    <a:moveTo>
                      <a:pt x="2000" y="2741"/>
                    </a:moveTo>
                    <a:cubicBezTo>
                      <a:pt x="2000" y="2741"/>
                      <a:pt x="2000" y="2741"/>
                      <a:pt x="2000" y="2741"/>
                    </a:cubicBezTo>
                    <a:lnTo>
                      <a:pt x="2000" y="2741"/>
                    </a:lnTo>
                    <a:cubicBezTo>
                      <a:pt x="2000" y="2741"/>
                      <a:pt x="2000" y="2741"/>
                      <a:pt x="2000" y="2741"/>
                    </a:cubicBezTo>
                    <a:cubicBezTo>
                      <a:pt x="2000" y="2741"/>
                      <a:pt x="2000" y="2741"/>
                      <a:pt x="2000" y="2741"/>
                    </a:cubicBezTo>
                    <a:close/>
                    <a:moveTo>
                      <a:pt x="307" y="0"/>
                    </a:moveTo>
                    <a:cubicBezTo>
                      <a:pt x="285" y="0"/>
                      <a:pt x="262" y="4"/>
                      <a:pt x="237" y="9"/>
                    </a:cubicBezTo>
                    <a:cubicBezTo>
                      <a:pt x="174" y="23"/>
                      <a:pt x="112" y="81"/>
                      <a:pt x="81" y="134"/>
                    </a:cubicBezTo>
                    <a:cubicBezTo>
                      <a:pt x="67" y="156"/>
                      <a:pt x="50" y="194"/>
                      <a:pt x="49" y="229"/>
                    </a:cubicBezTo>
                    <a:lnTo>
                      <a:pt x="49" y="229"/>
                    </a:lnTo>
                    <a:cubicBezTo>
                      <a:pt x="45" y="242"/>
                      <a:pt x="45" y="260"/>
                      <a:pt x="40" y="273"/>
                    </a:cubicBezTo>
                    <a:cubicBezTo>
                      <a:pt x="36" y="304"/>
                      <a:pt x="14" y="331"/>
                      <a:pt x="9" y="384"/>
                    </a:cubicBezTo>
                    <a:cubicBezTo>
                      <a:pt x="0" y="442"/>
                      <a:pt x="0" y="514"/>
                      <a:pt x="0" y="572"/>
                    </a:cubicBezTo>
                    <a:cubicBezTo>
                      <a:pt x="5" y="706"/>
                      <a:pt x="9" y="826"/>
                      <a:pt x="36" y="956"/>
                    </a:cubicBezTo>
                    <a:cubicBezTo>
                      <a:pt x="76" y="1188"/>
                      <a:pt x="147" y="1411"/>
                      <a:pt x="232" y="1630"/>
                    </a:cubicBezTo>
                    <a:cubicBezTo>
                      <a:pt x="411" y="2081"/>
                      <a:pt x="670" y="2518"/>
                      <a:pt x="987" y="2888"/>
                    </a:cubicBezTo>
                    <a:cubicBezTo>
                      <a:pt x="1067" y="2987"/>
                      <a:pt x="1156" y="3076"/>
                      <a:pt x="1259" y="3156"/>
                    </a:cubicBezTo>
                    <a:cubicBezTo>
                      <a:pt x="1317" y="3201"/>
                      <a:pt x="1388" y="3241"/>
                      <a:pt x="1460" y="3263"/>
                    </a:cubicBezTo>
                    <a:cubicBezTo>
                      <a:pt x="1459" y="3263"/>
                      <a:pt x="1460" y="3263"/>
                      <a:pt x="1462" y="3263"/>
                    </a:cubicBezTo>
                    <a:cubicBezTo>
                      <a:pt x="1473" y="3263"/>
                      <a:pt x="1515" y="3269"/>
                      <a:pt x="1526" y="3270"/>
                    </a:cubicBezTo>
                    <a:lnTo>
                      <a:pt x="1526" y="3270"/>
                    </a:lnTo>
                    <a:cubicBezTo>
                      <a:pt x="1541" y="3275"/>
                      <a:pt x="1556" y="3282"/>
                      <a:pt x="1567" y="3286"/>
                    </a:cubicBezTo>
                    <a:cubicBezTo>
                      <a:pt x="1593" y="3293"/>
                      <a:pt x="1618" y="3296"/>
                      <a:pt x="1643" y="3296"/>
                    </a:cubicBezTo>
                    <a:cubicBezTo>
                      <a:pt x="1651" y="3296"/>
                      <a:pt x="1659" y="3296"/>
                      <a:pt x="1667" y="3295"/>
                    </a:cubicBezTo>
                    <a:lnTo>
                      <a:pt x="1667" y="3295"/>
                    </a:lnTo>
                    <a:cubicBezTo>
                      <a:pt x="1727" y="3311"/>
                      <a:pt x="1789" y="3326"/>
                      <a:pt x="1848" y="3326"/>
                    </a:cubicBezTo>
                    <a:cubicBezTo>
                      <a:pt x="1858" y="3327"/>
                      <a:pt x="1868" y="3327"/>
                      <a:pt x="1878" y="3327"/>
                    </a:cubicBezTo>
                    <a:cubicBezTo>
                      <a:pt x="1926" y="3327"/>
                      <a:pt x="1976" y="3321"/>
                      <a:pt x="2024" y="3321"/>
                    </a:cubicBezTo>
                    <a:cubicBezTo>
                      <a:pt x="2034" y="3321"/>
                      <a:pt x="2044" y="3321"/>
                      <a:pt x="2053" y="3321"/>
                    </a:cubicBezTo>
                    <a:cubicBezTo>
                      <a:pt x="2111" y="3321"/>
                      <a:pt x="2223" y="3228"/>
                      <a:pt x="2187" y="3165"/>
                    </a:cubicBezTo>
                    <a:cubicBezTo>
                      <a:pt x="2161" y="3112"/>
                      <a:pt x="2152" y="3063"/>
                      <a:pt x="2134" y="3009"/>
                    </a:cubicBezTo>
                    <a:cubicBezTo>
                      <a:pt x="2125" y="2982"/>
                      <a:pt x="2111" y="2960"/>
                      <a:pt x="2094" y="2933"/>
                    </a:cubicBezTo>
                    <a:cubicBezTo>
                      <a:pt x="2076" y="2902"/>
                      <a:pt x="2062" y="2888"/>
                      <a:pt x="2053" y="2862"/>
                    </a:cubicBezTo>
                    <a:cubicBezTo>
                      <a:pt x="2053" y="2855"/>
                      <a:pt x="2031" y="2794"/>
                      <a:pt x="2015" y="2761"/>
                    </a:cubicBezTo>
                    <a:lnTo>
                      <a:pt x="2015" y="2761"/>
                    </a:lnTo>
                    <a:cubicBezTo>
                      <a:pt x="2015" y="2758"/>
                      <a:pt x="2014" y="2754"/>
                      <a:pt x="2013" y="2750"/>
                    </a:cubicBezTo>
                    <a:cubicBezTo>
                      <a:pt x="2004" y="2719"/>
                      <a:pt x="2004" y="2719"/>
                      <a:pt x="1991" y="2697"/>
                    </a:cubicBezTo>
                    <a:cubicBezTo>
                      <a:pt x="1979" y="2669"/>
                      <a:pt x="1961" y="2652"/>
                      <a:pt x="1947" y="2630"/>
                    </a:cubicBezTo>
                    <a:lnTo>
                      <a:pt x="1947" y="2630"/>
                    </a:lnTo>
                    <a:cubicBezTo>
                      <a:pt x="1949" y="2632"/>
                      <a:pt x="1950" y="2634"/>
                      <a:pt x="1951" y="2634"/>
                    </a:cubicBezTo>
                    <a:cubicBezTo>
                      <a:pt x="1952" y="2634"/>
                      <a:pt x="1951" y="2630"/>
                      <a:pt x="1946" y="2621"/>
                    </a:cubicBezTo>
                    <a:cubicBezTo>
                      <a:pt x="1924" y="2572"/>
                      <a:pt x="1893" y="2540"/>
                      <a:pt x="1857" y="2500"/>
                    </a:cubicBezTo>
                    <a:cubicBezTo>
                      <a:pt x="1687" y="2313"/>
                      <a:pt x="1522" y="2125"/>
                      <a:pt x="1375" y="1915"/>
                    </a:cubicBezTo>
                    <a:cubicBezTo>
                      <a:pt x="1339" y="1866"/>
                      <a:pt x="1304" y="1813"/>
                      <a:pt x="1268" y="1759"/>
                    </a:cubicBezTo>
                    <a:lnTo>
                      <a:pt x="1268" y="1759"/>
                    </a:lnTo>
                    <a:cubicBezTo>
                      <a:pt x="1274" y="1768"/>
                      <a:pt x="1276" y="1771"/>
                      <a:pt x="1276" y="1771"/>
                    </a:cubicBezTo>
                    <a:cubicBezTo>
                      <a:pt x="1277" y="1771"/>
                      <a:pt x="1249" y="1726"/>
                      <a:pt x="1246" y="1719"/>
                    </a:cubicBezTo>
                    <a:cubicBezTo>
                      <a:pt x="1223" y="1688"/>
                      <a:pt x="1205" y="1652"/>
                      <a:pt x="1187" y="1621"/>
                    </a:cubicBezTo>
                    <a:cubicBezTo>
                      <a:pt x="1121" y="1509"/>
                      <a:pt x="1063" y="1389"/>
                      <a:pt x="1004" y="1273"/>
                    </a:cubicBezTo>
                    <a:cubicBezTo>
                      <a:pt x="893" y="1045"/>
                      <a:pt x="799" y="813"/>
                      <a:pt x="710" y="581"/>
                    </a:cubicBezTo>
                    <a:cubicBezTo>
                      <a:pt x="683" y="518"/>
                      <a:pt x="665" y="456"/>
                      <a:pt x="638" y="393"/>
                    </a:cubicBezTo>
                    <a:cubicBezTo>
                      <a:pt x="625" y="367"/>
                      <a:pt x="616" y="335"/>
                      <a:pt x="598" y="309"/>
                    </a:cubicBezTo>
                    <a:cubicBezTo>
                      <a:pt x="591" y="294"/>
                      <a:pt x="574" y="276"/>
                      <a:pt x="566" y="260"/>
                    </a:cubicBezTo>
                    <a:lnTo>
                      <a:pt x="566" y="260"/>
                    </a:lnTo>
                    <a:cubicBezTo>
                      <a:pt x="567" y="256"/>
                      <a:pt x="561" y="230"/>
                      <a:pt x="558" y="224"/>
                    </a:cubicBezTo>
                    <a:cubicBezTo>
                      <a:pt x="551" y="209"/>
                      <a:pt x="540" y="194"/>
                      <a:pt x="532" y="177"/>
                    </a:cubicBezTo>
                    <a:lnTo>
                      <a:pt x="532" y="177"/>
                    </a:lnTo>
                    <a:cubicBezTo>
                      <a:pt x="532" y="176"/>
                      <a:pt x="521" y="151"/>
                      <a:pt x="518" y="148"/>
                    </a:cubicBezTo>
                    <a:cubicBezTo>
                      <a:pt x="500" y="99"/>
                      <a:pt x="464" y="67"/>
                      <a:pt x="442" y="50"/>
                    </a:cubicBezTo>
                    <a:cubicBezTo>
                      <a:pt x="433" y="45"/>
                      <a:pt x="384" y="9"/>
                      <a:pt x="348" y="5"/>
                    </a:cubicBezTo>
                    <a:cubicBezTo>
                      <a:pt x="335" y="2"/>
                      <a:pt x="321" y="0"/>
                      <a:pt x="30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2" name="Google Shape;802;p44">
                <a:extLst>
                  <a:ext uri="{FF2B5EF4-FFF2-40B4-BE49-F238E27FC236}">
                    <a16:creationId xmlns:a16="http://schemas.microsoft.com/office/drawing/2014/main" id="{3578F295-0175-4FFC-9889-61B8D4050B31}"/>
                  </a:ext>
                </a:extLst>
              </p:cNvPr>
              <p:cNvSpPr/>
              <p:nvPr/>
            </p:nvSpPr>
            <p:spPr>
              <a:xfrm>
                <a:off x="6191850" y="3580000"/>
                <a:ext cx="7500" cy="52000"/>
              </a:xfrm>
              <a:custGeom>
                <a:avLst/>
                <a:gdLst/>
                <a:ahLst/>
                <a:cxnLst/>
                <a:rect l="l" t="t" r="r" b="b"/>
                <a:pathLst>
                  <a:path w="300" h="2080" extrusionOk="0">
                    <a:moveTo>
                      <a:pt x="280" y="1"/>
                    </a:moveTo>
                    <a:cubicBezTo>
                      <a:pt x="259" y="1"/>
                      <a:pt x="225" y="30"/>
                      <a:pt x="219" y="49"/>
                    </a:cubicBezTo>
                    <a:cubicBezTo>
                      <a:pt x="139" y="401"/>
                      <a:pt x="68" y="758"/>
                      <a:pt x="32" y="1115"/>
                    </a:cubicBezTo>
                    <a:cubicBezTo>
                      <a:pt x="1" y="1437"/>
                      <a:pt x="1" y="1771"/>
                      <a:pt x="143" y="2066"/>
                    </a:cubicBezTo>
                    <a:cubicBezTo>
                      <a:pt x="148" y="2076"/>
                      <a:pt x="154" y="2080"/>
                      <a:pt x="162" y="2080"/>
                    </a:cubicBezTo>
                    <a:cubicBezTo>
                      <a:pt x="186" y="2080"/>
                      <a:pt x="218" y="2042"/>
                      <a:pt x="215" y="2021"/>
                    </a:cubicBezTo>
                    <a:cubicBezTo>
                      <a:pt x="201" y="1691"/>
                      <a:pt x="206" y="1352"/>
                      <a:pt x="233" y="1022"/>
                    </a:cubicBezTo>
                    <a:cubicBezTo>
                      <a:pt x="259" y="687"/>
                      <a:pt x="300" y="357"/>
                      <a:pt x="295" y="22"/>
                    </a:cubicBezTo>
                    <a:cubicBezTo>
                      <a:pt x="295" y="7"/>
                      <a:pt x="289" y="1"/>
                      <a:pt x="28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3" name="Google Shape;803;p44">
                <a:extLst>
                  <a:ext uri="{FF2B5EF4-FFF2-40B4-BE49-F238E27FC236}">
                    <a16:creationId xmlns:a16="http://schemas.microsoft.com/office/drawing/2014/main" id="{00249B7C-1011-F0F1-5903-5A4D63D01F3D}"/>
                  </a:ext>
                </a:extLst>
              </p:cNvPr>
              <p:cNvSpPr/>
              <p:nvPr/>
            </p:nvSpPr>
            <p:spPr>
              <a:xfrm>
                <a:off x="6201900" y="3601025"/>
                <a:ext cx="14700" cy="60250"/>
              </a:xfrm>
              <a:custGeom>
                <a:avLst/>
                <a:gdLst/>
                <a:ahLst/>
                <a:cxnLst/>
                <a:rect l="l" t="t" r="r" b="b"/>
                <a:pathLst>
                  <a:path w="588" h="2410" extrusionOk="0">
                    <a:moveTo>
                      <a:pt x="449" y="0"/>
                    </a:moveTo>
                    <a:cubicBezTo>
                      <a:pt x="394" y="0"/>
                      <a:pt x="331" y="54"/>
                      <a:pt x="308" y="91"/>
                    </a:cubicBezTo>
                    <a:cubicBezTo>
                      <a:pt x="81" y="439"/>
                      <a:pt x="32" y="913"/>
                      <a:pt x="14" y="1319"/>
                    </a:cubicBezTo>
                    <a:cubicBezTo>
                      <a:pt x="0" y="1676"/>
                      <a:pt x="23" y="2118"/>
                      <a:pt x="273" y="2399"/>
                    </a:cubicBezTo>
                    <a:cubicBezTo>
                      <a:pt x="279" y="2407"/>
                      <a:pt x="287" y="2410"/>
                      <a:pt x="295" y="2410"/>
                    </a:cubicBezTo>
                    <a:cubicBezTo>
                      <a:pt x="326" y="2410"/>
                      <a:pt x="363" y="2367"/>
                      <a:pt x="366" y="2345"/>
                    </a:cubicBezTo>
                    <a:cubicBezTo>
                      <a:pt x="433" y="1953"/>
                      <a:pt x="406" y="1555"/>
                      <a:pt x="406" y="1163"/>
                    </a:cubicBezTo>
                    <a:cubicBezTo>
                      <a:pt x="411" y="971"/>
                      <a:pt x="429" y="788"/>
                      <a:pt x="447" y="600"/>
                    </a:cubicBezTo>
                    <a:cubicBezTo>
                      <a:pt x="457" y="492"/>
                      <a:pt x="483" y="385"/>
                      <a:pt x="499" y="277"/>
                    </a:cubicBezTo>
                    <a:lnTo>
                      <a:pt x="499" y="277"/>
                    </a:lnTo>
                    <a:cubicBezTo>
                      <a:pt x="510" y="289"/>
                      <a:pt x="518" y="298"/>
                      <a:pt x="523" y="301"/>
                    </a:cubicBezTo>
                    <a:cubicBezTo>
                      <a:pt x="526" y="304"/>
                      <a:pt x="531" y="306"/>
                      <a:pt x="536" y="306"/>
                    </a:cubicBezTo>
                    <a:cubicBezTo>
                      <a:pt x="559" y="306"/>
                      <a:pt x="588" y="274"/>
                      <a:pt x="581" y="252"/>
                    </a:cubicBezTo>
                    <a:cubicBezTo>
                      <a:pt x="563" y="225"/>
                      <a:pt x="563" y="198"/>
                      <a:pt x="558" y="163"/>
                    </a:cubicBezTo>
                    <a:cubicBezTo>
                      <a:pt x="558" y="152"/>
                      <a:pt x="561" y="121"/>
                      <a:pt x="554" y="121"/>
                    </a:cubicBezTo>
                    <a:cubicBezTo>
                      <a:pt x="552" y="121"/>
                      <a:pt x="549" y="124"/>
                      <a:pt x="545" y="131"/>
                    </a:cubicBezTo>
                    <a:cubicBezTo>
                      <a:pt x="558" y="105"/>
                      <a:pt x="563" y="78"/>
                      <a:pt x="545" y="56"/>
                    </a:cubicBezTo>
                    <a:cubicBezTo>
                      <a:pt x="527" y="29"/>
                      <a:pt x="500" y="20"/>
                      <a:pt x="478" y="7"/>
                    </a:cubicBezTo>
                    <a:cubicBezTo>
                      <a:pt x="469" y="2"/>
                      <a:pt x="459" y="0"/>
                      <a:pt x="44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4" name="Google Shape;804;p44">
                <a:extLst>
                  <a:ext uri="{FF2B5EF4-FFF2-40B4-BE49-F238E27FC236}">
                    <a16:creationId xmlns:a16="http://schemas.microsoft.com/office/drawing/2014/main" id="{447256E8-5591-B2CB-6AC6-E83009B862DB}"/>
                  </a:ext>
                </a:extLst>
              </p:cNvPr>
              <p:cNvSpPr/>
              <p:nvPr/>
            </p:nvSpPr>
            <p:spPr>
              <a:xfrm>
                <a:off x="6213950" y="3619875"/>
                <a:ext cx="12750" cy="53050"/>
              </a:xfrm>
              <a:custGeom>
                <a:avLst/>
                <a:gdLst/>
                <a:ahLst/>
                <a:cxnLst/>
                <a:rect l="l" t="t" r="r" b="b"/>
                <a:pathLst>
                  <a:path w="510" h="2122" extrusionOk="0">
                    <a:moveTo>
                      <a:pt x="295" y="61"/>
                    </a:moveTo>
                    <a:cubicBezTo>
                      <a:pt x="295" y="63"/>
                      <a:pt x="295" y="65"/>
                      <a:pt x="295" y="65"/>
                    </a:cubicBezTo>
                    <a:cubicBezTo>
                      <a:pt x="294" y="63"/>
                      <a:pt x="295" y="62"/>
                      <a:pt x="295" y="61"/>
                    </a:cubicBezTo>
                    <a:close/>
                    <a:moveTo>
                      <a:pt x="302" y="62"/>
                    </a:moveTo>
                    <a:cubicBezTo>
                      <a:pt x="306" y="64"/>
                      <a:pt x="310" y="68"/>
                      <a:pt x="306" y="69"/>
                    </a:cubicBezTo>
                    <a:lnTo>
                      <a:pt x="306" y="69"/>
                    </a:lnTo>
                    <a:cubicBezTo>
                      <a:pt x="305" y="67"/>
                      <a:pt x="304" y="64"/>
                      <a:pt x="302" y="62"/>
                    </a:cubicBezTo>
                    <a:close/>
                    <a:moveTo>
                      <a:pt x="251" y="104"/>
                    </a:moveTo>
                    <a:cubicBezTo>
                      <a:pt x="251" y="104"/>
                      <a:pt x="252" y="104"/>
                      <a:pt x="252" y="104"/>
                    </a:cubicBezTo>
                    <a:lnTo>
                      <a:pt x="252" y="104"/>
                    </a:lnTo>
                    <a:cubicBezTo>
                      <a:pt x="251" y="105"/>
                      <a:pt x="250" y="105"/>
                      <a:pt x="250" y="105"/>
                    </a:cubicBezTo>
                    <a:cubicBezTo>
                      <a:pt x="250" y="104"/>
                      <a:pt x="251" y="104"/>
                      <a:pt x="251" y="104"/>
                    </a:cubicBezTo>
                    <a:close/>
                    <a:moveTo>
                      <a:pt x="282" y="0"/>
                    </a:moveTo>
                    <a:cubicBezTo>
                      <a:pt x="274" y="0"/>
                      <a:pt x="266" y="1"/>
                      <a:pt x="259" y="2"/>
                    </a:cubicBezTo>
                    <a:cubicBezTo>
                      <a:pt x="237" y="11"/>
                      <a:pt x="215" y="25"/>
                      <a:pt x="197" y="43"/>
                    </a:cubicBezTo>
                    <a:cubicBezTo>
                      <a:pt x="184" y="55"/>
                      <a:pt x="159" y="87"/>
                      <a:pt x="161" y="87"/>
                    </a:cubicBezTo>
                    <a:cubicBezTo>
                      <a:pt x="162" y="87"/>
                      <a:pt x="169" y="81"/>
                      <a:pt x="183" y="65"/>
                    </a:cubicBezTo>
                    <a:lnTo>
                      <a:pt x="183" y="65"/>
                    </a:lnTo>
                    <a:cubicBezTo>
                      <a:pt x="116" y="141"/>
                      <a:pt x="81" y="194"/>
                      <a:pt x="58" y="284"/>
                    </a:cubicBezTo>
                    <a:cubicBezTo>
                      <a:pt x="36" y="364"/>
                      <a:pt x="27" y="453"/>
                      <a:pt x="18" y="538"/>
                    </a:cubicBezTo>
                    <a:cubicBezTo>
                      <a:pt x="0" y="726"/>
                      <a:pt x="9" y="922"/>
                      <a:pt x="32" y="1105"/>
                    </a:cubicBezTo>
                    <a:cubicBezTo>
                      <a:pt x="54" y="1301"/>
                      <a:pt x="63" y="1533"/>
                      <a:pt x="134" y="1716"/>
                    </a:cubicBezTo>
                    <a:cubicBezTo>
                      <a:pt x="170" y="1801"/>
                      <a:pt x="224" y="1873"/>
                      <a:pt x="273" y="1953"/>
                    </a:cubicBezTo>
                    <a:cubicBezTo>
                      <a:pt x="304" y="2007"/>
                      <a:pt x="357" y="2087"/>
                      <a:pt x="415" y="2118"/>
                    </a:cubicBezTo>
                    <a:cubicBezTo>
                      <a:pt x="420" y="2120"/>
                      <a:pt x="425" y="2121"/>
                      <a:pt x="430" y="2121"/>
                    </a:cubicBezTo>
                    <a:cubicBezTo>
                      <a:pt x="467" y="2121"/>
                      <a:pt x="505" y="2069"/>
                      <a:pt x="505" y="2038"/>
                    </a:cubicBezTo>
                    <a:cubicBezTo>
                      <a:pt x="509" y="1980"/>
                      <a:pt x="496" y="1913"/>
                      <a:pt x="496" y="1855"/>
                    </a:cubicBezTo>
                    <a:cubicBezTo>
                      <a:pt x="491" y="1774"/>
                      <a:pt x="487" y="1703"/>
                      <a:pt x="491" y="1627"/>
                    </a:cubicBezTo>
                    <a:cubicBezTo>
                      <a:pt x="496" y="1453"/>
                      <a:pt x="456" y="1283"/>
                      <a:pt x="429" y="1114"/>
                    </a:cubicBezTo>
                    <a:cubicBezTo>
                      <a:pt x="389" y="806"/>
                      <a:pt x="357" y="502"/>
                      <a:pt x="331" y="194"/>
                    </a:cubicBezTo>
                    <a:cubicBezTo>
                      <a:pt x="328" y="175"/>
                      <a:pt x="327" y="129"/>
                      <a:pt x="316" y="92"/>
                    </a:cubicBezTo>
                    <a:lnTo>
                      <a:pt x="316" y="92"/>
                    </a:lnTo>
                    <a:cubicBezTo>
                      <a:pt x="342" y="71"/>
                      <a:pt x="361" y="36"/>
                      <a:pt x="340" y="20"/>
                    </a:cubicBezTo>
                    <a:cubicBezTo>
                      <a:pt x="321" y="5"/>
                      <a:pt x="300" y="0"/>
                      <a:pt x="28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5" name="Google Shape;805;p44">
                <a:extLst>
                  <a:ext uri="{FF2B5EF4-FFF2-40B4-BE49-F238E27FC236}">
                    <a16:creationId xmlns:a16="http://schemas.microsoft.com/office/drawing/2014/main" id="{CC38B7AF-754E-6FCF-7A50-F545FEB8D3AD}"/>
                  </a:ext>
                </a:extLst>
              </p:cNvPr>
              <p:cNvSpPr/>
              <p:nvPr/>
            </p:nvSpPr>
            <p:spPr>
              <a:xfrm>
                <a:off x="6227450" y="3634225"/>
                <a:ext cx="8725" cy="21200"/>
              </a:xfrm>
              <a:custGeom>
                <a:avLst/>
                <a:gdLst/>
                <a:ahLst/>
                <a:cxnLst/>
                <a:rect l="l" t="t" r="r" b="b"/>
                <a:pathLst>
                  <a:path w="349" h="848" extrusionOk="0">
                    <a:moveTo>
                      <a:pt x="192" y="0"/>
                    </a:moveTo>
                    <a:cubicBezTo>
                      <a:pt x="175" y="0"/>
                      <a:pt x="157" y="5"/>
                      <a:pt x="143" y="13"/>
                    </a:cubicBezTo>
                    <a:cubicBezTo>
                      <a:pt x="94" y="35"/>
                      <a:pt x="54" y="80"/>
                      <a:pt x="41" y="129"/>
                    </a:cubicBezTo>
                    <a:cubicBezTo>
                      <a:pt x="5" y="268"/>
                      <a:pt x="0" y="415"/>
                      <a:pt x="32" y="553"/>
                    </a:cubicBezTo>
                    <a:cubicBezTo>
                      <a:pt x="36" y="580"/>
                      <a:pt x="45" y="611"/>
                      <a:pt x="54" y="638"/>
                    </a:cubicBezTo>
                    <a:cubicBezTo>
                      <a:pt x="63" y="674"/>
                      <a:pt x="81" y="705"/>
                      <a:pt x="103" y="732"/>
                    </a:cubicBezTo>
                    <a:cubicBezTo>
                      <a:pt x="121" y="763"/>
                      <a:pt x="152" y="790"/>
                      <a:pt x="183" y="803"/>
                    </a:cubicBezTo>
                    <a:cubicBezTo>
                      <a:pt x="215" y="817"/>
                      <a:pt x="237" y="843"/>
                      <a:pt x="273" y="848"/>
                    </a:cubicBezTo>
                    <a:cubicBezTo>
                      <a:pt x="304" y="848"/>
                      <a:pt x="340" y="812"/>
                      <a:pt x="344" y="785"/>
                    </a:cubicBezTo>
                    <a:cubicBezTo>
                      <a:pt x="349" y="745"/>
                      <a:pt x="335" y="714"/>
                      <a:pt x="340" y="674"/>
                    </a:cubicBezTo>
                    <a:cubicBezTo>
                      <a:pt x="344" y="638"/>
                      <a:pt x="340" y="602"/>
                      <a:pt x="335" y="567"/>
                    </a:cubicBezTo>
                    <a:cubicBezTo>
                      <a:pt x="326" y="531"/>
                      <a:pt x="322" y="491"/>
                      <a:pt x="313" y="455"/>
                    </a:cubicBezTo>
                    <a:cubicBezTo>
                      <a:pt x="308" y="437"/>
                      <a:pt x="304" y="424"/>
                      <a:pt x="304" y="406"/>
                    </a:cubicBezTo>
                    <a:cubicBezTo>
                      <a:pt x="304" y="409"/>
                      <a:pt x="304" y="411"/>
                      <a:pt x="304" y="411"/>
                    </a:cubicBezTo>
                    <a:cubicBezTo>
                      <a:pt x="302" y="411"/>
                      <a:pt x="300" y="387"/>
                      <a:pt x="300" y="384"/>
                    </a:cubicBezTo>
                    <a:cubicBezTo>
                      <a:pt x="295" y="357"/>
                      <a:pt x="295" y="326"/>
                      <a:pt x="291" y="299"/>
                    </a:cubicBezTo>
                    <a:cubicBezTo>
                      <a:pt x="291" y="285"/>
                      <a:pt x="286" y="272"/>
                      <a:pt x="282" y="259"/>
                    </a:cubicBezTo>
                    <a:cubicBezTo>
                      <a:pt x="282" y="257"/>
                      <a:pt x="282" y="255"/>
                      <a:pt x="282" y="254"/>
                    </a:cubicBezTo>
                    <a:cubicBezTo>
                      <a:pt x="282" y="241"/>
                      <a:pt x="277" y="227"/>
                      <a:pt x="277" y="210"/>
                    </a:cubicBezTo>
                    <a:cubicBezTo>
                      <a:pt x="268" y="152"/>
                      <a:pt x="264" y="89"/>
                      <a:pt x="242" y="31"/>
                    </a:cubicBezTo>
                    <a:cubicBezTo>
                      <a:pt x="234" y="9"/>
                      <a:pt x="214" y="0"/>
                      <a:pt x="19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6" name="Google Shape;806;p44">
                <a:extLst>
                  <a:ext uri="{FF2B5EF4-FFF2-40B4-BE49-F238E27FC236}">
                    <a16:creationId xmlns:a16="http://schemas.microsoft.com/office/drawing/2014/main" id="{BE053C4A-2BD4-3FDC-07EA-FDDCDD8E15D2}"/>
                  </a:ext>
                </a:extLst>
              </p:cNvPr>
              <p:cNvSpPr/>
              <p:nvPr/>
            </p:nvSpPr>
            <p:spPr>
              <a:xfrm>
                <a:off x="6160950" y="3594525"/>
                <a:ext cx="25625" cy="35850"/>
              </a:xfrm>
              <a:custGeom>
                <a:avLst/>
                <a:gdLst/>
                <a:ahLst/>
                <a:cxnLst/>
                <a:rect l="l" t="t" r="r" b="b"/>
                <a:pathLst>
                  <a:path w="1025" h="1434" extrusionOk="0">
                    <a:moveTo>
                      <a:pt x="139" y="0"/>
                    </a:moveTo>
                    <a:cubicBezTo>
                      <a:pt x="101" y="0"/>
                      <a:pt x="47" y="61"/>
                      <a:pt x="40" y="88"/>
                    </a:cubicBezTo>
                    <a:cubicBezTo>
                      <a:pt x="22" y="146"/>
                      <a:pt x="0" y="200"/>
                      <a:pt x="5" y="262"/>
                    </a:cubicBezTo>
                    <a:cubicBezTo>
                      <a:pt x="9" y="325"/>
                      <a:pt x="14" y="387"/>
                      <a:pt x="36" y="445"/>
                    </a:cubicBezTo>
                    <a:cubicBezTo>
                      <a:pt x="76" y="583"/>
                      <a:pt x="134" y="713"/>
                      <a:pt x="210" y="833"/>
                    </a:cubicBezTo>
                    <a:cubicBezTo>
                      <a:pt x="290" y="967"/>
                      <a:pt x="380" y="1115"/>
                      <a:pt x="500" y="1217"/>
                    </a:cubicBezTo>
                    <a:cubicBezTo>
                      <a:pt x="558" y="1271"/>
                      <a:pt x="630" y="1302"/>
                      <a:pt x="696" y="1342"/>
                    </a:cubicBezTo>
                    <a:cubicBezTo>
                      <a:pt x="759" y="1382"/>
                      <a:pt x="844" y="1418"/>
                      <a:pt x="915" y="1432"/>
                    </a:cubicBezTo>
                    <a:cubicBezTo>
                      <a:pt x="919" y="1433"/>
                      <a:pt x="924" y="1433"/>
                      <a:pt x="928" y="1433"/>
                    </a:cubicBezTo>
                    <a:cubicBezTo>
                      <a:pt x="972" y="1433"/>
                      <a:pt x="1024" y="1378"/>
                      <a:pt x="1000" y="1338"/>
                    </a:cubicBezTo>
                    <a:cubicBezTo>
                      <a:pt x="960" y="1280"/>
                      <a:pt x="915" y="1217"/>
                      <a:pt x="875" y="1164"/>
                    </a:cubicBezTo>
                    <a:cubicBezTo>
                      <a:pt x="826" y="1101"/>
                      <a:pt x="795" y="1030"/>
                      <a:pt x="754" y="967"/>
                    </a:cubicBezTo>
                    <a:cubicBezTo>
                      <a:pt x="670" y="847"/>
                      <a:pt x="576" y="740"/>
                      <a:pt x="500" y="615"/>
                    </a:cubicBezTo>
                    <a:cubicBezTo>
                      <a:pt x="429" y="503"/>
                      <a:pt x="362" y="387"/>
                      <a:pt x="308" y="267"/>
                    </a:cubicBezTo>
                    <a:cubicBezTo>
                      <a:pt x="286" y="217"/>
                      <a:pt x="259" y="173"/>
                      <a:pt x="237" y="124"/>
                    </a:cubicBezTo>
                    <a:cubicBezTo>
                      <a:pt x="228" y="101"/>
                      <a:pt x="214" y="84"/>
                      <a:pt x="201" y="66"/>
                    </a:cubicBezTo>
                    <a:cubicBezTo>
                      <a:pt x="188" y="48"/>
                      <a:pt x="179" y="48"/>
                      <a:pt x="170" y="25"/>
                    </a:cubicBezTo>
                    <a:cubicBezTo>
                      <a:pt x="163" y="7"/>
                      <a:pt x="152" y="0"/>
                      <a:pt x="13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7" name="Google Shape;807;p44">
                <a:extLst>
                  <a:ext uri="{FF2B5EF4-FFF2-40B4-BE49-F238E27FC236}">
                    <a16:creationId xmlns:a16="http://schemas.microsoft.com/office/drawing/2014/main" id="{D9F4B061-1847-7AD5-27F0-EDBD4ABDD1DC}"/>
                  </a:ext>
                </a:extLst>
              </p:cNvPr>
              <p:cNvSpPr/>
              <p:nvPr/>
            </p:nvSpPr>
            <p:spPr>
              <a:xfrm>
                <a:off x="6161375" y="3608650"/>
                <a:ext cx="21200" cy="33200"/>
              </a:xfrm>
              <a:custGeom>
                <a:avLst/>
                <a:gdLst/>
                <a:ahLst/>
                <a:cxnLst/>
                <a:rect l="l" t="t" r="r" b="b"/>
                <a:pathLst>
                  <a:path w="848" h="1328" extrusionOk="0">
                    <a:moveTo>
                      <a:pt x="260" y="1"/>
                    </a:moveTo>
                    <a:cubicBezTo>
                      <a:pt x="251" y="1"/>
                      <a:pt x="241" y="5"/>
                      <a:pt x="229" y="14"/>
                    </a:cubicBezTo>
                    <a:cubicBezTo>
                      <a:pt x="121" y="94"/>
                      <a:pt x="41" y="188"/>
                      <a:pt x="23" y="326"/>
                    </a:cubicBezTo>
                    <a:cubicBezTo>
                      <a:pt x="1" y="460"/>
                      <a:pt x="37" y="594"/>
                      <a:pt x="104" y="715"/>
                    </a:cubicBezTo>
                    <a:cubicBezTo>
                      <a:pt x="242" y="974"/>
                      <a:pt x="461" y="1233"/>
                      <a:pt x="751" y="1326"/>
                    </a:cubicBezTo>
                    <a:cubicBezTo>
                      <a:pt x="753" y="1327"/>
                      <a:pt x="756" y="1327"/>
                      <a:pt x="758" y="1327"/>
                    </a:cubicBezTo>
                    <a:cubicBezTo>
                      <a:pt x="792" y="1327"/>
                      <a:pt x="847" y="1279"/>
                      <a:pt x="827" y="1246"/>
                    </a:cubicBezTo>
                    <a:cubicBezTo>
                      <a:pt x="697" y="1014"/>
                      <a:pt x="492" y="844"/>
                      <a:pt x="349" y="621"/>
                    </a:cubicBezTo>
                    <a:cubicBezTo>
                      <a:pt x="264" y="483"/>
                      <a:pt x="113" y="215"/>
                      <a:pt x="264" y="72"/>
                    </a:cubicBezTo>
                    <a:cubicBezTo>
                      <a:pt x="295" y="44"/>
                      <a:pt x="289" y="1"/>
                      <a:pt x="26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8" name="Google Shape;808;p44">
                <a:extLst>
                  <a:ext uri="{FF2B5EF4-FFF2-40B4-BE49-F238E27FC236}">
                    <a16:creationId xmlns:a16="http://schemas.microsoft.com/office/drawing/2014/main" id="{F76CC328-CA8A-A731-D193-B1D31912C3A0}"/>
                  </a:ext>
                </a:extLst>
              </p:cNvPr>
              <p:cNvSpPr/>
              <p:nvPr/>
            </p:nvSpPr>
            <p:spPr>
              <a:xfrm>
                <a:off x="6164075" y="3626075"/>
                <a:ext cx="29575" cy="36750"/>
              </a:xfrm>
              <a:custGeom>
                <a:avLst/>
                <a:gdLst/>
                <a:ahLst/>
                <a:cxnLst/>
                <a:rect l="l" t="t" r="r" b="b"/>
                <a:pathLst>
                  <a:path w="1183" h="1470" extrusionOk="0">
                    <a:moveTo>
                      <a:pt x="163" y="0"/>
                    </a:moveTo>
                    <a:cubicBezTo>
                      <a:pt x="142" y="0"/>
                      <a:pt x="111" y="16"/>
                      <a:pt x="103" y="31"/>
                    </a:cubicBezTo>
                    <a:cubicBezTo>
                      <a:pt x="27" y="156"/>
                      <a:pt x="0" y="295"/>
                      <a:pt x="40" y="433"/>
                    </a:cubicBezTo>
                    <a:cubicBezTo>
                      <a:pt x="89" y="585"/>
                      <a:pt x="183" y="714"/>
                      <a:pt x="290" y="830"/>
                    </a:cubicBezTo>
                    <a:cubicBezTo>
                      <a:pt x="415" y="960"/>
                      <a:pt x="549" y="1080"/>
                      <a:pt x="683" y="1201"/>
                    </a:cubicBezTo>
                    <a:cubicBezTo>
                      <a:pt x="750" y="1254"/>
                      <a:pt x="821" y="1303"/>
                      <a:pt x="897" y="1348"/>
                    </a:cubicBezTo>
                    <a:cubicBezTo>
                      <a:pt x="964" y="1384"/>
                      <a:pt x="1036" y="1446"/>
                      <a:pt x="1112" y="1468"/>
                    </a:cubicBezTo>
                    <a:cubicBezTo>
                      <a:pt x="1115" y="1469"/>
                      <a:pt x="1118" y="1470"/>
                      <a:pt x="1121" y="1470"/>
                    </a:cubicBezTo>
                    <a:cubicBezTo>
                      <a:pt x="1150" y="1470"/>
                      <a:pt x="1182" y="1434"/>
                      <a:pt x="1174" y="1406"/>
                    </a:cubicBezTo>
                    <a:cubicBezTo>
                      <a:pt x="1152" y="1339"/>
                      <a:pt x="1089" y="1272"/>
                      <a:pt x="1049" y="1218"/>
                    </a:cubicBezTo>
                    <a:cubicBezTo>
                      <a:pt x="1004" y="1156"/>
                      <a:pt x="951" y="1094"/>
                      <a:pt x="893" y="1044"/>
                    </a:cubicBezTo>
                    <a:cubicBezTo>
                      <a:pt x="768" y="928"/>
                      <a:pt x="638" y="826"/>
                      <a:pt x="518" y="705"/>
                    </a:cubicBezTo>
                    <a:cubicBezTo>
                      <a:pt x="415" y="603"/>
                      <a:pt x="313" y="491"/>
                      <a:pt x="241" y="361"/>
                    </a:cubicBezTo>
                    <a:cubicBezTo>
                      <a:pt x="183" y="263"/>
                      <a:pt x="138" y="147"/>
                      <a:pt x="179" y="31"/>
                    </a:cubicBezTo>
                    <a:cubicBezTo>
                      <a:pt x="188" y="9"/>
                      <a:pt x="178" y="0"/>
                      <a:pt x="16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9" name="Google Shape;809;p44">
                <a:extLst>
                  <a:ext uri="{FF2B5EF4-FFF2-40B4-BE49-F238E27FC236}">
                    <a16:creationId xmlns:a16="http://schemas.microsoft.com/office/drawing/2014/main" id="{3627DBF6-B145-D714-4A3E-4E9ED8AF6413}"/>
                  </a:ext>
                </a:extLst>
              </p:cNvPr>
              <p:cNvSpPr/>
              <p:nvPr/>
            </p:nvSpPr>
            <p:spPr>
              <a:xfrm>
                <a:off x="6166850" y="3637525"/>
                <a:ext cx="32775" cy="31000"/>
              </a:xfrm>
              <a:custGeom>
                <a:avLst/>
                <a:gdLst/>
                <a:ahLst/>
                <a:cxnLst/>
                <a:rect l="l" t="t" r="r" b="b"/>
                <a:pathLst>
                  <a:path w="1311" h="1240" extrusionOk="0">
                    <a:moveTo>
                      <a:pt x="211" y="145"/>
                    </a:moveTo>
                    <a:lnTo>
                      <a:pt x="211" y="145"/>
                    </a:lnTo>
                    <a:cubicBezTo>
                      <a:pt x="211" y="145"/>
                      <a:pt x="211" y="146"/>
                      <a:pt x="211" y="148"/>
                    </a:cubicBezTo>
                    <a:lnTo>
                      <a:pt x="211" y="148"/>
                    </a:lnTo>
                    <a:cubicBezTo>
                      <a:pt x="211" y="147"/>
                      <a:pt x="211" y="146"/>
                      <a:pt x="211" y="145"/>
                    </a:cubicBezTo>
                    <a:close/>
                    <a:moveTo>
                      <a:pt x="278" y="1"/>
                    </a:moveTo>
                    <a:cubicBezTo>
                      <a:pt x="272" y="1"/>
                      <a:pt x="265" y="2"/>
                      <a:pt x="255" y="6"/>
                    </a:cubicBezTo>
                    <a:cubicBezTo>
                      <a:pt x="148" y="55"/>
                      <a:pt x="50" y="140"/>
                      <a:pt x="23" y="261"/>
                    </a:cubicBezTo>
                    <a:cubicBezTo>
                      <a:pt x="1" y="368"/>
                      <a:pt x="63" y="484"/>
                      <a:pt x="126" y="564"/>
                    </a:cubicBezTo>
                    <a:cubicBezTo>
                      <a:pt x="210" y="671"/>
                      <a:pt x="322" y="760"/>
                      <a:pt x="429" y="841"/>
                    </a:cubicBezTo>
                    <a:cubicBezTo>
                      <a:pt x="550" y="935"/>
                      <a:pt x="679" y="1019"/>
                      <a:pt x="813" y="1100"/>
                    </a:cubicBezTo>
                    <a:cubicBezTo>
                      <a:pt x="943" y="1176"/>
                      <a:pt x="1090" y="1198"/>
                      <a:pt x="1233" y="1238"/>
                    </a:cubicBezTo>
                    <a:cubicBezTo>
                      <a:pt x="1235" y="1239"/>
                      <a:pt x="1238" y="1239"/>
                      <a:pt x="1240" y="1239"/>
                    </a:cubicBezTo>
                    <a:cubicBezTo>
                      <a:pt x="1268" y="1239"/>
                      <a:pt x="1311" y="1200"/>
                      <a:pt x="1286" y="1176"/>
                    </a:cubicBezTo>
                    <a:cubicBezTo>
                      <a:pt x="1215" y="1095"/>
                      <a:pt x="1152" y="1010"/>
                      <a:pt x="1068" y="943"/>
                    </a:cubicBezTo>
                    <a:cubicBezTo>
                      <a:pt x="965" y="859"/>
                      <a:pt x="840" y="796"/>
                      <a:pt x="728" y="725"/>
                    </a:cubicBezTo>
                    <a:cubicBezTo>
                      <a:pt x="617" y="649"/>
                      <a:pt x="505" y="569"/>
                      <a:pt x="407" y="479"/>
                    </a:cubicBezTo>
                    <a:cubicBezTo>
                      <a:pt x="335" y="417"/>
                      <a:pt x="260" y="336"/>
                      <a:pt x="224" y="252"/>
                    </a:cubicBezTo>
                    <a:cubicBezTo>
                      <a:pt x="219" y="243"/>
                      <a:pt x="215" y="234"/>
                      <a:pt x="215" y="225"/>
                    </a:cubicBezTo>
                    <a:cubicBezTo>
                      <a:pt x="210" y="214"/>
                      <a:pt x="209" y="214"/>
                      <a:pt x="209" y="214"/>
                    </a:cubicBezTo>
                    <a:cubicBezTo>
                      <a:pt x="209" y="214"/>
                      <a:pt x="210" y="214"/>
                      <a:pt x="210" y="203"/>
                    </a:cubicBezTo>
                    <a:cubicBezTo>
                      <a:pt x="210" y="191"/>
                      <a:pt x="207" y="165"/>
                      <a:pt x="206" y="159"/>
                    </a:cubicBezTo>
                    <a:lnTo>
                      <a:pt x="206" y="159"/>
                    </a:lnTo>
                    <a:cubicBezTo>
                      <a:pt x="206" y="159"/>
                      <a:pt x="206" y="159"/>
                      <a:pt x="206" y="159"/>
                    </a:cubicBezTo>
                    <a:cubicBezTo>
                      <a:pt x="207" y="159"/>
                      <a:pt x="209" y="152"/>
                      <a:pt x="211" y="148"/>
                    </a:cubicBezTo>
                    <a:lnTo>
                      <a:pt x="211" y="148"/>
                    </a:lnTo>
                    <a:cubicBezTo>
                      <a:pt x="211" y="148"/>
                      <a:pt x="210" y="149"/>
                      <a:pt x="210" y="149"/>
                    </a:cubicBezTo>
                    <a:cubicBezTo>
                      <a:pt x="211" y="146"/>
                      <a:pt x="212" y="145"/>
                      <a:pt x="212" y="144"/>
                    </a:cubicBezTo>
                    <a:lnTo>
                      <a:pt x="212" y="144"/>
                    </a:lnTo>
                    <a:cubicBezTo>
                      <a:pt x="212" y="144"/>
                      <a:pt x="212" y="145"/>
                      <a:pt x="211" y="145"/>
                    </a:cubicBezTo>
                    <a:lnTo>
                      <a:pt x="211" y="145"/>
                    </a:lnTo>
                    <a:cubicBezTo>
                      <a:pt x="212" y="144"/>
                      <a:pt x="212" y="144"/>
                      <a:pt x="212" y="144"/>
                    </a:cubicBezTo>
                    <a:lnTo>
                      <a:pt x="212" y="144"/>
                    </a:lnTo>
                    <a:cubicBezTo>
                      <a:pt x="212" y="144"/>
                      <a:pt x="212" y="144"/>
                      <a:pt x="212" y="144"/>
                    </a:cubicBezTo>
                    <a:lnTo>
                      <a:pt x="212" y="144"/>
                    </a:lnTo>
                    <a:cubicBezTo>
                      <a:pt x="214" y="137"/>
                      <a:pt x="219" y="127"/>
                      <a:pt x="219" y="127"/>
                    </a:cubicBezTo>
                    <a:cubicBezTo>
                      <a:pt x="219" y="127"/>
                      <a:pt x="224" y="118"/>
                      <a:pt x="233" y="113"/>
                    </a:cubicBezTo>
                    <a:cubicBezTo>
                      <a:pt x="246" y="100"/>
                      <a:pt x="255" y="91"/>
                      <a:pt x="269" y="82"/>
                    </a:cubicBezTo>
                    <a:cubicBezTo>
                      <a:pt x="295" y="63"/>
                      <a:pt x="316" y="1"/>
                      <a:pt x="27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0" name="Google Shape;810;p44">
                <a:extLst>
                  <a:ext uri="{FF2B5EF4-FFF2-40B4-BE49-F238E27FC236}">
                    <a16:creationId xmlns:a16="http://schemas.microsoft.com/office/drawing/2014/main" id="{2046A802-899D-957A-0835-EA6557661EDF}"/>
                  </a:ext>
                </a:extLst>
              </p:cNvPr>
              <p:cNvSpPr/>
              <p:nvPr/>
            </p:nvSpPr>
            <p:spPr>
              <a:xfrm>
                <a:off x="6155025" y="3645525"/>
                <a:ext cx="52700" cy="29800"/>
              </a:xfrm>
              <a:custGeom>
                <a:avLst/>
                <a:gdLst/>
                <a:ahLst/>
                <a:cxnLst/>
                <a:rect l="l" t="t" r="r" b="b"/>
                <a:pathLst>
                  <a:path w="2108" h="1192" extrusionOk="0">
                    <a:moveTo>
                      <a:pt x="52" y="0"/>
                    </a:moveTo>
                    <a:cubicBezTo>
                      <a:pt x="32" y="0"/>
                      <a:pt x="1" y="35"/>
                      <a:pt x="1" y="52"/>
                    </a:cubicBezTo>
                    <a:cubicBezTo>
                      <a:pt x="32" y="499"/>
                      <a:pt x="367" y="820"/>
                      <a:pt x="750" y="998"/>
                    </a:cubicBezTo>
                    <a:cubicBezTo>
                      <a:pt x="988" y="1108"/>
                      <a:pt x="1268" y="1192"/>
                      <a:pt x="1542" y="1192"/>
                    </a:cubicBezTo>
                    <a:cubicBezTo>
                      <a:pt x="1715" y="1192"/>
                      <a:pt x="1886" y="1158"/>
                      <a:pt x="2040" y="1074"/>
                    </a:cubicBezTo>
                    <a:cubicBezTo>
                      <a:pt x="2054" y="1070"/>
                      <a:pt x="2107" y="1007"/>
                      <a:pt x="2067" y="998"/>
                    </a:cubicBezTo>
                    <a:cubicBezTo>
                      <a:pt x="1991" y="985"/>
                      <a:pt x="1911" y="981"/>
                      <a:pt x="1831" y="967"/>
                    </a:cubicBezTo>
                    <a:cubicBezTo>
                      <a:pt x="1737" y="954"/>
                      <a:pt x="1639" y="949"/>
                      <a:pt x="1541" y="936"/>
                    </a:cubicBezTo>
                    <a:cubicBezTo>
                      <a:pt x="1335" y="909"/>
                      <a:pt x="1130" y="860"/>
                      <a:pt x="938" y="780"/>
                    </a:cubicBezTo>
                    <a:cubicBezTo>
                      <a:pt x="576" y="632"/>
                      <a:pt x="210" y="391"/>
                      <a:pt x="68" y="12"/>
                    </a:cubicBezTo>
                    <a:cubicBezTo>
                      <a:pt x="64" y="3"/>
                      <a:pt x="59" y="0"/>
                      <a:pt x="5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1" name="Google Shape;811;p44">
                <a:extLst>
                  <a:ext uri="{FF2B5EF4-FFF2-40B4-BE49-F238E27FC236}">
                    <a16:creationId xmlns:a16="http://schemas.microsoft.com/office/drawing/2014/main" id="{655766AF-90D7-2A60-78DD-58552D53D185}"/>
                  </a:ext>
                </a:extLst>
              </p:cNvPr>
              <p:cNvSpPr/>
              <p:nvPr/>
            </p:nvSpPr>
            <p:spPr>
              <a:xfrm>
                <a:off x="6186500" y="3604050"/>
                <a:ext cx="19050" cy="39900"/>
              </a:xfrm>
              <a:custGeom>
                <a:avLst/>
                <a:gdLst/>
                <a:ahLst/>
                <a:cxnLst/>
                <a:rect l="l" t="t" r="r" b="b"/>
                <a:pathLst>
                  <a:path w="762" h="1596" extrusionOk="0">
                    <a:moveTo>
                      <a:pt x="298" y="1"/>
                    </a:moveTo>
                    <a:cubicBezTo>
                      <a:pt x="263" y="1"/>
                      <a:pt x="227" y="10"/>
                      <a:pt x="197" y="19"/>
                    </a:cubicBezTo>
                    <a:cubicBezTo>
                      <a:pt x="107" y="55"/>
                      <a:pt x="36" y="122"/>
                      <a:pt x="27" y="220"/>
                    </a:cubicBezTo>
                    <a:cubicBezTo>
                      <a:pt x="0" y="484"/>
                      <a:pt x="90" y="747"/>
                      <a:pt x="188" y="988"/>
                    </a:cubicBezTo>
                    <a:cubicBezTo>
                      <a:pt x="237" y="1109"/>
                      <a:pt x="304" y="1234"/>
                      <a:pt x="384" y="1332"/>
                    </a:cubicBezTo>
                    <a:cubicBezTo>
                      <a:pt x="424" y="1381"/>
                      <a:pt x="473" y="1430"/>
                      <a:pt x="523" y="1466"/>
                    </a:cubicBezTo>
                    <a:cubicBezTo>
                      <a:pt x="567" y="1506"/>
                      <a:pt x="607" y="1550"/>
                      <a:pt x="656" y="1586"/>
                    </a:cubicBezTo>
                    <a:cubicBezTo>
                      <a:pt x="665" y="1593"/>
                      <a:pt x="673" y="1595"/>
                      <a:pt x="682" y="1595"/>
                    </a:cubicBezTo>
                    <a:cubicBezTo>
                      <a:pt x="721" y="1595"/>
                      <a:pt x="762" y="1539"/>
                      <a:pt x="755" y="1506"/>
                    </a:cubicBezTo>
                    <a:cubicBezTo>
                      <a:pt x="741" y="1443"/>
                      <a:pt x="719" y="1385"/>
                      <a:pt x="706" y="1323"/>
                    </a:cubicBezTo>
                    <a:cubicBezTo>
                      <a:pt x="692" y="1265"/>
                      <a:pt x="679" y="1198"/>
                      <a:pt x="661" y="1140"/>
                    </a:cubicBezTo>
                    <a:cubicBezTo>
                      <a:pt x="621" y="1015"/>
                      <a:pt x="563" y="894"/>
                      <a:pt x="509" y="774"/>
                    </a:cubicBezTo>
                    <a:cubicBezTo>
                      <a:pt x="439" y="628"/>
                      <a:pt x="382" y="474"/>
                      <a:pt x="342" y="316"/>
                    </a:cubicBezTo>
                    <a:lnTo>
                      <a:pt x="342" y="316"/>
                    </a:lnTo>
                    <a:cubicBezTo>
                      <a:pt x="348" y="317"/>
                      <a:pt x="353" y="318"/>
                      <a:pt x="359" y="318"/>
                    </a:cubicBezTo>
                    <a:cubicBezTo>
                      <a:pt x="426" y="318"/>
                      <a:pt x="510" y="217"/>
                      <a:pt x="469" y="158"/>
                    </a:cubicBezTo>
                    <a:cubicBezTo>
                      <a:pt x="438" y="118"/>
                      <a:pt x="429" y="64"/>
                      <a:pt x="389" y="33"/>
                    </a:cubicBezTo>
                    <a:cubicBezTo>
                      <a:pt x="363" y="9"/>
                      <a:pt x="331" y="1"/>
                      <a:pt x="29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2" name="Google Shape;812;p44">
                <a:extLst>
                  <a:ext uri="{FF2B5EF4-FFF2-40B4-BE49-F238E27FC236}">
                    <a16:creationId xmlns:a16="http://schemas.microsoft.com/office/drawing/2014/main" id="{6444BC50-2E49-0B32-467B-1F1B50E23D1F}"/>
                  </a:ext>
                </a:extLst>
              </p:cNvPr>
              <p:cNvSpPr/>
              <p:nvPr/>
            </p:nvSpPr>
            <p:spPr>
              <a:xfrm>
                <a:off x="6200325" y="3581625"/>
                <a:ext cx="17000" cy="60375"/>
              </a:xfrm>
              <a:custGeom>
                <a:avLst/>
                <a:gdLst/>
                <a:ahLst/>
                <a:cxnLst/>
                <a:rect l="l" t="t" r="r" b="b"/>
                <a:pathLst>
                  <a:path w="680" h="2415" extrusionOk="0">
                    <a:moveTo>
                      <a:pt x="209" y="0"/>
                    </a:moveTo>
                    <a:cubicBezTo>
                      <a:pt x="137" y="0"/>
                      <a:pt x="38" y="101"/>
                      <a:pt x="28" y="158"/>
                    </a:cubicBezTo>
                    <a:cubicBezTo>
                      <a:pt x="1" y="358"/>
                      <a:pt x="37" y="559"/>
                      <a:pt x="77" y="756"/>
                    </a:cubicBezTo>
                    <a:cubicBezTo>
                      <a:pt x="112" y="957"/>
                      <a:pt x="161" y="1157"/>
                      <a:pt x="211" y="1354"/>
                    </a:cubicBezTo>
                    <a:cubicBezTo>
                      <a:pt x="260" y="1537"/>
                      <a:pt x="304" y="1724"/>
                      <a:pt x="371" y="1907"/>
                    </a:cubicBezTo>
                    <a:cubicBezTo>
                      <a:pt x="403" y="1988"/>
                      <a:pt x="438" y="2068"/>
                      <a:pt x="465" y="2153"/>
                    </a:cubicBezTo>
                    <a:cubicBezTo>
                      <a:pt x="492" y="2229"/>
                      <a:pt x="519" y="2327"/>
                      <a:pt x="563" y="2398"/>
                    </a:cubicBezTo>
                    <a:cubicBezTo>
                      <a:pt x="570" y="2410"/>
                      <a:pt x="579" y="2415"/>
                      <a:pt x="590" y="2415"/>
                    </a:cubicBezTo>
                    <a:cubicBezTo>
                      <a:pt x="619" y="2415"/>
                      <a:pt x="655" y="2376"/>
                      <a:pt x="661" y="2349"/>
                    </a:cubicBezTo>
                    <a:cubicBezTo>
                      <a:pt x="679" y="2260"/>
                      <a:pt x="679" y="2166"/>
                      <a:pt x="679" y="2077"/>
                    </a:cubicBezTo>
                    <a:cubicBezTo>
                      <a:pt x="679" y="1979"/>
                      <a:pt x="675" y="1881"/>
                      <a:pt x="666" y="1787"/>
                    </a:cubicBezTo>
                    <a:cubicBezTo>
                      <a:pt x="644" y="1586"/>
                      <a:pt x="599" y="1390"/>
                      <a:pt x="550" y="1193"/>
                    </a:cubicBezTo>
                    <a:cubicBezTo>
                      <a:pt x="501" y="1001"/>
                      <a:pt x="452" y="809"/>
                      <a:pt x="407" y="617"/>
                    </a:cubicBezTo>
                    <a:cubicBezTo>
                      <a:pt x="388" y="537"/>
                      <a:pt x="374" y="452"/>
                      <a:pt x="358" y="368"/>
                    </a:cubicBezTo>
                    <a:lnTo>
                      <a:pt x="358" y="368"/>
                    </a:lnTo>
                    <a:cubicBezTo>
                      <a:pt x="352" y="259"/>
                      <a:pt x="312" y="133"/>
                      <a:pt x="269" y="42"/>
                    </a:cubicBezTo>
                    <a:lnTo>
                      <a:pt x="269" y="42"/>
                    </a:lnTo>
                    <a:cubicBezTo>
                      <a:pt x="269" y="42"/>
                      <a:pt x="269" y="42"/>
                      <a:pt x="269" y="42"/>
                    </a:cubicBezTo>
                    <a:cubicBezTo>
                      <a:pt x="255" y="12"/>
                      <a:pt x="233" y="0"/>
                      <a:pt x="20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3" name="Google Shape;813;p44">
                <a:extLst>
                  <a:ext uri="{FF2B5EF4-FFF2-40B4-BE49-F238E27FC236}">
                    <a16:creationId xmlns:a16="http://schemas.microsoft.com/office/drawing/2014/main" id="{934DE1D9-1CD5-E9C8-972E-F9FA28F3FA88}"/>
                  </a:ext>
                </a:extLst>
              </p:cNvPr>
              <p:cNvSpPr/>
              <p:nvPr/>
            </p:nvSpPr>
            <p:spPr>
              <a:xfrm>
                <a:off x="6219975" y="3600775"/>
                <a:ext cx="10075" cy="58650"/>
              </a:xfrm>
              <a:custGeom>
                <a:avLst/>
                <a:gdLst/>
                <a:ahLst/>
                <a:cxnLst/>
                <a:rect l="l" t="t" r="r" b="b"/>
                <a:pathLst>
                  <a:path w="403" h="2346" extrusionOk="0">
                    <a:moveTo>
                      <a:pt x="316" y="0"/>
                    </a:moveTo>
                    <a:cubicBezTo>
                      <a:pt x="286" y="0"/>
                      <a:pt x="242" y="44"/>
                      <a:pt x="233" y="66"/>
                    </a:cubicBezTo>
                    <a:cubicBezTo>
                      <a:pt x="116" y="449"/>
                      <a:pt x="99" y="856"/>
                      <a:pt x="63" y="1248"/>
                    </a:cubicBezTo>
                    <a:cubicBezTo>
                      <a:pt x="27" y="1606"/>
                      <a:pt x="5" y="1958"/>
                      <a:pt x="0" y="2315"/>
                    </a:cubicBezTo>
                    <a:cubicBezTo>
                      <a:pt x="0" y="2337"/>
                      <a:pt x="10" y="2345"/>
                      <a:pt x="24" y="2345"/>
                    </a:cubicBezTo>
                    <a:cubicBezTo>
                      <a:pt x="53" y="2345"/>
                      <a:pt x="98" y="2310"/>
                      <a:pt x="108" y="2289"/>
                    </a:cubicBezTo>
                    <a:cubicBezTo>
                      <a:pt x="250" y="1931"/>
                      <a:pt x="317" y="1552"/>
                      <a:pt x="340" y="1168"/>
                    </a:cubicBezTo>
                    <a:cubicBezTo>
                      <a:pt x="362" y="793"/>
                      <a:pt x="402" y="400"/>
                      <a:pt x="344" y="30"/>
                    </a:cubicBezTo>
                    <a:cubicBezTo>
                      <a:pt x="340" y="8"/>
                      <a:pt x="330" y="0"/>
                      <a:pt x="31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4" name="Google Shape;814;p44">
                <a:extLst>
                  <a:ext uri="{FF2B5EF4-FFF2-40B4-BE49-F238E27FC236}">
                    <a16:creationId xmlns:a16="http://schemas.microsoft.com/office/drawing/2014/main" id="{10282E9F-033F-8D99-8B65-EEF364C0D37C}"/>
                  </a:ext>
                </a:extLst>
              </p:cNvPr>
              <p:cNvSpPr/>
              <p:nvPr/>
            </p:nvSpPr>
            <p:spPr>
              <a:xfrm>
                <a:off x="6227000" y="3639300"/>
                <a:ext cx="15100" cy="41525"/>
              </a:xfrm>
              <a:custGeom>
                <a:avLst/>
                <a:gdLst/>
                <a:ahLst/>
                <a:cxnLst/>
                <a:rect l="l" t="t" r="r" b="b"/>
                <a:pathLst>
                  <a:path w="604" h="1661" extrusionOk="0">
                    <a:moveTo>
                      <a:pt x="544" y="1"/>
                    </a:moveTo>
                    <a:cubicBezTo>
                      <a:pt x="416" y="1"/>
                      <a:pt x="304" y="199"/>
                      <a:pt x="255" y="292"/>
                    </a:cubicBezTo>
                    <a:cubicBezTo>
                      <a:pt x="184" y="435"/>
                      <a:pt x="126" y="596"/>
                      <a:pt x="85" y="752"/>
                    </a:cubicBezTo>
                    <a:cubicBezTo>
                      <a:pt x="41" y="917"/>
                      <a:pt x="18" y="1082"/>
                      <a:pt x="10" y="1247"/>
                    </a:cubicBezTo>
                    <a:cubicBezTo>
                      <a:pt x="5" y="1377"/>
                      <a:pt x="1" y="1511"/>
                      <a:pt x="23" y="1640"/>
                    </a:cubicBezTo>
                    <a:cubicBezTo>
                      <a:pt x="26" y="1655"/>
                      <a:pt x="35" y="1661"/>
                      <a:pt x="46" y="1661"/>
                    </a:cubicBezTo>
                    <a:cubicBezTo>
                      <a:pt x="79" y="1661"/>
                      <a:pt x="132" y="1612"/>
                      <a:pt x="139" y="1596"/>
                    </a:cubicBezTo>
                    <a:cubicBezTo>
                      <a:pt x="197" y="1466"/>
                      <a:pt x="233" y="1328"/>
                      <a:pt x="282" y="1194"/>
                    </a:cubicBezTo>
                    <a:cubicBezTo>
                      <a:pt x="335" y="1042"/>
                      <a:pt x="380" y="886"/>
                      <a:pt x="416" y="725"/>
                    </a:cubicBezTo>
                    <a:cubicBezTo>
                      <a:pt x="447" y="591"/>
                      <a:pt x="478" y="457"/>
                      <a:pt x="514" y="323"/>
                    </a:cubicBezTo>
                    <a:cubicBezTo>
                      <a:pt x="523" y="297"/>
                      <a:pt x="532" y="270"/>
                      <a:pt x="541" y="243"/>
                    </a:cubicBezTo>
                    <a:cubicBezTo>
                      <a:pt x="543" y="234"/>
                      <a:pt x="544" y="231"/>
                      <a:pt x="543" y="231"/>
                    </a:cubicBezTo>
                    <a:lnTo>
                      <a:pt x="543" y="231"/>
                    </a:lnTo>
                    <a:cubicBezTo>
                      <a:pt x="543" y="231"/>
                      <a:pt x="542" y="233"/>
                      <a:pt x="541" y="234"/>
                    </a:cubicBezTo>
                    <a:lnTo>
                      <a:pt x="541" y="234"/>
                    </a:lnTo>
                    <a:cubicBezTo>
                      <a:pt x="542" y="232"/>
                      <a:pt x="543" y="229"/>
                      <a:pt x="545" y="225"/>
                    </a:cubicBezTo>
                    <a:cubicBezTo>
                      <a:pt x="554" y="207"/>
                      <a:pt x="559" y="190"/>
                      <a:pt x="567" y="167"/>
                    </a:cubicBezTo>
                    <a:cubicBezTo>
                      <a:pt x="567" y="164"/>
                      <a:pt x="579" y="124"/>
                      <a:pt x="579" y="124"/>
                    </a:cubicBezTo>
                    <a:lnTo>
                      <a:pt x="579" y="124"/>
                    </a:lnTo>
                    <a:cubicBezTo>
                      <a:pt x="579" y="124"/>
                      <a:pt x="578" y="127"/>
                      <a:pt x="576" y="132"/>
                    </a:cubicBezTo>
                    <a:cubicBezTo>
                      <a:pt x="585" y="96"/>
                      <a:pt x="603" y="69"/>
                      <a:pt x="599" y="29"/>
                    </a:cubicBezTo>
                    <a:cubicBezTo>
                      <a:pt x="594" y="20"/>
                      <a:pt x="594" y="11"/>
                      <a:pt x="581" y="7"/>
                    </a:cubicBezTo>
                    <a:cubicBezTo>
                      <a:pt x="568" y="3"/>
                      <a:pt x="556" y="1"/>
                      <a:pt x="54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5" name="Google Shape;815;p44">
                <a:extLst>
                  <a:ext uri="{FF2B5EF4-FFF2-40B4-BE49-F238E27FC236}">
                    <a16:creationId xmlns:a16="http://schemas.microsoft.com/office/drawing/2014/main" id="{5B8C61F0-E863-A4B9-60E2-1843B45FDE49}"/>
                  </a:ext>
                </a:extLst>
              </p:cNvPr>
              <p:cNvSpPr/>
              <p:nvPr/>
            </p:nvSpPr>
            <p:spPr>
              <a:xfrm>
                <a:off x="5965275" y="3653600"/>
                <a:ext cx="280275" cy="32675"/>
              </a:xfrm>
              <a:custGeom>
                <a:avLst/>
                <a:gdLst/>
                <a:ahLst/>
                <a:cxnLst/>
                <a:rect l="l" t="t" r="r" b="b"/>
                <a:pathLst>
                  <a:path w="11211" h="1307" extrusionOk="0">
                    <a:moveTo>
                      <a:pt x="5032" y="0"/>
                    </a:moveTo>
                    <a:cubicBezTo>
                      <a:pt x="4927" y="0"/>
                      <a:pt x="4822" y="2"/>
                      <a:pt x="4716" y="6"/>
                    </a:cubicBezTo>
                    <a:cubicBezTo>
                      <a:pt x="4332" y="19"/>
                      <a:pt x="3957" y="82"/>
                      <a:pt x="3582" y="140"/>
                    </a:cubicBezTo>
                    <a:cubicBezTo>
                      <a:pt x="3216" y="198"/>
                      <a:pt x="2850" y="256"/>
                      <a:pt x="2484" y="332"/>
                    </a:cubicBezTo>
                    <a:cubicBezTo>
                      <a:pt x="2069" y="421"/>
                      <a:pt x="1658" y="524"/>
                      <a:pt x="1252" y="649"/>
                    </a:cubicBezTo>
                    <a:cubicBezTo>
                      <a:pt x="1051" y="711"/>
                      <a:pt x="855" y="783"/>
                      <a:pt x="663" y="858"/>
                    </a:cubicBezTo>
                    <a:cubicBezTo>
                      <a:pt x="565" y="894"/>
                      <a:pt x="467" y="934"/>
                      <a:pt x="373" y="979"/>
                    </a:cubicBezTo>
                    <a:cubicBezTo>
                      <a:pt x="270" y="1024"/>
                      <a:pt x="176" y="1091"/>
                      <a:pt x="69" y="1135"/>
                    </a:cubicBezTo>
                    <a:cubicBezTo>
                      <a:pt x="41" y="1147"/>
                      <a:pt x="1" y="1231"/>
                      <a:pt x="46" y="1231"/>
                    </a:cubicBezTo>
                    <a:cubicBezTo>
                      <a:pt x="50" y="1231"/>
                      <a:pt x="55" y="1230"/>
                      <a:pt x="60" y="1229"/>
                    </a:cubicBezTo>
                    <a:cubicBezTo>
                      <a:pt x="141" y="1202"/>
                      <a:pt x="217" y="1202"/>
                      <a:pt x="301" y="1184"/>
                    </a:cubicBezTo>
                    <a:cubicBezTo>
                      <a:pt x="382" y="1171"/>
                      <a:pt x="467" y="1153"/>
                      <a:pt x="551" y="1135"/>
                    </a:cubicBezTo>
                    <a:cubicBezTo>
                      <a:pt x="717" y="1099"/>
                      <a:pt x="891" y="1077"/>
                      <a:pt x="1060" y="1046"/>
                    </a:cubicBezTo>
                    <a:cubicBezTo>
                      <a:pt x="1391" y="992"/>
                      <a:pt x="1730" y="952"/>
                      <a:pt x="2065" y="921"/>
                    </a:cubicBezTo>
                    <a:cubicBezTo>
                      <a:pt x="2761" y="845"/>
                      <a:pt x="3466" y="774"/>
                      <a:pt x="4171" y="751"/>
                    </a:cubicBezTo>
                    <a:cubicBezTo>
                      <a:pt x="4287" y="747"/>
                      <a:pt x="4401" y="745"/>
                      <a:pt x="4516" y="745"/>
                    </a:cubicBezTo>
                    <a:cubicBezTo>
                      <a:pt x="5856" y="745"/>
                      <a:pt x="7168" y="1018"/>
                      <a:pt x="8492" y="1216"/>
                    </a:cubicBezTo>
                    <a:cubicBezTo>
                      <a:pt x="8689" y="1247"/>
                      <a:pt x="8889" y="1278"/>
                      <a:pt x="9090" y="1296"/>
                    </a:cubicBezTo>
                    <a:cubicBezTo>
                      <a:pt x="9170" y="1304"/>
                      <a:pt x="9249" y="1307"/>
                      <a:pt x="9328" y="1307"/>
                    </a:cubicBezTo>
                    <a:cubicBezTo>
                      <a:pt x="9480" y="1307"/>
                      <a:pt x="9631" y="1294"/>
                      <a:pt x="9778" y="1274"/>
                    </a:cubicBezTo>
                    <a:cubicBezTo>
                      <a:pt x="9889" y="1260"/>
                      <a:pt x="9996" y="1238"/>
                      <a:pt x="10108" y="1224"/>
                    </a:cubicBezTo>
                    <a:cubicBezTo>
                      <a:pt x="10215" y="1207"/>
                      <a:pt x="10322" y="1216"/>
                      <a:pt x="10429" y="1193"/>
                    </a:cubicBezTo>
                    <a:cubicBezTo>
                      <a:pt x="10644" y="1158"/>
                      <a:pt x="10858" y="1122"/>
                      <a:pt x="11077" y="1091"/>
                    </a:cubicBezTo>
                    <a:cubicBezTo>
                      <a:pt x="11126" y="1086"/>
                      <a:pt x="11211" y="961"/>
                      <a:pt x="11126" y="952"/>
                    </a:cubicBezTo>
                    <a:cubicBezTo>
                      <a:pt x="10956" y="939"/>
                      <a:pt x="10787" y="908"/>
                      <a:pt x="10621" y="863"/>
                    </a:cubicBezTo>
                    <a:cubicBezTo>
                      <a:pt x="10537" y="836"/>
                      <a:pt x="10452" y="827"/>
                      <a:pt x="10362" y="809"/>
                    </a:cubicBezTo>
                    <a:cubicBezTo>
                      <a:pt x="10291" y="791"/>
                      <a:pt x="10215" y="760"/>
                      <a:pt x="10144" y="733"/>
                    </a:cubicBezTo>
                    <a:cubicBezTo>
                      <a:pt x="9796" y="600"/>
                      <a:pt x="9443" y="546"/>
                      <a:pt x="9077" y="492"/>
                    </a:cubicBezTo>
                    <a:cubicBezTo>
                      <a:pt x="8354" y="390"/>
                      <a:pt x="7635" y="256"/>
                      <a:pt x="6912" y="153"/>
                    </a:cubicBezTo>
                    <a:cubicBezTo>
                      <a:pt x="6289" y="65"/>
                      <a:pt x="5662" y="0"/>
                      <a:pt x="503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6" name="Google Shape;816;p44">
                <a:extLst>
                  <a:ext uri="{FF2B5EF4-FFF2-40B4-BE49-F238E27FC236}">
                    <a16:creationId xmlns:a16="http://schemas.microsoft.com/office/drawing/2014/main" id="{97575893-3739-9DB8-A0BF-64BE57322A12}"/>
                  </a:ext>
                </a:extLst>
              </p:cNvPr>
              <p:cNvSpPr/>
              <p:nvPr/>
            </p:nvSpPr>
            <p:spPr>
              <a:xfrm>
                <a:off x="5944900" y="3671950"/>
                <a:ext cx="53200" cy="40800"/>
              </a:xfrm>
              <a:custGeom>
                <a:avLst/>
                <a:gdLst/>
                <a:ahLst/>
                <a:cxnLst/>
                <a:rect l="l" t="t" r="r" b="b"/>
                <a:pathLst>
                  <a:path w="2128" h="1632" extrusionOk="0">
                    <a:moveTo>
                      <a:pt x="2077" y="1"/>
                    </a:moveTo>
                    <a:cubicBezTo>
                      <a:pt x="2072" y="1"/>
                      <a:pt x="2065" y="2"/>
                      <a:pt x="2058" y="4"/>
                    </a:cubicBezTo>
                    <a:cubicBezTo>
                      <a:pt x="1625" y="111"/>
                      <a:pt x="1215" y="330"/>
                      <a:pt x="858" y="589"/>
                    </a:cubicBezTo>
                    <a:cubicBezTo>
                      <a:pt x="496" y="856"/>
                      <a:pt x="183" y="1178"/>
                      <a:pt x="9" y="1602"/>
                    </a:cubicBezTo>
                    <a:cubicBezTo>
                      <a:pt x="0" y="1623"/>
                      <a:pt x="10" y="1632"/>
                      <a:pt x="24" y="1632"/>
                    </a:cubicBezTo>
                    <a:cubicBezTo>
                      <a:pt x="37" y="1632"/>
                      <a:pt x="54" y="1624"/>
                      <a:pt x="63" y="1611"/>
                    </a:cubicBezTo>
                    <a:cubicBezTo>
                      <a:pt x="277" y="1254"/>
                      <a:pt x="594" y="955"/>
                      <a:pt x="938" y="723"/>
                    </a:cubicBezTo>
                    <a:cubicBezTo>
                      <a:pt x="1286" y="486"/>
                      <a:pt x="1674" y="312"/>
                      <a:pt x="2045" y="111"/>
                    </a:cubicBezTo>
                    <a:cubicBezTo>
                      <a:pt x="2073" y="95"/>
                      <a:pt x="2128" y="1"/>
                      <a:pt x="207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7" name="Google Shape;817;p44">
                <a:extLst>
                  <a:ext uri="{FF2B5EF4-FFF2-40B4-BE49-F238E27FC236}">
                    <a16:creationId xmlns:a16="http://schemas.microsoft.com/office/drawing/2014/main" id="{0A291E83-A1EE-8A4B-A95C-C7B66675B727}"/>
                  </a:ext>
                </a:extLst>
              </p:cNvPr>
              <p:cNvSpPr/>
              <p:nvPr/>
            </p:nvSpPr>
            <p:spPr>
              <a:xfrm>
                <a:off x="5960150" y="3668575"/>
                <a:ext cx="70150" cy="42350"/>
              </a:xfrm>
              <a:custGeom>
                <a:avLst/>
                <a:gdLst/>
                <a:ahLst/>
                <a:cxnLst/>
                <a:rect l="l" t="t" r="r" b="b"/>
                <a:pathLst>
                  <a:path w="2806" h="1694" extrusionOk="0">
                    <a:moveTo>
                      <a:pt x="2761" y="1"/>
                    </a:moveTo>
                    <a:cubicBezTo>
                      <a:pt x="2524" y="18"/>
                      <a:pt x="2274" y="99"/>
                      <a:pt x="2055" y="192"/>
                    </a:cubicBezTo>
                    <a:cubicBezTo>
                      <a:pt x="1796" y="304"/>
                      <a:pt x="1546" y="438"/>
                      <a:pt x="1310" y="585"/>
                    </a:cubicBezTo>
                    <a:cubicBezTo>
                      <a:pt x="832" y="880"/>
                      <a:pt x="399" y="1224"/>
                      <a:pt x="29" y="1639"/>
                    </a:cubicBezTo>
                    <a:cubicBezTo>
                      <a:pt x="0" y="1667"/>
                      <a:pt x="10" y="1694"/>
                      <a:pt x="32" y="1694"/>
                    </a:cubicBezTo>
                    <a:cubicBezTo>
                      <a:pt x="42" y="1694"/>
                      <a:pt x="53" y="1689"/>
                      <a:pt x="64" y="1679"/>
                    </a:cubicBezTo>
                    <a:cubicBezTo>
                      <a:pt x="453" y="1331"/>
                      <a:pt x="886" y="1018"/>
                      <a:pt x="1337" y="750"/>
                    </a:cubicBezTo>
                    <a:cubicBezTo>
                      <a:pt x="1560" y="617"/>
                      <a:pt x="1792" y="492"/>
                      <a:pt x="2029" y="384"/>
                    </a:cubicBezTo>
                    <a:cubicBezTo>
                      <a:pt x="2265" y="273"/>
                      <a:pt x="2506" y="175"/>
                      <a:pt x="2743" y="72"/>
                    </a:cubicBezTo>
                    <a:cubicBezTo>
                      <a:pt x="2761" y="63"/>
                      <a:pt x="2805" y="1"/>
                      <a:pt x="276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8" name="Google Shape;818;p44">
                <a:extLst>
                  <a:ext uri="{FF2B5EF4-FFF2-40B4-BE49-F238E27FC236}">
                    <a16:creationId xmlns:a16="http://schemas.microsoft.com/office/drawing/2014/main" id="{34BD78A9-342A-D835-CA80-127C3EFF8652}"/>
                  </a:ext>
                </a:extLst>
              </p:cNvPr>
              <p:cNvSpPr/>
              <p:nvPr/>
            </p:nvSpPr>
            <p:spPr>
              <a:xfrm>
                <a:off x="5987125" y="3666675"/>
                <a:ext cx="74100" cy="48025"/>
              </a:xfrm>
              <a:custGeom>
                <a:avLst/>
                <a:gdLst/>
                <a:ahLst/>
                <a:cxnLst/>
                <a:rect l="l" t="t" r="r" b="b"/>
                <a:pathLst>
                  <a:path w="2964" h="1921" extrusionOk="0">
                    <a:moveTo>
                      <a:pt x="2922" y="0"/>
                    </a:moveTo>
                    <a:cubicBezTo>
                      <a:pt x="2921" y="0"/>
                      <a:pt x="2920" y="1"/>
                      <a:pt x="2918" y="1"/>
                    </a:cubicBezTo>
                    <a:cubicBezTo>
                      <a:pt x="2824" y="1"/>
                      <a:pt x="2722" y="23"/>
                      <a:pt x="2632" y="45"/>
                    </a:cubicBezTo>
                    <a:cubicBezTo>
                      <a:pt x="2525" y="72"/>
                      <a:pt x="2418" y="99"/>
                      <a:pt x="2311" y="135"/>
                    </a:cubicBezTo>
                    <a:cubicBezTo>
                      <a:pt x="2079" y="210"/>
                      <a:pt x="1856" y="322"/>
                      <a:pt x="1641" y="434"/>
                    </a:cubicBezTo>
                    <a:cubicBezTo>
                      <a:pt x="1208" y="657"/>
                      <a:pt x="775" y="925"/>
                      <a:pt x="441" y="1286"/>
                    </a:cubicBezTo>
                    <a:cubicBezTo>
                      <a:pt x="271" y="1469"/>
                      <a:pt x="133" y="1666"/>
                      <a:pt x="12" y="1889"/>
                    </a:cubicBezTo>
                    <a:cubicBezTo>
                      <a:pt x="1" y="1911"/>
                      <a:pt x="11" y="1920"/>
                      <a:pt x="26" y="1920"/>
                    </a:cubicBezTo>
                    <a:cubicBezTo>
                      <a:pt x="41" y="1920"/>
                      <a:pt x="61" y="1911"/>
                      <a:pt x="70" y="1898"/>
                    </a:cubicBezTo>
                    <a:cubicBezTo>
                      <a:pt x="222" y="1666"/>
                      <a:pt x="432" y="1474"/>
                      <a:pt x="642" y="1295"/>
                    </a:cubicBezTo>
                    <a:cubicBezTo>
                      <a:pt x="856" y="1117"/>
                      <a:pt x="1092" y="960"/>
                      <a:pt x="1333" y="818"/>
                    </a:cubicBezTo>
                    <a:cubicBezTo>
                      <a:pt x="1588" y="675"/>
                      <a:pt x="1851" y="550"/>
                      <a:pt x="2119" y="434"/>
                    </a:cubicBezTo>
                    <a:cubicBezTo>
                      <a:pt x="2253" y="380"/>
                      <a:pt x="2387" y="322"/>
                      <a:pt x="2516" y="255"/>
                    </a:cubicBezTo>
                    <a:cubicBezTo>
                      <a:pt x="2641" y="193"/>
                      <a:pt x="2775" y="144"/>
                      <a:pt x="2896" y="72"/>
                    </a:cubicBezTo>
                    <a:cubicBezTo>
                      <a:pt x="2913" y="63"/>
                      <a:pt x="2964" y="0"/>
                      <a:pt x="292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9" name="Google Shape;819;p44">
                <a:extLst>
                  <a:ext uri="{FF2B5EF4-FFF2-40B4-BE49-F238E27FC236}">
                    <a16:creationId xmlns:a16="http://schemas.microsoft.com/office/drawing/2014/main" id="{F7656DFC-583B-0093-F482-C465A2EF89F9}"/>
                  </a:ext>
                </a:extLst>
              </p:cNvPr>
              <p:cNvSpPr/>
              <p:nvPr/>
            </p:nvSpPr>
            <p:spPr>
              <a:xfrm>
                <a:off x="6010325" y="3668575"/>
                <a:ext cx="77775" cy="38550"/>
              </a:xfrm>
              <a:custGeom>
                <a:avLst/>
                <a:gdLst/>
                <a:ahLst/>
                <a:cxnLst/>
                <a:rect l="l" t="t" r="r" b="b"/>
                <a:pathLst>
                  <a:path w="3111" h="1542" extrusionOk="0">
                    <a:moveTo>
                      <a:pt x="3066" y="1"/>
                    </a:moveTo>
                    <a:cubicBezTo>
                      <a:pt x="2945" y="5"/>
                      <a:pt x="2816" y="32"/>
                      <a:pt x="2695" y="50"/>
                    </a:cubicBezTo>
                    <a:cubicBezTo>
                      <a:pt x="2557" y="68"/>
                      <a:pt x="2418" y="117"/>
                      <a:pt x="2285" y="161"/>
                    </a:cubicBezTo>
                    <a:cubicBezTo>
                      <a:pt x="2003" y="255"/>
                      <a:pt x="1727" y="376"/>
                      <a:pt x="1459" y="505"/>
                    </a:cubicBezTo>
                    <a:cubicBezTo>
                      <a:pt x="937" y="759"/>
                      <a:pt x="441" y="1081"/>
                      <a:pt x="22" y="1487"/>
                    </a:cubicBezTo>
                    <a:cubicBezTo>
                      <a:pt x="1" y="1508"/>
                      <a:pt x="7" y="1542"/>
                      <a:pt x="29" y="1542"/>
                    </a:cubicBezTo>
                    <a:cubicBezTo>
                      <a:pt x="36" y="1542"/>
                      <a:pt x="44" y="1539"/>
                      <a:pt x="53" y="1532"/>
                    </a:cubicBezTo>
                    <a:cubicBezTo>
                      <a:pt x="477" y="1179"/>
                      <a:pt x="972" y="911"/>
                      <a:pt x="1472" y="683"/>
                    </a:cubicBezTo>
                    <a:cubicBezTo>
                      <a:pt x="1731" y="567"/>
                      <a:pt x="1994" y="469"/>
                      <a:pt x="2258" y="371"/>
                    </a:cubicBezTo>
                    <a:cubicBezTo>
                      <a:pt x="2521" y="277"/>
                      <a:pt x="2789" y="184"/>
                      <a:pt x="3048" y="72"/>
                    </a:cubicBezTo>
                    <a:cubicBezTo>
                      <a:pt x="3066" y="63"/>
                      <a:pt x="3110" y="1"/>
                      <a:pt x="306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0" name="Google Shape;820;p44">
                <a:extLst>
                  <a:ext uri="{FF2B5EF4-FFF2-40B4-BE49-F238E27FC236}">
                    <a16:creationId xmlns:a16="http://schemas.microsoft.com/office/drawing/2014/main" id="{3BF39C12-C256-09BD-573C-DF2B6F479E03}"/>
                  </a:ext>
                </a:extLst>
              </p:cNvPr>
              <p:cNvSpPr/>
              <p:nvPr/>
            </p:nvSpPr>
            <p:spPr>
              <a:xfrm>
                <a:off x="6027975" y="3670450"/>
                <a:ext cx="85225" cy="34525"/>
              </a:xfrm>
              <a:custGeom>
                <a:avLst/>
                <a:gdLst/>
                <a:ahLst/>
                <a:cxnLst/>
                <a:rect l="l" t="t" r="r" b="b"/>
                <a:pathLst>
                  <a:path w="3409" h="1381" extrusionOk="0">
                    <a:moveTo>
                      <a:pt x="3306" y="0"/>
                    </a:moveTo>
                    <a:cubicBezTo>
                      <a:pt x="3039" y="0"/>
                      <a:pt x="2770" y="83"/>
                      <a:pt x="2520" y="158"/>
                    </a:cubicBezTo>
                    <a:cubicBezTo>
                      <a:pt x="2221" y="242"/>
                      <a:pt x="1931" y="350"/>
                      <a:pt x="1646" y="466"/>
                    </a:cubicBezTo>
                    <a:cubicBezTo>
                      <a:pt x="1070" y="698"/>
                      <a:pt x="539" y="992"/>
                      <a:pt x="25" y="1332"/>
                    </a:cubicBezTo>
                    <a:cubicBezTo>
                      <a:pt x="6" y="1343"/>
                      <a:pt x="0" y="1380"/>
                      <a:pt x="18" y="1380"/>
                    </a:cubicBezTo>
                    <a:cubicBezTo>
                      <a:pt x="21" y="1380"/>
                      <a:pt x="25" y="1379"/>
                      <a:pt x="30" y="1376"/>
                    </a:cubicBezTo>
                    <a:cubicBezTo>
                      <a:pt x="539" y="1086"/>
                      <a:pt x="1083" y="845"/>
                      <a:pt x="1632" y="631"/>
                    </a:cubicBezTo>
                    <a:cubicBezTo>
                      <a:pt x="1904" y="524"/>
                      <a:pt x="2186" y="434"/>
                      <a:pt x="2471" y="350"/>
                    </a:cubicBezTo>
                    <a:cubicBezTo>
                      <a:pt x="2761" y="265"/>
                      <a:pt x="3065" y="193"/>
                      <a:pt x="3346" y="77"/>
                    </a:cubicBezTo>
                    <a:cubicBezTo>
                      <a:pt x="3364" y="68"/>
                      <a:pt x="3409" y="6"/>
                      <a:pt x="3364" y="1"/>
                    </a:cubicBezTo>
                    <a:cubicBezTo>
                      <a:pt x="3345" y="1"/>
                      <a:pt x="3325" y="0"/>
                      <a:pt x="330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1" name="Google Shape;821;p44">
                <a:extLst>
                  <a:ext uri="{FF2B5EF4-FFF2-40B4-BE49-F238E27FC236}">
                    <a16:creationId xmlns:a16="http://schemas.microsoft.com/office/drawing/2014/main" id="{34AA574E-A0C9-09E7-1BFD-99EE870894C9}"/>
                  </a:ext>
                </a:extLst>
              </p:cNvPr>
              <p:cNvSpPr/>
              <p:nvPr/>
            </p:nvSpPr>
            <p:spPr>
              <a:xfrm>
                <a:off x="6064375" y="3673750"/>
                <a:ext cx="75725" cy="23550"/>
              </a:xfrm>
              <a:custGeom>
                <a:avLst/>
                <a:gdLst/>
                <a:ahLst/>
                <a:cxnLst/>
                <a:rect l="l" t="t" r="r" b="b"/>
                <a:pathLst>
                  <a:path w="3029" h="942" extrusionOk="0">
                    <a:moveTo>
                      <a:pt x="2697" y="1"/>
                    </a:moveTo>
                    <a:cubicBezTo>
                      <a:pt x="2671" y="1"/>
                      <a:pt x="2644" y="1"/>
                      <a:pt x="2618" y="3"/>
                    </a:cubicBezTo>
                    <a:cubicBezTo>
                      <a:pt x="2493" y="12"/>
                      <a:pt x="2363" y="35"/>
                      <a:pt x="2238" y="57"/>
                    </a:cubicBezTo>
                    <a:cubicBezTo>
                      <a:pt x="1975" y="106"/>
                      <a:pt x="1712" y="173"/>
                      <a:pt x="1453" y="253"/>
                    </a:cubicBezTo>
                    <a:cubicBezTo>
                      <a:pt x="953" y="410"/>
                      <a:pt x="480" y="619"/>
                      <a:pt x="29" y="892"/>
                    </a:cubicBezTo>
                    <a:cubicBezTo>
                      <a:pt x="10" y="903"/>
                      <a:pt x="1" y="942"/>
                      <a:pt x="21" y="942"/>
                    </a:cubicBezTo>
                    <a:cubicBezTo>
                      <a:pt x="26" y="942"/>
                      <a:pt x="31" y="940"/>
                      <a:pt x="38" y="936"/>
                    </a:cubicBezTo>
                    <a:cubicBezTo>
                      <a:pt x="484" y="722"/>
                      <a:pt x="957" y="557"/>
                      <a:pt x="1435" y="432"/>
                    </a:cubicBezTo>
                    <a:cubicBezTo>
                      <a:pt x="1680" y="369"/>
                      <a:pt x="1926" y="316"/>
                      <a:pt x="2171" y="271"/>
                    </a:cubicBezTo>
                    <a:cubicBezTo>
                      <a:pt x="2301" y="249"/>
                      <a:pt x="2430" y="231"/>
                      <a:pt x="2560" y="204"/>
                    </a:cubicBezTo>
                    <a:cubicBezTo>
                      <a:pt x="2694" y="177"/>
                      <a:pt x="2823" y="137"/>
                      <a:pt x="2957" y="97"/>
                    </a:cubicBezTo>
                    <a:cubicBezTo>
                      <a:pt x="2979" y="93"/>
                      <a:pt x="3028" y="35"/>
                      <a:pt x="2984" y="30"/>
                    </a:cubicBezTo>
                    <a:cubicBezTo>
                      <a:pt x="2886" y="13"/>
                      <a:pt x="2793" y="1"/>
                      <a:pt x="269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2" name="Google Shape;822;p44">
                <a:extLst>
                  <a:ext uri="{FF2B5EF4-FFF2-40B4-BE49-F238E27FC236}">
                    <a16:creationId xmlns:a16="http://schemas.microsoft.com/office/drawing/2014/main" id="{CD261D1C-C3EF-FFFA-A18D-BD372724E407}"/>
                  </a:ext>
                </a:extLst>
              </p:cNvPr>
              <p:cNvSpPr/>
              <p:nvPr/>
            </p:nvSpPr>
            <p:spPr>
              <a:xfrm>
                <a:off x="6091375" y="3670250"/>
                <a:ext cx="89575" cy="19250"/>
              </a:xfrm>
              <a:custGeom>
                <a:avLst/>
                <a:gdLst/>
                <a:ahLst/>
                <a:cxnLst/>
                <a:rect l="l" t="t" r="r" b="b"/>
                <a:pathLst>
                  <a:path w="3583" h="770" extrusionOk="0">
                    <a:moveTo>
                      <a:pt x="3529" y="1"/>
                    </a:moveTo>
                    <a:cubicBezTo>
                      <a:pt x="3247" y="9"/>
                      <a:pt x="2971" y="54"/>
                      <a:pt x="2694" y="72"/>
                    </a:cubicBezTo>
                    <a:cubicBezTo>
                      <a:pt x="2377" y="94"/>
                      <a:pt x="2069" y="139"/>
                      <a:pt x="1761" y="184"/>
                    </a:cubicBezTo>
                    <a:cubicBezTo>
                      <a:pt x="1167" y="273"/>
                      <a:pt x="547" y="411"/>
                      <a:pt x="29" y="724"/>
                    </a:cubicBezTo>
                    <a:cubicBezTo>
                      <a:pt x="17" y="732"/>
                      <a:pt x="1" y="769"/>
                      <a:pt x="22" y="769"/>
                    </a:cubicBezTo>
                    <a:cubicBezTo>
                      <a:pt x="24" y="769"/>
                      <a:pt x="26" y="769"/>
                      <a:pt x="29" y="768"/>
                    </a:cubicBezTo>
                    <a:cubicBezTo>
                      <a:pt x="587" y="599"/>
                      <a:pt x="1154" y="514"/>
                      <a:pt x="1725" y="433"/>
                    </a:cubicBezTo>
                    <a:cubicBezTo>
                      <a:pt x="2029" y="393"/>
                      <a:pt x="2332" y="358"/>
                      <a:pt x="2636" y="304"/>
                    </a:cubicBezTo>
                    <a:cubicBezTo>
                      <a:pt x="2930" y="250"/>
                      <a:pt x="3225" y="197"/>
                      <a:pt x="3506" y="90"/>
                    </a:cubicBezTo>
                    <a:cubicBezTo>
                      <a:pt x="3533" y="81"/>
                      <a:pt x="3582" y="1"/>
                      <a:pt x="352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3" name="Google Shape;823;p44">
                <a:extLst>
                  <a:ext uri="{FF2B5EF4-FFF2-40B4-BE49-F238E27FC236}">
                    <a16:creationId xmlns:a16="http://schemas.microsoft.com/office/drawing/2014/main" id="{DE65CAC8-DB7E-D39F-5A1C-F7C65BE4E6CB}"/>
                  </a:ext>
                </a:extLst>
              </p:cNvPr>
              <p:cNvSpPr/>
              <p:nvPr/>
            </p:nvSpPr>
            <p:spPr>
              <a:xfrm>
                <a:off x="5957850" y="3663925"/>
                <a:ext cx="53575" cy="6575"/>
              </a:xfrm>
              <a:custGeom>
                <a:avLst/>
                <a:gdLst/>
                <a:ahLst/>
                <a:cxnLst/>
                <a:rect l="l" t="t" r="r" b="b"/>
                <a:pathLst>
                  <a:path w="2143" h="263" extrusionOk="0">
                    <a:moveTo>
                      <a:pt x="1616" y="1"/>
                    </a:moveTo>
                    <a:cubicBezTo>
                      <a:pt x="1098" y="1"/>
                      <a:pt x="574" y="98"/>
                      <a:pt x="67" y="191"/>
                    </a:cubicBezTo>
                    <a:cubicBezTo>
                      <a:pt x="45" y="195"/>
                      <a:pt x="0" y="262"/>
                      <a:pt x="45" y="262"/>
                    </a:cubicBezTo>
                    <a:cubicBezTo>
                      <a:pt x="710" y="236"/>
                      <a:pt x="1380" y="195"/>
                      <a:pt x="2045" y="115"/>
                    </a:cubicBezTo>
                    <a:cubicBezTo>
                      <a:pt x="2076" y="111"/>
                      <a:pt x="2143" y="35"/>
                      <a:pt x="2085" y="30"/>
                    </a:cubicBezTo>
                    <a:cubicBezTo>
                      <a:pt x="1929" y="10"/>
                      <a:pt x="1773" y="1"/>
                      <a:pt x="161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4" name="Google Shape;824;p44">
                <a:extLst>
                  <a:ext uri="{FF2B5EF4-FFF2-40B4-BE49-F238E27FC236}">
                    <a16:creationId xmlns:a16="http://schemas.microsoft.com/office/drawing/2014/main" id="{9AD7CEC2-6898-32C7-9AD4-DC5F839321CD}"/>
                  </a:ext>
                </a:extLst>
              </p:cNvPr>
              <p:cNvSpPr/>
              <p:nvPr/>
            </p:nvSpPr>
            <p:spPr>
              <a:xfrm>
                <a:off x="6002025" y="3646675"/>
                <a:ext cx="60000" cy="16700"/>
              </a:xfrm>
              <a:custGeom>
                <a:avLst/>
                <a:gdLst/>
                <a:ahLst/>
                <a:cxnLst/>
                <a:rect l="l" t="t" r="r" b="b"/>
                <a:pathLst>
                  <a:path w="2400" h="668" extrusionOk="0">
                    <a:moveTo>
                      <a:pt x="698" y="0"/>
                    </a:moveTo>
                    <a:cubicBezTo>
                      <a:pt x="491" y="0"/>
                      <a:pt x="287" y="41"/>
                      <a:pt x="117" y="153"/>
                    </a:cubicBezTo>
                    <a:cubicBezTo>
                      <a:pt x="81" y="176"/>
                      <a:pt x="1" y="287"/>
                      <a:pt x="77" y="314"/>
                    </a:cubicBezTo>
                    <a:cubicBezTo>
                      <a:pt x="197" y="363"/>
                      <a:pt x="318" y="403"/>
                      <a:pt x="420" y="484"/>
                    </a:cubicBezTo>
                    <a:cubicBezTo>
                      <a:pt x="424" y="486"/>
                      <a:pt x="429" y="488"/>
                      <a:pt x="434" y="488"/>
                    </a:cubicBezTo>
                    <a:cubicBezTo>
                      <a:pt x="463" y="488"/>
                      <a:pt x="502" y="449"/>
                      <a:pt x="483" y="426"/>
                    </a:cubicBezTo>
                    <a:cubicBezTo>
                      <a:pt x="444" y="380"/>
                      <a:pt x="397" y="342"/>
                      <a:pt x="353" y="302"/>
                    </a:cubicBezTo>
                    <a:lnTo>
                      <a:pt x="353" y="302"/>
                    </a:lnTo>
                    <a:cubicBezTo>
                      <a:pt x="396" y="300"/>
                      <a:pt x="439" y="298"/>
                      <a:pt x="483" y="298"/>
                    </a:cubicBezTo>
                    <a:cubicBezTo>
                      <a:pt x="514" y="298"/>
                      <a:pt x="545" y="299"/>
                      <a:pt x="577" y="301"/>
                    </a:cubicBezTo>
                    <a:cubicBezTo>
                      <a:pt x="764" y="310"/>
                      <a:pt x="952" y="345"/>
                      <a:pt x="1135" y="390"/>
                    </a:cubicBezTo>
                    <a:cubicBezTo>
                      <a:pt x="1322" y="435"/>
                      <a:pt x="1514" y="475"/>
                      <a:pt x="1702" y="528"/>
                    </a:cubicBezTo>
                    <a:cubicBezTo>
                      <a:pt x="1889" y="577"/>
                      <a:pt x="2072" y="627"/>
                      <a:pt x="2259" y="667"/>
                    </a:cubicBezTo>
                    <a:cubicBezTo>
                      <a:pt x="2262" y="667"/>
                      <a:pt x="2264" y="667"/>
                      <a:pt x="2267" y="667"/>
                    </a:cubicBezTo>
                    <a:cubicBezTo>
                      <a:pt x="2317" y="667"/>
                      <a:pt x="2400" y="585"/>
                      <a:pt x="2344" y="551"/>
                    </a:cubicBezTo>
                    <a:cubicBezTo>
                      <a:pt x="2010" y="350"/>
                      <a:pt x="1644" y="176"/>
                      <a:pt x="1269" y="82"/>
                    </a:cubicBezTo>
                    <a:cubicBezTo>
                      <a:pt x="1093" y="37"/>
                      <a:pt x="894" y="0"/>
                      <a:pt x="69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5" name="Google Shape;825;p44">
                <a:extLst>
                  <a:ext uri="{FF2B5EF4-FFF2-40B4-BE49-F238E27FC236}">
                    <a16:creationId xmlns:a16="http://schemas.microsoft.com/office/drawing/2014/main" id="{6C0163AA-7AC8-FCAD-5CCF-576B2AC1E253}"/>
                  </a:ext>
                </a:extLst>
              </p:cNvPr>
              <p:cNvSpPr/>
              <p:nvPr/>
            </p:nvSpPr>
            <p:spPr>
              <a:xfrm>
                <a:off x="6037075" y="3642325"/>
                <a:ext cx="62925" cy="18800"/>
              </a:xfrm>
              <a:custGeom>
                <a:avLst/>
                <a:gdLst/>
                <a:ahLst/>
                <a:cxnLst/>
                <a:rect l="l" t="t" r="r" b="b"/>
                <a:pathLst>
                  <a:path w="2517" h="752" extrusionOk="0">
                    <a:moveTo>
                      <a:pt x="565" y="0"/>
                    </a:moveTo>
                    <a:cubicBezTo>
                      <a:pt x="424" y="0"/>
                      <a:pt x="285" y="18"/>
                      <a:pt x="152" y="60"/>
                    </a:cubicBezTo>
                    <a:cubicBezTo>
                      <a:pt x="90" y="82"/>
                      <a:pt x="0" y="162"/>
                      <a:pt x="27" y="238"/>
                    </a:cubicBezTo>
                    <a:cubicBezTo>
                      <a:pt x="63" y="350"/>
                      <a:pt x="148" y="377"/>
                      <a:pt x="233" y="448"/>
                    </a:cubicBezTo>
                    <a:cubicBezTo>
                      <a:pt x="239" y="453"/>
                      <a:pt x="248" y="456"/>
                      <a:pt x="256" y="456"/>
                    </a:cubicBezTo>
                    <a:cubicBezTo>
                      <a:pt x="304" y="456"/>
                      <a:pt x="369" y="383"/>
                      <a:pt x="335" y="345"/>
                    </a:cubicBezTo>
                    <a:cubicBezTo>
                      <a:pt x="302" y="312"/>
                      <a:pt x="273" y="290"/>
                      <a:pt x="253" y="264"/>
                    </a:cubicBezTo>
                    <a:lnTo>
                      <a:pt x="253" y="264"/>
                    </a:lnTo>
                    <a:cubicBezTo>
                      <a:pt x="263" y="264"/>
                      <a:pt x="272" y="264"/>
                      <a:pt x="281" y="264"/>
                    </a:cubicBezTo>
                    <a:cubicBezTo>
                      <a:pt x="398" y="264"/>
                      <a:pt x="515" y="270"/>
                      <a:pt x="634" y="287"/>
                    </a:cubicBezTo>
                    <a:cubicBezTo>
                      <a:pt x="835" y="314"/>
                      <a:pt x="1032" y="372"/>
                      <a:pt x="1224" y="430"/>
                    </a:cubicBezTo>
                    <a:cubicBezTo>
                      <a:pt x="1420" y="493"/>
                      <a:pt x="1621" y="546"/>
                      <a:pt x="1817" y="604"/>
                    </a:cubicBezTo>
                    <a:cubicBezTo>
                      <a:pt x="2009" y="667"/>
                      <a:pt x="2214" y="729"/>
                      <a:pt x="2415" y="751"/>
                    </a:cubicBezTo>
                    <a:cubicBezTo>
                      <a:pt x="2417" y="752"/>
                      <a:pt x="2418" y="752"/>
                      <a:pt x="2419" y="752"/>
                    </a:cubicBezTo>
                    <a:cubicBezTo>
                      <a:pt x="2459" y="752"/>
                      <a:pt x="2517" y="684"/>
                      <a:pt x="2473" y="658"/>
                    </a:cubicBezTo>
                    <a:cubicBezTo>
                      <a:pt x="2295" y="564"/>
                      <a:pt x="2107" y="488"/>
                      <a:pt x="1924" y="399"/>
                    </a:cubicBezTo>
                    <a:cubicBezTo>
                      <a:pt x="1732" y="310"/>
                      <a:pt x="1549" y="216"/>
                      <a:pt x="1348" y="149"/>
                    </a:cubicBezTo>
                    <a:cubicBezTo>
                      <a:pt x="1106" y="64"/>
                      <a:pt x="832" y="0"/>
                      <a:pt x="565"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6" name="Google Shape;826;p44">
                <a:extLst>
                  <a:ext uri="{FF2B5EF4-FFF2-40B4-BE49-F238E27FC236}">
                    <a16:creationId xmlns:a16="http://schemas.microsoft.com/office/drawing/2014/main" id="{D993402F-6187-217D-1207-68D4449AE3A7}"/>
                  </a:ext>
                </a:extLst>
              </p:cNvPr>
              <p:cNvSpPr/>
              <p:nvPr/>
            </p:nvSpPr>
            <p:spPr>
              <a:xfrm>
                <a:off x="6075450" y="3642900"/>
                <a:ext cx="61575" cy="24150"/>
              </a:xfrm>
              <a:custGeom>
                <a:avLst/>
                <a:gdLst/>
                <a:ahLst/>
                <a:cxnLst/>
                <a:rect l="l" t="t" r="r" b="b"/>
                <a:pathLst>
                  <a:path w="2463" h="966" extrusionOk="0">
                    <a:moveTo>
                      <a:pt x="278" y="1"/>
                    </a:moveTo>
                    <a:cubicBezTo>
                      <a:pt x="188" y="1"/>
                      <a:pt x="1" y="166"/>
                      <a:pt x="90" y="260"/>
                    </a:cubicBezTo>
                    <a:cubicBezTo>
                      <a:pt x="220" y="389"/>
                      <a:pt x="380" y="456"/>
                      <a:pt x="541" y="528"/>
                    </a:cubicBezTo>
                    <a:cubicBezTo>
                      <a:pt x="547" y="530"/>
                      <a:pt x="553" y="531"/>
                      <a:pt x="560" y="531"/>
                    </a:cubicBezTo>
                    <a:cubicBezTo>
                      <a:pt x="603" y="531"/>
                      <a:pt x="655" y="486"/>
                      <a:pt x="672" y="443"/>
                    </a:cubicBezTo>
                    <a:lnTo>
                      <a:pt x="672" y="443"/>
                    </a:lnTo>
                    <a:cubicBezTo>
                      <a:pt x="854" y="495"/>
                      <a:pt x="1032" y="556"/>
                      <a:pt x="1215" y="617"/>
                    </a:cubicBezTo>
                    <a:cubicBezTo>
                      <a:pt x="1581" y="742"/>
                      <a:pt x="1956" y="867"/>
                      <a:pt x="2331" y="965"/>
                    </a:cubicBezTo>
                    <a:cubicBezTo>
                      <a:pt x="2333" y="966"/>
                      <a:pt x="2336" y="966"/>
                      <a:pt x="2338" y="966"/>
                    </a:cubicBezTo>
                    <a:cubicBezTo>
                      <a:pt x="2381" y="966"/>
                      <a:pt x="2462" y="896"/>
                      <a:pt x="2416" y="867"/>
                    </a:cubicBezTo>
                    <a:cubicBezTo>
                      <a:pt x="2103" y="657"/>
                      <a:pt x="1773" y="465"/>
                      <a:pt x="1425" y="322"/>
                    </a:cubicBezTo>
                    <a:cubicBezTo>
                      <a:pt x="1246" y="246"/>
                      <a:pt x="1063" y="184"/>
                      <a:pt x="880" y="126"/>
                    </a:cubicBezTo>
                    <a:cubicBezTo>
                      <a:pt x="787" y="99"/>
                      <a:pt x="688" y="77"/>
                      <a:pt x="590" y="54"/>
                    </a:cubicBezTo>
                    <a:cubicBezTo>
                      <a:pt x="488" y="32"/>
                      <a:pt x="385" y="5"/>
                      <a:pt x="27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7" name="Google Shape;827;p44">
                <a:extLst>
                  <a:ext uri="{FF2B5EF4-FFF2-40B4-BE49-F238E27FC236}">
                    <a16:creationId xmlns:a16="http://schemas.microsoft.com/office/drawing/2014/main" id="{6EECAF03-4208-FA21-52CE-5DA9DDA9BF69}"/>
                  </a:ext>
                </a:extLst>
              </p:cNvPr>
              <p:cNvSpPr/>
              <p:nvPr/>
            </p:nvSpPr>
            <p:spPr>
              <a:xfrm>
                <a:off x="6104250" y="3642500"/>
                <a:ext cx="57775" cy="22650"/>
              </a:xfrm>
              <a:custGeom>
                <a:avLst/>
                <a:gdLst/>
                <a:ahLst/>
                <a:cxnLst/>
                <a:rect l="l" t="t" r="r" b="b"/>
                <a:pathLst>
                  <a:path w="2311" h="906" extrusionOk="0">
                    <a:moveTo>
                      <a:pt x="534" y="1"/>
                    </a:moveTo>
                    <a:cubicBezTo>
                      <a:pt x="436" y="1"/>
                      <a:pt x="339" y="12"/>
                      <a:pt x="246" y="39"/>
                    </a:cubicBezTo>
                    <a:cubicBezTo>
                      <a:pt x="188" y="57"/>
                      <a:pt x="1" y="236"/>
                      <a:pt x="130" y="276"/>
                    </a:cubicBezTo>
                    <a:cubicBezTo>
                      <a:pt x="291" y="329"/>
                      <a:pt x="402" y="463"/>
                      <a:pt x="554" y="535"/>
                    </a:cubicBezTo>
                    <a:cubicBezTo>
                      <a:pt x="560" y="537"/>
                      <a:pt x="566" y="538"/>
                      <a:pt x="572" y="538"/>
                    </a:cubicBezTo>
                    <a:cubicBezTo>
                      <a:pt x="631" y="538"/>
                      <a:pt x="713" y="433"/>
                      <a:pt x="652" y="396"/>
                    </a:cubicBezTo>
                    <a:cubicBezTo>
                      <a:pt x="618" y="376"/>
                      <a:pt x="589" y="352"/>
                      <a:pt x="562" y="326"/>
                    </a:cubicBezTo>
                    <a:lnTo>
                      <a:pt x="562" y="326"/>
                    </a:lnTo>
                    <a:cubicBezTo>
                      <a:pt x="589" y="330"/>
                      <a:pt x="616" y="336"/>
                      <a:pt x="643" y="343"/>
                    </a:cubicBezTo>
                    <a:cubicBezTo>
                      <a:pt x="817" y="387"/>
                      <a:pt x="987" y="450"/>
                      <a:pt x="1152" y="521"/>
                    </a:cubicBezTo>
                    <a:cubicBezTo>
                      <a:pt x="1317" y="588"/>
                      <a:pt x="1483" y="669"/>
                      <a:pt x="1657" y="727"/>
                    </a:cubicBezTo>
                    <a:cubicBezTo>
                      <a:pt x="1835" y="780"/>
                      <a:pt x="1996" y="865"/>
                      <a:pt x="2179" y="905"/>
                    </a:cubicBezTo>
                    <a:cubicBezTo>
                      <a:pt x="2181" y="906"/>
                      <a:pt x="2184" y="906"/>
                      <a:pt x="2186" y="906"/>
                    </a:cubicBezTo>
                    <a:cubicBezTo>
                      <a:pt x="2229" y="906"/>
                      <a:pt x="2310" y="840"/>
                      <a:pt x="2268" y="803"/>
                    </a:cubicBezTo>
                    <a:cubicBezTo>
                      <a:pt x="2134" y="682"/>
                      <a:pt x="1978" y="597"/>
                      <a:pt x="1840" y="481"/>
                    </a:cubicBezTo>
                    <a:cubicBezTo>
                      <a:pt x="1697" y="365"/>
                      <a:pt x="1514" y="276"/>
                      <a:pt x="1340" y="200"/>
                    </a:cubicBezTo>
                    <a:cubicBezTo>
                      <a:pt x="1099" y="94"/>
                      <a:pt x="811" y="1"/>
                      <a:pt x="53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8" name="Google Shape;828;p44">
                <a:extLst>
                  <a:ext uri="{FF2B5EF4-FFF2-40B4-BE49-F238E27FC236}">
                    <a16:creationId xmlns:a16="http://schemas.microsoft.com/office/drawing/2014/main" id="{9B9C3840-16A6-3FB9-1476-A94109B0EFD8}"/>
                  </a:ext>
                </a:extLst>
              </p:cNvPr>
              <p:cNvSpPr/>
              <p:nvPr/>
            </p:nvSpPr>
            <p:spPr>
              <a:xfrm>
                <a:off x="6141200" y="3637200"/>
                <a:ext cx="61625" cy="32100"/>
              </a:xfrm>
              <a:custGeom>
                <a:avLst/>
                <a:gdLst/>
                <a:ahLst/>
                <a:cxnLst/>
                <a:rect l="l" t="t" r="r" b="b"/>
                <a:pathLst>
                  <a:path w="2465" h="1284" extrusionOk="0">
                    <a:moveTo>
                      <a:pt x="351" y="0"/>
                    </a:moveTo>
                    <a:cubicBezTo>
                      <a:pt x="313" y="0"/>
                      <a:pt x="274" y="3"/>
                      <a:pt x="237" y="10"/>
                    </a:cubicBezTo>
                    <a:cubicBezTo>
                      <a:pt x="165" y="24"/>
                      <a:pt x="0" y="180"/>
                      <a:pt x="89" y="251"/>
                    </a:cubicBezTo>
                    <a:cubicBezTo>
                      <a:pt x="125" y="282"/>
                      <a:pt x="143" y="323"/>
                      <a:pt x="183" y="349"/>
                    </a:cubicBezTo>
                    <a:cubicBezTo>
                      <a:pt x="219" y="381"/>
                      <a:pt x="263" y="399"/>
                      <a:pt x="299" y="425"/>
                    </a:cubicBezTo>
                    <a:cubicBezTo>
                      <a:pt x="308" y="432"/>
                      <a:pt x="317" y="434"/>
                      <a:pt x="328" y="434"/>
                    </a:cubicBezTo>
                    <a:cubicBezTo>
                      <a:pt x="359" y="434"/>
                      <a:pt x="395" y="409"/>
                      <a:pt x="413" y="379"/>
                    </a:cubicBezTo>
                    <a:lnTo>
                      <a:pt x="413" y="379"/>
                    </a:lnTo>
                    <a:cubicBezTo>
                      <a:pt x="480" y="407"/>
                      <a:pt x="548" y="435"/>
                      <a:pt x="616" y="465"/>
                    </a:cubicBezTo>
                    <a:cubicBezTo>
                      <a:pt x="812" y="555"/>
                      <a:pt x="995" y="666"/>
                      <a:pt x="1183" y="769"/>
                    </a:cubicBezTo>
                    <a:cubicBezTo>
                      <a:pt x="1370" y="872"/>
                      <a:pt x="1562" y="974"/>
                      <a:pt x="1754" y="1064"/>
                    </a:cubicBezTo>
                    <a:cubicBezTo>
                      <a:pt x="1937" y="1148"/>
                      <a:pt x="2125" y="1229"/>
                      <a:pt x="2317" y="1282"/>
                    </a:cubicBezTo>
                    <a:cubicBezTo>
                      <a:pt x="2320" y="1283"/>
                      <a:pt x="2323" y="1284"/>
                      <a:pt x="2326" y="1284"/>
                    </a:cubicBezTo>
                    <a:cubicBezTo>
                      <a:pt x="2375" y="1284"/>
                      <a:pt x="2465" y="1199"/>
                      <a:pt x="2415" y="1162"/>
                    </a:cubicBezTo>
                    <a:cubicBezTo>
                      <a:pt x="2094" y="898"/>
                      <a:pt x="1777" y="631"/>
                      <a:pt x="1424" y="407"/>
                    </a:cubicBezTo>
                    <a:cubicBezTo>
                      <a:pt x="1236" y="291"/>
                      <a:pt x="1040" y="193"/>
                      <a:pt x="835" y="113"/>
                    </a:cubicBezTo>
                    <a:cubicBezTo>
                      <a:pt x="687" y="55"/>
                      <a:pt x="515" y="0"/>
                      <a:pt x="351"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9" name="Google Shape;829;p44">
                <a:extLst>
                  <a:ext uri="{FF2B5EF4-FFF2-40B4-BE49-F238E27FC236}">
                    <a16:creationId xmlns:a16="http://schemas.microsoft.com/office/drawing/2014/main" id="{F30881A4-D0D3-DE67-4042-E4E17C30135D}"/>
                  </a:ext>
                </a:extLst>
              </p:cNvPr>
              <p:cNvSpPr/>
              <p:nvPr/>
            </p:nvSpPr>
            <p:spPr>
              <a:xfrm>
                <a:off x="6206275" y="3650050"/>
                <a:ext cx="444575" cy="190275"/>
              </a:xfrm>
              <a:custGeom>
                <a:avLst/>
                <a:gdLst/>
                <a:ahLst/>
                <a:cxnLst/>
                <a:rect l="l" t="t" r="r" b="b"/>
                <a:pathLst>
                  <a:path w="17783" h="7611" extrusionOk="0">
                    <a:moveTo>
                      <a:pt x="179" y="0"/>
                    </a:moveTo>
                    <a:cubicBezTo>
                      <a:pt x="116" y="0"/>
                      <a:pt x="1" y="139"/>
                      <a:pt x="84" y="170"/>
                    </a:cubicBezTo>
                    <a:cubicBezTo>
                      <a:pt x="379" y="273"/>
                      <a:pt x="678" y="353"/>
                      <a:pt x="972" y="465"/>
                    </a:cubicBezTo>
                    <a:cubicBezTo>
                      <a:pt x="1106" y="514"/>
                      <a:pt x="1240" y="572"/>
                      <a:pt x="1383" y="617"/>
                    </a:cubicBezTo>
                    <a:cubicBezTo>
                      <a:pt x="1530" y="661"/>
                      <a:pt x="1669" y="706"/>
                      <a:pt x="1812" y="764"/>
                    </a:cubicBezTo>
                    <a:cubicBezTo>
                      <a:pt x="1954" y="817"/>
                      <a:pt x="2106" y="840"/>
                      <a:pt x="2245" y="898"/>
                    </a:cubicBezTo>
                    <a:cubicBezTo>
                      <a:pt x="2387" y="956"/>
                      <a:pt x="2530" y="992"/>
                      <a:pt x="2678" y="1032"/>
                    </a:cubicBezTo>
                    <a:cubicBezTo>
                      <a:pt x="2816" y="1072"/>
                      <a:pt x="2954" y="1121"/>
                      <a:pt x="3093" y="1161"/>
                    </a:cubicBezTo>
                    <a:cubicBezTo>
                      <a:pt x="3240" y="1206"/>
                      <a:pt x="3387" y="1241"/>
                      <a:pt x="3535" y="1277"/>
                    </a:cubicBezTo>
                    <a:cubicBezTo>
                      <a:pt x="4709" y="1558"/>
                      <a:pt x="5887" y="1844"/>
                      <a:pt x="7039" y="2206"/>
                    </a:cubicBezTo>
                    <a:cubicBezTo>
                      <a:pt x="8230" y="2581"/>
                      <a:pt x="9386" y="3045"/>
                      <a:pt x="10520" y="3576"/>
                    </a:cubicBezTo>
                    <a:cubicBezTo>
                      <a:pt x="11685" y="4121"/>
                      <a:pt x="12823" y="4732"/>
                      <a:pt x="13939" y="5379"/>
                    </a:cubicBezTo>
                    <a:cubicBezTo>
                      <a:pt x="14493" y="5705"/>
                      <a:pt x="15042" y="6040"/>
                      <a:pt x="15600" y="6370"/>
                    </a:cubicBezTo>
                    <a:cubicBezTo>
                      <a:pt x="16153" y="6701"/>
                      <a:pt x="16711" y="7022"/>
                      <a:pt x="17265" y="7352"/>
                    </a:cubicBezTo>
                    <a:cubicBezTo>
                      <a:pt x="17403" y="7437"/>
                      <a:pt x="17542" y="7522"/>
                      <a:pt x="17680" y="7607"/>
                    </a:cubicBezTo>
                    <a:cubicBezTo>
                      <a:pt x="17684" y="7609"/>
                      <a:pt x="17689" y="7611"/>
                      <a:pt x="17694" y="7611"/>
                    </a:cubicBezTo>
                    <a:cubicBezTo>
                      <a:pt x="17731" y="7611"/>
                      <a:pt x="17783" y="7545"/>
                      <a:pt x="17751" y="7522"/>
                    </a:cubicBezTo>
                    <a:cubicBezTo>
                      <a:pt x="17238" y="7138"/>
                      <a:pt x="16738" y="6736"/>
                      <a:pt x="16220" y="6352"/>
                    </a:cubicBezTo>
                    <a:cubicBezTo>
                      <a:pt x="15707" y="5977"/>
                      <a:pt x="15185" y="5607"/>
                      <a:pt x="14658" y="5250"/>
                    </a:cubicBezTo>
                    <a:cubicBezTo>
                      <a:pt x="13587" y="4527"/>
                      <a:pt x="12498" y="3835"/>
                      <a:pt x="11359" y="3228"/>
                    </a:cubicBezTo>
                    <a:cubicBezTo>
                      <a:pt x="10252" y="2639"/>
                      <a:pt x="9114" y="2107"/>
                      <a:pt x="7936" y="1679"/>
                    </a:cubicBezTo>
                    <a:cubicBezTo>
                      <a:pt x="6802" y="1273"/>
                      <a:pt x="5650" y="942"/>
                      <a:pt x="4481" y="657"/>
                    </a:cubicBezTo>
                    <a:cubicBezTo>
                      <a:pt x="4182" y="585"/>
                      <a:pt x="3883" y="514"/>
                      <a:pt x="3575" y="460"/>
                    </a:cubicBezTo>
                    <a:cubicBezTo>
                      <a:pt x="3419" y="429"/>
                      <a:pt x="3249" y="411"/>
                      <a:pt x="3102" y="384"/>
                    </a:cubicBezTo>
                    <a:cubicBezTo>
                      <a:pt x="2936" y="358"/>
                      <a:pt x="2767" y="322"/>
                      <a:pt x="2597" y="309"/>
                    </a:cubicBezTo>
                    <a:cubicBezTo>
                      <a:pt x="2437" y="300"/>
                      <a:pt x="2280" y="255"/>
                      <a:pt x="2124" y="242"/>
                    </a:cubicBezTo>
                    <a:cubicBezTo>
                      <a:pt x="1963" y="228"/>
                      <a:pt x="1812" y="210"/>
                      <a:pt x="1655" y="188"/>
                    </a:cubicBezTo>
                    <a:cubicBezTo>
                      <a:pt x="1330" y="139"/>
                      <a:pt x="1004" y="126"/>
                      <a:pt x="678" y="72"/>
                    </a:cubicBezTo>
                    <a:cubicBezTo>
                      <a:pt x="513" y="45"/>
                      <a:pt x="348" y="23"/>
                      <a:pt x="182" y="1"/>
                    </a:cubicBezTo>
                    <a:cubicBezTo>
                      <a:pt x="181" y="1"/>
                      <a:pt x="180" y="0"/>
                      <a:pt x="17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0" name="Google Shape;830;p44">
                <a:extLst>
                  <a:ext uri="{FF2B5EF4-FFF2-40B4-BE49-F238E27FC236}">
                    <a16:creationId xmlns:a16="http://schemas.microsoft.com/office/drawing/2014/main" id="{EB0D37DE-CC96-3BBA-A3FB-49C7FDB192C4}"/>
                  </a:ext>
                </a:extLst>
              </p:cNvPr>
              <p:cNvSpPr/>
              <p:nvPr/>
            </p:nvSpPr>
            <p:spPr>
              <a:xfrm>
                <a:off x="6272825" y="3676975"/>
                <a:ext cx="99900" cy="93700"/>
              </a:xfrm>
              <a:custGeom>
                <a:avLst/>
                <a:gdLst/>
                <a:ahLst/>
                <a:cxnLst/>
                <a:rect l="l" t="t" r="r" b="b"/>
                <a:pathLst>
                  <a:path w="3996" h="3748" extrusionOk="0">
                    <a:moveTo>
                      <a:pt x="314" y="1"/>
                    </a:moveTo>
                    <a:cubicBezTo>
                      <a:pt x="215" y="1"/>
                      <a:pt x="117" y="22"/>
                      <a:pt x="24" y="75"/>
                    </a:cubicBezTo>
                    <a:cubicBezTo>
                      <a:pt x="16" y="79"/>
                      <a:pt x="0" y="102"/>
                      <a:pt x="16" y="102"/>
                    </a:cubicBezTo>
                    <a:cubicBezTo>
                      <a:pt x="17" y="102"/>
                      <a:pt x="18" y="102"/>
                      <a:pt x="20" y="102"/>
                    </a:cubicBezTo>
                    <a:cubicBezTo>
                      <a:pt x="39" y="100"/>
                      <a:pt x="59" y="98"/>
                      <a:pt x="77" y="98"/>
                    </a:cubicBezTo>
                    <a:cubicBezTo>
                      <a:pt x="163" y="98"/>
                      <a:pt x="244" y="121"/>
                      <a:pt x="328" y="147"/>
                    </a:cubicBezTo>
                    <a:cubicBezTo>
                      <a:pt x="466" y="187"/>
                      <a:pt x="591" y="249"/>
                      <a:pt x="716" y="321"/>
                    </a:cubicBezTo>
                    <a:cubicBezTo>
                      <a:pt x="1042" y="508"/>
                      <a:pt x="1323" y="763"/>
                      <a:pt x="1596" y="1017"/>
                    </a:cubicBezTo>
                    <a:cubicBezTo>
                      <a:pt x="2234" y="1615"/>
                      <a:pt x="2770" y="2294"/>
                      <a:pt x="3319" y="2972"/>
                    </a:cubicBezTo>
                    <a:cubicBezTo>
                      <a:pt x="3439" y="3119"/>
                      <a:pt x="3555" y="3271"/>
                      <a:pt x="3676" y="3418"/>
                    </a:cubicBezTo>
                    <a:cubicBezTo>
                      <a:pt x="3761" y="3521"/>
                      <a:pt x="3850" y="3624"/>
                      <a:pt x="3926" y="3740"/>
                    </a:cubicBezTo>
                    <a:cubicBezTo>
                      <a:pt x="3929" y="3745"/>
                      <a:pt x="3934" y="3747"/>
                      <a:pt x="3939" y="3747"/>
                    </a:cubicBezTo>
                    <a:cubicBezTo>
                      <a:pt x="3962" y="3747"/>
                      <a:pt x="3995" y="3708"/>
                      <a:pt x="3988" y="3686"/>
                    </a:cubicBezTo>
                    <a:cubicBezTo>
                      <a:pt x="3689" y="3026"/>
                      <a:pt x="3247" y="2454"/>
                      <a:pt x="2779" y="1905"/>
                    </a:cubicBezTo>
                    <a:cubicBezTo>
                      <a:pt x="2230" y="1267"/>
                      <a:pt x="1631" y="606"/>
                      <a:pt x="895" y="187"/>
                    </a:cubicBezTo>
                    <a:cubicBezTo>
                      <a:pt x="724" y="91"/>
                      <a:pt x="517" y="1"/>
                      <a:pt x="31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1" name="Google Shape;831;p44">
                <a:extLst>
                  <a:ext uri="{FF2B5EF4-FFF2-40B4-BE49-F238E27FC236}">
                    <a16:creationId xmlns:a16="http://schemas.microsoft.com/office/drawing/2014/main" id="{E20170B1-D3BF-5AB9-2F9A-E04AC590D132}"/>
                  </a:ext>
                </a:extLst>
              </p:cNvPr>
              <p:cNvSpPr/>
              <p:nvPr/>
            </p:nvSpPr>
            <p:spPr>
              <a:xfrm>
                <a:off x="6299625" y="3675625"/>
                <a:ext cx="89000" cy="89625"/>
              </a:xfrm>
              <a:custGeom>
                <a:avLst/>
                <a:gdLst/>
                <a:ahLst/>
                <a:cxnLst/>
                <a:rect l="l" t="t" r="r" b="b"/>
                <a:pathLst>
                  <a:path w="3560" h="3585" extrusionOk="0">
                    <a:moveTo>
                      <a:pt x="112" y="0"/>
                    </a:moveTo>
                    <a:cubicBezTo>
                      <a:pt x="63" y="0"/>
                      <a:pt x="24" y="20"/>
                      <a:pt x="6" y="71"/>
                    </a:cubicBezTo>
                    <a:cubicBezTo>
                      <a:pt x="1" y="84"/>
                      <a:pt x="5" y="89"/>
                      <a:pt x="13" y="89"/>
                    </a:cubicBezTo>
                    <a:cubicBezTo>
                      <a:pt x="25" y="89"/>
                      <a:pt x="48" y="75"/>
                      <a:pt x="51" y="67"/>
                    </a:cubicBezTo>
                    <a:lnTo>
                      <a:pt x="77" y="67"/>
                    </a:lnTo>
                    <a:cubicBezTo>
                      <a:pt x="109" y="80"/>
                      <a:pt x="131" y="98"/>
                      <a:pt x="153" y="120"/>
                    </a:cubicBezTo>
                    <a:cubicBezTo>
                      <a:pt x="229" y="192"/>
                      <a:pt x="305" y="263"/>
                      <a:pt x="385" y="339"/>
                    </a:cubicBezTo>
                    <a:cubicBezTo>
                      <a:pt x="640" y="585"/>
                      <a:pt x="885" y="839"/>
                      <a:pt x="1131" y="1093"/>
                    </a:cubicBezTo>
                    <a:cubicBezTo>
                      <a:pt x="1430" y="1419"/>
                      <a:pt x="1733" y="1741"/>
                      <a:pt x="2028" y="2066"/>
                    </a:cubicBezTo>
                    <a:cubicBezTo>
                      <a:pt x="2305" y="2374"/>
                      <a:pt x="2573" y="2687"/>
                      <a:pt x="2858" y="2981"/>
                    </a:cubicBezTo>
                    <a:cubicBezTo>
                      <a:pt x="3055" y="3182"/>
                      <a:pt x="3251" y="3383"/>
                      <a:pt x="3456" y="3575"/>
                    </a:cubicBezTo>
                    <a:cubicBezTo>
                      <a:pt x="3463" y="3581"/>
                      <a:pt x="3470" y="3584"/>
                      <a:pt x="3478" y="3584"/>
                    </a:cubicBezTo>
                    <a:cubicBezTo>
                      <a:pt x="3514" y="3584"/>
                      <a:pt x="3560" y="3524"/>
                      <a:pt x="3541" y="3495"/>
                    </a:cubicBezTo>
                    <a:cubicBezTo>
                      <a:pt x="3171" y="2919"/>
                      <a:pt x="2706" y="2406"/>
                      <a:pt x="2251" y="1901"/>
                    </a:cubicBezTo>
                    <a:cubicBezTo>
                      <a:pt x="1939" y="1562"/>
                      <a:pt x="1631" y="1223"/>
                      <a:pt x="1300" y="897"/>
                    </a:cubicBezTo>
                    <a:cubicBezTo>
                      <a:pt x="1041" y="638"/>
                      <a:pt x="783" y="379"/>
                      <a:pt x="484" y="165"/>
                    </a:cubicBezTo>
                    <a:cubicBezTo>
                      <a:pt x="426" y="126"/>
                      <a:pt x="237" y="0"/>
                      <a:pt x="11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2" name="Google Shape;832;p44">
                <a:extLst>
                  <a:ext uri="{FF2B5EF4-FFF2-40B4-BE49-F238E27FC236}">
                    <a16:creationId xmlns:a16="http://schemas.microsoft.com/office/drawing/2014/main" id="{255DD4E7-CD0B-4CC8-D98A-1F61209F6428}"/>
                  </a:ext>
                </a:extLst>
              </p:cNvPr>
              <p:cNvSpPr/>
              <p:nvPr/>
            </p:nvSpPr>
            <p:spPr>
              <a:xfrm>
                <a:off x="6318875" y="3667225"/>
                <a:ext cx="94450" cy="103575"/>
              </a:xfrm>
              <a:custGeom>
                <a:avLst/>
                <a:gdLst/>
                <a:ahLst/>
                <a:cxnLst/>
                <a:rect l="l" t="t" r="r" b="b"/>
                <a:pathLst>
                  <a:path w="3778" h="4143" extrusionOk="0">
                    <a:moveTo>
                      <a:pt x="41" y="1"/>
                    </a:moveTo>
                    <a:cubicBezTo>
                      <a:pt x="27" y="1"/>
                      <a:pt x="0" y="28"/>
                      <a:pt x="17" y="32"/>
                    </a:cubicBezTo>
                    <a:cubicBezTo>
                      <a:pt x="316" y="157"/>
                      <a:pt x="584" y="349"/>
                      <a:pt x="829" y="550"/>
                    </a:cubicBezTo>
                    <a:cubicBezTo>
                      <a:pt x="1120" y="796"/>
                      <a:pt x="1387" y="1068"/>
                      <a:pt x="1642" y="1349"/>
                    </a:cubicBezTo>
                    <a:cubicBezTo>
                      <a:pt x="2169" y="1938"/>
                      <a:pt x="2628" y="2585"/>
                      <a:pt x="3075" y="3237"/>
                    </a:cubicBezTo>
                    <a:cubicBezTo>
                      <a:pt x="3182" y="3398"/>
                      <a:pt x="3289" y="3554"/>
                      <a:pt x="3401" y="3715"/>
                    </a:cubicBezTo>
                    <a:cubicBezTo>
                      <a:pt x="3499" y="3853"/>
                      <a:pt x="3592" y="4000"/>
                      <a:pt x="3695" y="4134"/>
                    </a:cubicBezTo>
                    <a:cubicBezTo>
                      <a:pt x="3700" y="4140"/>
                      <a:pt x="3707" y="4143"/>
                      <a:pt x="3713" y="4143"/>
                    </a:cubicBezTo>
                    <a:cubicBezTo>
                      <a:pt x="3742" y="4143"/>
                      <a:pt x="3777" y="4098"/>
                      <a:pt x="3767" y="4076"/>
                    </a:cubicBezTo>
                    <a:cubicBezTo>
                      <a:pt x="3713" y="3929"/>
                      <a:pt x="3637" y="3795"/>
                      <a:pt x="3566" y="3657"/>
                    </a:cubicBezTo>
                    <a:cubicBezTo>
                      <a:pt x="3485" y="3500"/>
                      <a:pt x="3401" y="3344"/>
                      <a:pt x="3307" y="3197"/>
                    </a:cubicBezTo>
                    <a:cubicBezTo>
                      <a:pt x="3101" y="2862"/>
                      <a:pt x="2878" y="2541"/>
                      <a:pt x="2646" y="2228"/>
                    </a:cubicBezTo>
                    <a:cubicBezTo>
                      <a:pt x="2177" y="1603"/>
                      <a:pt x="1646" y="979"/>
                      <a:pt x="1017" y="510"/>
                    </a:cubicBezTo>
                    <a:cubicBezTo>
                      <a:pt x="722" y="287"/>
                      <a:pt x="405" y="95"/>
                      <a:pt x="44" y="1"/>
                    </a:cubicBezTo>
                    <a:cubicBezTo>
                      <a:pt x="43" y="1"/>
                      <a:pt x="42" y="1"/>
                      <a:pt x="4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3" name="Google Shape;833;p44">
                <a:extLst>
                  <a:ext uri="{FF2B5EF4-FFF2-40B4-BE49-F238E27FC236}">
                    <a16:creationId xmlns:a16="http://schemas.microsoft.com/office/drawing/2014/main" id="{B87D97EF-FA81-CBA8-78B6-8A5089A66534}"/>
                  </a:ext>
                </a:extLst>
              </p:cNvPr>
              <p:cNvSpPr/>
              <p:nvPr/>
            </p:nvSpPr>
            <p:spPr>
              <a:xfrm>
                <a:off x="6359550" y="3689175"/>
                <a:ext cx="77000" cy="91475"/>
              </a:xfrm>
              <a:custGeom>
                <a:avLst/>
                <a:gdLst/>
                <a:ahLst/>
                <a:cxnLst/>
                <a:rect l="l" t="t" r="r" b="b"/>
                <a:pathLst>
                  <a:path w="3080" h="3659" extrusionOk="0">
                    <a:moveTo>
                      <a:pt x="172" y="1"/>
                    </a:moveTo>
                    <a:cubicBezTo>
                      <a:pt x="118" y="1"/>
                      <a:pt x="66" y="15"/>
                      <a:pt x="19" y="51"/>
                    </a:cubicBezTo>
                    <a:cubicBezTo>
                      <a:pt x="11" y="55"/>
                      <a:pt x="0" y="80"/>
                      <a:pt x="13" y="80"/>
                    </a:cubicBezTo>
                    <a:cubicBezTo>
                      <a:pt x="14" y="80"/>
                      <a:pt x="17" y="79"/>
                      <a:pt x="19" y="78"/>
                    </a:cubicBezTo>
                    <a:cubicBezTo>
                      <a:pt x="31" y="75"/>
                      <a:pt x="42" y="73"/>
                      <a:pt x="54" y="73"/>
                    </a:cubicBezTo>
                    <a:cubicBezTo>
                      <a:pt x="105" y="73"/>
                      <a:pt x="154" y="102"/>
                      <a:pt x="198" y="127"/>
                    </a:cubicBezTo>
                    <a:cubicBezTo>
                      <a:pt x="292" y="181"/>
                      <a:pt x="376" y="252"/>
                      <a:pt x="457" y="328"/>
                    </a:cubicBezTo>
                    <a:cubicBezTo>
                      <a:pt x="698" y="551"/>
                      <a:pt x="916" y="792"/>
                      <a:pt x="1122" y="1051"/>
                    </a:cubicBezTo>
                    <a:cubicBezTo>
                      <a:pt x="1617" y="1658"/>
                      <a:pt x="2073" y="2297"/>
                      <a:pt x="2510" y="2953"/>
                    </a:cubicBezTo>
                    <a:cubicBezTo>
                      <a:pt x="2604" y="3091"/>
                      <a:pt x="2702" y="3225"/>
                      <a:pt x="2796" y="3363"/>
                    </a:cubicBezTo>
                    <a:cubicBezTo>
                      <a:pt x="2863" y="3457"/>
                      <a:pt x="2921" y="3555"/>
                      <a:pt x="2988" y="3649"/>
                    </a:cubicBezTo>
                    <a:cubicBezTo>
                      <a:pt x="2993" y="3656"/>
                      <a:pt x="3000" y="3658"/>
                      <a:pt x="3007" y="3658"/>
                    </a:cubicBezTo>
                    <a:cubicBezTo>
                      <a:pt x="3039" y="3658"/>
                      <a:pt x="3080" y="3603"/>
                      <a:pt x="3072" y="3578"/>
                    </a:cubicBezTo>
                    <a:cubicBezTo>
                      <a:pt x="3050" y="3475"/>
                      <a:pt x="3001" y="3377"/>
                      <a:pt x="2956" y="3279"/>
                    </a:cubicBezTo>
                    <a:cubicBezTo>
                      <a:pt x="2889" y="3145"/>
                      <a:pt x="2822" y="3011"/>
                      <a:pt x="2751" y="2877"/>
                    </a:cubicBezTo>
                    <a:cubicBezTo>
                      <a:pt x="2555" y="2542"/>
                      <a:pt x="2331" y="2221"/>
                      <a:pt x="2104" y="1904"/>
                    </a:cubicBezTo>
                    <a:cubicBezTo>
                      <a:pt x="1863" y="1569"/>
                      <a:pt x="1613" y="1230"/>
                      <a:pt x="1336" y="917"/>
                    </a:cubicBezTo>
                    <a:cubicBezTo>
                      <a:pt x="1113" y="663"/>
                      <a:pt x="881" y="395"/>
                      <a:pt x="604" y="194"/>
                    </a:cubicBezTo>
                    <a:cubicBezTo>
                      <a:pt x="498" y="118"/>
                      <a:pt x="327" y="1"/>
                      <a:pt x="17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4" name="Google Shape;834;p44">
                <a:extLst>
                  <a:ext uri="{FF2B5EF4-FFF2-40B4-BE49-F238E27FC236}">
                    <a16:creationId xmlns:a16="http://schemas.microsoft.com/office/drawing/2014/main" id="{558538A9-EFF2-CEEF-DEBC-6761E603BD75}"/>
                  </a:ext>
                </a:extLst>
              </p:cNvPr>
              <p:cNvSpPr/>
              <p:nvPr/>
            </p:nvSpPr>
            <p:spPr>
              <a:xfrm>
                <a:off x="6384600" y="3676900"/>
                <a:ext cx="84425" cy="120725"/>
              </a:xfrm>
              <a:custGeom>
                <a:avLst/>
                <a:gdLst/>
                <a:ahLst/>
                <a:cxnLst/>
                <a:rect l="l" t="t" r="r" b="b"/>
                <a:pathLst>
                  <a:path w="3377" h="4829" extrusionOk="0">
                    <a:moveTo>
                      <a:pt x="26" y="1"/>
                    </a:moveTo>
                    <a:cubicBezTo>
                      <a:pt x="16" y="1"/>
                      <a:pt x="1" y="21"/>
                      <a:pt x="8" y="29"/>
                    </a:cubicBezTo>
                    <a:cubicBezTo>
                      <a:pt x="249" y="279"/>
                      <a:pt x="486" y="520"/>
                      <a:pt x="705" y="788"/>
                    </a:cubicBezTo>
                    <a:cubicBezTo>
                      <a:pt x="959" y="1091"/>
                      <a:pt x="1200" y="1404"/>
                      <a:pt x="1428" y="1725"/>
                    </a:cubicBezTo>
                    <a:cubicBezTo>
                      <a:pt x="1905" y="2395"/>
                      <a:pt x="2325" y="3082"/>
                      <a:pt x="2722" y="3796"/>
                    </a:cubicBezTo>
                    <a:cubicBezTo>
                      <a:pt x="2914" y="4140"/>
                      <a:pt x="3110" y="4475"/>
                      <a:pt x="3302" y="4819"/>
                    </a:cubicBezTo>
                    <a:cubicBezTo>
                      <a:pt x="3306" y="4826"/>
                      <a:pt x="3312" y="4829"/>
                      <a:pt x="3319" y="4829"/>
                    </a:cubicBezTo>
                    <a:cubicBezTo>
                      <a:pt x="3343" y="4829"/>
                      <a:pt x="3376" y="4794"/>
                      <a:pt x="3369" y="4770"/>
                    </a:cubicBezTo>
                    <a:cubicBezTo>
                      <a:pt x="3151" y="4037"/>
                      <a:pt x="2776" y="3381"/>
                      <a:pt x="2369" y="2739"/>
                    </a:cubicBezTo>
                    <a:cubicBezTo>
                      <a:pt x="1932" y="2042"/>
                      <a:pt x="1459" y="1377"/>
                      <a:pt x="905" y="775"/>
                    </a:cubicBezTo>
                    <a:cubicBezTo>
                      <a:pt x="647" y="493"/>
                      <a:pt x="356" y="203"/>
                      <a:pt x="31" y="2"/>
                    </a:cubicBezTo>
                    <a:cubicBezTo>
                      <a:pt x="29" y="1"/>
                      <a:pt x="28" y="1"/>
                      <a:pt x="2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5" name="Google Shape;835;p44">
                <a:extLst>
                  <a:ext uri="{FF2B5EF4-FFF2-40B4-BE49-F238E27FC236}">
                    <a16:creationId xmlns:a16="http://schemas.microsoft.com/office/drawing/2014/main" id="{B7928BAA-B03B-D579-D9C5-462EA5E7A6CE}"/>
                  </a:ext>
                </a:extLst>
              </p:cNvPr>
              <p:cNvSpPr/>
              <p:nvPr/>
            </p:nvSpPr>
            <p:spPr>
              <a:xfrm>
                <a:off x="6413050" y="3694000"/>
                <a:ext cx="81500" cy="115550"/>
              </a:xfrm>
              <a:custGeom>
                <a:avLst/>
                <a:gdLst/>
                <a:ahLst/>
                <a:cxnLst/>
                <a:rect l="l" t="t" r="r" b="b"/>
                <a:pathLst>
                  <a:path w="3260" h="4622" extrusionOk="0">
                    <a:moveTo>
                      <a:pt x="50" y="1"/>
                    </a:moveTo>
                    <a:cubicBezTo>
                      <a:pt x="28" y="1"/>
                      <a:pt x="1" y="38"/>
                      <a:pt x="22" y="50"/>
                    </a:cubicBezTo>
                    <a:cubicBezTo>
                      <a:pt x="249" y="180"/>
                      <a:pt x="433" y="381"/>
                      <a:pt x="602" y="577"/>
                    </a:cubicBezTo>
                    <a:cubicBezTo>
                      <a:pt x="848" y="867"/>
                      <a:pt x="1057" y="1184"/>
                      <a:pt x="1254" y="1501"/>
                    </a:cubicBezTo>
                    <a:cubicBezTo>
                      <a:pt x="1486" y="1872"/>
                      <a:pt x="1700" y="2251"/>
                      <a:pt x="1914" y="2630"/>
                    </a:cubicBezTo>
                    <a:cubicBezTo>
                      <a:pt x="2120" y="2996"/>
                      <a:pt x="2312" y="3371"/>
                      <a:pt x="2521" y="3733"/>
                    </a:cubicBezTo>
                    <a:cubicBezTo>
                      <a:pt x="2624" y="3903"/>
                      <a:pt x="2727" y="4081"/>
                      <a:pt x="2852" y="4237"/>
                    </a:cubicBezTo>
                    <a:cubicBezTo>
                      <a:pt x="2959" y="4362"/>
                      <a:pt x="3039" y="4501"/>
                      <a:pt x="3160" y="4612"/>
                    </a:cubicBezTo>
                    <a:cubicBezTo>
                      <a:pt x="3166" y="4619"/>
                      <a:pt x="3173" y="4622"/>
                      <a:pt x="3181" y="4622"/>
                    </a:cubicBezTo>
                    <a:cubicBezTo>
                      <a:pt x="3215" y="4622"/>
                      <a:pt x="3260" y="4569"/>
                      <a:pt x="3249" y="4536"/>
                    </a:cubicBezTo>
                    <a:cubicBezTo>
                      <a:pt x="2986" y="3831"/>
                      <a:pt x="2597" y="3179"/>
                      <a:pt x="2222" y="2528"/>
                    </a:cubicBezTo>
                    <a:cubicBezTo>
                      <a:pt x="1816" y="1818"/>
                      <a:pt x="1379" y="1095"/>
                      <a:pt x="816" y="492"/>
                    </a:cubicBezTo>
                    <a:cubicBezTo>
                      <a:pt x="616" y="278"/>
                      <a:pt x="361" y="33"/>
                      <a:pt x="53" y="1"/>
                    </a:cubicBezTo>
                    <a:cubicBezTo>
                      <a:pt x="52" y="1"/>
                      <a:pt x="51" y="1"/>
                      <a:pt x="5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6" name="Google Shape;836;p44">
                <a:extLst>
                  <a:ext uri="{FF2B5EF4-FFF2-40B4-BE49-F238E27FC236}">
                    <a16:creationId xmlns:a16="http://schemas.microsoft.com/office/drawing/2014/main" id="{ACE993BE-27CC-C024-560C-729719886A0A}"/>
                  </a:ext>
                </a:extLst>
              </p:cNvPr>
              <p:cNvSpPr/>
              <p:nvPr/>
            </p:nvSpPr>
            <p:spPr>
              <a:xfrm>
                <a:off x="6449925" y="3724000"/>
                <a:ext cx="81200" cy="108450"/>
              </a:xfrm>
              <a:custGeom>
                <a:avLst/>
                <a:gdLst/>
                <a:ahLst/>
                <a:cxnLst/>
                <a:rect l="l" t="t" r="r" b="b"/>
                <a:pathLst>
                  <a:path w="3248" h="4338" extrusionOk="0">
                    <a:moveTo>
                      <a:pt x="113" y="0"/>
                    </a:moveTo>
                    <a:cubicBezTo>
                      <a:pt x="75" y="0"/>
                      <a:pt x="41" y="15"/>
                      <a:pt x="15" y="51"/>
                    </a:cubicBezTo>
                    <a:cubicBezTo>
                      <a:pt x="1" y="68"/>
                      <a:pt x="9" y="78"/>
                      <a:pt x="21" y="78"/>
                    </a:cubicBezTo>
                    <a:cubicBezTo>
                      <a:pt x="28" y="78"/>
                      <a:pt x="36" y="75"/>
                      <a:pt x="42" y="69"/>
                    </a:cubicBezTo>
                    <a:cubicBezTo>
                      <a:pt x="47" y="64"/>
                      <a:pt x="52" y="62"/>
                      <a:pt x="60" y="62"/>
                    </a:cubicBezTo>
                    <a:cubicBezTo>
                      <a:pt x="220" y="62"/>
                      <a:pt x="1014" y="1234"/>
                      <a:pt x="1078" y="1328"/>
                    </a:cubicBezTo>
                    <a:cubicBezTo>
                      <a:pt x="1346" y="1725"/>
                      <a:pt x="1613" y="2131"/>
                      <a:pt x="1877" y="2533"/>
                    </a:cubicBezTo>
                    <a:cubicBezTo>
                      <a:pt x="2118" y="2908"/>
                      <a:pt x="2350" y="3283"/>
                      <a:pt x="2609" y="3644"/>
                    </a:cubicBezTo>
                    <a:cubicBezTo>
                      <a:pt x="2716" y="3792"/>
                      <a:pt x="2827" y="3934"/>
                      <a:pt x="2939" y="4082"/>
                    </a:cubicBezTo>
                    <a:cubicBezTo>
                      <a:pt x="3006" y="4167"/>
                      <a:pt x="3086" y="4247"/>
                      <a:pt x="3153" y="4332"/>
                    </a:cubicBezTo>
                    <a:cubicBezTo>
                      <a:pt x="3158" y="4336"/>
                      <a:pt x="3163" y="4338"/>
                      <a:pt x="3169" y="4338"/>
                    </a:cubicBezTo>
                    <a:cubicBezTo>
                      <a:pt x="3201" y="4338"/>
                      <a:pt x="3247" y="4287"/>
                      <a:pt x="3225" y="4260"/>
                    </a:cubicBezTo>
                    <a:cubicBezTo>
                      <a:pt x="3162" y="4189"/>
                      <a:pt x="3118" y="4086"/>
                      <a:pt x="3073" y="4006"/>
                    </a:cubicBezTo>
                    <a:cubicBezTo>
                      <a:pt x="2988" y="3859"/>
                      <a:pt x="2908" y="3716"/>
                      <a:pt x="2823" y="3568"/>
                    </a:cubicBezTo>
                    <a:cubicBezTo>
                      <a:pt x="2595" y="3176"/>
                      <a:pt x="2350" y="2796"/>
                      <a:pt x="2100" y="2417"/>
                    </a:cubicBezTo>
                    <a:cubicBezTo>
                      <a:pt x="1828" y="2006"/>
                      <a:pt x="1555" y="1591"/>
                      <a:pt x="1265" y="1189"/>
                    </a:cubicBezTo>
                    <a:cubicBezTo>
                      <a:pt x="1033" y="868"/>
                      <a:pt x="797" y="551"/>
                      <a:pt x="515" y="265"/>
                    </a:cubicBezTo>
                    <a:cubicBezTo>
                      <a:pt x="452" y="202"/>
                      <a:pt x="253" y="0"/>
                      <a:pt x="11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7" name="Google Shape;837;p44">
                <a:extLst>
                  <a:ext uri="{FF2B5EF4-FFF2-40B4-BE49-F238E27FC236}">
                    <a16:creationId xmlns:a16="http://schemas.microsoft.com/office/drawing/2014/main" id="{1AB5754B-C956-1EB3-3FA5-4BA458A18F09}"/>
                  </a:ext>
                </a:extLst>
              </p:cNvPr>
              <p:cNvSpPr/>
              <p:nvPr/>
            </p:nvSpPr>
            <p:spPr>
              <a:xfrm>
                <a:off x="6484200" y="3726425"/>
                <a:ext cx="81325" cy="121450"/>
              </a:xfrm>
              <a:custGeom>
                <a:avLst/>
                <a:gdLst/>
                <a:ahLst/>
                <a:cxnLst/>
                <a:rect l="l" t="t" r="r" b="b"/>
                <a:pathLst>
                  <a:path w="3253" h="4858" extrusionOk="0">
                    <a:moveTo>
                      <a:pt x="61" y="1"/>
                    </a:moveTo>
                    <a:cubicBezTo>
                      <a:pt x="34" y="1"/>
                      <a:pt x="0" y="44"/>
                      <a:pt x="15" y="70"/>
                    </a:cubicBezTo>
                    <a:cubicBezTo>
                      <a:pt x="443" y="677"/>
                      <a:pt x="890" y="1275"/>
                      <a:pt x="1296" y="1900"/>
                    </a:cubicBezTo>
                    <a:cubicBezTo>
                      <a:pt x="1706" y="2534"/>
                      <a:pt x="2086" y="3186"/>
                      <a:pt x="2483" y="3829"/>
                    </a:cubicBezTo>
                    <a:cubicBezTo>
                      <a:pt x="2586" y="3998"/>
                      <a:pt x="2697" y="4168"/>
                      <a:pt x="2805" y="4337"/>
                    </a:cubicBezTo>
                    <a:cubicBezTo>
                      <a:pt x="2921" y="4511"/>
                      <a:pt x="3037" y="4694"/>
                      <a:pt x="3171" y="4851"/>
                    </a:cubicBezTo>
                    <a:cubicBezTo>
                      <a:pt x="3175" y="4856"/>
                      <a:pt x="3181" y="4858"/>
                      <a:pt x="3187" y="4858"/>
                    </a:cubicBezTo>
                    <a:cubicBezTo>
                      <a:pt x="3216" y="4858"/>
                      <a:pt x="3253" y="4814"/>
                      <a:pt x="3242" y="4788"/>
                    </a:cubicBezTo>
                    <a:cubicBezTo>
                      <a:pt x="3171" y="4614"/>
                      <a:pt x="3068" y="4445"/>
                      <a:pt x="2979" y="4275"/>
                    </a:cubicBezTo>
                    <a:cubicBezTo>
                      <a:pt x="2889" y="4114"/>
                      <a:pt x="2796" y="3954"/>
                      <a:pt x="2702" y="3793"/>
                    </a:cubicBezTo>
                    <a:cubicBezTo>
                      <a:pt x="2510" y="3467"/>
                      <a:pt x="2318" y="3146"/>
                      <a:pt x="2122" y="2824"/>
                    </a:cubicBezTo>
                    <a:cubicBezTo>
                      <a:pt x="1729" y="2199"/>
                      <a:pt x="1332" y="1579"/>
                      <a:pt x="894" y="985"/>
                    </a:cubicBezTo>
                    <a:cubicBezTo>
                      <a:pt x="644" y="646"/>
                      <a:pt x="376" y="307"/>
                      <a:pt x="77" y="8"/>
                    </a:cubicBezTo>
                    <a:cubicBezTo>
                      <a:pt x="72" y="3"/>
                      <a:pt x="67" y="1"/>
                      <a:pt x="6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8" name="Google Shape;838;p44">
                <a:extLst>
                  <a:ext uri="{FF2B5EF4-FFF2-40B4-BE49-F238E27FC236}">
                    <a16:creationId xmlns:a16="http://schemas.microsoft.com/office/drawing/2014/main" id="{31BA31AB-6F1C-86CC-0010-FB7FAEC46A01}"/>
                  </a:ext>
                </a:extLst>
              </p:cNvPr>
              <p:cNvSpPr/>
              <p:nvPr/>
            </p:nvSpPr>
            <p:spPr>
              <a:xfrm>
                <a:off x="6517425" y="3759300"/>
                <a:ext cx="84800" cy="123225"/>
              </a:xfrm>
              <a:custGeom>
                <a:avLst/>
                <a:gdLst/>
                <a:ahLst/>
                <a:cxnLst/>
                <a:rect l="l" t="t" r="r" b="b"/>
                <a:pathLst>
                  <a:path w="3392" h="4929" extrusionOk="0">
                    <a:moveTo>
                      <a:pt x="82" y="0"/>
                    </a:moveTo>
                    <a:cubicBezTo>
                      <a:pt x="61" y="0"/>
                      <a:pt x="40" y="6"/>
                      <a:pt x="20" y="18"/>
                    </a:cubicBezTo>
                    <a:cubicBezTo>
                      <a:pt x="9" y="26"/>
                      <a:pt x="1" y="53"/>
                      <a:pt x="15" y="53"/>
                    </a:cubicBezTo>
                    <a:cubicBezTo>
                      <a:pt x="17" y="53"/>
                      <a:pt x="21" y="52"/>
                      <a:pt x="25" y="50"/>
                    </a:cubicBezTo>
                    <a:cubicBezTo>
                      <a:pt x="32" y="46"/>
                      <a:pt x="40" y="45"/>
                      <a:pt x="47" y="45"/>
                    </a:cubicBezTo>
                    <a:cubicBezTo>
                      <a:pt x="99" y="45"/>
                      <a:pt x="153" y="117"/>
                      <a:pt x="177" y="148"/>
                    </a:cubicBezTo>
                    <a:cubicBezTo>
                      <a:pt x="266" y="250"/>
                      <a:pt x="351" y="353"/>
                      <a:pt x="435" y="460"/>
                    </a:cubicBezTo>
                    <a:cubicBezTo>
                      <a:pt x="694" y="795"/>
                      <a:pt x="926" y="1148"/>
                      <a:pt x="1154" y="1500"/>
                    </a:cubicBezTo>
                    <a:cubicBezTo>
                      <a:pt x="1703" y="2353"/>
                      <a:pt x="2212" y="3223"/>
                      <a:pt x="2752" y="4076"/>
                    </a:cubicBezTo>
                    <a:cubicBezTo>
                      <a:pt x="2864" y="4254"/>
                      <a:pt x="2975" y="4424"/>
                      <a:pt x="3091" y="4598"/>
                    </a:cubicBezTo>
                    <a:cubicBezTo>
                      <a:pt x="3158" y="4701"/>
                      <a:pt x="3252" y="4803"/>
                      <a:pt x="3301" y="4915"/>
                    </a:cubicBezTo>
                    <a:cubicBezTo>
                      <a:pt x="3305" y="4924"/>
                      <a:pt x="3312" y="4928"/>
                      <a:pt x="3321" y="4928"/>
                    </a:cubicBezTo>
                    <a:cubicBezTo>
                      <a:pt x="3349" y="4928"/>
                      <a:pt x="3392" y="4885"/>
                      <a:pt x="3382" y="4861"/>
                    </a:cubicBezTo>
                    <a:cubicBezTo>
                      <a:pt x="3332" y="4754"/>
                      <a:pt x="3297" y="4638"/>
                      <a:pt x="3257" y="4531"/>
                    </a:cubicBezTo>
                    <a:cubicBezTo>
                      <a:pt x="3185" y="4361"/>
                      <a:pt x="3105" y="4192"/>
                      <a:pt x="3024" y="4027"/>
                    </a:cubicBezTo>
                    <a:cubicBezTo>
                      <a:pt x="2797" y="3589"/>
                      <a:pt x="2547" y="3165"/>
                      <a:pt x="2283" y="2746"/>
                    </a:cubicBezTo>
                    <a:cubicBezTo>
                      <a:pt x="1770" y="1924"/>
                      <a:pt x="1248" y="1081"/>
                      <a:pt x="592" y="358"/>
                    </a:cubicBezTo>
                    <a:cubicBezTo>
                      <a:pt x="489" y="246"/>
                      <a:pt x="377" y="121"/>
                      <a:pt x="239" y="54"/>
                    </a:cubicBezTo>
                    <a:cubicBezTo>
                      <a:pt x="195" y="32"/>
                      <a:pt x="136" y="0"/>
                      <a:pt x="8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9" name="Google Shape;839;p44">
                <a:extLst>
                  <a:ext uri="{FF2B5EF4-FFF2-40B4-BE49-F238E27FC236}">
                    <a16:creationId xmlns:a16="http://schemas.microsoft.com/office/drawing/2014/main" id="{EBD1CCF7-1631-91DF-C092-9AAEF5C1EF61}"/>
                  </a:ext>
                </a:extLst>
              </p:cNvPr>
              <p:cNvSpPr/>
              <p:nvPr/>
            </p:nvSpPr>
            <p:spPr>
              <a:xfrm>
                <a:off x="6555250" y="3770875"/>
                <a:ext cx="58825" cy="88875"/>
              </a:xfrm>
              <a:custGeom>
                <a:avLst/>
                <a:gdLst/>
                <a:ahLst/>
                <a:cxnLst/>
                <a:rect l="l" t="t" r="r" b="b"/>
                <a:pathLst>
                  <a:path w="2353" h="3555" extrusionOk="0">
                    <a:moveTo>
                      <a:pt x="72" y="1"/>
                    </a:moveTo>
                    <a:cubicBezTo>
                      <a:pt x="44" y="1"/>
                      <a:pt x="1" y="48"/>
                      <a:pt x="34" y="64"/>
                    </a:cubicBezTo>
                    <a:cubicBezTo>
                      <a:pt x="105" y="100"/>
                      <a:pt x="163" y="171"/>
                      <a:pt x="221" y="234"/>
                    </a:cubicBezTo>
                    <a:cubicBezTo>
                      <a:pt x="297" y="310"/>
                      <a:pt x="364" y="399"/>
                      <a:pt x="431" y="484"/>
                    </a:cubicBezTo>
                    <a:cubicBezTo>
                      <a:pt x="610" y="707"/>
                      <a:pt x="757" y="957"/>
                      <a:pt x="900" y="1202"/>
                    </a:cubicBezTo>
                    <a:cubicBezTo>
                      <a:pt x="1061" y="1484"/>
                      <a:pt x="1221" y="1769"/>
                      <a:pt x="1369" y="2055"/>
                    </a:cubicBezTo>
                    <a:cubicBezTo>
                      <a:pt x="1516" y="2332"/>
                      <a:pt x="1654" y="2613"/>
                      <a:pt x="1806" y="2885"/>
                    </a:cubicBezTo>
                    <a:cubicBezTo>
                      <a:pt x="1931" y="3108"/>
                      <a:pt x="2065" y="3358"/>
                      <a:pt x="2243" y="3546"/>
                    </a:cubicBezTo>
                    <a:cubicBezTo>
                      <a:pt x="2250" y="3552"/>
                      <a:pt x="2257" y="3555"/>
                      <a:pt x="2265" y="3555"/>
                    </a:cubicBezTo>
                    <a:cubicBezTo>
                      <a:pt x="2303" y="3555"/>
                      <a:pt x="2353" y="3495"/>
                      <a:pt x="2342" y="3466"/>
                    </a:cubicBezTo>
                    <a:cubicBezTo>
                      <a:pt x="2261" y="3238"/>
                      <a:pt x="2159" y="3019"/>
                      <a:pt x="2060" y="2800"/>
                    </a:cubicBezTo>
                    <a:cubicBezTo>
                      <a:pt x="1931" y="2510"/>
                      <a:pt x="1779" y="2234"/>
                      <a:pt x="1632" y="1957"/>
                    </a:cubicBezTo>
                    <a:cubicBezTo>
                      <a:pt x="1337" y="1412"/>
                      <a:pt x="1034" y="859"/>
                      <a:pt x="632" y="381"/>
                    </a:cubicBezTo>
                    <a:cubicBezTo>
                      <a:pt x="480" y="203"/>
                      <a:pt x="311" y="51"/>
                      <a:pt x="79" y="2"/>
                    </a:cubicBezTo>
                    <a:cubicBezTo>
                      <a:pt x="77" y="1"/>
                      <a:pt x="74" y="1"/>
                      <a:pt x="7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0" name="Google Shape;840;p44">
                <a:extLst>
                  <a:ext uri="{FF2B5EF4-FFF2-40B4-BE49-F238E27FC236}">
                    <a16:creationId xmlns:a16="http://schemas.microsoft.com/office/drawing/2014/main" id="{DEAAAB42-2747-381D-19C5-B15E69381D58}"/>
                  </a:ext>
                </a:extLst>
              </p:cNvPr>
              <p:cNvSpPr/>
              <p:nvPr/>
            </p:nvSpPr>
            <p:spPr>
              <a:xfrm>
                <a:off x="6584800" y="3798100"/>
                <a:ext cx="53850" cy="84400"/>
              </a:xfrm>
              <a:custGeom>
                <a:avLst/>
                <a:gdLst/>
                <a:ahLst/>
                <a:cxnLst/>
                <a:rect l="l" t="t" r="r" b="b"/>
                <a:pathLst>
                  <a:path w="2154" h="3376" extrusionOk="0">
                    <a:moveTo>
                      <a:pt x="38" y="0"/>
                    </a:moveTo>
                    <a:cubicBezTo>
                      <a:pt x="23" y="0"/>
                      <a:pt x="1" y="26"/>
                      <a:pt x="12" y="42"/>
                    </a:cubicBezTo>
                    <a:cubicBezTo>
                      <a:pt x="160" y="198"/>
                      <a:pt x="289" y="381"/>
                      <a:pt x="414" y="560"/>
                    </a:cubicBezTo>
                    <a:cubicBezTo>
                      <a:pt x="566" y="774"/>
                      <a:pt x="709" y="993"/>
                      <a:pt x="843" y="1220"/>
                    </a:cubicBezTo>
                    <a:cubicBezTo>
                      <a:pt x="1128" y="1694"/>
                      <a:pt x="1378" y="2189"/>
                      <a:pt x="1637" y="2680"/>
                    </a:cubicBezTo>
                    <a:cubicBezTo>
                      <a:pt x="1758" y="2912"/>
                      <a:pt x="1901" y="3171"/>
                      <a:pt x="2075" y="3367"/>
                    </a:cubicBezTo>
                    <a:cubicBezTo>
                      <a:pt x="2080" y="3373"/>
                      <a:pt x="2086" y="3376"/>
                      <a:pt x="2092" y="3376"/>
                    </a:cubicBezTo>
                    <a:cubicBezTo>
                      <a:pt x="2120" y="3376"/>
                      <a:pt x="2153" y="3331"/>
                      <a:pt x="2146" y="3309"/>
                    </a:cubicBezTo>
                    <a:cubicBezTo>
                      <a:pt x="2079" y="3068"/>
                      <a:pt x="1963" y="2832"/>
                      <a:pt x="1856" y="2604"/>
                    </a:cubicBezTo>
                    <a:cubicBezTo>
                      <a:pt x="1740" y="2354"/>
                      <a:pt x="1606" y="2109"/>
                      <a:pt x="1477" y="1868"/>
                    </a:cubicBezTo>
                    <a:cubicBezTo>
                      <a:pt x="1218" y="1395"/>
                      <a:pt x="945" y="908"/>
                      <a:pt x="597" y="497"/>
                    </a:cubicBezTo>
                    <a:cubicBezTo>
                      <a:pt x="437" y="301"/>
                      <a:pt x="262" y="136"/>
                      <a:pt x="44" y="2"/>
                    </a:cubicBezTo>
                    <a:cubicBezTo>
                      <a:pt x="42" y="1"/>
                      <a:pt x="40" y="0"/>
                      <a:pt x="3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1" name="Google Shape;841;p44">
                <a:extLst>
                  <a:ext uri="{FF2B5EF4-FFF2-40B4-BE49-F238E27FC236}">
                    <a16:creationId xmlns:a16="http://schemas.microsoft.com/office/drawing/2014/main" id="{090D70EF-F5C7-9188-1E37-6F787C9EE3A6}"/>
                  </a:ext>
                </a:extLst>
              </p:cNvPr>
              <p:cNvSpPr/>
              <p:nvPr/>
            </p:nvSpPr>
            <p:spPr>
              <a:xfrm>
                <a:off x="6616675" y="3819300"/>
                <a:ext cx="24300" cy="46300"/>
              </a:xfrm>
              <a:custGeom>
                <a:avLst/>
                <a:gdLst/>
                <a:ahLst/>
                <a:cxnLst/>
                <a:rect l="l" t="t" r="r" b="b"/>
                <a:pathLst>
                  <a:path w="972" h="1852" extrusionOk="0">
                    <a:moveTo>
                      <a:pt x="126" y="64"/>
                    </a:moveTo>
                    <a:cubicBezTo>
                      <a:pt x="127" y="67"/>
                      <a:pt x="125" y="70"/>
                      <a:pt x="120" y="74"/>
                    </a:cubicBezTo>
                    <a:lnTo>
                      <a:pt x="120" y="74"/>
                    </a:lnTo>
                    <a:cubicBezTo>
                      <a:pt x="121" y="73"/>
                      <a:pt x="121" y="71"/>
                      <a:pt x="121" y="69"/>
                    </a:cubicBezTo>
                    <a:cubicBezTo>
                      <a:pt x="121" y="67"/>
                      <a:pt x="122" y="67"/>
                      <a:pt x="123" y="67"/>
                    </a:cubicBezTo>
                    <a:cubicBezTo>
                      <a:pt x="125" y="67"/>
                      <a:pt x="126" y="67"/>
                      <a:pt x="126" y="64"/>
                    </a:cubicBezTo>
                    <a:close/>
                    <a:moveTo>
                      <a:pt x="30" y="116"/>
                    </a:moveTo>
                    <a:cubicBezTo>
                      <a:pt x="31" y="116"/>
                      <a:pt x="32" y="116"/>
                      <a:pt x="33" y="117"/>
                    </a:cubicBezTo>
                    <a:lnTo>
                      <a:pt x="33" y="117"/>
                    </a:lnTo>
                    <a:cubicBezTo>
                      <a:pt x="31" y="118"/>
                      <a:pt x="29" y="118"/>
                      <a:pt x="28" y="118"/>
                    </a:cubicBezTo>
                    <a:cubicBezTo>
                      <a:pt x="28" y="118"/>
                      <a:pt x="27" y="118"/>
                      <a:pt x="27" y="118"/>
                    </a:cubicBezTo>
                    <a:cubicBezTo>
                      <a:pt x="28" y="117"/>
                      <a:pt x="29" y="116"/>
                      <a:pt x="30" y="116"/>
                    </a:cubicBezTo>
                    <a:close/>
                    <a:moveTo>
                      <a:pt x="114" y="1"/>
                    </a:moveTo>
                    <a:cubicBezTo>
                      <a:pt x="106" y="1"/>
                      <a:pt x="97" y="2"/>
                      <a:pt x="86" y="6"/>
                    </a:cubicBezTo>
                    <a:cubicBezTo>
                      <a:pt x="32" y="20"/>
                      <a:pt x="1" y="73"/>
                      <a:pt x="5" y="127"/>
                    </a:cubicBezTo>
                    <a:cubicBezTo>
                      <a:pt x="6" y="149"/>
                      <a:pt x="16" y="157"/>
                      <a:pt x="29" y="157"/>
                    </a:cubicBezTo>
                    <a:cubicBezTo>
                      <a:pt x="36" y="157"/>
                      <a:pt x="42" y="155"/>
                      <a:pt x="50" y="152"/>
                    </a:cubicBezTo>
                    <a:lnTo>
                      <a:pt x="50" y="152"/>
                    </a:lnTo>
                    <a:cubicBezTo>
                      <a:pt x="64" y="184"/>
                      <a:pt x="65" y="218"/>
                      <a:pt x="77" y="252"/>
                    </a:cubicBezTo>
                    <a:cubicBezTo>
                      <a:pt x="117" y="381"/>
                      <a:pt x="184" y="502"/>
                      <a:pt x="233" y="627"/>
                    </a:cubicBezTo>
                    <a:cubicBezTo>
                      <a:pt x="367" y="935"/>
                      <a:pt x="501" y="1243"/>
                      <a:pt x="666" y="1533"/>
                    </a:cubicBezTo>
                    <a:cubicBezTo>
                      <a:pt x="728" y="1640"/>
                      <a:pt x="795" y="1743"/>
                      <a:pt x="867" y="1841"/>
                    </a:cubicBezTo>
                    <a:cubicBezTo>
                      <a:pt x="872" y="1848"/>
                      <a:pt x="880" y="1852"/>
                      <a:pt x="888" y="1852"/>
                    </a:cubicBezTo>
                    <a:cubicBezTo>
                      <a:pt x="923" y="1852"/>
                      <a:pt x="971" y="1789"/>
                      <a:pt x="960" y="1756"/>
                    </a:cubicBezTo>
                    <a:cubicBezTo>
                      <a:pt x="871" y="1448"/>
                      <a:pt x="777" y="1140"/>
                      <a:pt x="648" y="846"/>
                    </a:cubicBezTo>
                    <a:cubicBezTo>
                      <a:pt x="572" y="672"/>
                      <a:pt x="492" y="502"/>
                      <a:pt x="402" y="337"/>
                    </a:cubicBezTo>
                    <a:cubicBezTo>
                      <a:pt x="367" y="274"/>
                      <a:pt x="335" y="203"/>
                      <a:pt x="291" y="145"/>
                    </a:cubicBezTo>
                    <a:cubicBezTo>
                      <a:pt x="260" y="100"/>
                      <a:pt x="219" y="73"/>
                      <a:pt x="184" y="42"/>
                    </a:cubicBezTo>
                    <a:cubicBezTo>
                      <a:pt x="156" y="21"/>
                      <a:pt x="142" y="1"/>
                      <a:pt x="11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2" name="Google Shape;842;p44">
                <a:extLst>
                  <a:ext uri="{FF2B5EF4-FFF2-40B4-BE49-F238E27FC236}">
                    <a16:creationId xmlns:a16="http://schemas.microsoft.com/office/drawing/2014/main" id="{4AF48807-265E-B948-7B58-041DBEA912FD}"/>
                  </a:ext>
                </a:extLst>
              </p:cNvPr>
              <p:cNvSpPr/>
              <p:nvPr/>
            </p:nvSpPr>
            <p:spPr>
              <a:xfrm>
                <a:off x="6553900" y="3784525"/>
                <a:ext cx="54050" cy="90350"/>
              </a:xfrm>
              <a:custGeom>
                <a:avLst/>
                <a:gdLst/>
                <a:ahLst/>
                <a:cxnLst/>
                <a:rect l="l" t="t" r="r" b="b"/>
                <a:pathLst>
                  <a:path w="2162" h="3614" extrusionOk="0">
                    <a:moveTo>
                      <a:pt x="43" y="0"/>
                    </a:moveTo>
                    <a:cubicBezTo>
                      <a:pt x="26" y="0"/>
                      <a:pt x="0" y="29"/>
                      <a:pt x="8" y="40"/>
                    </a:cubicBezTo>
                    <a:cubicBezTo>
                      <a:pt x="347" y="643"/>
                      <a:pt x="699" y="1237"/>
                      <a:pt x="1030" y="1844"/>
                    </a:cubicBezTo>
                    <a:cubicBezTo>
                      <a:pt x="1195" y="2147"/>
                      <a:pt x="1360" y="2460"/>
                      <a:pt x="1539" y="2759"/>
                    </a:cubicBezTo>
                    <a:cubicBezTo>
                      <a:pt x="1708" y="3045"/>
                      <a:pt x="1878" y="3339"/>
                      <a:pt x="2079" y="3607"/>
                    </a:cubicBezTo>
                    <a:cubicBezTo>
                      <a:pt x="2083" y="3611"/>
                      <a:pt x="2088" y="3613"/>
                      <a:pt x="2093" y="3613"/>
                    </a:cubicBezTo>
                    <a:cubicBezTo>
                      <a:pt x="2120" y="3613"/>
                      <a:pt x="2161" y="3567"/>
                      <a:pt x="2150" y="3544"/>
                    </a:cubicBezTo>
                    <a:cubicBezTo>
                      <a:pt x="2007" y="3228"/>
                      <a:pt x="1838" y="2924"/>
                      <a:pt x="1677" y="2616"/>
                    </a:cubicBezTo>
                    <a:cubicBezTo>
                      <a:pt x="1516" y="2308"/>
                      <a:pt x="1347" y="2000"/>
                      <a:pt x="1173" y="1696"/>
                    </a:cubicBezTo>
                    <a:cubicBezTo>
                      <a:pt x="838" y="1112"/>
                      <a:pt x="503" y="509"/>
                      <a:pt x="52" y="5"/>
                    </a:cubicBezTo>
                    <a:cubicBezTo>
                      <a:pt x="50" y="2"/>
                      <a:pt x="47" y="0"/>
                      <a:pt x="4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3" name="Google Shape;843;p44">
                <a:extLst>
                  <a:ext uri="{FF2B5EF4-FFF2-40B4-BE49-F238E27FC236}">
                    <a16:creationId xmlns:a16="http://schemas.microsoft.com/office/drawing/2014/main" id="{7681D04A-2325-618E-7280-A4A3A4B78275}"/>
                  </a:ext>
                </a:extLst>
              </p:cNvPr>
              <p:cNvSpPr/>
              <p:nvPr/>
            </p:nvSpPr>
            <p:spPr>
              <a:xfrm>
                <a:off x="6486375" y="3742000"/>
                <a:ext cx="53825" cy="92100"/>
              </a:xfrm>
              <a:custGeom>
                <a:avLst/>
                <a:gdLst/>
                <a:ahLst/>
                <a:cxnLst/>
                <a:rect l="l" t="t" r="r" b="b"/>
                <a:pathLst>
                  <a:path w="2153" h="3684" extrusionOk="0">
                    <a:moveTo>
                      <a:pt x="51" y="1"/>
                    </a:moveTo>
                    <a:cubicBezTo>
                      <a:pt x="31" y="1"/>
                      <a:pt x="1" y="35"/>
                      <a:pt x="8" y="50"/>
                    </a:cubicBezTo>
                    <a:cubicBezTo>
                      <a:pt x="129" y="286"/>
                      <a:pt x="285" y="505"/>
                      <a:pt x="419" y="733"/>
                    </a:cubicBezTo>
                    <a:cubicBezTo>
                      <a:pt x="562" y="965"/>
                      <a:pt x="695" y="1206"/>
                      <a:pt x="825" y="1447"/>
                    </a:cubicBezTo>
                    <a:cubicBezTo>
                      <a:pt x="1093" y="1938"/>
                      <a:pt x="1347" y="2433"/>
                      <a:pt x="1628" y="2920"/>
                    </a:cubicBezTo>
                    <a:cubicBezTo>
                      <a:pt x="1776" y="3174"/>
                      <a:pt x="1932" y="3429"/>
                      <a:pt x="2093" y="3679"/>
                    </a:cubicBezTo>
                    <a:cubicBezTo>
                      <a:pt x="2095" y="3682"/>
                      <a:pt x="2098" y="3683"/>
                      <a:pt x="2102" y="3683"/>
                    </a:cubicBezTo>
                    <a:cubicBezTo>
                      <a:pt x="2121" y="3683"/>
                      <a:pt x="2153" y="3653"/>
                      <a:pt x="2142" y="3634"/>
                    </a:cubicBezTo>
                    <a:cubicBezTo>
                      <a:pt x="1611" y="2670"/>
                      <a:pt x="1142" y="1670"/>
                      <a:pt x="566" y="728"/>
                    </a:cubicBezTo>
                    <a:cubicBezTo>
                      <a:pt x="414" y="483"/>
                      <a:pt x="263" y="215"/>
                      <a:pt x="62" y="5"/>
                    </a:cubicBezTo>
                    <a:cubicBezTo>
                      <a:pt x="59" y="2"/>
                      <a:pt x="55" y="1"/>
                      <a:pt x="5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4" name="Google Shape;844;p44">
                <a:extLst>
                  <a:ext uri="{FF2B5EF4-FFF2-40B4-BE49-F238E27FC236}">
                    <a16:creationId xmlns:a16="http://schemas.microsoft.com/office/drawing/2014/main" id="{9294BD5F-A77D-7193-9B95-72BB79CBD72F}"/>
                  </a:ext>
                </a:extLst>
              </p:cNvPr>
              <p:cNvSpPr/>
              <p:nvPr/>
            </p:nvSpPr>
            <p:spPr>
              <a:xfrm>
                <a:off x="6628500" y="3832375"/>
                <a:ext cx="31450" cy="32675"/>
              </a:xfrm>
              <a:custGeom>
                <a:avLst/>
                <a:gdLst/>
                <a:ahLst/>
                <a:cxnLst/>
                <a:rect l="l" t="t" r="r" b="b"/>
                <a:pathLst>
                  <a:path w="1258" h="1307" extrusionOk="0">
                    <a:moveTo>
                      <a:pt x="70" y="1"/>
                    </a:moveTo>
                    <a:cubicBezTo>
                      <a:pt x="38" y="1"/>
                      <a:pt x="1" y="46"/>
                      <a:pt x="23" y="68"/>
                    </a:cubicBezTo>
                    <a:cubicBezTo>
                      <a:pt x="108" y="180"/>
                      <a:pt x="188" y="287"/>
                      <a:pt x="282" y="390"/>
                    </a:cubicBezTo>
                    <a:cubicBezTo>
                      <a:pt x="376" y="492"/>
                      <a:pt x="470" y="595"/>
                      <a:pt x="559" y="698"/>
                    </a:cubicBezTo>
                    <a:cubicBezTo>
                      <a:pt x="653" y="800"/>
                      <a:pt x="751" y="898"/>
                      <a:pt x="844" y="997"/>
                    </a:cubicBezTo>
                    <a:cubicBezTo>
                      <a:pt x="947" y="1108"/>
                      <a:pt x="1054" y="1215"/>
                      <a:pt x="1179" y="1300"/>
                    </a:cubicBezTo>
                    <a:cubicBezTo>
                      <a:pt x="1184" y="1304"/>
                      <a:pt x="1190" y="1306"/>
                      <a:pt x="1197" y="1306"/>
                    </a:cubicBezTo>
                    <a:cubicBezTo>
                      <a:pt x="1224" y="1306"/>
                      <a:pt x="1257" y="1272"/>
                      <a:pt x="1246" y="1247"/>
                    </a:cubicBezTo>
                    <a:cubicBezTo>
                      <a:pt x="1121" y="988"/>
                      <a:pt x="911" y="764"/>
                      <a:pt x="711" y="564"/>
                    </a:cubicBezTo>
                    <a:cubicBezTo>
                      <a:pt x="612" y="465"/>
                      <a:pt x="514" y="367"/>
                      <a:pt x="412" y="273"/>
                    </a:cubicBezTo>
                    <a:cubicBezTo>
                      <a:pt x="309" y="180"/>
                      <a:pt x="197" y="95"/>
                      <a:pt x="86" y="6"/>
                    </a:cubicBezTo>
                    <a:cubicBezTo>
                      <a:pt x="81" y="2"/>
                      <a:pt x="75" y="1"/>
                      <a:pt x="7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5" name="Google Shape;845;p44">
                <a:extLst>
                  <a:ext uri="{FF2B5EF4-FFF2-40B4-BE49-F238E27FC236}">
                    <a16:creationId xmlns:a16="http://schemas.microsoft.com/office/drawing/2014/main" id="{540FB072-3B5C-229E-7EDE-ADEDA3BD6AAE}"/>
                  </a:ext>
                </a:extLst>
              </p:cNvPr>
              <p:cNvSpPr/>
              <p:nvPr/>
            </p:nvSpPr>
            <p:spPr>
              <a:xfrm>
                <a:off x="6631050" y="3829675"/>
                <a:ext cx="29350" cy="14250"/>
              </a:xfrm>
              <a:custGeom>
                <a:avLst/>
                <a:gdLst/>
                <a:ahLst/>
                <a:cxnLst/>
                <a:rect l="l" t="t" r="r" b="b"/>
                <a:pathLst>
                  <a:path w="1174" h="570" extrusionOk="0">
                    <a:moveTo>
                      <a:pt x="142" y="1"/>
                    </a:moveTo>
                    <a:cubicBezTo>
                      <a:pt x="86" y="1"/>
                      <a:pt x="0" y="86"/>
                      <a:pt x="48" y="130"/>
                    </a:cubicBezTo>
                    <a:lnTo>
                      <a:pt x="48" y="130"/>
                    </a:lnTo>
                    <a:cubicBezTo>
                      <a:pt x="47" y="131"/>
                      <a:pt x="47" y="131"/>
                      <a:pt x="46" y="132"/>
                    </a:cubicBezTo>
                    <a:cubicBezTo>
                      <a:pt x="61" y="145"/>
                      <a:pt x="77" y="158"/>
                      <a:pt x="95" y="170"/>
                    </a:cubicBezTo>
                    <a:lnTo>
                      <a:pt x="95" y="170"/>
                    </a:lnTo>
                    <a:cubicBezTo>
                      <a:pt x="143" y="221"/>
                      <a:pt x="171" y="290"/>
                      <a:pt x="225" y="337"/>
                    </a:cubicBezTo>
                    <a:cubicBezTo>
                      <a:pt x="230" y="342"/>
                      <a:pt x="237" y="345"/>
                      <a:pt x="243" y="345"/>
                    </a:cubicBezTo>
                    <a:cubicBezTo>
                      <a:pt x="272" y="345"/>
                      <a:pt x="308" y="304"/>
                      <a:pt x="302" y="276"/>
                    </a:cubicBezTo>
                    <a:lnTo>
                      <a:pt x="302" y="276"/>
                    </a:lnTo>
                    <a:cubicBezTo>
                      <a:pt x="379" y="312"/>
                      <a:pt x="460" y="345"/>
                      <a:pt x="542" y="377"/>
                    </a:cubicBezTo>
                    <a:cubicBezTo>
                      <a:pt x="626" y="417"/>
                      <a:pt x="720" y="453"/>
                      <a:pt x="814" y="480"/>
                    </a:cubicBezTo>
                    <a:cubicBezTo>
                      <a:pt x="903" y="511"/>
                      <a:pt x="988" y="547"/>
                      <a:pt x="1082" y="569"/>
                    </a:cubicBezTo>
                    <a:cubicBezTo>
                      <a:pt x="1084" y="570"/>
                      <a:pt x="1086" y="570"/>
                      <a:pt x="1088" y="570"/>
                    </a:cubicBezTo>
                    <a:cubicBezTo>
                      <a:pt x="1118" y="570"/>
                      <a:pt x="1173" y="522"/>
                      <a:pt x="1144" y="498"/>
                    </a:cubicBezTo>
                    <a:cubicBezTo>
                      <a:pt x="1073" y="444"/>
                      <a:pt x="997" y="399"/>
                      <a:pt x="926" y="355"/>
                    </a:cubicBezTo>
                    <a:cubicBezTo>
                      <a:pt x="845" y="306"/>
                      <a:pt x="760" y="261"/>
                      <a:pt x="676" y="221"/>
                    </a:cubicBezTo>
                    <a:cubicBezTo>
                      <a:pt x="586" y="181"/>
                      <a:pt x="501" y="140"/>
                      <a:pt x="412" y="100"/>
                    </a:cubicBezTo>
                    <a:cubicBezTo>
                      <a:pt x="332" y="65"/>
                      <a:pt x="243" y="20"/>
                      <a:pt x="153" y="2"/>
                    </a:cubicBezTo>
                    <a:cubicBezTo>
                      <a:pt x="150" y="1"/>
                      <a:pt x="146" y="1"/>
                      <a:pt x="14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6" name="Google Shape;846;p44">
                <a:extLst>
                  <a:ext uri="{FF2B5EF4-FFF2-40B4-BE49-F238E27FC236}">
                    <a16:creationId xmlns:a16="http://schemas.microsoft.com/office/drawing/2014/main" id="{CFD75C46-9286-062A-6996-21162738BBF5}"/>
                  </a:ext>
                </a:extLst>
              </p:cNvPr>
              <p:cNvSpPr/>
              <p:nvPr/>
            </p:nvSpPr>
            <p:spPr>
              <a:xfrm>
                <a:off x="6342500" y="3690950"/>
                <a:ext cx="53600" cy="62400"/>
              </a:xfrm>
              <a:custGeom>
                <a:avLst/>
                <a:gdLst/>
                <a:ahLst/>
                <a:cxnLst/>
                <a:rect l="l" t="t" r="r" b="b"/>
                <a:pathLst>
                  <a:path w="2144" h="2496" extrusionOk="0">
                    <a:moveTo>
                      <a:pt x="118" y="1"/>
                    </a:moveTo>
                    <a:cubicBezTo>
                      <a:pt x="70" y="1"/>
                      <a:pt x="1" y="77"/>
                      <a:pt x="23" y="114"/>
                    </a:cubicBezTo>
                    <a:cubicBezTo>
                      <a:pt x="300" y="565"/>
                      <a:pt x="634" y="980"/>
                      <a:pt x="974" y="1382"/>
                    </a:cubicBezTo>
                    <a:cubicBezTo>
                      <a:pt x="1308" y="1775"/>
                      <a:pt x="1665" y="2163"/>
                      <a:pt x="2058" y="2489"/>
                    </a:cubicBezTo>
                    <a:cubicBezTo>
                      <a:pt x="2064" y="2494"/>
                      <a:pt x="2070" y="2496"/>
                      <a:pt x="2076" y="2496"/>
                    </a:cubicBezTo>
                    <a:cubicBezTo>
                      <a:pt x="2107" y="2496"/>
                      <a:pt x="2144" y="2449"/>
                      <a:pt x="2125" y="2427"/>
                    </a:cubicBezTo>
                    <a:cubicBezTo>
                      <a:pt x="1799" y="2029"/>
                      <a:pt x="1460" y="1645"/>
                      <a:pt x="1134" y="1248"/>
                    </a:cubicBezTo>
                    <a:cubicBezTo>
                      <a:pt x="799" y="837"/>
                      <a:pt x="487" y="413"/>
                      <a:pt x="143" y="12"/>
                    </a:cubicBezTo>
                    <a:cubicBezTo>
                      <a:pt x="136" y="4"/>
                      <a:pt x="128" y="1"/>
                      <a:pt x="11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7" name="Google Shape;847;p44">
                <a:extLst>
                  <a:ext uri="{FF2B5EF4-FFF2-40B4-BE49-F238E27FC236}">
                    <a16:creationId xmlns:a16="http://schemas.microsoft.com/office/drawing/2014/main" id="{5F150AAF-FECC-B41F-D6CD-38743C3FD99B}"/>
                  </a:ext>
                </a:extLst>
              </p:cNvPr>
              <p:cNvSpPr/>
              <p:nvPr/>
            </p:nvSpPr>
            <p:spPr>
              <a:xfrm>
                <a:off x="6264950" y="3659425"/>
                <a:ext cx="13150" cy="22350"/>
              </a:xfrm>
              <a:custGeom>
                <a:avLst/>
                <a:gdLst/>
                <a:ahLst/>
                <a:cxnLst/>
                <a:rect l="l" t="t" r="r" b="b"/>
                <a:pathLst>
                  <a:path w="526" h="894" extrusionOk="0">
                    <a:moveTo>
                      <a:pt x="41" y="1"/>
                    </a:moveTo>
                    <a:cubicBezTo>
                      <a:pt x="30" y="1"/>
                      <a:pt x="12" y="19"/>
                      <a:pt x="9" y="32"/>
                    </a:cubicBezTo>
                    <a:cubicBezTo>
                      <a:pt x="0" y="184"/>
                      <a:pt x="90" y="317"/>
                      <a:pt x="165" y="442"/>
                    </a:cubicBezTo>
                    <a:cubicBezTo>
                      <a:pt x="255" y="599"/>
                      <a:pt x="353" y="750"/>
                      <a:pt x="469" y="889"/>
                    </a:cubicBezTo>
                    <a:cubicBezTo>
                      <a:pt x="472" y="892"/>
                      <a:pt x="476" y="894"/>
                      <a:pt x="481" y="894"/>
                    </a:cubicBezTo>
                    <a:cubicBezTo>
                      <a:pt x="500" y="894"/>
                      <a:pt x="525" y="867"/>
                      <a:pt x="518" y="849"/>
                    </a:cubicBezTo>
                    <a:cubicBezTo>
                      <a:pt x="433" y="692"/>
                      <a:pt x="335" y="545"/>
                      <a:pt x="246" y="393"/>
                    </a:cubicBezTo>
                    <a:cubicBezTo>
                      <a:pt x="201" y="317"/>
                      <a:pt x="161" y="246"/>
                      <a:pt x="125" y="170"/>
                    </a:cubicBezTo>
                    <a:cubicBezTo>
                      <a:pt x="112" y="139"/>
                      <a:pt x="94" y="108"/>
                      <a:pt x="81" y="81"/>
                    </a:cubicBezTo>
                    <a:cubicBezTo>
                      <a:pt x="67" y="54"/>
                      <a:pt x="54" y="41"/>
                      <a:pt x="49" y="9"/>
                    </a:cubicBezTo>
                    <a:cubicBezTo>
                      <a:pt x="48" y="3"/>
                      <a:pt x="45" y="1"/>
                      <a:pt x="4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8" name="Google Shape;848;p44">
                <a:extLst>
                  <a:ext uri="{FF2B5EF4-FFF2-40B4-BE49-F238E27FC236}">
                    <a16:creationId xmlns:a16="http://schemas.microsoft.com/office/drawing/2014/main" id="{5399D4AB-7BC6-9A52-E625-546CAFE847F5}"/>
                  </a:ext>
                </a:extLst>
              </p:cNvPr>
              <p:cNvSpPr/>
              <p:nvPr/>
            </p:nvSpPr>
            <p:spPr>
              <a:xfrm>
                <a:off x="6281025" y="3664525"/>
                <a:ext cx="55550" cy="19475"/>
              </a:xfrm>
              <a:custGeom>
                <a:avLst/>
                <a:gdLst/>
                <a:ahLst/>
                <a:cxnLst/>
                <a:rect l="l" t="t" r="r" b="b"/>
                <a:pathLst>
                  <a:path w="2222" h="779" extrusionOk="0">
                    <a:moveTo>
                      <a:pt x="160" y="1"/>
                    </a:moveTo>
                    <a:cubicBezTo>
                      <a:pt x="141" y="1"/>
                      <a:pt x="122" y="1"/>
                      <a:pt x="103" y="2"/>
                    </a:cubicBezTo>
                    <a:cubicBezTo>
                      <a:pt x="71" y="2"/>
                      <a:pt x="0" y="78"/>
                      <a:pt x="49" y="91"/>
                    </a:cubicBezTo>
                    <a:cubicBezTo>
                      <a:pt x="214" y="140"/>
                      <a:pt x="384" y="171"/>
                      <a:pt x="549" y="216"/>
                    </a:cubicBezTo>
                    <a:cubicBezTo>
                      <a:pt x="732" y="270"/>
                      <a:pt x="915" y="323"/>
                      <a:pt x="1094" y="390"/>
                    </a:cubicBezTo>
                    <a:cubicBezTo>
                      <a:pt x="1437" y="515"/>
                      <a:pt x="1781" y="676"/>
                      <a:pt x="2134" y="779"/>
                    </a:cubicBezTo>
                    <a:cubicBezTo>
                      <a:pt x="2135" y="779"/>
                      <a:pt x="2136" y="779"/>
                      <a:pt x="2137" y="779"/>
                    </a:cubicBezTo>
                    <a:cubicBezTo>
                      <a:pt x="2166" y="779"/>
                      <a:pt x="2222" y="733"/>
                      <a:pt x="2192" y="707"/>
                    </a:cubicBezTo>
                    <a:cubicBezTo>
                      <a:pt x="1906" y="484"/>
                      <a:pt x="1549" y="341"/>
                      <a:pt x="1210" y="225"/>
                    </a:cubicBezTo>
                    <a:cubicBezTo>
                      <a:pt x="875" y="115"/>
                      <a:pt x="513" y="1"/>
                      <a:pt x="16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9" name="Google Shape;849;p44">
                <a:extLst>
                  <a:ext uri="{FF2B5EF4-FFF2-40B4-BE49-F238E27FC236}">
                    <a16:creationId xmlns:a16="http://schemas.microsoft.com/office/drawing/2014/main" id="{51660CE7-5817-054E-BBA1-BF5778D84CAF}"/>
                  </a:ext>
                </a:extLst>
              </p:cNvPr>
              <p:cNvSpPr/>
              <p:nvPr/>
            </p:nvSpPr>
            <p:spPr>
              <a:xfrm>
                <a:off x="6323775" y="3667100"/>
                <a:ext cx="53600" cy="17025"/>
              </a:xfrm>
              <a:custGeom>
                <a:avLst/>
                <a:gdLst/>
                <a:ahLst/>
                <a:cxnLst/>
                <a:rect l="l" t="t" r="r" b="b"/>
                <a:pathLst>
                  <a:path w="2144" h="681" extrusionOk="0">
                    <a:moveTo>
                      <a:pt x="424" y="1"/>
                    </a:moveTo>
                    <a:cubicBezTo>
                      <a:pt x="307" y="1"/>
                      <a:pt x="190" y="18"/>
                      <a:pt x="75" y="60"/>
                    </a:cubicBezTo>
                    <a:cubicBezTo>
                      <a:pt x="46" y="72"/>
                      <a:pt x="1" y="141"/>
                      <a:pt x="48" y="141"/>
                    </a:cubicBezTo>
                    <a:cubicBezTo>
                      <a:pt x="51" y="141"/>
                      <a:pt x="54" y="140"/>
                      <a:pt x="58" y="140"/>
                    </a:cubicBezTo>
                    <a:cubicBezTo>
                      <a:pt x="102" y="132"/>
                      <a:pt x="149" y="128"/>
                      <a:pt x="197" y="128"/>
                    </a:cubicBezTo>
                    <a:cubicBezTo>
                      <a:pt x="301" y="128"/>
                      <a:pt x="409" y="145"/>
                      <a:pt x="504" y="167"/>
                    </a:cubicBezTo>
                    <a:cubicBezTo>
                      <a:pt x="674" y="202"/>
                      <a:pt x="843" y="256"/>
                      <a:pt x="1008" y="318"/>
                    </a:cubicBezTo>
                    <a:cubicBezTo>
                      <a:pt x="1348" y="443"/>
                      <a:pt x="1682" y="595"/>
                      <a:pt x="2039" y="680"/>
                    </a:cubicBezTo>
                    <a:cubicBezTo>
                      <a:pt x="2042" y="681"/>
                      <a:pt x="2044" y="681"/>
                      <a:pt x="2046" y="681"/>
                    </a:cubicBezTo>
                    <a:cubicBezTo>
                      <a:pt x="2084" y="681"/>
                      <a:pt x="2144" y="620"/>
                      <a:pt x="2098" y="595"/>
                    </a:cubicBezTo>
                    <a:cubicBezTo>
                      <a:pt x="1767" y="417"/>
                      <a:pt x="1428" y="251"/>
                      <a:pt x="1071" y="131"/>
                    </a:cubicBezTo>
                    <a:cubicBezTo>
                      <a:pt x="864" y="61"/>
                      <a:pt x="644" y="1"/>
                      <a:pt x="42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0" name="Google Shape;850;p44">
                <a:extLst>
                  <a:ext uri="{FF2B5EF4-FFF2-40B4-BE49-F238E27FC236}">
                    <a16:creationId xmlns:a16="http://schemas.microsoft.com/office/drawing/2014/main" id="{DD738703-898A-500B-A617-B872DD089A97}"/>
                  </a:ext>
                </a:extLst>
              </p:cNvPr>
              <p:cNvSpPr/>
              <p:nvPr/>
            </p:nvSpPr>
            <p:spPr>
              <a:xfrm>
                <a:off x="6368725" y="3672325"/>
                <a:ext cx="66350" cy="31125"/>
              </a:xfrm>
              <a:custGeom>
                <a:avLst/>
                <a:gdLst/>
                <a:ahLst/>
                <a:cxnLst/>
                <a:rect l="l" t="t" r="r" b="b"/>
                <a:pathLst>
                  <a:path w="2654" h="1245" extrusionOk="0">
                    <a:moveTo>
                      <a:pt x="370" y="0"/>
                    </a:moveTo>
                    <a:cubicBezTo>
                      <a:pt x="282" y="0"/>
                      <a:pt x="195" y="16"/>
                      <a:pt x="117" y="60"/>
                    </a:cubicBezTo>
                    <a:cubicBezTo>
                      <a:pt x="85" y="78"/>
                      <a:pt x="0" y="181"/>
                      <a:pt x="85" y="190"/>
                    </a:cubicBezTo>
                    <a:cubicBezTo>
                      <a:pt x="384" y="217"/>
                      <a:pt x="661" y="324"/>
                      <a:pt x="933" y="458"/>
                    </a:cubicBezTo>
                    <a:cubicBezTo>
                      <a:pt x="1299" y="641"/>
                      <a:pt x="1656" y="846"/>
                      <a:pt x="2027" y="1016"/>
                    </a:cubicBezTo>
                    <a:cubicBezTo>
                      <a:pt x="2201" y="1096"/>
                      <a:pt x="2375" y="1185"/>
                      <a:pt x="2554" y="1243"/>
                    </a:cubicBezTo>
                    <a:cubicBezTo>
                      <a:pt x="2556" y="1244"/>
                      <a:pt x="2558" y="1244"/>
                      <a:pt x="2560" y="1244"/>
                    </a:cubicBezTo>
                    <a:cubicBezTo>
                      <a:pt x="2594" y="1244"/>
                      <a:pt x="2654" y="1188"/>
                      <a:pt x="2621" y="1163"/>
                    </a:cubicBezTo>
                    <a:cubicBezTo>
                      <a:pt x="2326" y="949"/>
                      <a:pt x="2027" y="721"/>
                      <a:pt x="1715" y="533"/>
                    </a:cubicBezTo>
                    <a:cubicBezTo>
                      <a:pt x="1366" y="328"/>
                      <a:pt x="1005" y="132"/>
                      <a:pt x="612" y="34"/>
                    </a:cubicBezTo>
                    <a:cubicBezTo>
                      <a:pt x="535" y="14"/>
                      <a:pt x="452" y="0"/>
                      <a:pt x="37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1" name="Google Shape;851;p44">
                <a:extLst>
                  <a:ext uri="{FF2B5EF4-FFF2-40B4-BE49-F238E27FC236}">
                    <a16:creationId xmlns:a16="http://schemas.microsoft.com/office/drawing/2014/main" id="{1F4FB858-CDAC-74E5-9516-DF6DA6D8405F}"/>
                  </a:ext>
                </a:extLst>
              </p:cNvPr>
              <p:cNvSpPr/>
              <p:nvPr/>
            </p:nvSpPr>
            <p:spPr>
              <a:xfrm>
                <a:off x="6435225" y="3700625"/>
                <a:ext cx="45825" cy="25825"/>
              </a:xfrm>
              <a:custGeom>
                <a:avLst/>
                <a:gdLst/>
                <a:ahLst/>
                <a:cxnLst/>
                <a:rect l="l" t="t" r="r" b="b"/>
                <a:pathLst>
                  <a:path w="1833" h="1033" extrusionOk="0">
                    <a:moveTo>
                      <a:pt x="163" y="1"/>
                    </a:moveTo>
                    <a:cubicBezTo>
                      <a:pt x="145" y="1"/>
                      <a:pt x="126" y="2"/>
                      <a:pt x="108" y="4"/>
                    </a:cubicBezTo>
                    <a:cubicBezTo>
                      <a:pt x="72" y="9"/>
                      <a:pt x="45" y="26"/>
                      <a:pt x="28" y="58"/>
                    </a:cubicBezTo>
                    <a:cubicBezTo>
                      <a:pt x="19" y="76"/>
                      <a:pt x="1" y="125"/>
                      <a:pt x="32" y="129"/>
                    </a:cubicBezTo>
                    <a:cubicBezTo>
                      <a:pt x="72" y="138"/>
                      <a:pt x="99" y="156"/>
                      <a:pt x="130" y="174"/>
                    </a:cubicBezTo>
                    <a:cubicBezTo>
                      <a:pt x="188" y="209"/>
                      <a:pt x="242" y="236"/>
                      <a:pt x="300" y="267"/>
                    </a:cubicBezTo>
                    <a:cubicBezTo>
                      <a:pt x="452" y="352"/>
                      <a:pt x="608" y="437"/>
                      <a:pt x="760" y="526"/>
                    </a:cubicBezTo>
                    <a:cubicBezTo>
                      <a:pt x="929" y="625"/>
                      <a:pt x="1099" y="718"/>
                      <a:pt x="1277" y="803"/>
                    </a:cubicBezTo>
                    <a:cubicBezTo>
                      <a:pt x="1434" y="879"/>
                      <a:pt x="1581" y="977"/>
                      <a:pt x="1746" y="1031"/>
                    </a:cubicBezTo>
                    <a:cubicBezTo>
                      <a:pt x="1749" y="1032"/>
                      <a:pt x="1753" y="1033"/>
                      <a:pt x="1756" y="1033"/>
                    </a:cubicBezTo>
                    <a:cubicBezTo>
                      <a:pt x="1788" y="1033"/>
                      <a:pt x="1833" y="983"/>
                      <a:pt x="1809" y="955"/>
                    </a:cubicBezTo>
                    <a:cubicBezTo>
                      <a:pt x="1697" y="825"/>
                      <a:pt x="1545" y="736"/>
                      <a:pt x="1411" y="629"/>
                    </a:cubicBezTo>
                    <a:cubicBezTo>
                      <a:pt x="1260" y="504"/>
                      <a:pt x="1090" y="401"/>
                      <a:pt x="920" y="303"/>
                    </a:cubicBezTo>
                    <a:cubicBezTo>
                      <a:pt x="764" y="218"/>
                      <a:pt x="608" y="129"/>
                      <a:pt x="443" y="67"/>
                    </a:cubicBezTo>
                    <a:cubicBezTo>
                      <a:pt x="356" y="29"/>
                      <a:pt x="261" y="1"/>
                      <a:pt x="163"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2" name="Google Shape;852;p44">
                <a:extLst>
                  <a:ext uri="{FF2B5EF4-FFF2-40B4-BE49-F238E27FC236}">
                    <a16:creationId xmlns:a16="http://schemas.microsoft.com/office/drawing/2014/main" id="{13055D95-C515-29FA-C8A8-8D9729978DC9}"/>
                  </a:ext>
                </a:extLst>
              </p:cNvPr>
              <p:cNvSpPr/>
              <p:nvPr/>
            </p:nvSpPr>
            <p:spPr>
              <a:xfrm>
                <a:off x="6487800" y="3725700"/>
                <a:ext cx="35650" cy="20050"/>
              </a:xfrm>
              <a:custGeom>
                <a:avLst/>
                <a:gdLst/>
                <a:ahLst/>
                <a:cxnLst/>
                <a:rect l="l" t="t" r="r" b="b"/>
                <a:pathLst>
                  <a:path w="1426" h="802" extrusionOk="0">
                    <a:moveTo>
                      <a:pt x="179" y="1"/>
                    </a:moveTo>
                    <a:cubicBezTo>
                      <a:pt x="176" y="4"/>
                      <a:pt x="164" y="7"/>
                      <a:pt x="158" y="8"/>
                    </a:cubicBezTo>
                    <a:lnTo>
                      <a:pt x="158" y="8"/>
                    </a:lnTo>
                    <a:cubicBezTo>
                      <a:pt x="153" y="7"/>
                      <a:pt x="143" y="5"/>
                      <a:pt x="143" y="5"/>
                    </a:cubicBezTo>
                    <a:lnTo>
                      <a:pt x="121" y="5"/>
                    </a:lnTo>
                    <a:cubicBezTo>
                      <a:pt x="85" y="5"/>
                      <a:pt x="54" y="14"/>
                      <a:pt x="31" y="41"/>
                    </a:cubicBezTo>
                    <a:cubicBezTo>
                      <a:pt x="0" y="72"/>
                      <a:pt x="4" y="117"/>
                      <a:pt x="34" y="117"/>
                    </a:cubicBezTo>
                    <a:cubicBezTo>
                      <a:pt x="40" y="117"/>
                      <a:pt x="46" y="115"/>
                      <a:pt x="53" y="112"/>
                    </a:cubicBezTo>
                    <a:lnTo>
                      <a:pt x="53" y="112"/>
                    </a:lnTo>
                    <a:cubicBezTo>
                      <a:pt x="53" y="112"/>
                      <a:pt x="53" y="112"/>
                      <a:pt x="54" y="113"/>
                    </a:cubicBezTo>
                    <a:cubicBezTo>
                      <a:pt x="54" y="112"/>
                      <a:pt x="53" y="112"/>
                      <a:pt x="53" y="112"/>
                    </a:cubicBezTo>
                    <a:lnTo>
                      <a:pt x="53" y="112"/>
                    </a:lnTo>
                    <a:cubicBezTo>
                      <a:pt x="53" y="112"/>
                      <a:pt x="53" y="112"/>
                      <a:pt x="53" y="112"/>
                    </a:cubicBezTo>
                    <a:lnTo>
                      <a:pt x="53" y="112"/>
                    </a:lnTo>
                    <a:cubicBezTo>
                      <a:pt x="53" y="112"/>
                      <a:pt x="53" y="112"/>
                      <a:pt x="53" y="111"/>
                    </a:cubicBezTo>
                    <a:lnTo>
                      <a:pt x="53" y="111"/>
                    </a:lnTo>
                    <a:cubicBezTo>
                      <a:pt x="52" y="112"/>
                      <a:pt x="51" y="112"/>
                      <a:pt x="50" y="112"/>
                    </a:cubicBezTo>
                    <a:cubicBezTo>
                      <a:pt x="48" y="112"/>
                      <a:pt x="49" y="110"/>
                      <a:pt x="50" y="110"/>
                    </a:cubicBezTo>
                    <a:cubicBezTo>
                      <a:pt x="51" y="110"/>
                      <a:pt x="52" y="110"/>
                      <a:pt x="53" y="111"/>
                    </a:cubicBezTo>
                    <a:lnTo>
                      <a:pt x="53" y="111"/>
                    </a:lnTo>
                    <a:cubicBezTo>
                      <a:pt x="53" y="111"/>
                      <a:pt x="53" y="111"/>
                      <a:pt x="53" y="111"/>
                    </a:cubicBezTo>
                    <a:lnTo>
                      <a:pt x="53" y="111"/>
                    </a:lnTo>
                    <a:cubicBezTo>
                      <a:pt x="53" y="111"/>
                      <a:pt x="53" y="111"/>
                      <a:pt x="54" y="111"/>
                    </a:cubicBezTo>
                    <a:lnTo>
                      <a:pt x="54" y="111"/>
                    </a:lnTo>
                    <a:cubicBezTo>
                      <a:pt x="54" y="111"/>
                      <a:pt x="53" y="111"/>
                      <a:pt x="53" y="111"/>
                    </a:cubicBezTo>
                    <a:lnTo>
                      <a:pt x="53" y="111"/>
                    </a:lnTo>
                    <a:cubicBezTo>
                      <a:pt x="53" y="111"/>
                      <a:pt x="53" y="111"/>
                      <a:pt x="53" y="111"/>
                    </a:cubicBezTo>
                    <a:lnTo>
                      <a:pt x="53" y="111"/>
                    </a:lnTo>
                    <a:cubicBezTo>
                      <a:pt x="52" y="111"/>
                      <a:pt x="53" y="111"/>
                      <a:pt x="53" y="111"/>
                    </a:cubicBezTo>
                    <a:lnTo>
                      <a:pt x="53" y="111"/>
                    </a:lnTo>
                    <a:cubicBezTo>
                      <a:pt x="53" y="111"/>
                      <a:pt x="53" y="111"/>
                      <a:pt x="53" y="111"/>
                    </a:cubicBezTo>
                    <a:lnTo>
                      <a:pt x="53" y="111"/>
                    </a:lnTo>
                    <a:cubicBezTo>
                      <a:pt x="53" y="111"/>
                      <a:pt x="53" y="112"/>
                      <a:pt x="53" y="112"/>
                    </a:cubicBezTo>
                    <a:lnTo>
                      <a:pt x="53" y="112"/>
                    </a:lnTo>
                    <a:cubicBezTo>
                      <a:pt x="54" y="112"/>
                      <a:pt x="54" y="111"/>
                      <a:pt x="54" y="111"/>
                    </a:cubicBezTo>
                    <a:lnTo>
                      <a:pt x="54" y="111"/>
                    </a:lnTo>
                    <a:cubicBezTo>
                      <a:pt x="57" y="112"/>
                      <a:pt x="60" y="115"/>
                      <a:pt x="63" y="117"/>
                    </a:cubicBezTo>
                    <a:cubicBezTo>
                      <a:pt x="67" y="117"/>
                      <a:pt x="76" y="117"/>
                      <a:pt x="81" y="121"/>
                    </a:cubicBezTo>
                    <a:cubicBezTo>
                      <a:pt x="87" y="125"/>
                      <a:pt x="88" y="126"/>
                      <a:pt x="88" y="126"/>
                    </a:cubicBezTo>
                    <a:cubicBezTo>
                      <a:pt x="88" y="126"/>
                      <a:pt x="85" y="124"/>
                      <a:pt x="84" y="124"/>
                    </a:cubicBezTo>
                    <a:lnTo>
                      <a:pt x="84" y="124"/>
                    </a:lnTo>
                    <a:cubicBezTo>
                      <a:pt x="83" y="124"/>
                      <a:pt x="84" y="126"/>
                      <a:pt x="94" y="135"/>
                    </a:cubicBezTo>
                    <a:cubicBezTo>
                      <a:pt x="125" y="171"/>
                      <a:pt x="179" y="188"/>
                      <a:pt x="223" y="211"/>
                    </a:cubicBezTo>
                    <a:cubicBezTo>
                      <a:pt x="344" y="273"/>
                      <a:pt x="460" y="345"/>
                      <a:pt x="580" y="407"/>
                    </a:cubicBezTo>
                    <a:cubicBezTo>
                      <a:pt x="830" y="546"/>
                      <a:pt x="1089" y="666"/>
                      <a:pt x="1339" y="800"/>
                    </a:cubicBezTo>
                    <a:cubicBezTo>
                      <a:pt x="1342" y="801"/>
                      <a:pt x="1345" y="802"/>
                      <a:pt x="1348" y="802"/>
                    </a:cubicBezTo>
                    <a:cubicBezTo>
                      <a:pt x="1377" y="802"/>
                      <a:pt x="1426" y="748"/>
                      <a:pt x="1402" y="724"/>
                    </a:cubicBezTo>
                    <a:cubicBezTo>
                      <a:pt x="1330" y="653"/>
                      <a:pt x="1246" y="599"/>
                      <a:pt x="1170" y="532"/>
                    </a:cubicBezTo>
                    <a:cubicBezTo>
                      <a:pt x="1076" y="452"/>
                      <a:pt x="973" y="376"/>
                      <a:pt x="866" y="304"/>
                    </a:cubicBezTo>
                    <a:cubicBezTo>
                      <a:pt x="755" y="233"/>
                      <a:pt x="638" y="166"/>
                      <a:pt x="518" y="113"/>
                    </a:cubicBezTo>
                    <a:cubicBezTo>
                      <a:pt x="429" y="72"/>
                      <a:pt x="330" y="19"/>
                      <a:pt x="232" y="5"/>
                    </a:cubicBezTo>
                    <a:cubicBezTo>
                      <a:pt x="219" y="1"/>
                      <a:pt x="210" y="1"/>
                      <a:pt x="19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3" name="Google Shape;853;p44">
                <a:extLst>
                  <a:ext uri="{FF2B5EF4-FFF2-40B4-BE49-F238E27FC236}">
                    <a16:creationId xmlns:a16="http://schemas.microsoft.com/office/drawing/2014/main" id="{A285038B-8614-2514-1BAE-E9B9591B40CF}"/>
                  </a:ext>
                </a:extLst>
              </p:cNvPr>
              <p:cNvSpPr/>
              <p:nvPr/>
            </p:nvSpPr>
            <p:spPr>
              <a:xfrm>
                <a:off x="6512125" y="3741375"/>
                <a:ext cx="45625" cy="27400"/>
              </a:xfrm>
              <a:custGeom>
                <a:avLst/>
                <a:gdLst/>
                <a:ahLst/>
                <a:cxnLst/>
                <a:rect l="l" t="t" r="r" b="b"/>
                <a:pathLst>
                  <a:path w="1825" h="1096" extrusionOk="0">
                    <a:moveTo>
                      <a:pt x="234" y="1"/>
                    </a:moveTo>
                    <a:cubicBezTo>
                      <a:pt x="193" y="1"/>
                      <a:pt x="153" y="5"/>
                      <a:pt x="107" y="8"/>
                    </a:cubicBezTo>
                    <a:cubicBezTo>
                      <a:pt x="67" y="12"/>
                      <a:pt x="0" y="97"/>
                      <a:pt x="63" y="106"/>
                    </a:cubicBezTo>
                    <a:cubicBezTo>
                      <a:pt x="112" y="110"/>
                      <a:pt x="183" y="146"/>
                      <a:pt x="237" y="164"/>
                    </a:cubicBezTo>
                    <a:cubicBezTo>
                      <a:pt x="308" y="186"/>
                      <a:pt x="375" y="218"/>
                      <a:pt x="442" y="249"/>
                    </a:cubicBezTo>
                    <a:cubicBezTo>
                      <a:pt x="607" y="325"/>
                      <a:pt x="755" y="423"/>
                      <a:pt x="906" y="517"/>
                    </a:cubicBezTo>
                    <a:cubicBezTo>
                      <a:pt x="1192" y="704"/>
                      <a:pt x="1464" y="909"/>
                      <a:pt x="1754" y="1092"/>
                    </a:cubicBezTo>
                    <a:cubicBezTo>
                      <a:pt x="1759" y="1095"/>
                      <a:pt x="1763" y="1096"/>
                      <a:pt x="1767" y="1096"/>
                    </a:cubicBezTo>
                    <a:cubicBezTo>
                      <a:pt x="1795" y="1096"/>
                      <a:pt x="1824" y="1049"/>
                      <a:pt x="1813" y="1026"/>
                    </a:cubicBezTo>
                    <a:cubicBezTo>
                      <a:pt x="1723" y="887"/>
                      <a:pt x="1594" y="771"/>
                      <a:pt x="1478" y="655"/>
                    </a:cubicBezTo>
                    <a:cubicBezTo>
                      <a:pt x="1339" y="526"/>
                      <a:pt x="1188" y="414"/>
                      <a:pt x="1027" y="311"/>
                    </a:cubicBezTo>
                    <a:cubicBezTo>
                      <a:pt x="875" y="218"/>
                      <a:pt x="714" y="133"/>
                      <a:pt x="545" y="70"/>
                    </a:cubicBezTo>
                    <a:cubicBezTo>
                      <a:pt x="473" y="43"/>
                      <a:pt x="393" y="21"/>
                      <a:pt x="317" y="8"/>
                    </a:cubicBezTo>
                    <a:cubicBezTo>
                      <a:pt x="287" y="3"/>
                      <a:pt x="260" y="1"/>
                      <a:pt x="23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4" name="Google Shape;854;p44">
                <a:extLst>
                  <a:ext uri="{FF2B5EF4-FFF2-40B4-BE49-F238E27FC236}">
                    <a16:creationId xmlns:a16="http://schemas.microsoft.com/office/drawing/2014/main" id="{68D388CB-EB85-44D9-1CE0-D64E87DEADAC}"/>
                  </a:ext>
                </a:extLst>
              </p:cNvPr>
              <p:cNvSpPr/>
              <p:nvPr/>
            </p:nvSpPr>
            <p:spPr>
              <a:xfrm>
                <a:off x="6552525" y="3766375"/>
                <a:ext cx="42125" cy="29525"/>
              </a:xfrm>
              <a:custGeom>
                <a:avLst/>
                <a:gdLst/>
                <a:ahLst/>
                <a:cxnLst/>
                <a:rect l="l" t="t" r="r" b="b"/>
                <a:pathLst>
                  <a:path w="1685" h="1181" extrusionOk="0">
                    <a:moveTo>
                      <a:pt x="112" y="1"/>
                    </a:moveTo>
                    <a:cubicBezTo>
                      <a:pt x="63" y="1"/>
                      <a:pt x="0" y="82"/>
                      <a:pt x="49" y="110"/>
                    </a:cubicBezTo>
                    <a:cubicBezTo>
                      <a:pt x="89" y="137"/>
                      <a:pt x="125" y="191"/>
                      <a:pt x="165" y="222"/>
                    </a:cubicBezTo>
                    <a:cubicBezTo>
                      <a:pt x="223" y="262"/>
                      <a:pt x="281" y="298"/>
                      <a:pt x="339" y="338"/>
                    </a:cubicBezTo>
                    <a:cubicBezTo>
                      <a:pt x="478" y="441"/>
                      <a:pt x="616" y="539"/>
                      <a:pt x="759" y="641"/>
                    </a:cubicBezTo>
                    <a:cubicBezTo>
                      <a:pt x="1027" y="833"/>
                      <a:pt x="1308" y="1021"/>
                      <a:pt x="1598" y="1177"/>
                    </a:cubicBezTo>
                    <a:cubicBezTo>
                      <a:pt x="1602" y="1179"/>
                      <a:pt x="1606" y="1180"/>
                      <a:pt x="1610" y="1180"/>
                    </a:cubicBezTo>
                    <a:cubicBezTo>
                      <a:pt x="1642" y="1180"/>
                      <a:pt x="1685" y="1125"/>
                      <a:pt x="1665" y="1101"/>
                    </a:cubicBezTo>
                    <a:cubicBezTo>
                      <a:pt x="1451" y="847"/>
                      <a:pt x="1179" y="633"/>
                      <a:pt x="911" y="445"/>
                    </a:cubicBezTo>
                    <a:cubicBezTo>
                      <a:pt x="768" y="347"/>
                      <a:pt x="625" y="253"/>
                      <a:pt x="478" y="164"/>
                    </a:cubicBezTo>
                    <a:cubicBezTo>
                      <a:pt x="415" y="128"/>
                      <a:pt x="353" y="84"/>
                      <a:pt x="290" y="52"/>
                    </a:cubicBezTo>
                    <a:cubicBezTo>
                      <a:pt x="237" y="30"/>
                      <a:pt x="179" y="26"/>
                      <a:pt x="125" y="3"/>
                    </a:cubicBezTo>
                    <a:cubicBezTo>
                      <a:pt x="121" y="2"/>
                      <a:pt x="116" y="1"/>
                      <a:pt x="11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5" name="Google Shape;855;p44">
                <a:extLst>
                  <a:ext uri="{FF2B5EF4-FFF2-40B4-BE49-F238E27FC236}">
                    <a16:creationId xmlns:a16="http://schemas.microsoft.com/office/drawing/2014/main" id="{0084D836-2CB6-52F5-C7A0-86F93D072C75}"/>
                  </a:ext>
                </a:extLst>
              </p:cNvPr>
              <p:cNvSpPr/>
              <p:nvPr/>
            </p:nvSpPr>
            <p:spPr>
              <a:xfrm>
                <a:off x="6580700" y="3784325"/>
                <a:ext cx="42650" cy="32525"/>
              </a:xfrm>
              <a:custGeom>
                <a:avLst/>
                <a:gdLst/>
                <a:ahLst/>
                <a:cxnLst/>
                <a:rect l="l" t="t" r="r" b="b"/>
                <a:pathLst>
                  <a:path w="1706" h="1301" extrusionOk="0">
                    <a:moveTo>
                      <a:pt x="50" y="1"/>
                    </a:moveTo>
                    <a:cubicBezTo>
                      <a:pt x="28" y="1"/>
                      <a:pt x="1" y="40"/>
                      <a:pt x="11" y="62"/>
                    </a:cubicBezTo>
                    <a:cubicBezTo>
                      <a:pt x="43" y="111"/>
                      <a:pt x="69" y="165"/>
                      <a:pt x="105" y="209"/>
                    </a:cubicBezTo>
                    <a:cubicBezTo>
                      <a:pt x="154" y="267"/>
                      <a:pt x="208" y="316"/>
                      <a:pt x="261" y="370"/>
                    </a:cubicBezTo>
                    <a:cubicBezTo>
                      <a:pt x="391" y="490"/>
                      <a:pt x="529" y="597"/>
                      <a:pt x="667" y="705"/>
                    </a:cubicBezTo>
                    <a:cubicBezTo>
                      <a:pt x="824" y="821"/>
                      <a:pt x="984" y="928"/>
                      <a:pt x="1145" y="1035"/>
                    </a:cubicBezTo>
                    <a:cubicBezTo>
                      <a:pt x="1301" y="1138"/>
                      <a:pt x="1466" y="1218"/>
                      <a:pt x="1632" y="1298"/>
                    </a:cubicBezTo>
                    <a:cubicBezTo>
                      <a:pt x="1635" y="1300"/>
                      <a:pt x="1638" y="1300"/>
                      <a:pt x="1641" y="1300"/>
                    </a:cubicBezTo>
                    <a:cubicBezTo>
                      <a:pt x="1668" y="1300"/>
                      <a:pt x="1705" y="1256"/>
                      <a:pt x="1685" y="1236"/>
                    </a:cubicBezTo>
                    <a:cubicBezTo>
                      <a:pt x="1560" y="1111"/>
                      <a:pt x="1431" y="986"/>
                      <a:pt x="1283" y="883"/>
                    </a:cubicBezTo>
                    <a:cubicBezTo>
                      <a:pt x="1127" y="767"/>
                      <a:pt x="967" y="656"/>
                      <a:pt x="806" y="548"/>
                    </a:cubicBezTo>
                    <a:cubicBezTo>
                      <a:pt x="663" y="450"/>
                      <a:pt x="520" y="352"/>
                      <a:pt x="382" y="249"/>
                    </a:cubicBezTo>
                    <a:cubicBezTo>
                      <a:pt x="319" y="205"/>
                      <a:pt x="266" y="156"/>
                      <a:pt x="203" y="115"/>
                    </a:cubicBezTo>
                    <a:cubicBezTo>
                      <a:pt x="159" y="80"/>
                      <a:pt x="105" y="53"/>
                      <a:pt x="65" y="8"/>
                    </a:cubicBezTo>
                    <a:cubicBezTo>
                      <a:pt x="61" y="3"/>
                      <a:pt x="56" y="1"/>
                      <a:pt x="5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6" name="Google Shape;856;p44">
                <a:extLst>
                  <a:ext uri="{FF2B5EF4-FFF2-40B4-BE49-F238E27FC236}">
                    <a16:creationId xmlns:a16="http://schemas.microsoft.com/office/drawing/2014/main" id="{A66A877D-6A93-2432-10FE-38B52DE26954}"/>
                  </a:ext>
                </a:extLst>
              </p:cNvPr>
              <p:cNvSpPr/>
              <p:nvPr/>
            </p:nvSpPr>
            <p:spPr>
              <a:xfrm>
                <a:off x="6617825" y="3810400"/>
                <a:ext cx="26900" cy="16600"/>
              </a:xfrm>
              <a:custGeom>
                <a:avLst/>
                <a:gdLst/>
                <a:ahLst/>
                <a:cxnLst/>
                <a:rect l="l" t="t" r="r" b="b"/>
                <a:pathLst>
                  <a:path w="1076" h="664" extrusionOk="0">
                    <a:moveTo>
                      <a:pt x="125" y="1"/>
                    </a:moveTo>
                    <a:cubicBezTo>
                      <a:pt x="76" y="1"/>
                      <a:pt x="0" y="82"/>
                      <a:pt x="40" y="126"/>
                    </a:cubicBezTo>
                    <a:cubicBezTo>
                      <a:pt x="53" y="144"/>
                      <a:pt x="62" y="162"/>
                      <a:pt x="75" y="179"/>
                    </a:cubicBezTo>
                    <a:cubicBezTo>
                      <a:pt x="89" y="193"/>
                      <a:pt x="106" y="206"/>
                      <a:pt x="120" y="220"/>
                    </a:cubicBezTo>
                    <a:cubicBezTo>
                      <a:pt x="151" y="246"/>
                      <a:pt x="187" y="273"/>
                      <a:pt x="218" y="300"/>
                    </a:cubicBezTo>
                    <a:cubicBezTo>
                      <a:pt x="294" y="358"/>
                      <a:pt x="374" y="403"/>
                      <a:pt x="455" y="452"/>
                    </a:cubicBezTo>
                    <a:cubicBezTo>
                      <a:pt x="531" y="496"/>
                      <a:pt x="615" y="554"/>
                      <a:pt x="700" y="581"/>
                    </a:cubicBezTo>
                    <a:cubicBezTo>
                      <a:pt x="722" y="586"/>
                      <a:pt x="745" y="595"/>
                      <a:pt x="767" y="603"/>
                    </a:cubicBezTo>
                    <a:cubicBezTo>
                      <a:pt x="794" y="617"/>
                      <a:pt x="816" y="617"/>
                      <a:pt x="839" y="626"/>
                    </a:cubicBezTo>
                    <a:cubicBezTo>
                      <a:pt x="885" y="641"/>
                      <a:pt x="924" y="663"/>
                      <a:pt x="972" y="663"/>
                    </a:cubicBezTo>
                    <a:cubicBezTo>
                      <a:pt x="979" y="663"/>
                      <a:pt x="987" y="663"/>
                      <a:pt x="995" y="661"/>
                    </a:cubicBezTo>
                    <a:cubicBezTo>
                      <a:pt x="1030" y="657"/>
                      <a:pt x="1075" y="626"/>
                      <a:pt x="1075" y="586"/>
                    </a:cubicBezTo>
                    <a:cubicBezTo>
                      <a:pt x="1071" y="532"/>
                      <a:pt x="1044" y="492"/>
                      <a:pt x="1008" y="456"/>
                    </a:cubicBezTo>
                    <a:cubicBezTo>
                      <a:pt x="990" y="438"/>
                      <a:pt x="981" y="416"/>
                      <a:pt x="968" y="398"/>
                    </a:cubicBezTo>
                    <a:cubicBezTo>
                      <a:pt x="950" y="380"/>
                      <a:pt x="932" y="367"/>
                      <a:pt x="919" y="349"/>
                    </a:cubicBezTo>
                    <a:cubicBezTo>
                      <a:pt x="856" y="273"/>
                      <a:pt x="758" y="224"/>
                      <a:pt x="673" y="175"/>
                    </a:cubicBezTo>
                    <a:cubicBezTo>
                      <a:pt x="593" y="135"/>
                      <a:pt x="508" y="90"/>
                      <a:pt x="419" y="63"/>
                    </a:cubicBezTo>
                    <a:cubicBezTo>
                      <a:pt x="374" y="50"/>
                      <a:pt x="330" y="37"/>
                      <a:pt x="285" y="28"/>
                    </a:cubicBezTo>
                    <a:cubicBezTo>
                      <a:pt x="263" y="19"/>
                      <a:pt x="236" y="10"/>
                      <a:pt x="209" y="10"/>
                    </a:cubicBezTo>
                    <a:cubicBezTo>
                      <a:pt x="182" y="5"/>
                      <a:pt x="156" y="5"/>
                      <a:pt x="129" y="1"/>
                    </a:cubicBezTo>
                    <a:cubicBezTo>
                      <a:pt x="128" y="1"/>
                      <a:pt x="126" y="1"/>
                      <a:pt x="12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7" name="Google Shape;857;p44">
                <a:extLst>
                  <a:ext uri="{FF2B5EF4-FFF2-40B4-BE49-F238E27FC236}">
                    <a16:creationId xmlns:a16="http://schemas.microsoft.com/office/drawing/2014/main" id="{BB9F2371-9EDD-A449-1282-D7EA0DF57D5B}"/>
                  </a:ext>
                </a:extLst>
              </p:cNvPr>
              <p:cNvSpPr/>
              <p:nvPr/>
            </p:nvSpPr>
            <p:spPr>
              <a:xfrm>
                <a:off x="6632025" y="3815400"/>
                <a:ext cx="26775" cy="19425"/>
              </a:xfrm>
              <a:custGeom>
                <a:avLst/>
                <a:gdLst/>
                <a:ahLst/>
                <a:cxnLst/>
                <a:rect l="l" t="t" r="r" b="b"/>
                <a:pathLst>
                  <a:path w="1071" h="777" extrusionOk="0">
                    <a:moveTo>
                      <a:pt x="184" y="1"/>
                    </a:moveTo>
                    <a:cubicBezTo>
                      <a:pt x="112" y="1"/>
                      <a:pt x="1" y="125"/>
                      <a:pt x="56" y="189"/>
                    </a:cubicBezTo>
                    <a:cubicBezTo>
                      <a:pt x="110" y="247"/>
                      <a:pt x="177" y="305"/>
                      <a:pt x="244" y="354"/>
                    </a:cubicBezTo>
                    <a:cubicBezTo>
                      <a:pt x="315" y="403"/>
                      <a:pt x="382" y="457"/>
                      <a:pt x="454" y="506"/>
                    </a:cubicBezTo>
                    <a:cubicBezTo>
                      <a:pt x="494" y="533"/>
                      <a:pt x="529" y="560"/>
                      <a:pt x="570" y="582"/>
                    </a:cubicBezTo>
                    <a:cubicBezTo>
                      <a:pt x="592" y="595"/>
                      <a:pt x="614" y="600"/>
                      <a:pt x="632" y="613"/>
                    </a:cubicBezTo>
                    <a:cubicBezTo>
                      <a:pt x="650" y="622"/>
                      <a:pt x="668" y="636"/>
                      <a:pt x="686" y="644"/>
                    </a:cubicBezTo>
                    <a:cubicBezTo>
                      <a:pt x="726" y="671"/>
                      <a:pt x="770" y="689"/>
                      <a:pt x="815" y="711"/>
                    </a:cubicBezTo>
                    <a:cubicBezTo>
                      <a:pt x="860" y="738"/>
                      <a:pt x="904" y="756"/>
                      <a:pt x="953" y="774"/>
                    </a:cubicBezTo>
                    <a:cubicBezTo>
                      <a:pt x="958" y="776"/>
                      <a:pt x="962" y="776"/>
                      <a:pt x="967" y="776"/>
                    </a:cubicBezTo>
                    <a:cubicBezTo>
                      <a:pt x="1012" y="776"/>
                      <a:pt x="1071" y="707"/>
                      <a:pt x="1043" y="667"/>
                    </a:cubicBezTo>
                    <a:cubicBezTo>
                      <a:pt x="1011" y="627"/>
                      <a:pt x="985" y="586"/>
                      <a:pt x="949" y="551"/>
                    </a:cubicBezTo>
                    <a:cubicBezTo>
                      <a:pt x="918" y="520"/>
                      <a:pt x="895" y="479"/>
                      <a:pt x="864" y="448"/>
                    </a:cubicBezTo>
                    <a:cubicBezTo>
                      <a:pt x="846" y="430"/>
                      <a:pt x="833" y="417"/>
                      <a:pt x="815" y="399"/>
                    </a:cubicBezTo>
                    <a:cubicBezTo>
                      <a:pt x="802" y="381"/>
                      <a:pt x="788" y="359"/>
                      <a:pt x="775" y="341"/>
                    </a:cubicBezTo>
                    <a:cubicBezTo>
                      <a:pt x="748" y="310"/>
                      <a:pt x="712" y="278"/>
                      <a:pt x="677" y="247"/>
                    </a:cubicBezTo>
                    <a:cubicBezTo>
                      <a:pt x="614" y="189"/>
                      <a:pt x="543" y="145"/>
                      <a:pt x="471" y="100"/>
                    </a:cubicBezTo>
                    <a:cubicBezTo>
                      <a:pt x="387" y="46"/>
                      <a:pt x="288" y="15"/>
                      <a:pt x="195" y="2"/>
                    </a:cubicBezTo>
                    <a:cubicBezTo>
                      <a:pt x="191" y="1"/>
                      <a:pt x="188" y="1"/>
                      <a:pt x="18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sp>
          <p:nvSpPr>
            <p:cNvPr id="858" name="Google Shape;858;p44">
              <a:extLst>
                <a:ext uri="{FF2B5EF4-FFF2-40B4-BE49-F238E27FC236}">
                  <a16:creationId xmlns:a16="http://schemas.microsoft.com/office/drawing/2014/main" id="{DCA57994-2309-6B45-2E38-9C1E3D33C85B}"/>
                </a:ext>
              </a:extLst>
            </p:cNvPr>
            <p:cNvSpPr/>
            <p:nvPr/>
          </p:nvSpPr>
          <p:spPr>
            <a:xfrm flipH="1">
              <a:off x="6096176" y="477925"/>
              <a:ext cx="3707995" cy="3709286"/>
            </a:xfrm>
            <a:custGeom>
              <a:avLst/>
              <a:gdLst/>
              <a:ahLst/>
              <a:cxnLst/>
              <a:rect l="l" t="t" r="r" b="b"/>
              <a:pathLst>
                <a:path w="11490" h="11494" extrusionOk="0">
                  <a:moveTo>
                    <a:pt x="9713" y="8347"/>
                  </a:moveTo>
                  <a:lnTo>
                    <a:pt x="9713" y="10445"/>
                  </a:lnTo>
                  <a:lnTo>
                    <a:pt x="8722" y="10445"/>
                  </a:lnTo>
                  <a:lnTo>
                    <a:pt x="8722" y="8347"/>
                  </a:lnTo>
                  <a:close/>
                  <a:moveTo>
                    <a:pt x="2567" y="8352"/>
                  </a:moveTo>
                  <a:lnTo>
                    <a:pt x="2567" y="10449"/>
                  </a:lnTo>
                  <a:lnTo>
                    <a:pt x="1576" y="10449"/>
                  </a:lnTo>
                  <a:lnTo>
                    <a:pt x="1576" y="8352"/>
                  </a:lnTo>
                  <a:close/>
                  <a:moveTo>
                    <a:pt x="3754" y="8347"/>
                  </a:moveTo>
                  <a:lnTo>
                    <a:pt x="3759" y="10449"/>
                  </a:lnTo>
                  <a:lnTo>
                    <a:pt x="2768" y="10449"/>
                  </a:lnTo>
                  <a:lnTo>
                    <a:pt x="2768" y="8352"/>
                  </a:lnTo>
                  <a:lnTo>
                    <a:pt x="3754" y="8347"/>
                  </a:lnTo>
                  <a:close/>
                  <a:moveTo>
                    <a:pt x="4946" y="8347"/>
                  </a:moveTo>
                  <a:lnTo>
                    <a:pt x="4950" y="10449"/>
                  </a:lnTo>
                  <a:lnTo>
                    <a:pt x="3959" y="10449"/>
                  </a:lnTo>
                  <a:lnTo>
                    <a:pt x="3959" y="8347"/>
                  </a:lnTo>
                  <a:close/>
                  <a:moveTo>
                    <a:pt x="6138" y="8347"/>
                  </a:moveTo>
                  <a:lnTo>
                    <a:pt x="6138" y="10449"/>
                  </a:lnTo>
                  <a:lnTo>
                    <a:pt x="5151" y="10449"/>
                  </a:lnTo>
                  <a:lnTo>
                    <a:pt x="5151" y="8347"/>
                  </a:lnTo>
                  <a:close/>
                  <a:moveTo>
                    <a:pt x="7330" y="8347"/>
                  </a:moveTo>
                  <a:lnTo>
                    <a:pt x="7330" y="10449"/>
                  </a:lnTo>
                  <a:lnTo>
                    <a:pt x="6343" y="10449"/>
                  </a:lnTo>
                  <a:lnTo>
                    <a:pt x="6339" y="8347"/>
                  </a:lnTo>
                  <a:close/>
                  <a:moveTo>
                    <a:pt x="8521" y="8347"/>
                  </a:moveTo>
                  <a:lnTo>
                    <a:pt x="8521" y="10449"/>
                  </a:lnTo>
                  <a:lnTo>
                    <a:pt x="7530" y="10449"/>
                  </a:lnTo>
                  <a:lnTo>
                    <a:pt x="7530" y="8347"/>
                  </a:lnTo>
                  <a:close/>
                  <a:moveTo>
                    <a:pt x="5700" y="0"/>
                  </a:moveTo>
                  <a:lnTo>
                    <a:pt x="5629" y="1759"/>
                  </a:lnTo>
                  <a:lnTo>
                    <a:pt x="3736" y="5258"/>
                  </a:lnTo>
                  <a:lnTo>
                    <a:pt x="2335" y="6803"/>
                  </a:lnTo>
                  <a:lnTo>
                    <a:pt x="2361" y="6803"/>
                  </a:lnTo>
                  <a:lnTo>
                    <a:pt x="0" y="8352"/>
                  </a:lnTo>
                  <a:lnTo>
                    <a:pt x="1375" y="8352"/>
                  </a:lnTo>
                  <a:lnTo>
                    <a:pt x="1375" y="10449"/>
                  </a:lnTo>
                  <a:lnTo>
                    <a:pt x="1375" y="10668"/>
                  </a:lnTo>
                  <a:lnTo>
                    <a:pt x="1745" y="10668"/>
                  </a:lnTo>
                  <a:lnTo>
                    <a:pt x="1745" y="10815"/>
                  </a:lnTo>
                  <a:lnTo>
                    <a:pt x="1848" y="10815"/>
                  </a:lnTo>
                  <a:lnTo>
                    <a:pt x="1848" y="11494"/>
                  </a:lnTo>
                  <a:lnTo>
                    <a:pt x="2214" y="11494"/>
                  </a:lnTo>
                  <a:lnTo>
                    <a:pt x="2214" y="10815"/>
                  </a:lnTo>
                  <a:lnTo>
                    <a:pt x="2317" y="10815"/>
                  </a:lnTo>
                  <a:lnTo>
                    <a:pt x="2317" y="10668"/>
                  </a:lnTo>
                  <a:lnTo>
                    <a:pt x="3553" y="10668"/>
                  </a:lnTo>
                  <a:lnTo>
                    <a:pt x="3553" y="10815"/>
                  </a:lnTo>
                  <a:lnTo>
                    <a:pt x="3656" y="10815"/>
                  </a:lnTo>
                  <a:lnTo>
                    <a:pt x="3656" y="11494"/>
                  </a:lnTo>
                  <a:lnTo>
                    <a:pt x="4022" y="11494"/>
                  </a:lnTo>
                  <a:lnTo>
                    <a:pt x="4022" y="10815"/>
                  </a:lnTo>
                  <a:lnTo>
                    <a:pt x="4125" y="10815"/>
                  </a:lnTo>
                  <a:lnTo>
                    <a:pt x="4125" y="10668"/>
                  </a:lnTo>
                  <a:lnTo>
                    <a:pt x="5357" y="10668"/>
                  </a:lnTo>
                  <a:lnTo>
                    <a:pt x="5361" y="10815"/>
                  </a:lnTo>
                  <a:lnTo>
                    <a:pt x="5464" y="10815"/>
                  </a:lnTo>
                  <a:lnTo>
                    <a:pt x="5464" y="11494"/>
                  </a:lnTo>
                  <a:lnTo>
                    <a:pt x="5830" y="11490"/>
                  </a:lnTo>
                  <a:lnTo>
                    <a:pt x="5825" y="10815"/>
                  </a:lnTo>
                  <a:lnTo>
                    <a:pt x="5932" y="10815"/>
                  </a:lnTo>
                  <a:lnTo>
                    <a:pt x="5932" y="10668"/>
                  </a:lnTo>
                  <a:lnTo>
                    <a:pt x="7164" y="10668"/>
                  </a:lnTo>
                  <a:lnTo>
                    <a:pt x="7164" y="10811"/>
                  </a:lnTo>
                  <a:lnTo>
                    <a:pt x="7272" y="10811"/>
                  </a:lnTo>
                  <a:lnTo>
                    <a:pt x="7272" y="11490"/>
                  </a:lnTo>
                  <a:lnTo>
                    <a:pt x="7633" y="11490"/>
                  </a:lnTo>
                  <a:lnTo>
                    <a:pt x="7633" y="10811"/>
                  </a:lnTo>
                  <a:lnTo>
                    <a:pt x="7740" y="10811"/>
                  </a:lnTo>
                  <a:lnTo>
                    <a:pt x="7740" y="10668"/>
                  </a:lnTo>
                  <a:lnTo>
                    <a:pt x="8972" y="10668"/>
                  </a:lnTo>
                  <a:lnTo>
                    <a:pt x="8972" y="10811"/>
                  </a:lnTo>
                  <a:lnTo>
                    <a:pt x="9075" y="10811"/>
                  </a:lnTo>
                  <a:lnTo>
                    <a:pt x="9075" y="11490"/>
                  </a:lnTo>
                  <a:lnTo>
                    <a:pt x="9441" y="11490"/>
                  </a:lnTo>
                  <a:lnTo>
                    <a:pt x="9441" y="10811"/>
                  </a:lnTo>
                  <a:lnTo>
                    <a:pt x="9544" y="10811"/>
                  </a:lnTo>
                  <a:lnTo>
                    <a:pt x="9544" y="10668"/>
                  </a:lnTo>
                  <a:lnTo>
                    <a:pt x="9713" y="10664"/>
                  </a:lnTo>
                  <a:lnTo>
                    <a:pt x="9713" y="10668"/>
                  </a:lnTo>
                  <a:lnTo>
                    <a:pt x="9914" y="10664"/>
                  </a:lnTo>
                  <a:lnTo>
                    <a:pt x="9914" y="8347"/>
                  </a:lnTo>
                  <a:lnTo>
                    <a:pt x="11490" y="8347"/>
                  </a:lnTo>
                  <a:lnTo>
                    <a:pt x="9128" y="6803"/>
                  </a:lnTo>
                  <a:lnTo>
                    <a:pt x="9155" y="6803"/>
                  </a:lnTo>
                  <a:lnTo>
                    <a:pt x="7754" y="5258"/>
                  </a:lnTo>
                  <a:lnTo>
                    <a:pt x="5857" y="1759"/>
                  </a:lnTo>
                  <a:lnTo>
                    <a:pt x="57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9" name="Google Shape;859;p44">
              <a:extLst>
                <a:ext uri="{FF2B5EF4-FFF2-40B4-BE49-F238E27FC236}">
                  <a16:creationId xmlns:a16="http://schemas.microsoft.com/office/drawing/2014/main" id="{886CF999-F737-A9E9-E4C3-4F123592ABEE}"/>
                </a:ext>
              </a:extLst>
            </p:cNvPr>
            <p:cNvSpPr/>
            <p:nvPr/>
          </p:nvSpPr>
          <p:spPr>
            <a:xfrm rot="10800000">
              <a:off x="5136474" y="4284373"/>
              <a:ext cx="1752598" cy="1753209"/>
            </a:xfrm>
            <a:custGeom>
              <a:avLst/>
              <a:gdLst/>
              <a:ahLst/>
              <a:cxnLst/>
              <a:rect l="l" t="t" r="r" b="b"/>
              <a:pathLst>
                <a:path w="11490" h="11494" extrusionOk="0">
                  <a:moveTo>
                    <a:pt x="9713" y="8347"/>
                  </a:moveTo>
                  <a:lnTo>
                    <a:pt x="9713" y="10445"/>
                  </a:lnTo>
                  <a:lnTo>
                    <a:pt x="8722" y="10445"/>
                  </a:lnTo>
                  <a:lnTo>
                    <a:pt x="8722" y="8347"/>
                  </a:lnTo>
                  <a:close/>
                  <a:moveTo>
                    <a:pt x="2567" y="8352"/>
                  </a:moveTo>
                  <a:lnTo>
                    <a:pt x="2567" y="10449"/>
                  </a:lnTo>
                  <a:lnTo>
                    <a:pt x="1576" y="10449"/>
                  </a:lnTo>
                  <a:lnTo>
                    <a:pt x="1576" y="8352"/>
                  </a:lnTo>
                  <a:close/>
                  <a:moveTo>
                    <a:pt x="3754" y="8347"/>
                  </a:moveTo>
                  <a:lnTo>
                    <a:pt x="3759" y="10449"/>
                  </a:lnTo>
                  <a:lnTo>
                    <a:pt x="2768" y="10449"/>
                  </a:lnTo>
                  <a:lnTo>
                    <a:pt x="2768" y="8352"/>
                  </a:lnTo>
                  <a:lnTo>
                    <a:pt x="3754" y="8347"/>
                  </a:lnTo>
                  <a:close/>
                  <a:moveTo>
                    <a:pt x="4946" y="8347"/>
                  </a:moveTo>
                  <a:lnTo>
                    <a:pt x="4950" y="10449"/>
                  </a:lnTo>
                  <a:lnTo>
                    <a:pt x="3959" y="10449"/>
                  </a:lnTo>
                  <a:lnTo>
                    <a:pt x="3959" y="8347"/>
                  </a:lnTo>
                  <a:close/>
                  <a:moveTo>
                    <a:pt x="6138" y="8347"/>
                  </a:moveTo>
                  <a:lnTo>
                    <a:pt x="6138" y="10449"/>
                  </a:lnTo>
                  <a:lnTo>
                    <a:pt x="5151" y="10449"/>
                  </a:lnTo>
                  <a:lnTo>
                    <a:pt x="5151" y="8347"/>
                  </a:lnTo>
                  <a:close/>
                  <a:moveTo>
                    <a:pt x="7330" y="8347"/>
                  </a:moveTo>
                  <a:lnTo>
                    <a:pt x="7330" y="10449"/>
                  </a:lnTo>
                  <a:lnTo>
                    <a:pt x="6343" y="10449"/>
                  </a:lnTo>
                  <a:lnTo>
                    <a:pt x="6339" y="8347"/>
                  </a:lnTo>
                  <a:close/>
                  <a:moveTo>
                    <a:pt x="8521" y="8347"/>
                  </a:moveTo>
                  <a:lnTo>
                    <a:pt x="8521" y="10449"/>
                  </a:lnTo>
                  <a:lnTo>
                    <a:pt x="7530" y="10449"/>
                  </a:lnTo>
                  <a:lnTo>
                    <a:pt x="7530" y="8347"/>
                  </a:lnTo>
                  <a:close/>
                  <a:moveTo>
                    <a:pt x="5700" y="0"/>
                  </a:moveTo>
                  <a:lnTo>
                    <a:pt x="5629" y="1759"/>
                  </a:lnTo>
                  <a:lnTo>
                    <a:pt x="3736" y="5258"/>
                  </a:lnTo>
                  <a:lnTo>
                    <a:pt x="2335" y="6803"/>
                  </a:lnTo>
                  <a:lnTo>
                    <a:pt x="2361" y="6803"/>
                  </a:lnTo>
                  <a:lnTo>
                    <a:pt x="0" y="8352"/>
                  </a:lnTo>
                  <a:lnTo>
                    <a:pt x="1375" y="8352"/>
                  </a:lnTo>
                  <a:lnTo>
                    <a:pt x="1375" y="10449"/>
                  </a:lnTo>
                  <a:lnTo>
                    <a:pt x="1375" y="10668"/>
                  </a:lnTo>
                  <a:lnTo>
                    <a:pt x="1745" y="10668"/>
                  </a:lnTo>
                  <a:lnTo>
                    <a:pt x="1745" y="10815"/>
                  </a:lnTo>
                  <a:lnTo>
                    <a:pt x="1848" y="10815"/>
                  </a:lnTo>
                  <a:lnTo>
                    <a:pt x="1848" y="11494"/>
                  </a:lnTo>
                  <a:lnTo>
                    <a:pt x="2214" y="11494"/>
                  </a:lnTo>
                  <a:lnTo>
                    <a:pt x="2214" y="10815"/>
                  </a:lnTo>
                  <a:lnTo>
                    <a:pt x="2317" y="10815"/>
                  </a:lnTo>
                  <a:lnTo>
                    <a:pt x="2317" y="10668"/>
                  </a:lnTo>
                  <a:lnTo>
                    <a:pt x="3553" y="10668"/>
                  </a:lnTo>
                  <a:lnTo>
                    <a:pt x="3553" y="10815"/>
                  </a:lnTo>
                  <a:lnTo>
                    <a:pt x="3656" y="10815"/>
                  </a:lnTo>
                  <a:lnTo>
                    <a:pt x="3656" y="11494"/>
                  </a:lnTo>
                  <a:lnTo>
                    <a:pt x="4022" y="11494"/>
                  </a:lnTo>
                  <a:lnTo>
                    <a:pt x="4022" y="10815"/>
                  </a:lnTo>
                  <a:lnTo>
                    <a:pt x="4125" y="10815"/>
                  </a:lnTo>
                  <a:lnTo>
                    <a:pt x="4125" y="10668"/>
                  </a:lnTo>
                  <a:lnTo>
                    <a:pt x="5357" y="10668"/>
                  </a:lnTo>
                  <a:lnTo>
                    <a:pt x="5361" y="10815"/>
                  </a:lnTo>
                  <a:lnTo>
                    <a:pt x="5464" y="10815"/>
                  </a:lnTo>
                  <a:lnTo>
                    <a:pt x="5464" y="11494"/>
                  </a:lnTo>
                  <a:lnTo>
                    <a:pt x="5830" y="11490"/>
                  </a:lnTo>
                  <a:lnTo>
                    <a:pt x="5825" y="10815"/>
                  </a:lnTo>
                  <a:lnTo>
                    <a:pt x="5932" y="10815"/>
                  </a:lnTo>
                  <a:lnTo>
                    <a:pt x="5932" y="10668"/>
                  </a:lnTo>
                  <a:lnTo>
                    <a:pt x="7164" y="10668"/>
                  </a:lnTo>
                  <a:lnTo>
                    <a:pt x="7164" y="10811"/>
                  </a:lnTo>
                  <a:lnTo>
                    <a:pt x="7272" y="10811"/>
                  </a:lnTo>
                  <a:lnTo>
                    <a:pt x="7272" y="11490"/>
                  </a:lnTo>
                  <a:lnTo>
                    <a:pt x="7633" y="11490"/>
                  </a:lnTo>
                  <a:lnTo>
                    <a:pt x="7633" y="10811"/>
                  </a:lnTo>
                  <a:lnTo>
                    <a:pt x="7740" y="10811"/>
                  </a:lnTo>
                  <a:lnTo>
                    <a:pt x="7740" y="10668"/>
                  </a:lnTo>
                  <a:lnTo>
                    <a:pt x="8972" y="10668"/>
                  </a:lnTo>
                  <a:lnTo>
                    <a:pt x="8972" y="10811"/>
                  </a:lnTo>
                  <a:lnTo>
                    <a:pt x="9075" y="10811"/>
                  </a:lnTo>
                  <a:lnTo>
                    <a:pt x="9075" y="11490"/>
                  </a:lnTo>
                  <a:lnTo>
                    <a:pt x="9441" y="11490"/>
                  </a:lnTo>
                  <a:lnTo>
                    <a:pt x="9441" y="10811"/>
                  </a:lnTo>
                  <a:lnTo>
                    <a:pt x="9544" y="10811"/>
                  </a:lnTo>
                  <a:lnTo>
                    <a:pt x="9544" y="10668"/>
                  </a:lnTo>
                  <a:lnTo>
                    <a:pt x="9713" y="10664"/>
                  </a:lnTo>
                  <a:lnTo>
                    <a:pt x="9713" y="10668"/>
                  </a:lnTo>
                  <a:lnTo>
                    <a:pt x="9914" y="10664"/>
                  </a:lnTo>
                  <a:lnTo>
                    <a:pt x="9914" y="8347"/>
                  </a:lnTo>
                  <a:lnTo>
                    <a:pt x="11490" y="8347"/>
                  </a:lnTo>
                  <a:lnTo>
                    <a:pt x="9128" y="6803"/>
                  </a:lnTo>
                  <a:lnTo>
                    <a:pt x="9155" y="6803"/>
                  </a:lnTo>
                  <a:lnTo>
                    <a:pt x="7754" y="5258"/>
                  </a:lnTo>
                  <a:lnTo>
                    <a:pt x="5857" y="1759"/>
                  </a:lnTo>
                  <a:lnTo>
                    <a:pt x="5785" y="0"/>
                  </a:lnTo>
                  <a:close/>
                </a:path>
              </a:pathLst>
            </a:custGeom>
            <a:solidFill>
              <a:srgbClr val="E87D4D">
                <a:alpha val="5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60" name="Google Shape;860;p44">
              <a:extLst>
                <a:ext uri="{FF2B5EF4-FFF2-40B4-BE49-F238E27FC236}">
                  <a16:creationId xmlns:a16="http://schemas.microsoft.com/office/drawing/2014/main" id="{3765C8C1-9AA7-37E9-CBFB-61194D9C158A}"/>
                </a:ext>
              </a:extLst>
            </p:cNvPr>
            <p:cNvSpPr/>
            <p:nvPr/>
          </p:nvSpPr>
          <p:spPr>
            <a:xfrm rot="10800000">
              <a:off x="6096176" y="4282900"/>
              <a:ext cx="3707995" cy="3709286"/>
            </a:xfrm>
            <a:custGeom>
              <a:avLst/>
              <a:gdLst/>
              <a:ahLst/>
              <a:cxnLst/>
              <a:rect l="l" t="t" r="r" b="b"/>
              <a:pathLst>
                <a:path w="11490" h="11494" extrusionOk="0">
                  <a:moveTo>
                    <a:pt x="9713" y="8347"/>
                  </a:moveTo>
                  <a:lnTo>
                    <a:pt x="9713" y="10445"/>
                  </a:lnTo>
                  <a:lnTo>
                    <a:pt x="8722" y="10445"/>
                  </a:lnTo>
                  <a:lnTo>
                    <a:pt x="8722" y="8347"/>
                  </a:lnTo>
                  <a:close/>
                  <a:moveTo>
                    <a:pt x="2567" y="8352"/>
                  </a:moveTo>
                  <a:lnTo>
                    <a:pt x="2567" y="10449"/>
                  </a:lnTo>
                  <a:lnTo>
                    <a:pt x="1576" y="10449"/>
                  </a:lnTo>
                  <a:lnTo>
                    <a:pt x="1576" y="8352"/>
                  </a:lnTo>
                  <a:close/>
                  <a:moveTo>
                    <a:pt x="3754" y="8347"/>
                  </a:moveTo>
                  <a:lnTo>
                    <a:pt x="3759" y="10449"/>
                  </a:lnTo>
                  <a:lnTo>
                    <a:pt x="2768" y="10449"/>
                  </a:lnTo>
                  <a:lnTo>
                    <a:pt x="2768" y="8352"/>
                  </a:lnTo>
                  <a:lnTo>
                    <a:pt x="3754" y="8347"/>
                  </a:lnTo>
                  <a:close/>
                  <a:moveTo>
                    <a:pt x="4946" y="8347"/>
                  </a:moveTo>
                  <a:lnTo>
                    <a:pt x="4950" y="10449"/>
                  </a:lnTo>
                  <a:lnTo>
                    <a:pt x="3959" y="10449"/>
                  </a:lnTo>
                  <a:lnTo>
                    <a:pt x="3959" y="8347"/>
                  </a:lnTo>
                  <a:close/>
                  <a:moveTo>
                    <a:pt x="6138" y="8347"/>
                  </a:moveTo>
                  <a:lnTo>
                    <a:pt x="6138" y="10449"/>
                  </a:lnTo>
                  <a:lnTo>
                    <a:pt x="5151" y="10449"/>
                  </a:lnTo>
                  <a:lnTo>
                    <a:pt x="5151" y="8347"/>
                  </a:lnTo>
                  <a:close/>
                  <a:moveTo>
                    <a:pt x="7330" y="8347"/>
                  </a:moveTo>
                  <a:lnTo>
                    <a:pt x="7330" y="10449"/>
                  </a:lnTo>
                  <a:lnTo>
                    <a:pt x="6343" y="10449"/>
                  </a:lnTo>
                  <a:lnTo>
                    <a:pt x="6339" y="8347"/>
                  </a:lnTo>
                  <a:close/>
                  <a:moveTo>
                    <a:pt x="8521" y="8347"/>
                  </a:moveTo>
                  <a:lnTo>
                    <a:pt x="8521" y="10449"/>
                  </a:lnTo>
                  <a:lnTo>
                    <a:pt x="7530" y="10449"/>
                  </a:lnTo>
                  <a:lnTo>
                    <a:pt x="7530" y="8347"/>
                  </a:lnTo>
                  <a:close/>
                  <a:moveTo>
                    <a:pt x="5700" y="0"/>
                  </a:moveTo>
                  <a:lnTo>
                    <a:pt x="5629" y="1759"/>
                  </a:lnTo>
                  <a:lnTo>
                    <a:pt x="3736" y="5258"/>
                  </a:lnTo>
                  <a:lnTo>
                    <a:pt x="2335" y="6803"/>
                  </a:lnTo>
                  <a:lnTo>
                    <a:pt x="2361" y="6803"/>
                  </a:lnTo>
                  <a:lnTo>
                    <a:pt x="0" y="8352"/>
                  </a:lnTo>
                  <a:lnTo>
                    <a:pt x="1375" y="8352"/>
                  </a:lnTo>
                  <a:lnTo>
                    <a:pt x="1375" y="10449"/>
                  </a:lnTo>
                  <a:lnTo>
                    <a:pt x="1375" y="10668"/>
                  </a:lnTo>
                  <a:lnTo>
                    <a:pt x="1745" y="10668"/>
                  </a:lnTo>
                  <a:lnTo>
                    <a:pt x="1745" y="10815"/>
                  </a:lnTo>
                  <a:lnTo>
                    <a:pt x="1848" y="10815"/>
                  </a:lnTo>
                  <a:lnTo>
                    <a:pt x="1848" y="11494"/>
                  </a:lnTo>
                  <a:lnTo>
                    <a:pt x="2214" y="11494"/>
                  </a:lnTo>
                  <a:lnTo>
                    <a:pt x="2214" y="10815"/>
                  </a:lnTo>
                  <a:lnTo>
                    <a:pt x="2317" y="10815"/>
                  </a:lnTo>
                  <a:lnTo>
                    <a:pt x="2317" y="10668"/>
                  </a:lnTo>
                  <a:lnTo>
                    <a:pt x="3553" y="10668"/>
                  </a:lnTo>
                  <a:lnTo>
                    <a:pt x="3553" y="10815"/>
                  </a:lnTo>
                  <a:lnTo>
                    <a:pt x="3656" y="10815"/>
                  </a:lnTo>
                  <a:lnTo>
                    <a:pt x="3656" y="11494"/>
                  </a:lnTo>
                  <a:lnTo>
                    <a:pt x="4022" y="11494"/>
                  </a:lnTo>
                  <a:lnTo>
                    <a:pt x="4022" y="10815"/>
                  </a:lnTo>
                  <a:lnTo>
                    <a:pt x="4125" y="10815"/>
                  </a:lnTo>
                  <a:lnTo>
                    <a:pt x="4125" y="10668"/>
                  </a:lnTo>
                  <a:lnTo>
                    <a:pt x="5357" y="10668"/>
                  </a:lnTo>
                  <a:lnTo>
                    <a:pt x="5361" y="10815"/>
                  </a:lnTo>
                  <a:lnTo>
                    <a:pt x="5464" y="10815"/>
                  </a:lnTo>
                  <a:lnTo>
                    <a:pt x="5464" y="11494"/>
                  </a:lnTo>
                  <a:lnTo>
                    <a:pt x="5830" y="11490"/>
                  </a:lnTo>
                  <a:lnTo>
                    <a:pt x="5825" y="10815"/>
                  </a:lnTo>
                  <a:lnTo>
                    <a:pt x="5932" y="10815"/>
                  </a:lnTo>
                  <a:lnTo>
                    <a:pt x="5932" y="10668"/>
                  </a:lnTo>
                  <a:lnTo>
                    <a:pt x="7164" y="10668"/>
                  </a:lnTo>
                  <a:lnTo>
                    <a:pt x="7164" y="10811"/>
                  </a:lnTo>
                  <a:lnTo>
                    <a:pt x="7272" y="10811"/>
                  </a:lnTo>
                  <a:lnTo>
                    <a:pt x="7272" y="11490"/>
                  </a:lnTo>
                  <a:lnTo>
                    <a:pt x="7633" y="11490"/>
                  </a:lnTo>
                  <a:lnTo>
                    <a:pt x="7633" y="10811"/>
                  </a:lnTo>
                  <a:lnTo>
                    <a:pt x="7740" y="10811"/>
                  </a:lnTo>
                  <a:lnTo>
                    <a:pt x="7740" y="10668"/>
                  </a:lnTo>
                  <a:lnTo>
                    <a:pt x="8972" y="10668"/>
                  </a:lnTo>
                  <a:lnTo>
                    <a:pt x="8972" y="10811"/>
                  </a:lnTo>
                  <a:lnTo>
                    <a:pt x="9075" y="10811"/>
                  </a:lnTo>
                  <a:lnTo>
                    <a:pt x="9075" y="11490"/>
                  </a:lnTo>
                  <a:lnTo>
                    <a:pt x="9441" y="11490"/>
                  </a:lnTo>
                  <a:lnTo>
                    <a:pt x="9441" y="10811"/>
                  </a:lnTo>
                  <a:lnTo>
                    <a:pt x="9544" y="10811"/>
                  </a:lnTo>
                  <a:lnTo>
                    <a:pt x="9544" y="10668"/>
                  </a:lnTo>
                  <a:lnTo>
                    <a:pt x="9713" y="10664"/>
                  </a:lnTo>
                  <a:lnTo>
                    <a:pt x="9713" y="10668"/>
                  </a:lnTo>
                  <a:lnTo>
                    <a:pt x="9914" y="10664"/>
                  </a:lnTo>
                  <a:lnTo>
                    <a:pt x="9914" y="8347"/>
                  </a:lnTo>
                  <a:lnTo>
                    <a:pt x="11490" y="8347"/>
                  </a:lnTo>
                  <a:lnTo>
                    <a:pt x="9128" y="6803"/>
                  </a:lnTo>
                  <a:lnTo>
                    <a:pt x="9155" y="6803"/>
                  </a:lnTo>
                  <a:lnTo>
                    <a:pt x="7754" y="5258"/>
                  </a:lnTo>
                  <a:lnTo>
                    <a:pt x="5857" y="1759"/>
                  </a:lnTo>
                  <a:lnTo>
                    <a:pt x="5785" y="0"/>
                  </a:lnTo>
                  <a:close/>
                </a:path>
              </a:pathLst>
            </a:custGeom>
            <a:solidFill>
              <a:srgbClr val="E87D4D">
                <a:alpha val="5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spTree>
    <p:extLst>
      <p:ext uri="{BB962C8B-B14F-4D97-AF65-F5344CB8AC3E}">
        <p14:creationId xmlns:p14="http://schemas.microsoft.com/office/powerpoint/2010/main" val="84669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7">
          <a:extLst>
            <a:ext uri="{FF2B5EF4-FFF2-40B4-BE49-F238E27FC236}">
              <a16:creationId xmlns:a16="http://schemas.microsoft.com/office/drawing/2014/main" id="{E22AC709-A427-6E52-25E0-1B8480B40659}"/>
            </a:ext>
          </a:extLst>
        </p:cNvPr>
        <p:cNvGrpSpPr/>
        <p:nvPr/>
      </p:nvGrpSpPr>
      <p:grpSpPr>
        <a:xfrm>
          <a:off x="0" y="0"/>
          <a:ext cx="0" cy="0"/>
          <a:chOff x="0" y="0"/>
          <a:chExt cx="0" cy="0"/>
        </a:xfrm>
      </p:grpSpPr>
      <p:pic>
        <p:nvPicPr>
          <p:cNvPr id="33" name="Picture 32">
            <a:extLst>
              <a:ext uri="{FF2B5EF4-FFF2-40B4-BE49-F238E27FC236}">
                <a16:creationId xmlns:a16="http://schemas.microsoft.com/office/drawing/2014/main" id="{F82D2B28-6011-71B7-BA99-CFFAEE92AD77}"/>
              </a:ext>
            </a:extLst>
          </p:cNvPr>
          <p:cNvPicPr>
            <a:picLocks noChangeAspect="1"/>
          </p:cNvPicPr>
          <p:nvPr/>
        </p:nvPicPr>
        <p:blipFill>
          <a:blip r:embed="rId3"/>
          <a:stretch>
            <a:fillRect/>
          </a:stretch>
        </p:blipFill>
        <p:spPr>
          <a:xfrm>
            <a:off x="10725150" y="1058014"/>
            <a:ext cx="3407410" cy="3611272"/>
          </a:xfrm>
          <a:prstGeom prst="rect">
            <a:avLst/>
          </a:prstGeom>
        </p:spPr>
      </p:pic>
      <p:grpSp>
        <p:nvGrpSpPr>
          <p:cNvPr id="2146" name="Group 2145">
            <a:extLst>
              <a:ext uri="{FF2B5EF4-FFF2-40B4-BE49-F238E27FC236}">
                <a16:creationId xmlns:a16="http://schemas.microsoft.com/office/drawing/2014/main" id="{DAFB39B8-1264-70FE-BB58-50F559E5DFE4}"/>
              </a:ext>
            </a:extLst>
          </p:cNvPr>
          <p:cNvGrpSpPr/>
          <p:nvPr/>
        </p:nvGrpSpPr>
        <p:grpSpPr>
          <a:xfrm>
            <a:off x="0" y="582525"/>
            <a:ext cx="6251988" cy="4086761"/>
            <a:chOff x="433058" y="582525"/>
            <a:chExt cx="6251988" cy="4086761"/>
          </a:xfrm>
        </p:grpSpPr>
        <p:sp>
          <p:nvSpPr>
            <p:cNvPr id="26" name="Google Shape;884;p45">
              <a:extLst>
                <a:ext uri="{FF2B5EF4-FFF2-40B4-BE49-F238E27FC236}">
                  <a16:creationId xmlns:a16="http://schemas.microsoft.com/office/drawing/2014/main" id="{CC6C7EF3-161B-F3B4-0F84-68EA7F09A749}"/>
                </a:ext>
              </a:extLst>
            </p:cNvPr>
            <p:cNvSpPr txBox="1"/>
            <p:nvPr/>
          </p:nvSpPr>
          <p:spPr>
            <a:xfrm>
              <a:off x="2974384" y="582525"/>
              <a:ext cx="3112200" cy="387039"/>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id-ID" sz="2400" noProof="0" dirty="0">
                  <a:solidFill>
                    <a:schemeClr val="lt1"/>
                  </a:solidFill>
                  <a:latin typeface="Archivo Black"/>
                  <a:ea typeface="Archivo Black"/>
                  <a:cs typeface="Archivo Black"/>
                  <a:sym typeface="Archivo Black"/>
                </a:rPr>
                <a:t>9,862 </a:t>
              </a:r>
              <a:r>
                <a:rPr lang="id-ID" sz="1050" noProof="0" dirty="0">
                  <a:solidFill>
                    <a:schemeClr val="lt1"/>
                  </a:solidFill>
                  <a:latin typeface="Archivo Black"/>
                  <a:ea typeface="Archivo Black"/>
                  <a:cs typeface="Archivo Black"/>
                  <a:sym typeface="Archivo Black"/>
                </a:rPr>
                <a:t>(DATA)</a:t>
              </a:r>
              <a:endParaRPr lang="id-ID" sz="2400" noProof="0" dirty="0">
                <a:solidFill>
                  <a:schemeClr val="lt1"/>
                </a:solidFill>
                <a:latin typeface="Archivo Black"/>
                <a:ea typeface="Archivo Black"/>
                <a:cs typeface="Archivo Black"/>
                <a:sym typeface="Archivo Black"/>
              </a:endParaRPr>
            </a:p>
          </p:txBody>
        </p:sp>
        <p:sp>
          <p:nvSpPr>
            <p:cNvPr id="35" name="Google Shape;3259;p62">
              <a:extLst>
                <a:ext uri="{FF2B5EF4-FFF2-40B4-BE49-F238E27FC236}">
                  <a16:creationId xmlns:a16="http://schemas.microsoft.com/office/drawing/2014/main" id="{D63E28B5-D26F-4B14-0812-B81C57FD2C9D}"/>
                </a:ext>
              </a:extLst>
            </p:cNvPr>
            <p:cNvSpPr txBox="1"/>
            <p:nvPr/>
          </p:nvSpPr>
          <p:spPr>
            <a:xfrm>
              <a:off x="2974384" y="1058014"/>
              <a:ext cx="2082224" cy="387040"/>
            </a:xfrm>
            <a:prstGeom prst="rect">
              <a:avLst/>
            </a:prstGeom>
            <a:solidFill>
              <a:srgbClr val="FE777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id-ID" noProof="0" dirty="0">
                  <a:solidFill>
                    <a:schemeClr val="dk1"/>
                  </a:solidFill>
                  <a:latin typeface="Archivo Black"/>
                  <a:ea typeface="Archivo Black"/>
                  <a:cs typeface="Archivo Black"/>
                  <a:sym typeface="Archivo Black"/>
                </a:rPr>
                <a:t>80% </a:t>
              </a:r>
              <a:r>
                <a:rPr lang="id-ID" sz="1000" noProof="0" dirty="0">
                  <a:solidFill>
                    <a:schemeClr val="dk1"/>
                  </a:solidFill>
                  <a:latin typeface="Archivo Black"/>
                  <a:ea typeface="Archivo Black"/>
                  <a:cs typeface="Archivo Black"/>
                  <a:sym typeface="Archivo Black"/>
                </a:rPr>
                <a:t>(</a:t>
              </a:r>
              <a:r>
                <a:rPr lang="id-ID" sz="1000" noProof="0" dirty="0" err="1">
                  <a:solidFill>
                    <a:schemeClr val="dk1"/>
                  </a:solidFill>
                  <a:latin typeface="Archivo Black"/>
                  <a:ea typeface="Archivo Black"/>
                  <a:cs typeface="Archivo Black"/>
                  <a:sym typeface="Archivo Black"/>
                </a:rPr>
                <a:t>Train</a:t>
              </a:r>
              <a:r>
                <a:rPr lang="id-ID" sz="1000" noProof="0" dirty="0">
                  <a:solidFill>
                    <a:schemeClr val="dk1"/>
                  </a:solidFill>
                  <a:latin typeface="Archivo Black"/>
                  <a:ea typeface="Archivo Black"/>
                  <a:cs typeface="Archivo Black"/>
                  <a:sym typeface="Archivo Black"/>
                </a:rPr>
                <a:t>)</a:t>
              </a:r>
              <a:endParaRPr lang="id-ID" sz="2000" noProof="0" dirty="0">
                <a:solidFill>
                  <a:schemeClr val="dk1"/>
                </a:solidFill>
                <a:latin typeface="Archivo Black"/>
                <a:ea typeface="Archivo Black"/>
                <a:cs typeface="Archivo Black"/>
                <a:sym typeface="Archivo Black"/>
              </a:endParaRPr>
            </a:p>
          </p:txBody>
        </p:sp>
        <p:sp>
          <p:nvSpPr>
            <p:cNvPr id="36" name="Google Shape;3260;p62">
              <a:extLst>
                <a:ext uri="{FF2B5EF4-FFF2-40B4-BE49-F238E27FC236}">
                  <a16:creationId xmlns:a16="http://schemas.microsoft.com/office/drawing/2014/main" id="{3AC5EC4C-6EEE-FE10-CF24-B51448780DFE}"/>
                </a:ext>
              </a:extLst>
            </p:cNvPr>
            <p:cNvSpPr txBox="1"/>
            <p:nvPr/>
          </p:nvSpPr>
          <p:spPr>
            <a:xfrm>
              <a:off x="977096" y="1699479"/>
              <a:ext cx="2226900" cy="387039"/>
            </a:xfrm>
            <a:prstGeom prst="rect">
              <a:avLst/>
            </a:prstGeom>
            <a:solidFill>
              <a:srgbClr val="FE777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id-ID" sz="1200" noProof="0" dirty="0" err="1">
                  <a:solidFill>
                    <a:schemeClr val="dk1"/>
                  </a:solidFill>
                  <a:latin typeface="Archivo Black"/>
                  <a:ea typeface="Archivo Black"/>
                  <a:cs typeface="Archivo Black"/>
                  <a:sym typeface="Archivo Black"/>
                </a:rPr>
                <a:t>Cross</a:t>
              </a:r>
              <a:r>
                <a:rPr lang="id-ID" sz="1200" noProof="0" dirty="0">
                  <a:solidFill>
                    <a:schemeClr val="dk1"/>
                  </a:solidFill>
                  <a:latin typeface="Archivo Black"/>
                  <a:ea typeface="Archivo Black"/>
                  <a:cs typeface="Archivo Black"/>
                  <a:sym typeface="Archivo Black"/>
                </a:rPr>
                <a:t> </a:t>
              </a:r>
              <a:r>
                <a:rPr lang="id-ID" sz="1200" noProof="0" dirty="0" err="1">
                  <a:solidFill>
                    <a:schemeClr val="dk1"/>
                  </a:solidFill>
                  <a:latin typeface="Archivo Black"/>
                  <a:ea typeface="Archivo Black"/>
                  <a:cs typeface="Archivo Black"/>
                  <a:sym typeface="Archivo Black"/>
                </a:rPr>
                <a:t>Validate</a:t>
              </a:r>
              <a:r>
                <a:rPr lang="id-ID" sz="1200" noProof="0" dirty="0">
                  <a:solidFill>
                    <a:schemeClr val="dk1"/>
                  </a:solidFill>
                  <a:latin typeface="Archivo Black"/>
                  <a:ea typeface="Archivo Black"/>
                  <a:cs typeface="Archivo Black"/>
                  <a:sym typeface="Archivo Black"/>
                </a:rPr>
                <a:t> (5 </a:t>
              </a:r>
              <a:r>
                <a:rPr lang="id-ID" sz="1200" noProof="0" dirty="0" err="1">
                  <a:solidFill>
                    <a:schemeClr val="dk1"/>
                  </a:solidFill>
                  <a:latin typeface="Archivo Black"/>
                  <a:ea typeface="Archivo Black"/>
                  <a:cs typeface="Archivo Black"/>
                  <a:sym typeface="Archivo Black"/>
                </a:rPr>
                <a:t>Fold</a:t>
              </a:r>
              <a:r>
                <a:rPr lang="id-ID" sz="1200" noProof="0" dirty="0">
                  <a:solidFill>
                    <a:schemeClr val="dk1"/>
                  </a:solidFill>
                  <a:latin typeface="Archivo Black"/>
                  <a:ea typeface="Archivo Black"/>
                  <a:cs typeface="Archivo Black"/>
                  <a:sym typeface="Archivo Black"/>
                </a:rPr>
                <a:t>)</a:t>
              </a:r>
            </a:p>
          </p:txBody>
        </p:sp>
        <p:sp>
          <p:nvSpPr>
            <p:cNvPr id="38" name="Google Shape;3262;p62">
              <a:extLst>
                <a:ext uri="{FF2B5EF4-FFF2-40B4-BE49-F238E27FC236}">
                  <a16:creationId xmlns:a16="http://schemas.microsoft.com/office/drawing/2014/main" id="{752194C7-CB2A-13AE-0FC2-4033C3F56018}"/>
                </a:ext>
              </a:extLst>
            </p:cNvPr>
            <p:cNvSpPr txBox="1">
              <a:spLocks/>
            </p:cNvSpPr>
            <p:nvPr/>
          </p:nvSpPr>
          <p:spPr>
            <a:xfrm>
              <a:off x="433058" y="2526154"/>
              <a:ext cx="1657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1pPr>
              <a:lvl2pPr marL="914400" marR="0" lvl="1"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2pPr>
              <a:lvl3pPr marL="1371600" marR="0" lvl="2"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3pPr>
              <a:lvl4pPr marL="1828800" marR="0" lvl="3"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4pPr>
              <a:lvl5pPr marL="2286000" marR="0" lvl="4"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5pPr>
              <a:lvl6pPr marL="2743200" marR="0" lvl="5"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6pPr>
              <a:lvl7pPr marL="3200400" marR="0" lvl="6"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7pPr>
              <a:lvl8pPr marL="3657600" marR="0" lvl="7"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8pPr>
              <a:lvl9pPr marL="4114800" marR="0" lvl="8"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9pPr>
            </a:lstStyle>
            <a:p>
              <a:pPr marL="0" indent="0" algn="ctr">
                <a:buFont typeface="Assistant"/>
                <a:buNone/>
              </a:pPr>
              <a:r>
                <a:rPr lang="id-ID" b="1" dirty="0" err="1"/>
                <a:t>Using</a:t>
              </a:r>
              <a:endParaRPr lang="id-ID" b="1" dirty="0"/>
            </a:p>
            <a:p>
              <a:pPr marL="0" indent="0" algn="ctr">
                <a:buFont typeface="Assistant"/>
                <a:buNone/>
              </a:pPr>
              <a:r>
                <a:rPr lang="id-ID" b="1" dirty="0" err="1"/>
                <a:t>Imbalance</a:t>
              </a:r>
              <a:r>
                <a:rPr lang="id-ID" b="1" dirty="0"/>
                <a:t> Data</a:t>
              </a:r>
            </a:p>
          </p:txBody>
        </p:sp>
        <p:sp>
          <p:nvSpPr>
            <p:cNvPr id="41" name="Google Shape;3265;p62">
              <a:extLst>
                <a:ext uri="{FF2B5EF4-FFF2-40B4-BE49-F238E27FC236}">
                  <a16:creationId xmlns:a16="http://schemas.microsoft.com/office/drawing/2014/main" id="{0F264F8B-DE20-C7E3-285F-636BF34E613D}"/>
                </a:ext>
              </a:extLst>
            </p:cNvPr>
            <p:cNvSpPr txBox="1">
              <a:spLocks/>
            </p:cNvSpPr>
            <p:nvPr/>
          </p:nvSpPr>
          <p:spPr>
            <a:xfrm>
              <a:off x="2090558" y="2526154"/>
              <a:ext cx="1657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1pPr>
              <a:lvl2pPr marL="914400" marR="0" lvl="1"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2pPr>
              <a:lvl3pPr marL="1371600" marR="0" lvl="2"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3pPr>
              <a:lvl4pPr marL="1828800" marR="0" lvl="3"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4pPr>
              <a:lvl5pPr marL="2286000" marR="0" lvl="4"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5pPr>
              <a:lvl6pPr marL="2743200" marR="0" lvl="5"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6pPr>
              <a:lvl7pPr marL="3200400" marR="0" lvl="6"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7pPr>
              <a:lvl8pPr marL="3657600" marR="0" lvl="7"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8pPr>
              <a:lvl9pPr marL="4114800" marR="0" lvl="8"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9pPr>
            </a:lstStyle>
            <a:p>
              <a:pPr marL="0" indent="0" algn="ctr">
                <a:buFont typeface="Assistant"/>
                <a:buNone/>
              </a:pPr>
              <a:r>
                <a:rPr lang="id-ID" b="1" dirty="0" err="1"/>
                <a:t>Using</a:t>
              </a:r>
              <a:endParaRPr lang="id-ID" b="1" dirty="0"/>
            </a:p>
            <a:p>
              <a:pPr marL="0" indent="0" algn="ctr">
                <a:buFont typeface="Assistant"/>
                <a:buNone/>
              </a:pPr>
              <a:r>
                <a:rPr lang="id-ID" b="1" dirty="0" err="1"/>
                <a:t>Balance</a:t>
              </a:r>
              <a:r>
                <a:rPr lang="id-ID" b="1" dirty="0"/>
                <a:t> Data:</a:t>
              </a:r>
            </a:p>
            <a:p>
              <a:pPr marL="285750" indent="-285750"/>
              <a:r>
                <a:rPr lang="id-ID" dirty="0" err="1"/>
                <a:t>Undersample</a:t>
              </a:r>
              <a:endParaRPr lang="id-ID" dirty="0"/>
            </a:p>
            <a:p>
              <a:pPr marL="285750" indent="-285750"/>
              <a:r>
                <a:rPr lang="id-ID" dirty="0" err="1"/>
                <a:t>Oversample</a:t>
              </a:r>
              <a:endParaRPr lang="id-ID" dirty="0"/>
            </a:p>
            <a:p>
              <a:pPr marL="285750" indent="-285750"/>
              <a:r>
                <a:rPr lang="id-ID" dirty="0"/>
                <a:t>SMOTE</a:t>
              </a:r>
            </a:p>
          </p:txBody>
        </p:sp>
        <p:cxnSp>
          <p:nvCxnSpPr>
            <p:cNvPr id="42" name="Google Shape;3270;p62">
              <a:extLst>
                <a:ext uri="{FF2B5EF4-FFF2-40B4-BE49-F238E27FC236}">
                  <a16:creationId xmlns:a16="http://schemas.microsoft.com/office/drawing/2014/main" id="{76CCA419-9E24-F3AD-4A0B-DBE343DBD53E}"/>
                </a:ext>
              </a:extLst>
            </p:cNvPr>
            <p:cNvCxnSpPr>
              <a:cxnSpLocks/>
              <a:stCxn id="35" idx="2"/>
              <a:endCxn id="36" idx="0"/>
            </p:cNvCxnSpPr>
            <p:nvPr/>
          </p:nvCxnSpPr>
          <p:spPr>
            <a:xfrm rot="5400000">
              <a:off x="2925809" y="609791"/>
              <a:ext cx="254425" cy="1924950"/>
            </a:xfrm>
            <a:prstGeom prst="bentConnector3">
              <a:avLst>
                <a:gd name="adj1" fmla="val 50000"/>
              </a:avLst>
            </a:prstGeom>
            <a:noFill/>
            <a:ln w="38100" cap="flat" cmpd="sng">
              <a:solidFill>
                <a:schemeClr val="accent4"/>
              </a:solidFill>
              <a:prstDash val="solid"/>
              <a:round/>
              <a:headEnd type="none" w="med" len="med"/>
              <a:tailEnd type="none" w="med" len="med"/>
            </a:ln>
          </p:spPr>
        </p:cxnSp>
        <p:cxnSp>
          <p:nvCxnSpPr>
            <p:cNvPr id="44" name="Google Shape;3272;p62">
              <a:extLst>
                <a:ext uri="{FF2B5EF4-FFF2-40B4-BE49-F238E27FC236}">
                  <a16:creationId xmlns:a16="http://schemas.microsoft.com/office/drawing/2014/main" id="{AAC5A8D6-FFBA-8690-08DE-D6E173D24B1D}"/>
                </a:ext>
              </a:extLst>
            </p:cNvPr>
            <p:cNvCxnSpPr>
              <a:cxnSpLocks/>
              <a:stCxn id="36" idx="2"/>
              <a:endCxn id="38" idx="0"/>
            </p:cNvCxnSpPr>
            <p:nvPr/>
          </p:nvCxnSpPr>
          <p:spPr>
            <a:xfrm rot="5400000">
              <a:off x="1456359" y="1891967"/>
              <a:ext cx="439636" cy="828738"/>
            </a:xfrm>
            <a:prstGeom prst="bentConnector3">
              <a:avLst>
                <a:gd name="adj1" fmla="val 50000"/>
              </a:avLst>
            </a:prstGeom>
            <a:noFill/>
            <a:ln w="38100" cap="flat" cmpd="sng">
              <a:solidFill>
                <a:schemeClr val="accent4"/>
              </a:solidFill>
              <a:prstDash val="solid"/>
              <a:round/>
              <a:headEnd type="none" w="med" len="med"/>
              <a:tailEnd type="none" w="med" len="med"/>
            </a:ln>
          </p:spPr>
        </p:cxnSp>
        <p:cxnSp>
          <p:nvCxnSpPr>
            <p:cNvPr id="45" name="Google Shape;3273;p62">
              <a:extLst>
                <a:ext uri="{FF2B5EF4-FFF2-40B4-BE49-F238E27FC236}">
                  <a16:creationId xmlns:a16="http://schemas.microsoft.com/office/drawing/2014/main" id="{60453B08-B1B9-9EAD-2433-208B3AB65E66}"/>
                </a:ext>
              </a:extLst>
            </p:cNvPr>
            <p:cNvCxnSpPr>
              <a:cxnSpLocks/>
              <a:stCxn id="36" idx="2"/>
              <a:endCxn id="41" idx="0"/>
            </p:cNvCxnSpPr>
            <p:nvPr/>
          </p:nvCxnSpPr>
          <p:spPr>
            <a:xfrm rot="16200000" flipH="1">
              <a:off x="2285109" y="1891955"/>
              <a:ext cx="439636" cy="828762"/>
            </a:xfrm>
            <a:prstGeom prst="bentConnector3">
              <a:avLst>
                <a:gd name="adj1" fmla="val 50000"/>
              </a:avLst>
            </a:prstGeom>
            <a:noFill/>
            <a:ln w="38100" cap="flat" cmpd="sng">
              <a:solidFill>
                <a:schemeClr val="accent4"/>
              </a:solidFill>
              <a:prstDash val="solid"/>
              <a:round/>
              <a:headEnd type="none" w="med" len="med"/>
              <a:tailEnd type="none" w="med" len="med"/>
            </a:ln>
          </p:spPr>
        </p:cxnSp>
        <p:sp>
          <p:nvSpPr>
            <p:cNvPr id="49" name="Google Shape;3259;p62">
              <a:extLst>
                <a:ext uri="{FF2B5EF4-FFF2-40B4-BE49-F238E27FC236}">
                  <a16:creationId xmlns:a16="http://schemas.microsoft.com/office/drawing/2014/main" id="{62BEB663-A3F8-1A45-C264-CC8703E66F24}"/>
                </a:ext>
              </a:extLst>
            </p:cNvPr>
            <p:cNvSpPr txBox="1"/>
            <p:nvPr/>
          </p:nvSpPr>
          <p:spPr>
            <a:xfrm>
              <a:off x="5056608" y="1058014"/>
              <a:ext cx="1029976" cy="387040"/>
            </a:xfrm>
            <a:prstGeom prst="rect">
              <a:avLst/>
            </a:prstGeom>
            <a:solidFill>
              <a:srgbClr val="FDA77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id-ID" noProof="0" dirty="0">
                  <a:solidFill>
                    <a:schemeClr val="dk1"/>
                  </a:solidFill>
                  <a:latin typeface="Archivo Black"/>
                  <a:ea typeface="Archivo Black"/>
                  <a:cs typeface="Archivo Black"/>
                  <a:sym typeface="Archivo Black"/>
                </a:rPr>
                <a:t>20% </a:t>
              </a:r>
              <a:r>
                <a:rPr lang="id-ID" sz="900" noProof="0" dirty="0">
                  <a:solidFill>
                    <a:schemeClr val="dk1"/>
                  </a:solidFill>
                  <a:latin typeface="Archivo Black"/>
                  <a:ea typeface="Archivo Black"/>
                  <a:cs typeface="Archivo Black"/>
                  <a:sym typeface="Archivo Black"/>
                </a:rPr>
                <a:t>(</a:t>
              </a:r>
              <a:r>
                <a:rPr lang="id-ID" sz="900" noProof="0" dirty="0" err="1">
                  <a:solidFill>
                    <a:schemeClr val="dk1"/>
                  </a:solidFill>
                  <a:latin typeface="Archivo Black"/>
                  <a:ea typeface="Archivo Black"/>
                  <a:cs typeface="Archivo Black"/>
                  <a:sym typeface="Archivo Black"/>
                </a:rPr>
                <a:t>Test</a:t>
              </a:r>
              <a:r>
                <a:rPr lang="id-ID" sz="900" noProof="0" dirty="0">
                  <a:solidFill>
                    <a:schemeClr val="dk1"/>
                  </a:solidFill>
                  <a:latin typeface="Archivo Black"/>
                  <a:ea typeface="Archivo Black"/>
                  <a:cs typeface="Archivo Black"/>
                  <a:sym typeface="Archivo Black"/>
                </a:rPr>
                <a:t>)</a:t>
              </a:r>
              <a:endParaRPr lang="id-ID" noProof="0" dirty="0">
                <a:solidFill>
                  <a:schemeClr val="dk1"/>
                </a:solidFill>
                <a:latin typeface="Archivo Black"/>
                <a:ea typeface="Archivo Black"/>
                <a:cs typeface="Archivo Black"/>
                <a:sym typeface="Archivo Black"/>
              </a:endParaRPr>
            </a:p>
          </p:txBody>
        </p:sp>
        <p:cxnSp>
          <p:nvCxnSpPr>
            <p:cNvPr id="58" name="Google Shape;3273;p62">
              <a:extLst>
                <a:ext uri="{FF2B5EF4-FFF2-40B4-BE49-F238E27FC236}">
                  <a16:creationId xmlns:a16="http://schemas.microsoft.com/office/drawing/2014/main" id="{644B3F41-3F85-B07A-A1D4-5F49737AEDAB}"/>
                </a:ext>
              </a:extLst>
            </p:cNvPr>
            <p:cNvCxnSpPr>
              <a:cxnSpLocks/>
              <a:stCxn id="2119" idx="2"/>
              <a:endCxn id="2127" idx="0"/>
            </p:cNvCxnSpPr>
            <p:nvPr/>
          </p:nvCxnSpPr>
          <p:spPr>
            <a:xfrm rot="5400000">
              <a:off x="3976022" y="2686673"/>
              <a:ext cx="2150036" cy="1041112"/>
            </a:xfrm>
            <a:prstGeom prst="bentConnector3">
              <a:avLst>
                <a:gd name="adj1" fmla="val 50000"/>
              </a:avLst>
            </a:prstGeom>
            <a:noFill/>
            <a:ln w="38100" cap="flat" cmpd="sng">
              <a:solidFill>
                <a:schemeClr val="accent4"/>
              </a:solidFill>
              <a:prstDash val="solid"/>
              <a:round/>
              <a:headEnd type="none" w="med" len="med"/>
              <a:tailEnd type="none" w="med" len="med"/>
            </a:ln>
          </p:spPr>
        </p:cxnSp>
        <p:cxnSp>
          <p:nvCxnSpPr>
            <p:cNvPr id="2115" name="Straight Connector 2114">
              <a:extLst>
                <a:ext uri="{FF2B5EF4-FFF2-40B4-BE49-F238E27FC236}">
                  <a16:creationId xmlns:a16="http://schemas.microsoft.com/office/drawing/2014/main" id="{A02ECE68-1781-345D-5B55-0DFA93A977C2}"/>
                </a:ext>
              </a:extLst>
            </p:cNvPr>
            <p:cNvCxnSpPr>
              <a:cxnSpLocks/>
              <a:stCxn id="49" idx="2"/>
            </p:cNvCxnSpPr>
            <p:nvPr/>
          </p:nvCxnSpPr>
          <p:spPr>
            <a:xfrm>
              <a:off x="5571596" y="1445054"/>
              <a:ext cx="7496" cy="300118"/>
            </a:xfrm>
            <a:prstGeom prst="line">
              <a:avLst/>
            </a:prstGeom>
            <a:noFill/>
            <a:ln w="38100" cap="flat" cmpd="sng">
              <a:solidFill>
                <a:schemeClr val="accent4"/>
              </a:solidFill>
              <a:prstDash val="solid"/>
              <a:round/>
              <a:headEnd type="none" w="med" len="med"/>
              <a:tailEnd type="none" w="med" len="med"/>
            </a:ln>
          </p:spPr>
        </p:cxnSp>
        <p:sp>
          <p:nvSpPr>
            <p:cNvPr id="2119" name="Google Shape;3260;p62">
              <a:extLst>
                <a:ext uri="{FF2B5EF4-FFF2-40B4-BE49-F238E27FC236}">
                  <a16:creationId xmlns:a16="http://schemas.microsoft.com/office/drawing/2014/main" id="{30BCF27E-C6E2-D5F5-B719-91E4624C8752}"/>
                </a:ext>
              </a:extLst>
            </p:cNvPr>
            <p:cNvSpPr txBox="1"/>
            <p:nvPr/>
          </p:nvSpPr>
          <p:spPr>
            <a:xfrm>
              <a:off x="4458146" y="1745172"/>
              <a:ext cx="2226900" cy="387039"/>
            </a:xfrm>
            <a:prstGeom prst="rect">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id-ID" sz="1200" noProof="0" dirty="0" err="1">
                  <a:solidFill>
                    <a:schemeClr val="dk1"/>
                  </a:solidFill>
                  <a:latin typeface="Archivo Black"/>
                  <a:ea typeface="Archivo Black"/>
                  <a:cs typeface="Archivo Black"/>
                  <a:sym typeface="Archivo Black"/>
                </a:rPr>
                <a:t>Test</a:t>
              </a:r>
              <a:r>
                <a:rPr lang="id-ID" sz="1200" noProof="0" dirty="0">
                  <a:solidFill>
                    <a:schemeClr val="dk1"/>
                  </a:solidFill>
                  <a:latin typeface="Archivo Black"/>
                  <a:ea typeface="Archivo Black"/>
                  <a:cs typeface="Archivo Black"/>
                  <a:sym typeface="Archivo Black"/>
                </a:rPr>
                <a:t> Data</a:t>
              </a:r>
            </a:p>
          </p:txBody>
        </p:sp>
        <p:sp>
          <p:nvSpPr>
            <p:cNvPr id="2127" name="Google Shape;3260;p62">
              <a:extLst>
                <a:ext uri="{FF2B5EF4-FFF2-40B4-BE49-F238E27FC236}">
                  <a16:creationId xmlns:a16="http://schemas.microsoft.com/office/drawing/2014/main" id="{A97BE0FF-768A-05A9-1B01-578D8BE0C0C9}"/>
                </a:ext>
              </a:extLst>
            </p:cNvPr>
            <p:cNvSpPr txBox="1"/>
            <p:nvPr/>
          </p:nvSpPr>
          <p:spPr>
            <a:xfrm>
              <a:off x="2974384" y="4282247"/>
              <a:ext cx="3112200" cy="387039"/>
            </a:xfrm>
            <a:prstGeom prst="rect">
              <a:avLst/>
            </a:prstGeom>
            <a:solidFill>
              <a:srgbClr val="BD6B7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id-ID" noProof="0" dirty="0" err="1">
                  <a:solidFill>
                    <a:schemeClr val="dk1"/>
                  </a:solidFill>
                  <a:latin typeface="Archivo Black"/>
                  <a:ea typeface="Archivo Black"/>
                  <a:cs typeface="Archivo Black"/>
                  <a:sym typeface="Archivo Black"/>
                </a:rPr>
                <a:t>Compare</a:t>
              </a:r>
              <a:r>
                <a:rPr lang="id-ID" noProof="0" dirty="0">
                  <a:solidFill>
                    <a:schemeClr val="dk1"/>
                  </a:solidFill>
                  <a:latin typeface="Archivo Black"/>
                  <a:ea typeface="Archivo Black"/>
                  <a:cs typeface="Archivo Black"/>
                  <a:sym typeface="Archivo Black"/>
                </a:rPr>
                <a:t> </a:t>
              </a:r>
              <a:r>
                <a:rPr lang="id-ID" noProof="0" dirty="0" err="1">
                  <a:solidFill>
                    <a:schemeClr val="dk1"/>
                  </a:solidFill>
                  <a:latin typeface="Archivo Black"/>
                  <a:ea typeface="Archivo Black"/>
                  <a:cs typeface="Archivo Black"/>
                  <a:sym typeface="Archivo Black"/>
                </a:rPr>
                <a:t>Score</a:t>
              </a:r>
              <a:endParaRPr lang="id-ID" noProof="0" dirty="0">
                <a:solidFill>
                  <a:schemeClr val="dk1"/>
                </a:solidFill>
                <a:latin typeface="Archivo Black"/>
                <a:ea typeface="Archivo Black"/>
                <a:cs typeface="Archivo Black"/>
                <a:sym typeface="Archivo Black"/>
              </a:endParaRPr>
            </a:p>
          </p:txBody>
        </p:sp>
        <p:cxnSp>
          <p:nvCxnSpPr>
            <p:cNvPr id="2129" name="Google Shape;3273;p62">
              <a:extLst>
                <a:ext uri="{FF2B5EF4-FFF2-40B4-BE49-F238E27FC236}">
                  <a16:creationId xmlns:a16="http://schemas.microsoft.com/office/drawing/2014/main" id="{5CD072C2-8985-9365-B3F6-5B15BEC0B768}"/>
                </a:ext>
              </a:extLst>
            </p:cNvPr>
            <p:cNvCxnSpPr>
              <a:cxnSpLocks/>
            </p:cNvCxnSpPr>
            <p:nvPr/>
          </p:nvCxnSpPr>
          <p:spPr>
            <a:xfrm>
              <a:off x="1981200" y="3925529"/>
              <a:ext cx="2549284" cy="225847"/>
            </a:xfrm>
            <a:prstGeom prst="bentConnector3">
              <a:avLst>
                <a:gd name="adj1" fmla="val 1936"/>
              </a:avLst>
            </a:prstGeom>
            <a:noFill/>
            <a:ln w="38100" cap="flat" cmpd="sng">
              <a:solidFill>
                <a:schemeClr val="accent4"/>
              </a:solidFill>
              <a:prstDash val="solid"/>
              <a:round/>
              <a:headEnd type="none" w="med" len="med"/>
              <a:tailEnd type="none" w="med" len="med"/>
            </a:ln>
          </p:spPr>
        </p:cxnSp>
        <p:cxnSp>
          <p:nvCxnSpPr>
            <p:cNvPr id="2132" name="Google Shape;3272;p62">
              <a:extLst>
                <a:ext uri="{FF2B5EF4-FFF2-40B4-BE49-F238E27FC236}">
                  <a16:creationId xmlns:a16="http://schemas.microsoft.com/office/drawing/2014/main" id="{E1065E05-C1CF-8407-AD1D-A8A33064A7AD}"/>
                </a:ext>
              </a:extLst>
            </p:cNvPr>
            <p:cNvCxnSpPr>
              <a:cxnSpLocks/>
            </p:cNvCxnSpPr>
            <p:nvPr/>
          </p:nvCxnSpPr>
          <p:spPr>
            <a:xfrm rot="10800000">
              <a:off x="1261808" y="3639313"/>
              <a:ext cx="719392" cy="286217"/>
            </a:xfrm>
            <a:prstGeom prst="bentConnector3">
              <a:avLst>
                <a:gd name="adj1" fmla="val 99148"/>
              </a:avLst>
            </a:prstGeom>
            <a:noFill/>
            <a:ln w="38100" cap="flat" cmpd="sng">
              <a:solidFill>
                <a:schemeClr val="accent4"/>
              </a:solidFill>
              <a:prstDash val="solid"/>
              <a:round/>
              <a:headEnd type="none" w="med" len="med"/>
              <a:tailEnd type="none" w="med" len="med"/>
            </a:ln>
          </p:spPr>
        </p:cxnSp>
        <p:cxnSp>
          <p:nvCxnSpPr>
            <p:cNvPr id="2133" name="Google Shape;3273;p62">
              <a:extLst>
                <a:ext uri="{FF2B5EF4-FFF2-40B4-BE49-F238E27FC236}">
                  <a16:creationId xmlns:a16="http://schemas.microsoft.com/office/drawing/2014/main" id="{F8182222-E1CD-AD4A-51F6-A5AC5E15F1A8}"/>
                </a:ext>
              </a:extLst>
            </p:cNvPr>
            <p:cNvCxnSpPr>
              <a:cxnSpLocks/>
            </p:cNvCxnSpPr>
            <p:nvPr/>
          </p:nvCxnSpPr>
          <p:spPr>
            <a:xfrm flipV="1">
              <a:off x="1981200" y="3755136"/>
              <a:ext cx="928693" cy="170393"/>
            </a:xfrm>
            <a:prstGeom prst="bentConnector3">
              <a:avLst>
                <a:gd name="adj1" fmla="val 97918"/>
              </a:avLst>
            </a:prstGeom>
            <a:noFill/>
            <a:ln w="38100" cap="flat" cmpd="sng">
              <a:solidFill>
                <a:schemeClr val="accent4"/>
              </a:solidFill>
              <a:prstDash val="solid"/>
              <a:round/>
              <a:headEnd type="none" w="med" len="med"/>
              <a:tailEnd type="none" w="med" len="med"/>
            </a:ln>
          </p:spPr>
        </p:cxnSp>
      </p:grpSp>
      <p:sp>
        <p:nvSpPr>
          <p:cNvPr id="2147" name="Google Shape;515;p41">
            <a:extLst>
              <a:ext uri="{FF2B5EF4-FFF2-40B4-BE49-F238E27FC236}">
                <a16:creationId xmlns:a16="http://schemas.microsoft.com/office/drawing/2014/main" id="{C7731921-7725-5324-AAA1-7E7DCDA3F768}"/>
              </a:ext>
            </a:extLst>
          </p:cNvPr>
          <p:cNvSpPr/>
          <p:nvPr/>
        </p:nvSpPr>
        <p:spPr>
          <a:xfrm>
            <a:off x="6616272" y="1206701"/>
            <a:ext cx="300086" cy="300086"/>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2148" name="Google Shape;519;p41">
            <a:extLst>
              <a:ext uri="{FF2B5EF4-FFF2-40B4-BE49-F238E27FC236}">
                <a16:creationId xmlns:a16="http://schemas.microsoft.com/office/drawing/2014/main" id="{B181E5FB-8FA4-6F7B-A472-10252579DCEC}"/>
              </a:ext>
            </a:extLst>
          </p:cNvPr>
          <p:cNvSpPr txBox="1">
            <a:spLocks/>
          </p:cNvSpPr>
          <p:nvPr/>
        </p:nvSpPr>
        <p:spPr>
          <a:xfrm>
            <a:off x="6616752" y="1237766"/>
            <a:ext cx="1152986" cy="32706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000" b="0" i="0" u="none" strike="noStrike" cap="none">
                <a:solidFill>
                  <a:srgbClr val="26003F"/>
                </a:solidFill>
                <a:latin typeface="Archivo Black"/>
                <a:ea typeface="Archivo Black"/>
                <a:cs typeface="Archivo Black"/>
                <a:sym typeface="Archivo Black"/>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l"/>
            <a:r>
              <a:rPr lang="id-ID" sz="1400" dirty="0" err="1"/>
              <a:t>Models</a:t>
            </a:r>
            <a:endParaRPr lang="id-ID" sz="1400" dirty="0"/>
          </a:p>
        </p:txBody>
      </p:sp>
      <p:sp>
        <p:nvSpPr>
          <p:cNvPr id="2149" name="Google Shape;3265;p62">
            <a:extLst>
              <a:ext uri="{FF2B5EF4-FFF2-40B4-BE49-F238E27FC236}">
                <a16:creationId xmlns:a16="http://schemas.microsoft.com/office/drawing/2014/main" id="{1BC5B0E4-B04C-A610-EDCE-6FA2E2526CA6}"/>
              </a:ext>
            </a:extLst>
          </p:cNvPr>
          <p:cNvSpPr txBox="1">
            <a:spLocks/>
          </p:cNvSpPr>
          <p:nvPr/>
        </p:nvSpPr>
        <p:spPr>
          <a:xfrm>
            <a:off x="6665215" y="1399361"/>
            <a:ext cx="2083064"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1pPr>
            <a:lvl2pPr marL="914400" marR="0" lvl="1"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2pPr>
            <a:lvl3pPr marL="1371600" marR="0" lvl="2"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3pPr>
            <a:lvl4pPr marL="1828800" marR="0" lvl="3"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4pPr>
            <a:lvl5pPr marL="2286000" marR="0" lvl="4"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5pPr>
            <a:lvl6pPr marL="2743200" marR="0" lvl="5"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6pPr>
            <a:lvl7pPr marL="3200400" marR="0" lvl="6"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7pPr>
            <a:lvl8pPr marL="3657600" marR="0" lvl="7"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8pPr>
            <a:lvl9pPr marL="4114800" marR="0" lvl="8"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9pPr>
          </a:lstStyle>
          <a:p>
            <a:pPr marL="285750" indent="-285750">
              <a:buFont typeface="Arial" panose="020B0604020202020204" pitchFamily="34" charset="0"/>
              <a:buChar char="•"/>
            </a:pPr>
            <a:r>
              <a:rPr lang="id-ID" sz="1200" dirty="0" err="1"/>
              <a:t>Logistic</a:t>
            </a:r>
            <a:r>
              <a:rPr lang="id-ID" sz="1200" dirty="0"/>
              <a:t> </a:t>
            </a:r>
            <a:r>
              <a:rPr lang="id-ID" sz="1200" dirty="0" err="1"/>
              <a:t>Regression</a:t>
            </a:r>
            <a:endParaRPr lang="id-ID" sz="1200" dirty="0"/>
          </a:p>
          <a:p>
            <a:pPr marL="285750" indent="-285750">
              <a:buFont typeface="Arial" panose="020B0604020202020204" pitchFamily="34" charset="0"/>
              <a:buChar char="•"/>
            </a:pPr>
            <a:r>
              <a:rPr lang="id-ID" sz="1200" dirty="0"/>
              <a:t>KNN</a:t>
            </a:r>
          </a:p>
          <a:p>
            <a:pPr marL="285750" indent="-285750">
              <a:buFont typeface="Arial" panose="020B0604020202020204" pitchFamily="34" charset="0"/>
              <a:buChar char="•"/>
            </a:pPr>
            <a:r>
              <a:rPr lang="id-ID" sz="1200" dirty="0" err="1"/>
              <a:t>Decision</a:t>
            </a:r>
            <a:r>
              <a:rPr lang="id-ID" sz="1200" dirty="0"/>
              <a:t> Tree</a:t>
            </a:r>
          </a:p>
          <a:p>
            <a:pPr marL="285750" indent="-285750">
              <a:buFont typeface="Arial" panose="020B0604020202020204" pitchFamily="34" charset="0"/>
              <a:buChar char="•"/>
            </a:pPr>
            <a:r>
              <a:rPr lang="id-ID" sz="1200" dirty="0" err="1"/>
              <a:t>Random</a:t>
            </a:r>
            <a:r>
              <a:rPr lang="id-ID" sz="1200" dirty="0"/>
              <a:t> </a:t>
            </a:r>
            <a:r>
              <a:rPr lang="id-ID" sz="1200" dirty="0" err="1"/>
              <a:t>Forest</a:t>
            </a:r>
            <a:endParaRPr lang="id-ID" sz="1200" dirty="0"/>
          </a:p>
          <a:p>
            <a:pPr marL="285750" indent="-285750">
              <a:buFont typeface="Arial" panose="020B0604020202020204" pitchFamily="34" charset="0"/>
              <a:buChar char="•"/>
            </a:pPr>
            <a:r>
              <a:rPr lang="id-ID" sz="1200" dirty="0" err="1"/>
              <a:t>XGBoost</a:t>
            </a:r>
            <a:endParaRPr lang="id-ID" sz="1200" dirty="0"/>
          </a:p>
          <a:p>
            <a:pPr marL="285750" indent="-285750">
              <a:buFont typeface="Arial" panose="020B0604020202020204" pitchFamily="34" charset="0"/>
              <a:buChar char="•"/>
            </a:pPr>
            <a:r>
              <a:rPr lang="id-ID" sz="1200" dirty="0" err="1"/>
              <a:t>LightGBM</a:t>
            </a:r>
            <a:endParaRPr lang="id-ID" sz="1200" dirty="0"/>
          </a:p>
        </p:txBody>
      </p:sp>
      <p:sp>
        <p:nvSpPr>
          <p:cNvPr id="2150" name="Google Shape;515;p41">
            <a:extLst>
              <a:ext uri="{FF2B5EF4-FFF2-40B4-BE49-F238E27FC236}">
                <a16:creationId xmlns:a16="http://schemas.microsoft.com/office/drawing/2014/main" id="{A578D9D6-E198-E929-D199-0A487A4074DE}"/>
              </a:ext>
            </a:extLst>
          </p:cNvPr>
          <p:cNvSpPr/>
          <p:nvPr/>
        </p:nvSpPr>
        <p:spPr>
          <a:xfrm>
            <a:off x="6616272" y="2745941"/>
            <a:ext cx="300086" cy="300086"/>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2151" name="Google Shape;519;p41">
            <a:extLst>
              <a:ext uri="{FF2B5EF4-FFF2-40B4-BE49-F238E27FC236}">
                <a16:creationId xmlns:a16="http://schemas.microsoft.com/office/drawing/2014/main" id="{0B3E4C56-4DD6-5BA6-B3AF-A375E01F6C9C}"/>
              </a:ext>
            </a:extLst>
          </p:cNvPr>
          <p:cNvSpPr txBox="1">
            <a:spLocks/>
          </p:cNvSpPr>
          <p:nvPr/>
        </p:nvSpPr>
        <p:spPr>
          <a:xfrm>
            <a:off x="6616752" y="2777006"/>
            <a:ext cx="1152986" cy="32706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000" b="0" i="0" u="none" strike="noStrike" cap="none">
                <a:solidFill>
                  <a:srgbClr val="26003F"/>
                </a:solidFill>
                <a:latin typeface="Archivo Black"/>
                <a:ea typeface="Archivo Black"/>
                <a:cs typeface="Archivo Black"/>
                <a:sym typeface="Archivo Black"/>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l"/>
            <a:r>
              <a:rPr lang="id-ID" sz="1400" dirty="0" err="1"/>
              <a:t>Scoring</a:t>
            </a:r>
            <a:endParaRPr lang="id-ID" sz="1400" dirty="0"/>
          </a:p>
        </p:txBody>
      </p:sp>
      <p:sp>
        <p:nvSpPr>
          <p:cNvPr id="2152" name="Google Shape;3265;p62">
            <a:extLst>
              <a:ext uri="{FF2B5EF4-FFF2-40B4-BE49-F238E27FC236}">
                <a16:creationId xmlns:a16="http://schemas.microsoft.com/office/drawing/2014/main" id="{F2C81854-2C0F-EF28-C5D3-890BE4872C3E}"/>
              </a:ext>
            </a:extLst>
          </p:cNvPr>
          <p:cNvSpPr txBox="1">
            <a:spLocks/>
          </p:cNvSpPr>
          <p:nvPr/>
        </p:nvSpPr>
        <p:spPr>
          <a:xfrm>
            <a:off x="6665215" y="2938601"/>
            <a:ext cx="202158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1pPr>
            <a:lvl2pPr marL="914400" marR="0" lvl="1"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2pPr>
            <a:lvl3pPr marL="1371600" marR="0" lvl="2"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3pPr>
            <a:lvl4pPr marL="1828800" marR="0" lvl="3"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4pPr>
            <a:lvl5pPr marL="2286000" marR="0" lvl="4"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5pPr>
            <a:lvl6pPr marL="2743200" marR="0" lvl="5"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6pPr>
            <a:lvl7pPr marL="3200400" marR="0" lvl="6"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7pPr>
            <a:lvl8pPr marL="3657600" marR="0" lvl="7"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8pPr>
            <a:lvl9pPr marL="4114800" marR="0" lvl="8"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9pPr>
          </a:lstStyle>
          <a:p>
            <a:pPr marL="0" indent="0" algn="just">
              <a:buNone/>
            </a:pPr>
            <a:r>
              <a:rPr lang="id-ID" sz="1200" dirty="0"/>
              <a:t>Fokus pada </a:t>
            </a:r>
            <a:r>
              <a:rPr lang="id-ID" sz="1200" i="1" dirty="0" err="1"/>
              <a:t>Recall</a:t>
            </a:r>
            <a:r>
              <a:rPr lang="id-ID" sz="1200" dirty="0"/>
              <a:t> untuk mengurangi </a:t>
            </a:r>
            <a:r>
              <a:rPr lang="id-ID" sz="1200" i="1" dirty="0" err="1"/>
              <a:t>False</a:t>
            </a:r>
            <a:r>
              <a:rPr lang="id-ID" sz="1200" i="1" dirty="0"/>
              <a:t> Negatif</a:t>
            </a:r>
            <a:r>
              <a:rPr lang="id-ID" sz="1200" dirty="0"/>
              <a:t>, sehingga hotel dapat lebih efektif mengantisipasi pembatalan dan mengurangi kerugian.</a:t>
            </a:r>
          </a:p>
        </p:txBody>
      </p:sp>
    </p:spTree>
    <p:extLst>
      <p:ext uri="{BB962C8B-B14F-4D97-AF65-F5344CB8AC3E}">
        <p14:creationId xmlns:p14="http://schemas.microsoft.com/office/powerpoint/2010/main" val="2168439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5">
          <a:extLst>
            <a:ext uri="{FF2B5EF4-FFF2-40B4-BE49-F238E27FC236}">
              <a16:creationId xmlns:a16="http://schemas.microsoft.com/office/drawing/2014/main" id="{546DC035-C498-F2C4-C02F-4598810B16BB}"/>
            </a:ext>
          </a:extLst>
        </p:cNvPr>
        <p:cNvGrpSpPr/>
        <p:nvPr/>
      </p:nvGrpSpPr>
      <p:grpSpPr>
        <a:xfrm>
          <a:off x="0" y="0"/>
          <a:ext cx="0" cy="0"/>
          <a:chOff x="0" y="0"/>
          <a:chExt cx="0" cy="0"/>
        </a:xfrm>
      </p:grpSpPr>
      <p:sp>
        <p:nvSpPr>
          <p:cNvPr id="4" name="Google Shape;900;p46">
            <a:extLst>
              <a:ext uri="{FF2B5EF4-FFF2-40B4-BE49-F238E27FC236}">
                <a16:creationId xmlns:a16="http://schemas.microsoft.com/office/drawing/2014/main" id="{CD9EC555-CE52-CE72-19C1-0CD1131AA795}"/>
              </a:ext>
            </a:extLst>
          </p:cNvPr>
          <p:cNvSpPr txBox="1">
            <a:spLocks noGrp="1"/>
          </p:cNvSpPr>
          <p:nvPr>
            <p:ph type="ctrTitle"/>
          </p:nvPr>
        </p:nvSpPr>
        <p:spPr>
          <a:xfrm>
            <a:off x="713250" y="156735"/>
            <a:ext cx="7717500" cy="3715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1600" noProof="0" dirty="0"/>
              <a:t>MODEL BENCHMARKING (IMBALANCE)</a:t>
            </a:r>
          </a:p>
        </p:txBody>
      </p:sp>
      <p:graphicFrame>
        <p:nvGraphicFramePr>
          <p:cNvPr id="3" name="Google Shape;502;p40">
            <a:extLst>
              <a:ext uri="{FF2B5EF4-FFF2-40B4-BE49-F238E27FC236}">
                <a16:creationId xmlns:a16="http://schemas.microsoft.com/office/drawing/2014/main" id="{F0652BBF-9B68-0F34-EDC6-D53B2E9DA7D3}"/>
              </a:ext>
            </a:extLst>
          </p:cNvPr>
          <p:cNvGraphicFramePr/>
          <p:nvPr>
            <p:extLst>
              <p:ext uri="{D42A27DB-BD31-4B8C-83A1-F6EECF244321}">
                <p14:modId xmlns:p14="http://schemas.microsoft.com/office/powerpoint/2010/main" val="2212481780"/>
              </p:ext>
            </p:extLst>
          </p:nvPr>
        </p:nvGraphicFramePr>
        <p:xfrm>
          <a:off x="713250" y="655765"/>
          <a:ext cx="7717500" cy="2773470"/>
        </p:xfrm>
        <a:graphic>
          <a:graphicData uri="http://schemas.openxmlformats.org/drawingml/2006/table">
            <a:tbl>
              <a:tblPr>
                <a:noFill/>
                <a:tableStyleId>{723B05E6-FEF8-43EB-B482-9C6623DC7C2B}</a:tableStyleId>
              </a:tblPr>
              <a:tblGrid>
                <a:gridCol w="2278500">
                  <a:extLst>
                    <a:ext uri="{9D8B030D-6E8A-4147-A177-3AD203B41FA5}">
                      <a16:colId xmlns:a16="http://schemas.microsoft.com/office/drawing/2014/main" val="20000"/>
                    </a:ext>
                  </a:extLst>
                </a:gridCol>
                <a:gridCol w="1359750">
                  <a:extLst>
                    <a:ext uri="{9D8B030D-6E8A-4147-A177-3AD203B41FA5}">
                      <a16:colId xmlns:a16="http://schemas.microsoft.com/office/drawing/2014/main" val="20001"/>
                    </a:ext>
                  </a:extLst>
                </a:gridCol>
                <a:gridCol w="1359750">
                  <a:extLst>
                    <a:ext uri="{9D8B030D-6E8A-4147-A177-3AD203B41FA5}">
                      <a16:colId xmlns:a16="http://schemas.microsoft.com/office/drawing/2014/main" val="1661079049"/>
                    </a:ext>
                  </a:extLst>
                </a:gridCol>
                <a:gridCol w="1359750">
                  <a:extLst>
                    <a:ext uri="{9D8B030D-6E8A-4147-A177-3AD203B41FA5}">
                      <a16:colId xmlns:a16="http://schemas.microsoft.com/office/drawing/2014/main" val="3640058452"/>
                    </a:ext>
                  </a:extLst>
                </a:gridCol>
                <a:gridCol w="1359750">
                  <a:extLst>
                    <a:ext uri="{9D8B030D-6E8A-4147-A177-3AD203B41FA5}">
                      <a16:colId xmlns:a16="http://schemas.microsoft.com/office/drawing/2014/main" val="3097770583"/>
                    </a:ext>
                  </a:extLst>
                </a:gridCol>
              </a:tblGrid>
              <a:tr h="329266">
                <a:tc>
                  <a:txBody>
                    <a:bodyPr/>
                    <a:lstStyle/>
                    <a:p>
                      <a:pPr marL="0" lvl="0" indent="0" algn="ctr" rtl="0">
                        <a:spcBef>
                          <a:spcPts val="0"/>
                        </a:spcBef>
                        <a:spcAft>
                          <a:spcPts val="0"/>
                        </a:spcAft>
                        <a:buNone/>
                      </a:pPr>
                      <a:r>
                        <a:rPr lang="id-ID" sz="1400" b="1" noProof="0" dirty="0">
                          <a:solidFill>
                            <a:schemeClr val="bg1"/>
                          </a:solidFill>
                          <a:uFill>
                            <a:noFill/>
                          </a:uFill>
                          <a:latin typeface="Assistant"/>
                          <a:ea typeface="Assistant"/>
                          <a:cs typeface="Assistant"/>
                          <a:sym typeface="Assistant"/>
                        </a:rPr>
                        <a:t>Model </a:t>
                      </a:r>
                      <a:r>
                        <a:rPr lang="id-ID" sz="1400" b="1" noProof="0" dirty="0" err="1">
                          <a:solidFill>
                            <a:schemeClr val="bg1"/>
                          </a:solidFill>
                          <a:uFill>
                            <a:noFill/>
                          </a:uFill>
                          <a:latin typeface="Assistant"/>
                          <a:ea typeface="Assistant"/>
                          <a:cs typeface="Assistant"/>
                          <a:sym typeface="Assistant"/>
                        </a:rPr>
                        <a:t>Name</a:t>
                      </a:r>
                      <a:endParaRPr lang="id-ID" sz="1400" b="1" noProof="0" dirty="0">
                        <a:solidFill>
                          <a:schemeClr val="bg1"/>
                        </a:solidFill>
                        <a:latin typeface="Assistant"/>
                        <a:ea typeface="Assistant"/>
                        <a:cs typeface="Assistant"/>
                        <a:sym typeface="Assistan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4000"/>
                    </a:solidFill>
                  </a:tcPr>
                </a:tc>
                <a:tc>
                  <a:txBody>
                    <a:bodyPr/>
                    <a:lstStyle/>
                    <a:p>
                      <a:pPr marL="0" lvl="0" indent="0" algn="ctr" rtl="0">
                        <a:spcBef>
                          <a:spcPts val="0"/>
                        </a:spcBef>
                        <a:spcAft>
                          <a:spcPts val="1600"/>
                        </a:spcAft>
                        <a:buNone/>
                      </a:pPr>
                      <a:r>
                        <a:rPr lang="id-ID" sz="1400" b="1" noProof="0" dirty="0" err="1">
                          <a:solidFill>
                            <a:schemeClr val="bg1"/>
                          </a:solidFill>
                          <a:latin typeface="Assistant"/>
                          <a:ea typeface="Assistant"/>
                          <a:cs typeface="Assistant"/>
                          <a:sym typeface="Assistant"/>
                        </a:rPr>
                        <a:t>Recall</a:t>
                      </a:r>
                      <a:r>
                        <a:rPr lang="id-ID" sz="1400" b="1" noProof="0" dirty="0">
                          <a:solidFill>
                            <a:schemeClr val="bg1"/>
                          </a:solidFill>
                          <a:latin typeface="Assistant"/>
                          <a:ea typeface="Assistant"/>
                          <a:cs typeface="Assistant"/>
                          <a:sym typeface="Assistant"/>
                        </a:rPr>
                        <a:t> CV</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4000"/>
                    </a:solidFill>
                  </a:tcPr>
                </a:tc>
                <a:tc>
                  <a:txBody>
                    <a:bodyPr/>
                    <a:lstStyle/>
                    <a:p>
                      <a:pPr marL="0" lvl="0" indent="0" algn="ctr" rtl="0">
                        <a:spcBef>
                          <a:spcPts val="0"/>
                        </a:spcBef>
                        <a:spcAft>
                          <a:spcPts val="1600"/>
                        </a:spcAft>
                        <a:buNone/>
                      </a:pPr>
                      <a:r>
                        <a:rPr lang="id-ID" sz="1400" b="1" noProof="0" dirty="0" err="1">
                          <a:solidFill>
                            <a:schemeClr val="bg1"/>
                          </a:solidFill>
                          <a:latin typeface="Assistant"/>
                          <a:ea typeface="Assistant"/>
                          <a:cs typeface="Assistant"/>
                          <a:sym typeface="Assistant"/>
                        </a:rPr>
                        <a:t>Recall</a:t>
                      </a:r>
                      <a:r>
                        <a:rPr lang="id-ID" sz="1400" b="1" noProof="0" dirty="0">
                          <a:solidFill>
                            <a:schemeClr val="bg1"/>
                          </a:solidFill>
                          <a:latin typeface="Assistant"/>
                          <a:ea typeface="Assistant"/>
                          <a:cs typeface="Assistant"/>
                          <a:sym typeface="Assistant"/>
                        </a:rPr>
                        <a:t> </a:t>
                      </a:r>
                      <a:r>
                        <a:rPr lang="id-ID" sz="1400" b="1" noProof="0" dirty="0" err="1">
                          <a:solidFill>
                            <a:schemeClr val="bg1"/>
                          </a:solidFill>
                          <a:latin typeface="Assistant"/>
                          <a:ea typeface="Assistant"/>
                          <a:cs typeface="Assistant"/>
                          <a:sym typeface="Assistant"/>
                        </a:rPr>
                        <a:t>Test</a:t>
                      </a:r>
                      <a:endParaRPr lang="id-ID" sz="1400" b="1" noProof="0" dirty="0">
                        <a:solidFill>
                          <a:schemeClr val="bg1"/>
                        </a:solidFill>
                        <a:latin typeface="Assistant"/>
                        <a:ea typeface="Assistant"/>
                        <a:cs typeface="Assistant"/>
                        <a:sym typeface="Assistan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4000"/>
                    </a:solidFill>
                  </a:tcPr>
                </a:tc>
                <a:tc>
                  <a:txBody>
                    <a:bodyPr/>
                    <a:lstStyle/>
                    <a:p>
                      <a:pPr marL="0" lvl="0" indent="0" algn="ctr" rtl="0">
                        <a:spcBef>
                          <a:spcPts val="0"/>
                        </a:spcBef>
                        <a:spcAft>
                          <a:spcPts val="1600"/>
                        </a:spcAft>
                        <a:buNone/>
                      </a:pPr>
                      <a:r>
                        <a:rPr lang="id-ID" sz="1400" b="1" noProof="0" dirty="0">
                          <a:solidFill>
                            <a:schemeClr val="bg1"/>
                          </a:solidFill>
                          <a:latin typeface="Assistant"/>
                          <a:ea typeface="Assistant"/>
                          <a:cs typeface="Assistant"/>
                          <a:sym typeface="Assistant"/>
                        </a:rPr>
                        <a:t>F1 </a:t>
                      </a:r>
                      <a:r>
                        <a:rPr lang="id-ID" sz="1400" b="1" noProof="0" dirty="0" err="1">
                          <a:solidFill>
                            <a:schemeClr val="bg1"/>
                          </a:solidFill>
                          <a:latin typeface="Assistant"/>
                          <a:ea typeface="Assistant"/>
                          <a:cs typeface="Assistant"/>
                          <a:sym typeface="Assistant"/>
                        </a:rPr>
                        <a:t>Test</a:t>
                      </a:r>
                      <a:endParaRPr lang="id-ID" sz="1400" b="1" noProof="0" dirty="0">
                        <a:solidFill>
                          <a:schemeClr val="bg1"/>
                        </a:solidFill>
                        <a:latin typeface="Assistant"/>
                        <a:ea typeface="Assistant"/>
                        <a:cs typeface="Assistant"/>
                        <a:sym typeface="Assistan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4000"/>
                    </a:solidFill>
                  </a:tcPr>
                </a:tc>
                <a:tc>
                  <a:txBody>
                    <a:bodyPr/>
                    <a:lstStyle/>
                    <a:p>
                      <a:pPr marL="0" lvl="0" indent="0" algn="ctr" rtl="0">
                        <a:spcBef>
                          <a:spcPts val="0"/>
                        </a:spcBef>
                        <a:spcAft>
                          <a:spcPts val="1600"/>
                        </a:spcAft>
                        <a:buNone/>
                      </a:pPr>
                      <a:r>
                        <a:rPr lang="id-ID" sz="1400" b="1" noProof="0" dirty="0" err="1">
                          <a:solidFill>
                            <a:schemeClr val="bg1"/>
                          </a:solidFill>
                          <a:latin typeface="Assistant"/>
                          <a:ea typeface="Assistant"/>
                          <a:cs typeface="Assistant"/>
                          <a:sym typeface="Assistant"/>
                        </a:rPr>
                        <a:t>Accuracy</a:t>
                      </a:r>
                      <a:r>
                        <a:rPr lang="id-ID" sz="1400" b="1" noProof="0" dirty="0">
                          <a:solidFill>
                            <a:schemeClr val="bg1"/>
                          </a:solidFill>
                          <a:latin typeface="Assistant"/>
                          <a:ea typeface="Assistant"/>
                          <a:cs typeface="Assistant"/>
                          <a:sym typeface="Assistant"/>
                        </a:rPr>
                        <a:t> </a:t>
                      </a:r>
                      <a:r>
                        <a:rPr lang="id-ID" sz="1400" b="1" noProof="0" dirty="0" err="1">
                          <a:solidFill>
                            <a:schemeClr val="bg1"/>
                          </a:solidFill>
                          <a:latin typeface="Assistant"/>
                          <a:ea typeface="Assistant"/>
                          <a:cs typeface="Assistant"/>
                          <a:sym typeface="Assistant"/>
                        </a:rPr>
                        <a:t>Test</a:t>
                      </a:r>
                      <a:endParaRPr lang="id-ID" sz="1400" b="1" noProof="0" dirty="0">
                        <a:solidFill>
                          <a:schemeClr val="bg1"/>
                        </a:solidFill>
                        <a:latin typeface="Assistant"/>
                        <a:ea typeface="Assistant"/>
                        <a:cs typeface="Assistant"/>
                        <a:sym typeface="Assistan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4000"/>
                    </a:solidFill>
                  </a:tcPr>
                </a:tc>
                <a:extLst>
                  <a:ext uri="{0D108BD9-81ED-4DB2-BD59-A6C34878D82A}">
                    <a16:rowId xmlns:a16="http://schemas.microsoft.com/office/drawing/2014/main" val="10000"/>
                  </a:ext>
                </a:extLst>
              </a:tr>
              <a:tr h="315545">
                <a:tc>
                  <a:txBody>
                    <a:bodyPr/>
                    <a:lstStyle/>
                    <a:p>
                      <a:pPr marL="0" lvl="0" indent="0" algn="l" rtl="0">
                        <a:spcBef>
                          <a:spcPts val="0"/>
                        </a:spcBef>
                        <a:spcAft>
                          <a:spcPts val="0"/>
                        </a:spcAft>
                        <a:buNone/>
                      </a:pPr>
                      <a:r>
                        <a:rPr lang="id-ID" sz="1400" b="1" noProof="0" dirty="0" err="1">
                          <a:solidFill>
                            <a:schemeClr val="tx1"/>
                          </a:solidFill>
                          <a:latin typeface="Assistant"/>
                          <a:ea typeface="Assistant"/>
                          <a:cs typeface="Assistant"/>
                          <a:sym typeface="Assistant"/>
                        </a:rPr>
                        <a:t>XGBoost</a:t>
                      </a:r>
                      <a:endParaRPr lang="id-ID" sz="1400" b="1" noProof="0" dirty="0">
                        <a:solidFill>
                          <a:schemeClr val="tx1"/>
                        </a:solidFill>
                        <a:latin typeface="Assistant"/>
                        <a:ea typeface="Assistant"/>
                        <a:cs typeface="Assistant"/>
                        <a:sym typeface="Assistan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0.337598</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0.336188</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0.415894</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0.776483</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0001"/>
                  </a:ext>
                </a:extLst>
              </a:tr>
              <a:tr h="315545">
                <a:tc>
                  <a:txBody>
                    <a:bodyPr/>
                    <a:lstStyle/>
                    <a:p>
                      <a:pPr marL="0" lvl="0" indent="0" algn="l" rtl="0">
                        <a:spcBef>
                          <a:spcPts val="0"/>
                        </a:spcBef>
                        <a:spcAft>
                          <a:spcPts val="0"/>
                        </a:spcAft>
                        <a:buNone/>
                      </a:pPr>
                      <a:r>
                        <a:rPr lang="id-ID" sz="1400" b="1" noProof="0" dirty="0">
                          <a:solidFill>
                            <a:schemeClr val="tx1"/>
                          </a:solidFill>
                          <a:latin typeface="Assistant"/>
                          <a:ea typeface="Assistant"/>
                          <a:cs typeface="Assistant"/>
                          <a:sym typeface="Assistant"/>
                        </a:rPr>
                        <a:t>KNN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0.314631</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0.304069</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0.342995</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0.724278</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3658336290"/>
                  </a:ext>
                </a:extLst>
              </a:tr>
              <a:tr h="315545">
                <a:tc>
                  <a:txBody>
                    <a:bodyPr/>
                    <a:lstStyle/>
                    <a:p>
                      <a:pPr marL="0" lvl="0" indent="0" algn="l" rtl="0">
                        <a:spcBef>
                          <a:spcPts val="0"/>
                        </a:spcBef>
                        <a:spcAft>
                          <a:spcPts val="0"/>
                        </a:spcAft>
                        <a:buNone/>
                      </a:pPr>
                      <a:r>
                        <a:rPr lang="id-ID" sz="1400" b="1" noProof="0" dirty="0" err="1">
                          <a:solidFill>
                            <a:schemeClr val="tx1"/>
                          </a:solidFill>
                          <a:latin typeface="Assistant"/>
                          <a:ea typeface="Assistant"/>
                          <a:cs typeface="Assistant"/>
                          <a:sym typeface="Assistant"/>
                        </a:rPr>
                        <a:t>LightGBM</a:t>
                      </a:r>
                      <a:endParaRPr lang="id-ID" sz="1400" b="1" noProof="0" dirty="0">
                        <a:solidFill>
                          <a:schemeClr val="tx1"/>
                        </a:solidFill>
                        <a:latin typeface="Assistant"/>
                        <a:ea typeface="Assistant"/>
                        <a:cs typeface="Assistant"/>
                        <a:sym typeface="Assistan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0.308182</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0.306210</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0.394483</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1600"/>
                        </a:spcAft>
                        <a:buClr>
                          <a:srgbClr val="000000"/>
                        </a:buClr>
                        <a:buSzTx/>
                        <a:buFont typeface="Arial"/>
                        <a:buNone/>
                        <a:tabLst/>
                        <a:defRPr/>
                      </a:pPr>
                      <a:r>
                        <a:rPr lang="id-ID" sz="1200" b="0" noProof="0" dirty="0">
                          <a:solidFill>
                            <a:schemeClr val="tx1"/>
                          </a:solidFill>
                          <a:latin typeface="Assistant"/>
                          <a:ea typeface="Assistant"/>
                          <a:cs typeface="Assistant"/>
                          <a:sym typeface="Assistant"/>
                        </a:rPr>
                        <a:t>0.777496</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69294430"/>
                  </a:ext>
                </a:extLst>
              </a:tr>
              <a:tr h="315545">
                <a:tc>
                  <a:txBody>
                    <a:bodyPr/>
                    <a:lstStyle/>
                    <a:p>
                      <a:pPr marL="0" lvl="0" indent="0" algn="l" rtl="0">
                        <a:spcBef>
                          <a:spcPts val="0"/>
                        </a:spcBef>
                        <a:spcAft>
                          <a:spcPts val="0"/>
                        </a:spcAft>
                        <a:buNone/>
                      </a:pPr>
                      <a:r>
                        <a:rPr lang="id-ID" sz="1400" b="1" noProof="0" dirty="0" err="1">
                          <a:solidFill>
                            <a:schemeClr val="tx1"/>
                          </a:solidFill>
                          <a:latin typeface="Assistant"/>
                          <a:ea typeface="Assistant"/>
                          <a:cs typeface="Assistant"/>
                          <a:sym typeface="Assistant"/>
                        </a:rPr>
                        <a:t>Random</a:t>
                      </a:r>
                      <a:r>
                        <a:rPr lang="id-ID" sz="1400" b="1" noProof="0" dirty="0">
                          <a:solidFill>
                            <a:schemeClr val="tx1"/>
                          </a:solidFill>
                          <a:latin typeface="Assistant"/>
                          <a:ea typeface="Assistant"/>
                          <a:cs typeface="Assistant"/>
                          <a:sym typeface="Assistant"/>
                        </a:rPr>
                        <a:t> </a:t>
                      </a:r>
                      <a:r>
                        <a:rPr lang="id-ID" sz="1400" b="1" noProof="0" dirty="0" err="1">
                          <a:solidFill>
                            <a:schemeClr val="tx1"/>
                          </a:solidFill>
                          <a:latin typeface="Assistant"/>
                          <a:ea typeface="Assistant"/>
                          <a:cs typeface="Assistant"/>
                          <a:sym typeface="Assistant"/>
                        </a:rPr>
                        <a:t>Forest</a:t>
                      </a:r>
                      <a:endParaRPr lang="id-ID" sz="1400" b="1" noProof="0" dirty="0">
                        <a:solidFill>
                          <a:schemeClr val="tx1"/>
                        </a:solidFill>
                        <a:latin typeface="Assistant"/>
                        <a:ea typeface="Assistant"/>
                        <a:cs typeface="Assistant"/>
                        <a:sym typeface="Assistan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0.283579</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0.256959</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0.280374</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0.687785</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237604787"/>
                  </a:ext>
                </a:extLst>
              </a:tr>
              <a:tr h="315545">
                <a:tc>
                  <a:txBody>
                    <a:bodyPr/>
                    <a:lstStyle/>
                    <a:p>
                      <a:pPr marL="0" lvl="0" indent="0" algn="l" rtl="0">
                        <a:spcBef>
                          <a:spcPts val="0"/>
                        </a:spcBef>
                        <a:spcAft>
                          <a:spcPts val="0"/>
                        </a:spcAft>
                        <a:buNone/>
                      </a:pPr>
                      <a:r>
                        <a:rPr lang="id-ID" sz="1400" b="1" noProof="0" dirty="0" err="1">
                          <a:solidFill>
                            <a:schemeClr val="tx1"/>
                          </a:solidFill>
                          <a:latin typeface="Assistant"/>
                          <a:ea typeface="Assistant"/>
                          <a:cs typeface="Assistant"/>
                          <a:sym typeface="Assistant"/>
                        </a:rPr>
                        <a:t>Decision</a:t>
                      </a:r>
                      <a:r>
                        <a:rPr lang="id-ID" sz="1400" b="1" noProof="0" dirty="0">
                          <a:solidFill>
                            <a:schemeClr val="tx1"/>
                          </a:solidFill>
                          <a:latin typeface="Assistant"/>
                          <a:ea typeface="Assistant"/>
                          <a:cs typeface="Assistant"/>
                          <a:sym typeface="Assistant"/>
                        </a:rPr>
                        <a:t> Tree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0.266449</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0.244111</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0.253615</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0.781044</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3197578804"/>
                  </a:ext>
                </a:extLst>
              </a:tr>
              <a:tr h="315545">
                <a:tc>
                  <a:txBody>
                    <a:bodyPr/>
                    <a:lstStyle/>
                    <a:p>
                      <a:pPr marL="0" lvl="0" indent="0" algn="l" rtl="0">
                        <a:spcBef>
                          <a:spcPts val="0"/>
                        </a:spcBef>
                        <a:spcAft>
                          <a:spcPts val="0"/>
                        </a:spcAft>
                        <a:buNone/>
                      </a:pPr>
                      <a:r>
                        <a:rPr lang="id-ID" sz="1400" b="1" noProof="0" dirty="0" err="1">
                          <a:solidFill>
                            <a:schemeClr val="tx1"/>
                          </a:solidFill>
                          <a:latin typeface="Assistant"/>
                          <a:ea typeface="Assistant"/>
                          <a:cs typeface="Assistant"/>
                          <a:sym typeface="Assistant"/>
                        </a:rPr>
                        <a:t>Logistic</a:t>
                      </a:r>
                      <a:r>
                        <a:rPr lang="id-ID" sz="1400" b="1" noProof="0" dirty="0">
                          <a:solidFill>
                            <a:schemeClr val="tx1"/>
                          </a:solidFill>
                          <a:latin typeface="Assistant"/>
                          <a:ea typeface="Assistant"/>
                          <a:cs typeface="Assistant"/>
                          <a:sym typeface="Assistant"/>
                        </a:rPr>
                        <a:t> </a:t>
                      </a:r>
                      <a:r>
                        <a:rPr lang="id-ID" sz="1400" b="1" noProof="0" dirty="0" err="1">
                          <a:solidFill>
                            <a:schemeClr val="tx1"/>
                          </a:solidFill>
                          <a:latin typeface="Assistant"/>
                          <a:ea typeface="Assistant"/>
                          <a:cs typeface="Assistant"/>
                          <a:sym typeface="Assistant"/>
                        </a:rPr>
                        <a:t>Regression</a:t>
                      </a:r>
                      <a:endParaRPr lang="id-ID" sz="1400" b="1" noProof="0" dirty="0">
                        <a:solidFill>
                          <a:schemeClr val="tx1"/>
                        </a:solidFill>
                        <a:latin typeface="Assistant"/>
                        <a:ea typeface="Assistant"/>
                        <a:cs typeface="Assistant"/>
                        <a:sym typeface="Assistan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0.246123</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0.252677</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0.353293</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0.659909</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2608820310"/>
                  </a:ext>
                </a:extLst>
              </a:tr>
            </a:tbl>
          </a:graphicData>
        </a:graphic>
      </p:graphicFrame>
      <p:sp>
        <p:nvSpPr>
          <p:cNvPr id="5" name="Google Shape;3265;p62">
            <a:extLst>
              <a:ext uri="{FF2B5EF4-FFF2-40B4-BE49-F238E27FC236}">
                <a16:creationId xmlns:a16="http://schemas.microsoft.com/office/drawing/2014/main" id="{79980365-5D04-E56F-A689-0FFF22461453}"/>
              </a:ext>
            </a:extLst>
          </p:cNvPr>
          <p:cNvSpPr txBox="1">
            <a:spLocks/>
          </p:cNvSpPr>
          <p:nvPr/>
        </p:nvSpPr>
        <p:spPr>
          <a:xfrm>
            <a:off x="630175" y="3670121"/>
            <a:ext cx="780057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1pPr>
            <a:lvl2pPr marL="914400" marR="0" lvl="1"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2pPr>
            <a:lvl3pPr marL="1371600" marR="0" lvl="2"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3pPr>
            <a:lvl4pPr marL="1828800" marR="0" lvl="3"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4pPr>
            <a:lvl5pPr marL="2286000" marR="0" lvl="4"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5pPr>
            <a:lvl6pPr marL="2743200" marR="0" lvl="5"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6pPr>
            <a:lvl7pPr marL="3200400" marR="0" lvl="6"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7pPr>
            <a:lvl8pPr marL="3657600" marR="0" lvl="7"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8pPr>
            <a:lvl9pPr marL="4114800" marR="0" lvl="8"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9pPr>
          </a:lstStyle>
          <a:p>
            <a:pPr marL="0" indent="0" algn="just">
              <a:buNone/>
            </a:pPr>
            <a:r>
              <a:rPr lang="id-ID" sz="1200" dirty="0"/>
              <a:t>Meskipun </a:t>
            </a:r>
            <a:r>
              <a:rPr lang="id-ID" sz="1200" dirty="0" err="1"/>
              <a:t>LightGBM</a:t>
            </a:r>
            <a:r>
              <a:rPr lang="id-ID" sz="1200" dirty="0"/>
              <a:t> memiliki </a:t>
            </a:r>
            <a:r>
              <a:rPr lang="id-ID" sz="1200" dirty="0" err="1"/>
              <a:t>acurracy</a:t>
            </a:r>
            <a:r>
              <a:rPr lang="id-ID" sz="1200" dirty="0"/>
              <a:t> yang sama, </a:t>
            </a:r>
            <a:r>
              <a:rPr lang="id-ID" sz="1200" b="1" dirty="0" err="1"/>
              <a:t>XGBoost</a:t>
            </a:r>
            <a:r>
              <a:rPr lang="id-ID" sz="1200" b="1" dirty="0"/>
              <a:t> mengungguli di </a:t>
            </a:r>
            <a:r>
              <a:rPr lang="id-ID" sz="1200" b="1" dirty="0" err="1"/>
              <a:t>recall</a:t>
            </a:r>
            <a:r>
              <a:rPr lang="id-ID" sz="1200" b="1" dirty="0"/>
              <a:t> dan f1-score</a:t>
            </a:r>
            <a:r>
              <a:rPr lang="id-ID" sz="1200" dirty="0"/>
              <a:t>, menjadikannya model yang lebih andal dan seimbang secara keseluruhan untuk prediksi pada data uji pada kondisi </a:t>
            </a:r>
            <a:r>
              <a:rPr lang="id-ID" sz="1200" dirty="0" err="1"/>
              <a:t>imbalance</a:t>
            </a:r>
            <a:r>
              <a:rPr lang="id-ID" sz="1200" dirty="0"/>
              <a:t>.</a:t>
            </a:r>
          </a:p>
        </p:txBody>
      </p:sp>
    </p:spTree>
    <p:extLst>
      <p:ext uri="{BB962C8B-B14F-4D97-AF65-F5344CB8AC3E}">
        <p14:creationId xmlns:p14="http://schemas.microsoft.com/office/powerpoint/2010/main" val="926083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75">
          <a:extLst>
            <a:ext uri="{FF2B5EF4-FFF2-40B4-BE49-F238E27FC236}">
              <a16:creationId xmlns:a16="http://schemas.microsoft.com/office/drawing/2014/main" id="{ABF9DDFE-5523-F735-0083-7D7E3592D59D}"/>
            </a:ext>
          </a:extLst>
        </p:cNvPr>
        <p:cNvGrpSpPr/>
        <p:nvPr/>
      </p:nvGrpSpPr>
      <p:grpSpPr>
        <a:xfrm>
          <a:off x="0" y="0"/>
          <a:ext cx="0" cy="0"/>
          <a:chOff x="0" y="0"/>
          <a:chExt cx="0" cy="0"/>
        </a:xfrm>
      </p:grpSpPr>
      <p:sp>
        <p:nvSpPr>
          <p:cNvPr id="4" name="Google Shape;900;p46">
            <a:extLst>
              <a:ext uri="{FF2B5EF4-FFF2-40B4-BE49-F238E27FC236}">
                <a16:creationId xmlns:a16="http://schemas.microsoft.com/office/drawing/2014/main" id="{CAF816BE-3B40-D85A-EA3E-9F1FB0E9FB81}"/>
              </a:ext>
            </a:extLst>
          </p:cNvPr>
          <p:cNvSpPr txBox="1">
            <a:spLocks noGrp="1"/>
          </p:cNvSpPr>
          <p:nvPr>
            <p:ph type="ctrTitle"/>
          </p:nvPr>
        </p:nvSpPr>
        <p:spPr>
          <a:xfrm>
            <a:off x="713250" y="156735"/>
            <a:ext cx="7717500" cy="3715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1600" noProof="0" dirty="0"/>
              <a:t>MODEL BENCHMARKING (BALANCE)</a:t>
            </a:r>
          </a:p>
        </p:txBody>
      </p:sp>
      <p:graphicFrame>
        <p:nvGraphicFramePr>
          <p:cNvPr id="3" name="Google Shape;502;p40">
            <a:extLst>
              <a:ext uri="{FF2B5EF4-FFF2-40B4-BE49-F238E27FC236}">
                <a16:creationId xmlns:a16="http://schemas.microsoft.com/office/drawing/2014/main" id="{E514431F-2B26-659A-4F78-348F54916E2C}"/>
              </a:ext>
            </a:extLst>
          </p:cNvPr>
          <p:cNvGraphicFramePr/>
          <p:nvPr>
            <p:extLst>
              <p:ext uri="{D42A27DB-BD31-4B8C-83A1-F6EECF244321}">
                <p14:modId xmlns:p14="http://schemas.microsoft.com/office/powerpoint/2010/main" val="2102756556"/>
              </p:ext>
            </p:extLst>
          </p:nvPr>
        </p:nvGraphicFramePr>
        <p:xfrm>
          <a:off x="630175" y="767525"/>
          <a:ext cx="7952270" cy="2011560"/>
        </p:xfrm>
        <a:graphic>
          <a:graphicData uri="http://schemas.openxmlformats.org/drawingml/2006/table">
            <a:tbl>
              <a:tblPr>
                <a:noFill/>
                <a:tableStyleId>{723B05E6-FEF8-43EB-B482-9C6623DC7C2B}</a:tableStyleId>
              </a:tblPr>
              <a:tblGrid>
                <a:gridCol w="1799382">
                  <a:extLst>
                    <a:ext uri="{9D8B030D-6E8A-4147-A177-3AD203B41FA5}">
                      <a16:colId xmlns:a16="http://schemas.microsoft.com/office/drawing/2014/main" val="1149568525"/>
                    </a:ext>
                  </a:extLst>
                </a:gridCol>
                <a:gridCol w="1544888">
                  <a:extLst>
                    <a:ext uri="{9D8B030D-6E8A-4147-A177-3AD203B41FA5}">
                      <a16:colId xmlns:a16="http://schemas.microsoft.com/office/drawing/2014/main" val="20000"/>
                    </a:ext>
                  </a:extLst>
                </a:gridCol>
                <a:gridCol w="1152000">
                  <a:extLst>
                    <a:ext uri="{9D8B030D-6E8A-4147-A177-3AD203B41FA5}">
                      <a16:colId xmlns:a16="http://schemas.microsoft.com/office/drawing/2014/main" val="20001"/>
                    </a:ext>
                  </a:extLst>
                </a:gridCol>
                <a:gridCol w="1152000">
                  <a:extLst>
                    <a:ext uri="{9D8B030D-6E8A-4147-A177-3AD203B41FA5}">
                      <a16:colId xmlns:a16="http://schemas.microsoft.com/office/drawing/2014/main" val="1661079049"/>
                    </a:ext>
                  </a:extLst>
                </a:gridCol>
                <a:gridCol w="1152000">
                  <a:extLst>
                    <a:ext uri="{9D8B030D-6E8A-4147-A177-3AD203B41FA5}">
                      <a16:colId xmlns:a16="http://schemas.microsoft.com/office/drawing/2014/main" val="3640058452"/>
                    </a:ext>
                  </a:extLst>
                </a:gridCol>
                <a:gridCol w="1152000">
                  <a:extLst>
                    <a:ext uri="{9D8B030D-6E8A-4147-A177-3AD203B41FA5}">
                      <a16:colId xmlns:a16="http://schemas.microsoft.com/office/drawing/2014/main" val="3097770583"/>
                    </a:ext>
                  </a:extLst>
                </a:gridCol>
              </a:tblGrid>
              <a:tr h="329266">
                <a:tc>
                  <a:txBody>
                    <a:bodyPr/>
                    <a:lstStyle/>
                    <a:p>
                      <a:pPr marL="0" lvl="0" indent="0" algn="ctr" rtl="0">
                        <a:spcBef>
                          <a:spcPts val="0"/>
                        </a:spcBef>
                        <a:spcAft>
                          <a:spcPts val="0"/>
                        </a:spcAft>
                        <a:buNone/>
                      </a:pPr>
                      <a:r>
                        <a:rPr lang="id-ID" sz="1400" b="1" noProof="0" dirty="0" err="1">
                          <a:solidFill>
                            <a:schemeClr val="bg1"/>
                          </a:solidFill>
                          <a:latin typeface="Assistant"/>
                          <a:ea typeface="Assistant"/>
                          <a:cs typeface="Assistant"/>
                          <a:sym typeface="Assistant"/>
                        </a:rPr>
                        <a:t>Balancing</a:t>
                      </a:r>
                      <a:r>
                        <a:rPr lang="id-ID" sz="1400" b="1" noProof="0" dirty="0">
                          <a:solidFill>
                            <a:schemeClr val="bg1"/>
                          </a:solidFill>
                          <a:latin typeface="Assistant"/>
                          <a:ea typeface="Assistant"/>
                          <a:cs typeface="Assistant"/>
                          <a:sym typeface="Assistant"/>
                        </a:rPr>
                        <a:t> </a:t>
                      </a:r>
                      <a:r>
                        <a:rPr lang="id-ID" sz="1400" b="1" noProof="0" dirty="0" err="1">
                          <a:solidFill>
                            <a:schemeClr val="bg1"/>
                          </a:solidFill>
                          <a:latin typeface="Assistant"/>
                          <a:ea typeface="Assistant"/>
                          <a:cs typeface="Assistant"/>
                          <a:sym typeface="Assistant"/>
                        </a:rPr>
                        <a:t>Method</a:t>
                      </a:r>
                      <a:endParaRPr lang="id-ID" sz="1400" b="1" noProof="0" dirty="0">
                        <a:solidFill>
                          <a:schemeClr val="bg1"/>
                        </a:solidFill>
                        <a:latin typeface="Assistant"/>
                        <a:ea typeface="Assistant"/>
                        <a:cs typeface="Assistant"/>
                        <a:sym typeface="Assistan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4000"/>
                    </a:solidFill>
                  </a:tcPr>
                </a:tc>
                <a:tc>
                  <a:txBody>
                    <a:bodyPr/>
                    <a:lstStyle/>
                    <a:p>
                      <a:pPr marL="0" lvl="0" indent="0" algn="ctr" rtl="0">
                        <a:spcBef>
                          <a:spcPts val="0"/>
                        </a:spcBef>
                        <a:spcAft>
                          <a:spcPts val="0"/>
                        </a:spcAft>
                        <a:buNone/>
                      </a:pPr>
                      <a:r>
                        <a:rPr lang="id-ID" sz="1400" b="1" noProof="0" dirty="0">
                          <a:solidFill>
                            <a:schemeClr val="bg1"/>
                          </a:solidFill>
                          <a:uFill>
                            <a:noFill/>
                          </a:uFill>
                          <a:latin typeface="Assistant"/>
                          <a:ea typeface="Assistant"/>
                          <a:cs typeface="Assistant"/>
                          <a:sym typeface="Assistant"/>
                        </a:rPr>
                        <a:t>Best Model</a:t>
                      </a:r>
                      <a:endParaRPr lang="id-ID" sz="1400" b="1" noProof="0" dirty="0">
                        <a:solidFill>
                          <a:schemeClr val="bg1"/>
                        </a:solidFill>
                        <a:latin typeface="Assistant"/>
                        <a:ea typeface="Assistant"/>
                        <a:cs typeface="Assistant"/>
                        <a:sym typeface="Assistan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4000"/>
                    </a:solidFill>
                  </a:tcPr>
                </a:tc>
                <a:tc>
                  <a:txBody>
                    <a:bodyPr/>
                    <a:lstStyle/>
                    <a:p>
                      <a:pPr marL="0" lvl="0" indent="0" algn="ctr" rtl="0">
                        <a:spcBef>
                          <a:spcPts val="0"/>
                        </a:spcBef>
                        <a:spcAft>
                          <a:spcPts val="1600"/>
                        </a:spcAft>
                        <a:buNone/>
                      </a:pPr>
                      <a:r>
                        <a:rPr lang="id-ID" sz="1400" b="1" noProof="0" dirty="0" err="1">
                          <a:solidFill>
                            <a:schemeClr val="bg1"/>
                          </a:solidFill>
                          <a:latin typeface="Assistant"/>
                          <a:ea typeface="Assistant"/>
                          <a:cs typeface="Assistant"/>
                          <a:sym typeface="Assistant"/>
                        </a:rPr>
                        <a:t>Recall</a:t>
                      </a:r>
                      <a:r>
                        <a:rPr lang="id-ID" sz="1400" b="1" noProof="0" dirty="0">
                          <a:solidFill>
                            <a:schemeClr val="bg1"/>
                          </a:solidFill>
                          <a:latin typeface="Assistant"/>
                          <a:ea typeface="Assistant"/>
                          <a:cs typeface="Assistant"/>
                          <a:sym typeface="Assistant"/>
                        </a:rPr>
                        <a:t> CV</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4000"/>
                    </a:solidFill>
                  </a:tcPr>
                </a:tc>
                <a:tc>
                  <a:txBody>
                    <a:bodyPr/>
                    <a:lstStyle/>
                    <a:p>
                      <a:pPr marL="0" lvl="0" indent="0" algn="ctr" rtl="0">
                        <a:spcBef>
                          <a:spcPts val="0"/>
                        </a:spcBef>
                        <a:spcAft>
                          <a:spcPts val="1600"/>
                        </a:spcAft>
                        <a:buNone/>
                      </a:pPr>
                      <a:r>
                        <a:rPr lang="id-ID" sz="1400" b="1" noProof="0" dirty="0" err="1">
                          <a:solidFill>
                            <a:schemeClr val="bg1"/>
                          </a:solidFill>
                          <a:latin typeface="Assistant"/>
                          <a:ea typeface="Assistant"/>
                          <a:cs typeface="Assistant"/>
                          <a:sym typeface="Assistant"/>
                        </a:rPr>
                        <a:t>Std</a:t>
                      </a:r>
                      <a:r>
                        <a:rPr lang="id-ID" sz="1400" b="1" noProof="0" dirty="0">
                          <a:solidFill>
                            <a:schemeClr val="bg1"/>
                          </a:solidFill>
                          <a:latin typeface="Assistant"/>
                          <a:ea typeface="Assistant"/>
                          <a:cs typeface="Assistant"/>
                          <a:sym typeface="Assistant"/>
                        </a:rPr>
                        <a:t> </a:t>
                      </a:r>
                      <a:r>
                        <a:rPr lang="id-ID" sz="1400" b="1" noProof="0" dirty="0" err="1">
                          <a:solidFill>
                            <a:schemeClr val="bg1"/>
                          </a:solidFill>
                          <a:latin typeface="Assistant"/>
                          <a:ea typeface="Assistant"/>
                          <a:cs typeface="Assistant"/>
                          <a:sym typeface="Assistant"/>
                        </a:rPr>
                        <a:t>Recall</a:t>
                      </a:r>
                      <a:r>
                        <a:rPr lang="id-ID" sz="1400" b="1" noProof="0" dirty="0">
                          <a:solidFill>
                            <a:schemeClr val="bg1"/>
                          </a:solidFill>
                          <a:latin typeface="Assistant"/>
                          <a:ea typeface="Assistant"/>
                          <a:cs typeface="Assistant"/>
                          <a:sym typeface="Assistant"/>
                        </a:rPr>
                        <a:t> CV</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4000"/>
                    </a:solidFill>
                  </a:tcPr>
                </a:tc>
                <a:tc>
                  <a:txBody>
                    <a:bodyPr/>
                    <a:lstStyle/>
                    <a:p>
                      <a:pPr marL="0" lvl="0" indent="0" algn="ctr" rtl="0">
                        <a:spcBef>
                          <a:spcPts val="0"/>
                        </a:spcBef>
                        <a:spcAft>
                          <a:spcPts val="1600"/>
                        </a:spcAft>
                        <a:buNone/>
                      </a:pPr>
                      <a:r>
                        <a:rPr lang="id-ID" sz="1400" b="1" noProof="0" dirty="0" err="1">
                          <a:solidFill>
                            <a:schemeClr val="bg1"/>
                          </a:solidFill>
                          <a:latin typeface="Assistant"/>
                          <a:ea typeface="Assistant"/>
                          <a:cs typeface="Assistant"/>
                          <a:sym typeface="Assistant"/>
                        </a:rPr>
                        <a:t>Recall</a:t>
                      </a:r>
                      <a:r>
                        <a:rPr lang="id-ID" sz="1400" b="1" noProof="0" dirty="0">
                          <a:solidFill>
                            <a:schemeClr val="bg1"/>
                          </a:solidFill>
                          <a:latin typeface="Assistant"/>
                          <a:ea typeface="Assistant"/>
                          <a:cs typeface="Assistant"/>
                          <a:sym typeface="Assistant"/>
                        </a:rPr>
                        <a:t> </a:t>
                      </a:r>
                      <a:r>
                        <a:rPr lang="id-ID" sz="1400" b="1" noProof="0" dirty="0" err="1">
                          <a:solidFill>
                            <a:schemeClr val="bg1"/>
                          </a:solidFill>
                          <a:latin typeface="Assistant"/>
                          <a:ea typeface="Assistant"/>
                          <a:cs typeface="Assistant"/>
                          <a:sym typeface="Assistant"/>
                        </a:rPr>
                        <a:t>Test</a:t>
                      </a:r>
                      <a:endParaRPr lang="id-ID" sz="1400" b="1" noProof="0" dirty="0">
                        <a:solidFill>
                          <a:schemeClr val="bg1"/>
                        </a:solidFill>
                        <a:latin typeface="Assistant"/>
                        <a:ea typeface="Assistant"/>
                        <a:cs typeface="Assistant"/>
                        <a:sym typeface="Assistan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4000"/>
                    </a:solidFill>
                  </a:tcPr>
                </a:tc>
                <a:tc>
                  <a:txBody>
                    <a:bodyPr/>
                    <a:lstStyle/>
                    <a:p>
                      <a:pPr marL="0" lvl="0" indent="0" algn="ctr" rtl="0">
                        <a:spcBef>
                          <a:spcPts val="0"/>
                        </a:spcBef>
                        <a:spcAft>
                          <a:spcPts val="1600"/>
                        </a:spcAft>
                        <a:buNone/>
                      </a:pPr>
                      <a:r>
                        <a:rPr lang="id-ID" sz="1400" b="1" noProof="0" dirty="0" err="1">
                          <a:solidFill>
                            <a:schemeClr val="bg1"/>
                          </a:solidFill>
                          <a:latin typeface="Assistant"/>
                          <a:ea typeface="Assistant"/>
                          <a:cs typeface="Assistant"/>
                          <a:sym typeface="Assistant"/>
                        </a:rPr>
                        <a:t>Recall</a:t>
                      </a:r>
                      <a:r>
                        <a:rPr lang="id-ID" sz="1400" b="1" noProof="0" dirty="0">
                          <a:solidFill>
                            <a:schemeClr val="bg1"/>
                          </a:solidFill>
                          <a:latin typeface="Assistant"/>
                          <a:ea typeface="Assistant"/>
                          <a:cs typeface="Assistant"/>
                          <a:sym typeface="Assistant"/>
                        </a:rPr>
                        <a:t> Gap</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4000"/>
                    </a:solidFill>
                  </a:tcPr>
                </a:tc>
                <a:extLst>
                  <a:ext uri="{0D108BD9-81ED-4DB2-BD59-A6C34878D82A}">
                    <a16:rowId xmlns:a16="http://schemas.microsoft.com/office/drawing/2014/main" val="10000"/>
                  </a:ext>
                </a:extLst>
              </a:tr>
              <a:tr h="315545">
                <a:tc>
                  <a:txBody>
                    <a:bodyPr/>
                    <a:lstStyle/>
                    <a:p>
                      <a:pPr marL="0" lvl="0" indent="0" algn="l" rtl="0">
                        <a:spcBef>
                          <a:spcPts val="0"/>
                        </a:spcBef>
                        <a:spcAft>
                          <a:spcPts val="0"/>
                        </a:spcAft>
                        <a:buNone/>
                      </a:pPr>
                      <a:r>
                        <a:rPr lang="id-ID" sz="1400" b="1" noProof="0" dirty="0" err="1">
                          <a:solidFill>
                            <a:schemeClr val="tx1"/>
                          </a:solidFill>
                          <a:latin typeface="Assistant"/>
                          <a:ea typeface="Assistant"/>
                          <a:cs typeface="Assistant"/>
                          <a:sym typeface="Assistant"/>
                        </a:rPr>
                        <a:t>Undersampling</a:t>
                      </a:r>
                      <a:endParaRPr lang="id-ID" sz="1400" b="1" noProof="0" dirty="0">
                        <a:solidFill>
                          <a:schemeClr val="tx1"/>
                        </a:solidFill>
                        <a:latin typeface="Assistant"/>
                        <a:ea typeface="Assistant"/>
                        <a:cs typeface="Assistant"/>
                        <a:sym typeface="Assistan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897"/>
                    </a:solidFill>
                  </a:tcPr>
                </a:tc>
                <a:tc>
                  <a:txBody>
                    <a:bodyPr/>
                    <a:lstStyle/>
                    <a:p>
                      <a:pPr marL="0" lvl="0" indent="0" algn="ctr" rtl="0">
                        <a:spcBef>
                          <a:spcPts val="0"/>
                        </a:spcBef>
                        <a:spcAft>
                          <a:spcPts val="0"/>
                        </a:spcAft>
                        <a:buNone/>
                      </a:pPr>
                      <a:r>
                        <a:rPr lang="id-ID" sz="1400" b="0" noProof="0" dirty="0" err="1">
                          <a:solidFill>
                            <a:schemeClr val="tx1"/>
                          </a:solidFill>
                          <a:latin typeface="Assistant"/>
                          <a:ea typeface="Assistant"/>
                          <a:cs typeface="Assistant"/>
                          <a:sym typeface="Assistant"/>
                        </a:rPr>
                        <a:t>LightGBM</a:t>
                      </a:r>
                      <a:endParaRPr lang="id-ID" sz="1400" b="0" noProof="0" dirty="0">
                        <a:solidFill>
                          <a:schemeClr val="tx1"/>
                        </a:solidFill>
                        <a:latin typeface="Assistant"/>
                        <a:ea typeface="Assistant"/>
                        <a:cs typeface="Assistant"/>
                        <a:sym typeface="Assistan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0.826645</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0.026869</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0.841542</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897"/>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-0.014897</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0001"/>
                  </a:ext>
                </a:extLst>
              </a:tr>
              <a:tr h="315545">
                <a:tc>
                  <a:txBody>
                    <a:bodyPr/>
                    <a:lstStyle/>
                    <a:p>
                      <a:pPr marL="0" lvl="0" indent="0" algn="l" rtl="0">
                        <a:spcBef>
                          <a:spcPts val="0"/>
                        </a:spcBef>
                        <a:spcAft>
                          <a:spcPts val="0"/>
                        </a:spcAft>
                        <a:buNone/>
                      </a:pPr>
                      <a:r>
                        <a:rPr lang="id-ID" sz="1400" b="1" noProof="0" dirty="0" err="1">
                          <a:solidFill>
                            <a:schemeClr val="tx1"/>
                          </a:solidFill>
                          <a:latin typeface="Assistant"/>
                          <a:ea typeface="Assistant"/>
                          <a:cs typeface="Assistant"/>
                          <a:sym typeface="Assistant"/>
                        </a:rPr>
                        <a:t>Oversampling</a:t>
                      </a:r>
                      <a:endParaRPr lang="id-ID" sz="1400" b="1" noProof="0" dirty="0">
                        <a:solidFill>
                          <a:schemeClr val="tx1"/>
                        </a:solidFill>
                        <a:latin typeface="Assistant"/>
                        <a:ea typeface="Assistant"/>
                        <a:cs typeface="Assistant"/>
                        <a:sym typeface="Assistan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897"/>
                    </a:solidFill>
                  </a:tcPr>
                </a:tc>
                <a:tc>
                  <a:txBody>
                    <a:bodyPr/>
                    <a:lstStyle/>
                    <a:p>
                      <a:pPr marL="0" lvl="0" indent="0" algn="ctr" rtl="0">
                        <a:spcBef>
                          <a:spcPts val="0"/>
                        </a:spcBef>
                        <a:spcAft>
                          <a:spcPts val="0"/>
                        </a:spcAft>
                        <a:buNone/>
                      </a:pPr>
                      <a:r>
                        <a:rPr lang="id-ID" sz="1400" b="0" noProof="0" dirty="0" err="1">
                          <a:solidFill>
                            <a:schemeClr val="tx1"/>
                          </a:solidFill>
                          <a:latin typeface="Assistant"/>
                          <a:ea typeface="Assistant"/>
                          <a:cs typeface="Assistant"/>
                          <a:sym typeface="Assistant"/>
                        </a:rPr>
                        <a:t>LightGBM</a:t>
                      </a:r>
                      <a:endParaRPr lang="id-ID" sz="1400" b="0" noProof="0" dirty="0">
                        <a:solidFill>
                          <a:schemeClr val="tx1"/>
                        </a:solidFill>
                        <a:latin typeface="Assistant"/>
                        <a:ea typeface="Assistant"/>
                        <a:cs typeface="Assistant"/>
                        <a:sym typeface="Assistan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0.811130</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0.016612</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0.835118</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897"/>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-0.023988</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3658336290"/>
                  </a:ext>
                </a:extLst>
              </a:tr>
              <a:tr h="315545">
                <a:tc>
                  <a:txBody>
                    <a:bodyPr/>
                    <a:lstStyle/>
                    <a:p>
                      <a:pPr marL="0" lvl="0" indent="0" algn="l" rtl="0">
                        <a:spcBef>
                          <a:spcPts val="0"/>
                        </a:spcBef>
                        <a:spcAft>
                          <a:spcPts val="0"/>
                        </a:spcAft>
                        <a:buNone/>
                      </a:pPr>
                      <a:r>
                        <a:rPr lang="id-ID" sz="1400" b="1" noProof="0" dirty="0">
                          <a:solidFill>
                            <a:schemeClr val="tx1"/>
                          </a:solidFill>
                          <a:latin typeface="Assistant"/>
                          <a:ea typeface="Assistant"/>
                          <a:cs typeface="Assistant"/>
                          <a:sym typeface="Assistant"/>
                        </a:rPr>
                        <a:t>SMOTE</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897"/>
                    </a:solidFill>
                  </a:tcPr>
                </a:tc>
                <a:tc>
                  <a:txBody>
                    <a:bodyPr/>
                    <a:lstStyle/>
                    <a:p>
                      <a:pPr marL="0" lvl="0" indent="0" algn="ctr" rtl="0">
                        <a:spcBef>
                          <a:spcPts val="0"/>
                        </a:spcBef>
                        <a:spcAft>
                          <a:spcPts val="0"/>
                        </a:spcAft>
                        <a:buNone/>
                      </a:pPr>
                      <a:r>
                        <a:rPr lang="id-ID" sz="1400" b="0" noProof="0" dirty="0" err="1">
                          <a:solidFill>
                            <a:schemeClr val="tx1"/>
                          </a:solidFill>
                          <a:latin typeface="Assistant"/>
                          <a:ea typeface="Assistant"/>
                          <a:cs typeface="Assistant"/>
                          <a:sym typeface="Assistant"/>
                        </a:rPr>
                        <a:t>Logistic</a:t>
                      </a:r>
                      <a:r>
                        <a:rPr lang="id-ID" sz="1400" b="0" noProof="0" dirty="0">
                          <a:solidFill>
                            <a:schemeClr val="tx1"/>
                          </a:solidFill>
                          <a:latin typeface="Assistant"/>
                          <a:ea typeface="Assistant"/>
                          <a:cs typeface="Assistant"/>
                          <a:sym typeface="Assistant"/>
                        </a:rPr>
                        <a:t> </a:t>
                      </a:r>
                      <a:r>
                        <a:rPr lang="id-ID" sz="1400" b="0" noProof="0" dirty="0" err="1">
                          <a:solidFill>
                            <a:schemeClr val="tx1"/>
                          </a:solidFill>
                          <a:latin typeface="Assistant"/>
                          <a:ea typeface="Assistant"/>
                          <a:cs typeface="Assistant"/>
                          <a:sym typeface="Assistant"/>
                        </a:rPr>
                        <a:t>Regression</a:t>
                      </a:r>
                      <a:endParaRPr lang="id-ID" sz="1400" b="0" noProof="0" dirty="0">
                        <a:solidFill>
                          <a:schemeClr val="tx1"/>
                        </a:solidFill>
                        <a:latin typeface="Assistant"/>
                        <a:ea typeface="Assistant"/>
                        <a:cs typeface="Assistant"/>
                        <a:sym typeface="Assistan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0.781163</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0.013090</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0.785867</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897"/>
                    </a:solidFill>
                  </a:tcPr>
                </a:tc>
                <a:tc>
                  <a:txBody>
                    <a:bodyPr/>
                    <a:lstStyle/>
                    <a:p>
                      <a:pPr marL="0" marR="0" lvl="0" indent="0" algn="ctr" defTabSz="914400" rtl="0" eaLnBrk="1" fontAlgn="auto" latinLnBrk="0" hangingPunct="1">
                        <a:lnSpc>
                          <a:spcPct val="100000"/>
                        </a:lnSpc>
                        <a:spcBef>
                          <a:spcPts val="0"/>
                        </a:spcBef>
                        <a:spcAft>
                          <a:spcPts val="1600"/>
                        </a:spcAft>
                        <a:buClr>
                          <a:srgbClr val="000000"/>
                        </a:buClr>
                        <a:buSzTx/>
                        <a:buFont typeface="Arial"/>
                        <a:buNone/>
                        <a:tabLst/>
                        <a:defRPr/>
                      </a:pPr>
                      <a:r>
                        <a:rPr lang="id-ID" sz="1200" b="0" noProof="0" dirty="0">
                          <a:solidFill>
                            <a:schemeClr val="tx1"/>
                          </a:solidFill>
                          <a:latin typeface="Assistant"/>
                          <a:ea typeface="Assistant"/>
                          <a:cs typeface="Assistant"/>
                          <a:sym typeface="Assistant"/>
                        </a:rPr>
                        <a:t>-0.004704</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69294430"/>
                  </a:ext>
                </a:extLst>
              </a:tr>
            </a:tbl>
          </a:graphicData>
        </a:graphic>
      </p:graphicFrame>
      <p:sp>
        <p:nvSpPr>
          <p:cNvPr id="5" name="Google Shape;3265;p62">
            <a:extLst>
              <a:ext uri="{FF2B5EF4-FFF2-40B4-BE49-F238E27FC236}">
                <a16:creationId xmlns:a16="http://schemas.microsoft.com/office/drawing/2014/main" id="{78E91234-A10A-8295-DF22-9C1B96117914}"/>
              </a:ext>
            </a:extLst>
          </p:cNvPr>
          <p:cNvSpPr txBox="1">
            <a:spLocks/>
          </p:cNvSpPr>
          <p:nvPr/>
        </p:nvSpPr>
        <p:spPr>
          <a:xfrm>
            <a:off x="630175" y="3018290"/>
            <a:ext cx="780057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1pPr>
            <a:lvl2pPr marL="914400" marR="0" lvl="1"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2pPr>
            <a:lvl3pPr marL="1371600" marR="0" lvl="2"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3pPr>
            <a:lvl4pPr marL="1828800" marR="0" lvl="3"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4pPr>
            <a:lvl5pPr marL="2286000" marR="0" lvl="4"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5pPr>
            <a:lvl6pPr marL="2743200" marR="0" lvl="5"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6pPr>
            <a:lvl7pPr marL="3200400" marR="0" lvl="6"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7pPr>
            <a:lvl8pPr marL="3657600" marR="0" lvl="7"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8pPr>
            <a:lvl9pPr marL="4114800" marR="0" lvl="8"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9pPr>
          </a:lstStyle>
          <a:p>
            <a:pPr marL="0" indent="0" algn="just">
              <a:buNone/>
            </a:pPr>
            <a:r>
              <a:rPr lang="id-ID" sz="1200" dirty="0"/>
              <a:t>Model terbaik adalah </a:t>
            </a:r>
            <a:r>
              <a:rPr lang="id-ID" sz="1200" b="1" dirty="0" err="1"/>
              <a:t>LightGBM</a:t>
            </a:r>
            <a:r>
              <a:rPr lang="id-ID" sz="1200" dirty="0"/>
              <a:t> dengan </a:t>
            </a:r>
            <a:r>
              <a:rPr lang="id-ID" sz="1200" dirty="0" err="1"/>
              <a:t>undersampling</a:t>
            </a:r>
            <a:r>
              <a:rPr lang="id-ID" sz="1200" dirty="0"/>
              <a:t>, yang memiliki </a:t>
            </a:r>
            <a:r>
              <a:rPr lang="id-ID" sz="1200" dirty="0" err="1"/>
              <a:t>Recall</a:t>
            </a:r>
            <a:r>
              <a:rPr lang="id-ID" sz="1200" dirty="0"/>
              <a:t> </a:t>
            </a:r>
            <a:r>
              <a:rPr lang="id-ID" sz="1200" dirty="0" err="1"/>
              <a:t>Test</a:t>
            </a:r>
            <a:r>
              <a:rPr lang="id-ID" sz="1200" dirty="0"/>
              <a:t> tertinggi (0.841542) dan </a:t>
            </a:r>
            <a:r>
              <a:rPr lang="id-ID" sz="1200" dirty="0" err="1"/>
              <a:t>Recall</a:t>
            </a:r>
            <a:r>
              <a:rPr lang="id-ID" sz="1200" dirty="0"/>
              <a:t> CV stabil (0.826645), dengan </a:t>
            </a:r>
            <a:r>
              <a:rPr lang="id-ID" sz="1200" dirty="0" err="1"/>
              <a:t>Recall</a:t>
            </a:r>
            <a:r>
              <a:rPr lang="id-ID" sz="1200" dirty="0"/>
              <a:t> Gap kecil (-0.014897), menunjukkan konsistensi yang baik dalam mendeteksi pembatalan. Oleh karena itu pada tahap </a:t>
            </a:r>
            <a:r>
              <a:rPr lang="id-ID" sz="1200" dirty="0" err="1"/>
              <a:t>Hyperparameter</a:t>
            </a:r>
            <a:r>
              <a:rPr lang="id-ID" sz="1200" dirty="0"/>
              <a:t> </a:t>
            </a:r>
            <a:r>
              <a:rPr lang="id-ID" sz="1200" dirty="0" err="1"/>
              <a:t>tuning</a:t>
            </a:r>
            <a:r>
              <a:rPr lang="id-ID" sz="1200" dirty="0"/>
              <a:t> akan mencoba dengan </a:t>
            </a:r>
            <a:r>
              <a:rPr lang="id-ID" sz="1200" dirty="0" err="1"/>
              <a:t>LightGBM</a:t>
            </a:r>
            <a:r>
              <a:rPr lang="id-ID" sz="1200" dirty="0"/>
              <a:t> </a:t>
            </a:r>
            <a:r>
              <a:rPr lang="id-ID" sz="1200" dirty="0" err="1"/>
              <a:t>undersampling</a:t>
            </a:r>
            <a:r>
              <a:rPr lang="id-ID" sz="1200" dirty="0"/>
              <a:t> dan </a:t>
            </a:r>
            <a:r>
              <a:rPr lang="id-ID" sz="1200" dirty="0" err="1"/>
              <a:t>Logistic</a:t>
            </a:r>
            <a:r>
              <a:rPr lang="id-ID" sz="1200" dirty="0"/>
              <a:t> </a:t>
            </a:r>
            <a:r>
              <a:rPr lang="id-ID" sz="1200" dirty="0" err="1"/>
              <a:t>Regression</a:t>
            </a:r>
            <a:r>
              <a:rPr lang="id-ID" sz="1200" dirty="0"/>
              <a:t> SMOTE untuk mencari </a:t>
            </a:r>
            <a:r>
              <a:rPr lang="id-ID" sz="1200" dirty="0" err="1"/>
              <a:t>best</a:t>
            </a:r>
            <a:r>
              <a:rPr lang="id-ID" sz="1200" dirty="0"/>
              <a:t> model, karena dua kombinasi itu yang paling  bagus dan stabil.</a:t>
            </a:r>
          </a:p>
        </p:txBody>
      </p:sp>
    </p:spTree>
    <p:extLst>
      <p:ext uri="{BB962C8B-B14F-4D97-AF65-F5344CB8AC3E}">
        <p14:creationId xmlns:p14="http://schemas.microsoft.com/office/powerpoint/2010/main" val="2448036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75">
          <a:extLst>
            <a:ext uri="{FF2B5EF4-FFF2-40B4-BE49-F238E27FC236}">
              <a16:creationId xmlns:a16="http://schemas.microsoft.com/office/drawing/2014/main" id="{D5A70AA4-C76A-033F-1D05-8563F3AFB39C}"/>
            </a:ext>
          </a:extLst>
        </p:cNvPr>
        <p:cNvGrpSpPr/>
        <p:nvPr/>
      </p:nvGrpSpPr>
      <p:grpSpPr>
        <a:xfrm>
          <a:off x="0" y="0"/>
          <a:ext cx="0" cy="0"/>
          <a:chOff x="0" y="0"/>
          <a:chExt cx="0" cy="0"/>
        </a:xfrm>
      </p:grpSpPr>
      <p:sp>
        <p:nvSpPr>
          <p:cNvPr id="4" name="Google Shape;900;p46">
            <a:extLst>
              <a:ext uri="{FF2B5EF4-FFF2-40B4-BE49-F238E27FC236}">
                <a16:creationId xmlns:a16="http://schemas.microsoft.com/office/drawing/2014/main" id="{DB3E6743-0711-9C70-BB02-7CE922FBA79E}"/>
              </a:ext>
            </a:extLst>
          </p:cNvPr>
          <p:cNvSpPr txBox="1">
            <a:spLocks noGrp="1"/>
          </p:cNvSpPr>
          <p:nvPr>
            <p:ph type="ctrTitle"/>
          </p:nvPr>
        </p:nvSpPr>
        <p:spPr>
          <a:xfrm>
            <a:off x="713250" y="156735"/>
            <a:ext cx="7717500" cy="3715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1600" noProof="0" dirty="0"/>
              <a:t>HYPERPARAMETER TUNING RESULT</a:t>
            </a:r>
          </a:p>
        </p:txBody>
      </p:sp>
      <p:graphicFrame>
        <p:nvGraphicFramePr>
          <p:cNvPr id="3" name="Google Shape;502;p40">
            <a:extLst>
              <a:ext uri="{FF2B5EF4-FFF2-40B4-BE49-F238E27FC236}">
                <a16:creationId xmlns:a16="http://schemas.microsoft.com/office/drawing/2014/main" id="{9EFA3A45-4C9A-B9B0-65E5-6F9DED78E6A3}"/>
              </a:ext>
            </a:extLst>
          </p:cNvPr>
          <p:cNvGraphicFramePr/>
          <p:nvPr>
            <p:extLst>
              <p:ext uri="{D42A27DB-BD31-4B8C-83A1-F6EECF244321}">
                <p14:modId xmlns:p14="http://schemas.microsoft.com/office/powerpoint/2010/main" val="4249967367"/>
              </p:ext>
            </p:extLst>
          </p:nvPr>
        </p:nvGraphicFramePr>
        <p:xfrm>
          <a:off x="713250" y="655765"/>
          <a:ext cx="7717500" cy="2377260"/>
        </p:xfrm>
        <a:graphic>
          <a:graphicData uri="http://schemas.openxmlformats.org/drawingml/2006/table">
            <a:tbl>
              <a:tblPr>
                <a:noFill/>
                <a:tableStyleId>{723B05E6-FEF8-43EB-B482-9C6623DC7C2B}</a:tableStyleId>
              </a:tblPr>
              <a:tblGrid>
                <a:gridCol w="2278500">
                  <a:extLst>
                    <a:ext uri="{9D8B030D-6E8A-4147-A177-3AD203B41FA5}">
                      <a16:colId xmlns:a16="http://schemas.microsoft.com/office/drawing/2014/main" val="20000"/>
                    </a:ext>
                  </a:extLst>
                </a:gridCol>
                <a:gridCol w="1359750">
                  <a:extLst>
                    <a:ext uri="{9D8B030D-6E8A-4147-A177-3AD203B41FA5}">
                      <a16:colId xmlns:a16="http://schemas.microsoft.com/office/drawing/2014/main" val="20001"/>
                    </a:ext>
                  </a:extLst>
                </a:gridCol>
                <a:gridCol w="1359750">
                  <a:extLst>
                    <a:ext uri="{9D8B030D-6E8A-4147-A177-3AD203B41FA5}">
                      <a16:colId xmlns:a16="http://schemas.microsoft.com/office/drawing/2014/main" val="1661079049"/>
                    </a:ext>
                  </a:extLst>
                </a:gridCol>
                <a:gridCol w="1359750">
                  <a:extLst>
                    <a:ext uri="{9D8B030D-6E8A-4147-A177-3AD203B41FA5}">
                      <a16:colId xmlns:a16="http://schemas.microsoft.com/office/drawing/2014/main" val="3640058452"/>
                    </a:ext>
                  </a:extLst>
                </a:gridCol>
                <a:gridCol w="1359750">
                  <a:extLst>
                    <a:ext uri="{9D8B030D-6E8A-4147-A177-3AD203B41FA5}">
                      <a16:colId xmlns:a16="http://schemas.microsoft.com/office/drawing/2014/main" val="3097770583"/>
                    </a:ext>
                  </a:extLst>
                </a:gridCol>
              </a:tblGrid>
              <a:tr h="329266">
                <a:tc>
                  <a:txBody>
                    <a:bodyPr/>
                    <a:lstStyle/>
                    <a:p>
                      <a:pPr marL="0" lvl="0" indent="0" algn="ctr" rtl="0">
                        <a:spcBef>
                          <a:spcPts val="0"/>
                        </a:spcBef>
                        <a:spcAft>
                          <a:spcPts val="0"/>
                        </a:spcAft>
                        <a:buNone/>
                      </a:pPr>
                      <a:r>
                        <a:rPr lang="id-ID" sz="1400" b="1" noProof="0" dirty="0">
                          <a:solidFill>
                            <a:schemeClr val="bg1"/>
                          </a:solidFill>
                          <a:uFill>
                            <a:noFill/>
                          </a:uFill>
                          <a:latin typeface="Assistant"/>
                          <a:ea typeface="Assistant"/>
                          <a:cs typeface="Assistant"/>
                          <a:sym typeface="Assistant"/>
                        </a:rPr>
                        <a:t>Model </a:t>
                      </a:r>
                      <a:r>
                        <a:rPr lang="id-ID" sz="1400" b="1" noProof="0" dirty="0" err="1">
                          <a:solidFill>
                            <a:schemeClr val="bg1"/>
                          </a:solidFill>
                          <a:uFill>
                            <a:noFill/>
                          </a:uFill>
                          <a:latin typeface="Assistant"/>
                          <a:ea typeface="Assistant"/>
                          <a:cs typeface="Assistant"/>
                          <a:sym typeface="Assistant"/>
                        </a:rPr>
                        <a:t>Name</a:t>
                      </a:r>
                      <a:endParaRPr lang="id-ID" sz="1400" b="1" noProof="0" dirty="0">
                        <a:solidFill>
                          <a:schemeClr val="bg1"/>
                        </a:solidFill>
                        <a:latin typeface="Assistant"/>
                        <a:ea typeface="Assistant"/>
                        <a:cs typeface="Assistant"/>
                        <a:sym typeface="Assistan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4000"/>
                    </a:solidFill>
                  </a:tcPr>
                </a:tc>
                <a:tc>
                  <a:txBody>
                    <a:bodyPr/>
                    <a:lstStyle/>
                    <a:p>
                      <a:pPr marL="0" lvl="0" indent="0" algn="ctr" rtl="0">
                        <a:spcBef>
                          <a:spcPts val="0"/>
                        </a:spcBef>
                        <a:spcAft>
                          <a:spcPts val="1600"/>
                        </a:spcAft>
                        <a:buNone/>
                      </a:pPr>
                      <a:r>
                        <a:rPr lang="id-ID" sz="1400" b="1" noProof="0" dirty="0" err="1">
                          <a:solidFill>
                            <a:schemeClr val="bg1"/>
                          </a:solidFill>
                          <a:latin typeface="Assistant"/>
                          <a:ea typeface="Assistant"/>
                          <a:cs typeface="Assistant"/>
                          <a:sym typeface="Assistant"/>
                        </a:rPr>
                        <a:t>Accuracy</a:t>
                      </a:r>
                      <a:endParaRPr lang="id-ID" sz="1400" b="1" noProof="0" dirty="0">
                        <a:solidFill>
                          <a:schemeClr val="bg1"/>
                        </a:solidFill>
                        <a:latin typeface="Assistant"/>
                        <a:ea typeface="Assistant"/>
                        <a:cs typeface="Assistant"/>
                        <a:sym typeface="Assistan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4000"/>
                    </a:solidFill>
                  </a:tcPr>
                </a:tc>
                <a:tc>
                  <a:txBody>
                    <a:bodyPr/>
                    <a:lstStyle/>
                    <a:p>
                      <a:pPr marL="0" lvl="0" indent="0" algn="ctr" rtl="0">
                        <a:spcBef>
                          <a:spcPts val="0"/>
                        </a:spcBef>
                        <a:spcAft>
                          <a:spcPts val="1600"/>
                        </a:spcAft>
                        <a:buNone/>
                      </a:pPr>
                      <a:r>
                        <a:rPr lang="id-ID" sz="1400" b="1" noProof="0" dirty="0" err="1">
                          <a:solidFill>
                            <a:schemeClr val="bg1"/>
                          </a:solidFill>
                          <a:latin typeface="Assistant"/>
                          <a:ea typeface="Assistant"/>
                          <a:cs typeface="Assistant"/>
                          <a:sym typeface="Assistant"/>
                        </a:rPr>
                        <a:t>Recall</a:t>
                      </a:r>
                      <a:endParaRPr lang="id-ID" sz="1400" b="1" noProof="0" dirty="0">
                        <a:solidFill>
                          <a:schemeClr val="bg1"/>
                        </a:solidFill>
                        <a:latin typeface="Assistant"/>
                        <a:ea typeface="Assistant"/>
                        <a:cs typeface="Assistant"/>
                        <a:sym typeface="Assistan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4000"/>
                    </a:solidFill>
                  </a:tcPr>
                </a:tc>
                <a:tc>
                  <a:txBody>
                    <a:bodyPr/>
                    <a:lstStyle/>
                    <a:p>
                      <a:pPr marL="0" lvl="0" indent="0" algn="ctr" rtl="0">
                        <a:spcBef>
                          <a:spcPts val="0"/>
                        </a:spcBef>
                        <a:spcAft>
                          <a:spcPts val="1600"/>
                        </a:spcAft>
                        <a:buNone/>
                      </a:pPr>
                      <a:r>
                        <a:rPr lang="id-ID" sz="1400" b="1" noProof="0" dirty="0" err="1">
                          <a:solidFill>
                            <a:schemeClr val="bg1"/>
                          </a:solidFill>
                          <a:latin typeface="Assistant"/>
                          <a:ea typeface="Assistant"/>
                          <a:cs typeface="Assistant"/>
                          <a:sym typeface="Assistant"/>
                        </a:rPr>
                        <a:t>Precision</a:t>
                      </a:r>
                      <a:endParaRPr lang="id-ID" sz="1400" b="1" noProof="0" dirty="0">
                        <a:solidFill>
                          <a:schemeClr val="bg1"/>
                        </a:solidFill>
                        <a:latin typeface="Assistant"/>
                        <a:ea typeface="Assistant"/>
                        <a:cs typeface="Assistant"/>
                        <a:sym typeface="Assistan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4000"/>
                    </a:solidFill>
                  </a:tcPr>
                </a:tc>
                <a:tc>
                  <a:txBody>
                    <a:bodyPr/>
                    <a:lstStyle/>
                    <a:p>
                      <a:pPr marL="0" lvl="0" indent="0" algn="ctr" rtl="0">
                        <a:spcBef>
                          <a:spcPts val="0"/>
                        </a:spcBef>
                        <a:spcAft>
                          <a:spcPts val="1600"/>
                        </a:spcAft>
                        <a:buNone/>
                      </a:pPr>
                      <a:r>
                        <a:rPr lang="id-ID" sz="1400" b="1" noProof="0" dirty="0">
                          <a:solidFill>
                            <a:schemeClr val="bg1"/>
                          </a:solidFill>
                          <a:latin typeface="Assistant"/>
                          <a:ea typeface="Assistant"/>
                          <a:cs typeface="Assistant"/>
                          <a:sym typeface="Assistant"/>
                        </a:rPr>
                        <a:t>F1 </a:t>
                      </a:r>
                      <a:r>
                        <a:rPr lang="id-ID" sz="1400" b="1" noProof="0" dirty="0" err="1">
                          <a:solidFill>
                            <a:schemeClr val="bg1"/>
                          </a:solidFill>
                          <a:latin typeface="Assistant"/>
                          <a:ea typeface="Assistant"/>
                          <a:cs typeface="Assistant"/>
                          <a:sym typeface="Assistant"/>
                        </a:rPr>
                        <a:t>Score</a:t>
                      </a:r>
                      <a:endParaRPr lang="id-ID" sz="1400" b="1" noProof="0" dirty="0">
                        <a:solidFill>
                          <a:schemeClr val="bg1"/>
                        </a:solidFill>
                        <a:latin typeface="Assistant"/>
                        <a:ea typeface="Assistant"/>
                        <a:cs typeface="Assistant"/>
                        <a:sym typeface="Assistan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4000"/>
                    </a:solidFill>
                  </a:tcPr>
                </a:tc>
                <a:extLst>
                  <a:ext uri="{0D108BD9-81ED-4DB2-BD59-A6C34878D82A}">
                    <a16:rowId xmlns:a16="http://schemas.microsoft.com/office/drawing/2014/main" val="10000"/>
                  </a:ext>
                </a:extLst>
              </a:tr>
              <a:tr h="315545">
                <a:tc>
                  <a:txBody>
                    <a:bodyPr/>
                    <a:lstStyle/>
                    <a:p>
                      <a:pPr marL="0" lvl="0" indent="0" algn="l" rtl="0">
                        <a:spcBef>
                          <a:spcPts val="0"/>
                        </a:spcBef>
                        <a:spcAft>
                          <a:spcPts val="0"/>
                        </a:spcAft>
                        <a:buNone/>
                      </a:pPr>
                      <a:r>
                        <a:rPr lang="id-ID" sz="1400" b="1" noProof="0" dirty="0">
                          <a:solidFill>
                            <a:schemeClr val="tx1"/>
                          </a:solidFill>
                          <a:latin typeface="Assistant"/>
                          <a:ea typeface="Assistant"/>
                          <a:cs typeface="Assistant"/>
                          <a:sym typeface="Assistant"/>
                        </a:rPr>
                        <a:t>LGBM 1st Tuning</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0.712114</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0.867238</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0.444566</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0.587808</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0001"/>
                  </a:ext>
                </a:extLst>
              </a:tr>
              <a:tr h="315545">
                <a:tc>
                  <a:txBody>
                    <a:bodyPr/>
                    <a:lstStyle/>
                    <a:p>
                      <a:pPr marL="0" lvl="0" indent="0" algn="l" rtl="0">
                        <a:spcBef>
                          <a:spcPts val="0"/>
                        </a:spcBef>
                        <a:spcAft>
                          <a:spcPts val="0"/>
                        </a:spcAft>
                        <a:buNone/>
                      </a:pPr>
                      <a:r>
                        <a:rPr lang="id-ID" sz="1400" b="1" noProof="0" dirty="0">
                          <a:solidFill>
                            <a:schemeClr val="tx1"/>
                          </a:solidFill>
                          <a:latin typeface="Assistant"/>
                          <a:ea typeface="Assistant"/>
                          <a:cs typeface="Assistant"/>
                          <a:sym typeface="Assistant"/>
                        </a:rPr>
                        <a:t>LGBM 2nd Tuning</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0.700456</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0.860814</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0.433190</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0.576344</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3658336290"/>
                  </a:ext>
                </a:extLst>
              </a:tr>
              <a:tr h="315545">
                <a:tc>
                  <a:txBody>
                    <a:bodyPr/>
                    <a:lstStyle/>
                    <a:p>
                      <a:pPr marL="0" lvl="0" indent="0" algn="l" rtl="0">
                        <a:spcBef>
                          <a:spcPts val="0"/>
                        </a:spcBef>
                        <a:spcAft>
                          <a:spcPts val="0"/>
                        </a:spcAft>
                        <a:buNone/>
                      </a:pPr>
                      <a:r>
                        <a:rPr lang="id-ID" sz="1400" b="1" noProof="0" dirty="0">
                          <a:solidFill>
                            <a:schemeClr val="tx1"/>
                          </a:solidFill>
                          <a:latin typeface="Assistant"/>
                          <a:ea typeface="Assistant"/>
                          <a:cs typeface="Assistant"/>
                          <a:sym typeface="Assistant"/>
                        </a:rPr>
                        <a:t>LGBM </a:t>
                      </a:r>
                      <a:r>
                        <a:rPr lang="id-ID" sz="1400" b="1" noProof="0" dirty="0" err="1">
                          <a:solidFill>
                            <a:schemeClr val="tx1"/>
                          </a:solidFill>
                          <a:latin typeface="Assistant"/>
                          <a:ea typeface="Assistant"/>
                          <a:cs typeface="Assistant"/>
                          <a:sym typeface="Assistant"/>
                        </a:rPr>
                        <a:t>Undersampling</a:t>
                      </a:r>
                      <a:endParaRPr lang="id-ID" sz="1400" b="1" noProof="0" dirty="0">
                        <a:solidFill>
                          <a:schemeClr val="tx1"/>
                        </a:solidFill>
                        <a:latin typeface="Assistant"/>
                        <a:ea typeface="Assistant"/>
                        <a:cs typeface="Assistant"/>
                        <a:sym typeface="Assistan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0.706031</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0.841542</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0.437152</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1600"/>
                        </a:spcAft>
                        <a:buClr>
                          <a:srgbClr val="000000"/>
                        </a:buClr>
                        <a:buSzTx/>
                        <a:buFont typeface="Arial"/>
                        <a:buNone/>
                        <a:tabLst/>
                        <a:defRPr/>
                      </a:pPr>
                      <a:r>
                        <a:rPr lang="id-ID" sz="1200" b="0" noProof="0" dirty="0">
                          <a:solidFill>
                            <a:schemeClr val="tx1"/>
                          </a:solidFill>
                          <a:latin typeface="Assistant"/>
                          <a:ea typeface="Assistant"/>
                          <a:cs typeface="Assistant"/>
                          <a:sym typeface="Assistant"/>
                        </a:rPr>
                        <a:t>0.575403</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69294430"/>
                  </a:ext>
                </a:extLst>
              </a:tr>
              <a:tr h="315545">
                <a:tc>
                  <a:txBody>
                    <a:bodyPr/>
                    <a:lstStyle/>
                    <a:p>
                      <a:pPr marL="0" lvl="0" indent="0" algn="l" rtl="0">
                        <a:spcBef>
                          <a:spcPts val="0"/>
                        </a:spcBef>
                        <a:spcAft>
                          <a:spcPts val="0"/>
                        </a:spcAft>
                        <a:buNone/>
                      </a:pPr>
                      <a:r>
                        <a:rPr lang="id-ID" sz="1400" b="1" noProof="0" dirty="0" err="1">
                          <a:solidFill>
                            <a:schemeClr val="tx1"/>
                          </a:solidFill>
                          <a:latin typeface="Assistant"/>
                          <a:ea typeface="Assistant"/>
                          <a:cs typeface="Assistant"/>
                          <a:sym typeface="Assistant"/>
                        </a:rPr>
                        <a:t>Logistic</a:t>
                      </a:r>
                      <a:r>
                        <a:rPr lang="id-ID" sz="1400" b="1" noProof="0" dirty="0">
                          <a:solidFill>
                            <a:schemeClr val="tx1"/>
                          </a:solidFill>
                          <a:latin typeface="Assistant"/>
                          <a:ea typeface="Assistant"/>
                          <a:cs typeface="Assistant"/>
                          <a:sym typeface="Assistant"/>
                        </a:rPr>
                        <a:t> </a:t>
                      </a:r>
                      <a:r>
                        <a:rPr lang="id-ID" sz="1400" b="1" noProof="0" dirty="0" err="1">
                          <a:solidFill>
                            <a:schemeClr val="tx1"/>
                          </a:solidFill>
                          <a:latin typeface="Assistant"/>
                          <a:ea typeface="Assistant"/>
                          <a:cs typeface="Assistant"/>
                          <a:sym typeface="Assistant"/>
                        </a:rPr>
                        <a:t>Reg</a:t>
                      </a:r>
                      <a:r>
                        <a:rPr lang="id-ID" sz="1400" b="1" noProof="0" dirty="0">
                          <a:solidFill>
                            <a:schemeClr val="tx1"/>
                          </a:solidFill>
                          <a:latin typeface="Assistant"/>
                          <a:ea typeface="Assistant"/>
                          <a:cs typeface="Assistant"/>
                          <a:sym typeface="Assistant"/>
                        </a:rPr>
                        <a:t> 1st Tuning</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0.709579</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0.790150</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0.437204</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0.562929</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237604787"/>
                  </a:ext>
                </a:extLst>
              </a:tr>
              <a:tr h="361000">
                <a:tc>
                  <a:txBody>
                    <a:bodyPr/>
                    <a:lstStyle/>
                    <a:p>
                      <a:pPr marL="0" lvl="0" indent="0" algn="l" rtl="0">
                        <a:spcBef>
                          <a:spcPts val="0"/>
                        </a:spcBef>
                        <a:spcAft>
                          <a:spcPts val="0"/>
                        </a:spcAft>
                        <a:buNone/>
                      </a:pPr>
                      <a:r>
                        <a:rPr lang="id-ID" sz="1400" b="1" noProof="0" dirty="0" err="1">
                          <a:solidFill>
                            <a:schemeClr val="tx1"/>
                          </a:solidFill>
                          <a:latin typeface="Assistant"/>
                          <a:ea typeface="Assistant"/>
                          <a:cs typeface="Assistant"/>
                          <a:sym typeface="Assistant"/>
                        </a:rPr>
                        <a:t>Logistic</a:t>
                      </a:r>
                      <a:r>
                        <a:rPr lang="id-ID" sz="1400" b="1" noProof="0" dirty="0">
                          <a:solidFill>
                            <a:schemeClr val="tx1"/>
                          </a:solidFill>
                          <a:latin typeface="Assistant"/>
                          <a:ea typeface="Assistant"/>
                          <a:cs typeface="Assistant"/>
                          <a:sym typeface="Assistant"/>
                        </a:rPr>
                        <a:t> </a:t>
                      </a:r>
                      <a:r>
                        <a:rPr lang="id-ID" sz="1400" b="1" noProof="0" dirty="0" err="1">
                          <a:solidFill>
                            <a:schemeClr val="tx1"/>
                          </a:solidFill>
                          <a:latin typeface="Assistant"/>
                          <a:ea typeface="Assistant"/>
                          <a:cs typeface="Assistant"/>
                          <a:sym typeface="Assistant"/>
                        </a:rPr>
                        <a:t>Reg</a:t>
                      </a:r>
                      <a:r>
                        <a:rPr lang="id-ID" sz="1400" b="1" noProof="0" dirty="0">
                          <a:solidFill>
                            <a:schemeClr val="tx1"/>
                          </a:solidFill>
                          <a:latin typeface="Assistant"/>
                          <a:ea typeface="Assistant"/>
                          <a:cs typeface="Assistant"/>
                          <a:sym typeface="Assistant"/>
                        </a:rPr>
                        <a:t> SMOTE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0.712620</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0.785867</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0.440048</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lvl="0" indent="0" algn="ctr"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0.564181</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3197578804"/>
                  </a:ext>
                </a:extLst>
              </a:tr>
            </a:tbl>
          </a:graphicData>
        </a:graphic>
      </p:graphicFrame>
      <p:sp>
        <p:nvSpPr>
          <p:cNvPr id="5" name="Google Shape;3265;p62">
            <a:extLst>
              <a:ext uri="{FF2B5EF4-FFF2-40B4-BE49-F238E27FC236}">
                <a16:creationId xmlns:a16="http://schemas.microsoft.com/office/drawing/2014/main" id="{8F780EF3-4B4C-CB79-5AD7-5897ED282685}"/>
              </a:ext>
            </a:extLst>
          </p:cNvPr>
          <p:cNvSpPr txBox="1">
            <a:spLocks/>
          </p:cNvSpPr>
          <p:nvPr/>
        </p:nvSpPr>
        <p:spPr>
          <a:xfrm>
            <a:off x="713251" y="3243401"/>
            <a:ext cx="7717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1pPr>
            <a:lvl2pPr marL="914400" marR="0" lvl="1"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2pPr>
            <a:lvl3pPr marL="1371600" marR="0" lvl="2"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3pPr>
            <a:lvl4pPr marL="1828800" marR="0" lvl="3"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4pPr>
            <a:lvl5pPr marL="2286000" marR="0" lvl="4"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5pPr>
            <a:lvl6pPr marL="2743200" marR="0" lvl="5"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6pPr>
            <a:lvl7pPr marL="3200400" marR="0" lvl="6"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7pPr>
            <a:lvl8pPr marL="3657600" marR="0" lvl="7"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8pPr>
            <a:lvl9pPr marL="4114800" marR="0" lvl="8"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9pPr>
          </a:lstStyle>
          <a:p>
            <a:pPr marL="0" indent="0" algn="just">
              <a:buNone/>
            </a:pPr>
            <a:r>
              <a:rPr lang="id-ID" sz="1200" dirty="0"/>
              <a:t>Setelah dua tahap </a:t>
            </a:r>
            <a:r>
              <a:rPr lang="id-ID" sz="1200" dirty="0" err="1"/>
              <a:t>tuning</a:t>
            </a:r>
            <a:r>
              <a:rPr lang="id-ID" sz="1200" dirty="0"/>
              <a:t> pada model </a:t>
            </a:r>
            <a:r>
              <a:rPr lang="id-ID" sz="1200" dirty="0" err="1"/>
              <a:t>LightGBM</a:t>
            </a:r>
            <a:r>
              <a:rPr lang="id-ID" sz="1200" dirty="0"/>
              <a:t>, </a:t>
            </a:r>
            <a:r>
              <a:rPr lang="id-ID" sz="1200" b="1" dirty="0" err="1"/>
              <a:t>Recall</a:t>
            </a:r>
            <a:r>
              <a:rPr lang="id-ID" sz="1200" dirty="0"/>
              <a:t> meningkat dari </a:t>
            </a:r>
            <a:r>
              <a:rPr lang="id-ID" sz="1200" b="1" dirty="0"/>
              <a:t>0.84</a:t>
            </a:r>
            <a:r>
              <a:rPr lang="id-ID" sz="1200" dirty="0"/>
              <a:t> (</a:t>
            </a:r>
            <a:r>
              <a:rPr lang="id-ID" sz="1200" dirty="0" err="1"/>
              <a:t>default</a:t>
            </a:r>
            <a:r>
              <a:rPr lang="id-ID" sz="1200" dirty="0"/>
              <a:t>) menjadi </a:t>
            </a:r>
            <a:r>
              <a:rPr lang="id-ID" sz="1200" b="1" dirty="0"/>
              <a:t>0.87</a:t>
            </a:r>
            <a:r>
              <a:rPr lang="id-ID" sz="1200" dirty="0"/>
              <a:t>, menunjukkan kemampuan yang lebih baik dalam mengenali kelas minoritas. Model ini juga menunjukkan nilai </a:t>
            </a:r>
            <a:r>
              <a:rPr lang="id-ID" sz="1200" b="1" dirty="0"/>
              <a:t>ROC AUC </a:t>
            </a:r>
            <a:r>
              <a:rPr lang="id-ID" sz="1200" dirty="0"/>
              <a:t>sebesar </a:t>
            </a:r>
            <a:r>
              <a:rPr lang="id-ID" sz="1200" b="1" dirty="0"/>
              <a:t>0.83</a:t>
            </a:r>
            <a:r>
              <a:rPr lang="id-ID" sz="1200" dirty="0"/>
              <a:t>, mencerminkan kemampuan solid dalam membedakan kelas positif dan negatif. </a:t>
            </a:r>
            <a:r>
              <a:rPr lang="id-ID" sz="1200" dirty="0" err="1"/>
              <a:t>Logistic</a:t>
            </a:r>
            <a:r>
              <a:rPr lang="id-ID" sz="1200" dirty="0"/>
              <a:t> </a:t>
            </a:r>
            <a:r>
              <a:rPr lang="id-ID" sz="1200" dirty="0" err="1"/>
              <a:t>Regression</a:t>
            </a:r>
            <a:r>
              <a:rPr lang="id-ID" sz="1200" dirty="0"/>
              <a:t> setelah </a:t>
            </a:r>
            <a:r>
              <a:rPr lang="id-ID" sz="1200" dirty="0" err="1"/>
              <a:t>tuning</a:t>
            </a:r>
            <a:r>
              <a:rPr lang="id-ID" sz="1200" dirty="0"/>
              <a:t> masih lebih rendah performanya dibandingkan </a:t>
            </a:r>
            <a:r>
              <a:rPr lang="id-ID" sz="1200" dirty="0" err="1"/>
              <a:t>LightGBM</a:t>
            </a:r>
            <a:r>
              <a:rPr lang="id-ID" sz="1200" dirty="0"/>
              <a:t>. Dengan demikian, </a:t>
            </a:r>
            <a:r>
              <a:rPr lang="id-ID" sz="1200" b="1" dirty="0" err="1"/>
              <a:t>LightGBM</a:t>
            </a:r>
            <a:r>
              <a:rPr lang="id-ID" sz="1200" b="1" dirty="0"/>
              <a:t> 1st Tuning adalah model terbaik saat ini.</a:t>
            </a:r>
          </a:p>
        </p:txBody>
      </p:sp>
    </p:spTree>
    <p:extLst>
      <p:ext uri="{BB962C8B-B14F-4D97-AF65-F5344CB8AC3E}">
        <p14:creationId xmlns:p14="http://schemas.microsoft.com/office/powerpoint/2010/main" val="1218333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75">
          <a:extLst>
            <a:ext uri="{FF2B5EF4-FFF2-40B4-BE49-F238E27FC236}">
              <a16:creationId xmlns:a16="http://schemas.microsoft.com/office/drawing/2014/main" id="{33BF02ED-19EC-31FB-331C-880A38FFFF00}"/>
            </a:ext>
          </a:extLst>
        </p:cNvPr>
        <p:cNvGrpSpPr/>
        <p:nvPr/>
      </p:nvGrpSpPr>
      <p:grpSpPr>
        <a:xfrm>
          <a:off x="0" y="0"/>
          <a:ext cx="0" cy="0"/>
          <a:chOff x="0" y="0"/>
          <a:chExt cx="0" cy="0"/>
        </a:xfrm>
      </p:grpSpPr>
      <p:sp>
        <p:nvSpPr>
          <p:cNvPr id="4" name="Google Shape;900;p46">
            <a:extLst>
              <a:ext uri="{FF2B5EF4-FFF2-40B4-BE49-F238E27FC236}">
                <a16:creationId xmlns:a16="http://schemas.microsoft.com/office/drawing/2014/main" id="{E44CB7BC-B3E5-4C94-00BD-3DA0AE029974}"/>
              </a:ext>
            </a:extLst>
          </p:cNvPr>
          <p:cNvSpPr txBox="1">
            <a:spLocks noGrp="1"/>
          </p:cNvSpPr>
          <p:nvPr>
            <p:ph type="ctrTitle"/>
          </p:nvPr>
        </p:nvSpPr>
        <p:spPr>
          <a:xfrm>
            <a:off x="713250" y="156735"/>
            <a:ext cx="7717500" cy="3715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1600" noProof="0" dirty="0" err="1"/>
              <a:t>What</a:t>
            </a:r>
            <a:r>
              <a:rPr lang="id-ID" sz="1600" noProof="0" dirty="0"/>
              <a:t> </a:t>
            </a:r>
            <a:r>
              <a:rPr lang="id-ID" sz="1600" noProof="0" dirty="0" err="1"/>
              <a:t>is</a:t>
            </a:r>
            <a:r>
              <a:rPr lang="id-ID" sz="1600" noProof="0" dirty="0"/>
              <a:t> </a:t>
            </a:r>
            <a:r>
              <a:rPr lang="id-ID" sz="1600" noProof="0" dirty="0" err="1"/>
              <a:t>LightGBM</a:t>
            </a:r>
            <a:r>
              <a:rPr lang="id-ID" sz="1600" noProof="0" dirty="0"/>
              <a:t> ?</a:t>
            </a:r>
          </a:p>
        </p:txBody>
      </p:sp>
      <p:sp>
        <p:nvSpPr>
          <p:cNvPr id="5" name="Google Shape;3265;p62">
            <a:extLst>
              <a:ext uri="{FF2B5EF4-FFF2-40B4-BE49-F238E27FC236}">
                <a16:creationId xmlns:a16="http://schemas.microsoft.com/office/drawing/2014/main" id="{D44EFD6C-5D18-3A87-487B-A34526E1691E}"/>
              </a:ext>
            </a:extLst>
          </p:cNvPr>
          <p:cNvSpPr txBox="1">
            <a:spLocks/>
          </p:cNvSpPr>
          <p:nvPr/>
        </p:nvSpPr>
        <p:spPr>
          <a:xfrm>
            <a:off x="1557453" y="3042679"/>
            <a:ext cx="562764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1pPr>
            <a:lvl2pPr marL="914400" marR="0" lvl="1"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2pPr>
            <a:lvl3pPr marL="1371600" marR="0" lvl="2"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3pPr>
            <a:lvl4pPr marL="1828800" marR="0" lvl="3"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4pPr>
            <a:lvl5pPr marL="2286000" marR="0" lvl="4"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5pPr>
            <a:lvl6pPr marL="2743200" marR="0" lvl="5"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6pPr>
            <a:lvl7pPr marL="3200400" marR="0" lvl="6"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7pPr>
            <a:lvl8pPr marL="3657600" marR="0" lvl="7"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8pPr>
            <a:lvl9pPr marL="4114800" marR="0" lvl="8"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9pPr>
          </a:lstStyle>
          <a:p>
            <a:pPr marL="0" indent="0" algn="just">
              <a:buNone/>
            </a:pPr>
            <a:r>
              <a:rPr lang="id-ID" sz="1200" dirty="0" err="1"/>
              <a:t>LightGBM</a:t>
            </a:r>
            <a:r>
              <a:rPr lang="id-ID" sz="1200" dirty="0"/>
              <a:t> adalah metode </a:t>
            </a:r>
            <a:r>
              <a:rPr lang="id-ID" sz="1200" dirty="0" err="1"/>
              <a:t>boosting</a:t>
            </a:r>
            <a:r>
              <a:rPr lang="id-ID" sz="1200" dirty="0"/>
              <a:t>. Pada </a:t>
            </a:r>
            <a:r>
              <a:rPr lang="id-ID" sz="1200" dirty="0" err="1"/>
              <a:t>LightGBM</a:t>
            </a:r>
            <a:r>
              <a:rPr lang="id-ID" sz="1200" dirty="0"/>
              <a:t>, model dibangun secara bertahap, di mana setiap model baru (</a:t>
            </a:r>
            <a:r>
              <a:rPr lang="id-ID" sz="1200" dirty="0" err="1"/>
              <a:t>Decison</a:t>
            </a:r>
            <a:r>
              <a:rPr lang="id-ID" sz="1200" dirty="0"/>
              <a:t> Tree) berusaha memperbaiki kesalahan dari model sebelumnya. Tujuannya adalah untuk menghasilkan model akhir yang lebih kuat dengan menggabungkan prediksi dari semua model yang telah dibangun</a:t>
            </a:r>
            <a:endParaRPr lang="id-ID" sz="1200" b="1" dirty="0"/>
          </a:p>
        </p:txBody>
      </p:sp>
      <p:pic>
        <p:nvPicPr>
          <p:cNvPr id="1026" name="Picture 2" descr="LightGBM Algorithm: The Key to Winning Machine Learning Competitions">
            <a:extLst>
              <a:ext uri="{FF2B5EF4-FFF2-40B4-BE49-F238E27FC236}">
                <a16:creationId xmlns:a16="http://schemas.microsoft.com/office/drawing/2014/main" id="{2275BB83-203D-2670-5016-087B56384D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3141" y="693544"/>
            <a:ext cx="4936273" cy="2131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2369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02">
          <a:extLst>
            <a:ext uri="{FF2B5EF4-FFF2-40B4-BE49-F238E27FC236}">
              <a16:creationId xmlns:a16="http://schemas.microsoft.com/office/drawing/2014/main" id="{13F154F4-1490-874F-5AD0-786416B6991D}"/>
            </a:ext>
          </a:extLst>
        </p:cNvPr>
        <p:cNvGrpSpPr/>
        <p:nvPr/>
      </p:nvGrpSpPr>
      <p:grpSpPr>
        <a:xfrm>
          <a:off x="0" y="0"/>
          <a:ext cx="0" cy="0"/>
          <a:chOff x="0" y="0"/>
          <a:chExt cx="0" cy="0"/>
        </a:xfrm>
      </p:grpSpPr>
      <p:sp>
        <p:nvSpPr>
          <p:cNvPr id="4" name="Google Shape;703;p44">
            <a:extLst>
              <a:ext uri="{FF2B5EF4-FFF2-40B4-BE49-F238E27FC236}">
                <a16:creationId xmlns:a16="http://schemas.microsoft.com/office/drawing/2014/main" id="{8D95E6AD-1E07-15FE-8848-2C9E6E67DF42}"/>
              </a:ext>
            </a:extLst>
          </p:cNvPr>
          <p:cNvSpPr/>
          <p:nvPr/>
        </p:nvSpPr>
        <p:spPr>
          <a:xfrm>
            <a:off x="371992" y="1389964"/>
            <a:ext cx="1542900" cy="1542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04" name="Google Shape;704;p44">
            <a:extLst>
              <a:ext uri="{FF2B5EF4-FFF2-40B4-BE49-F238E27FC236}">
                <a16:creationId xmlns:a16="http://schemas.microsoft.com/office/drawing/2014/main" id="{69D9A7EB-3BDF-8368-11F5-5537A9F9AA60}"/>
              </a:ext>
            </a:extLst>
          </p:cNvPr>
          <p:cNvSpPr txBox="1">
            <a:spLocks noGrp="1"/>
          </p:cNvSpPr>
          <p:nvPr>
            <p:ph type="subTitle" idx="1"/>
          </p:nvPr>
        </p:nvSpPr>
        <p:spPr>
          <a:xfrm>
            <a:off x="495005" y="2965738"/>
            <a:ext cx="4389403" cy="50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noProof="0" dirty="0"/>
              <a:t>Best </a:t>
            </a:r>
            <a:r>
              <a:rPr lang="id-ID" dirty="0"/>
              <a:t>model </a:t>
            </a:r>
            <a:r>
              <a:rPr lang="id-ID" dirty="0" err="1"/>
              <a:t>evaluation</a:t>
            </a:r>
            <a:endParaRPr lang="id-ID" noProof="0" dirty="0"/>
          </a:p>
        </p:txBody>
      </p:sp>
      <p:sp>
        <p:nvSpPr>
          <p:cNvPr id="706" name="Google Shape;706;p44">
            <a:extLst>
              <a:ext uri="{FF2B5EF4-FFF2-40B4-BE49-F238E27FC236}">
                <a16:creationId xmlns:a16="http://schemas.microsoft.com/office/drawing/2014/main" id="{B9887730-8397-B22D-8774-83041872FD7A}"/>
              </a:ext>
            </a:extLst>
          </p:cNvPr>
          <p:cNvSpPr txBox="1">
            <a:spLocks noGrp="1"/>
          </p:cNvSpPr>
          <p:nvPr>
            <p:ph type="title"/>
          </p:nvPr>
        </p:nvSpPr>
        <p:spPr>
          <a:xfrm>
            <a:off x="456894" y="1737167"/>
            <a:ext cx="4511346" cy="13108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3600" noProof="0" dirty="0"/>
              <a:t>MODEL EVALUATION</a:t>
            </a:r>
          </a:p>
        </p:txBody>
      </p:sp>
      <p:grpSp>
        <p:nvGrpSpPr>
          <p:cNvPr id="708" name="Google Shape;708;p44">
            <a:extLst>
              <a:ext uri="{FF2B5EF4-FFF2-40B4-BE49-F238E27FC236}">
                <a16:creationId xmlns:a16="http://schemas.microsoft.com/office/drawing/2014/main" id="{0E0B3231-B96E-4949-1B7D-F80BC329DAB4}"/>
              </a:ext>
            </a:extLst>
          </p:cNvPr>
          <p:cNvGrpSpPr/>
          <p:nvPr/>
        </p:nvGrpSpPr>
        <p:grpSpPr>
          <a:xfrm>
            <a:off x="-9450" y="477925"/>
            <a:ext cx="9813621" cy="7514261"/>
            <a:chOff x="-9450" y="477925"/>
            <a:chExt cx="9813621" cy="7514261"/>
          </a:xfrm>
        </p:grpSpPr>
        <p:sp>
          <p:nvSpPr>
            <p:cNvPr id="709" name="Google Shape;709;p44">
              <a:extLst>
                <a:ext uri="{FF2B5EF4-FFF2-40B4-BE49-F238E27FC236}">
                  <a16:creationId xmlns:a16="http://schemas.microsoft.com/office/drawing/2014/main" id="{8BBFD47C-A363-CDD9-2950-59F0DC688A2C}"/>
                </a:ext>
              </a:extLst>
            </p:cNvPr>
            <p:cNvSpPr/>
            <p:nvPr/>
          </p:nvSpPr>
          <p:spPr>
            <a:xfrm>
              <a:off x="-9450" y="4253825"/>
              <a:ext cx="9172500" cy="889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cxnSp>
          <p:nvCxnSpPr>
            <p:cNvPr id="710" name="Google Shape;710;p44">
              <a:extLst>
                <a:ext uri="{FF2B5EF4-FFF2-40B4-BE49-F238E27FC236}">
                  <a16:creationId xmlns:a16="http://schemas.microsoft.com/office/drawing/2014/main" id="{BC57E86C-268C-2AFC-0472-299A03AFEFF9}"/>
                </a:ext>
              </a:extLst>
            </p:cNvPr>
            <p:cNvCxnSpPr/>
            <p:nvPr/>
          </p:nvCxnSpPr>
          <p:spPr>
            <a:xfrm>
              <a:off x="0" y="4229100"/>
              <a:ext cx="9162900" cy="0"/>
            </a:xfrm>
            <a:prstGeom prst="straightConnector1">
              <a:avLst/>
            </a:prstGeom>
            <a:noFill/>
            <a:ln w="114300" cap="flat" cmpd="sng">
              <a:solidFill>
                <a:schemeClr val="accent4"/>
              </a:solidFill>
              <a:prstDash val="solid"/>
              <a:round/>
              <a:headEnd type="none" w="med" len="med"/>
              <a:tailEnd type="none" w="med" len="med"/>
            </a:ln>
          </p:spPr>
        </p:cxnSp>
        <p:sp>
          <p:nvSpPr>
            <p:cNvPr id="711" name="Google Shape;711;p44">
              <a:extLst>
                <a:ext uri="{FF2B5EF4-FFF2-40B4-BE49-F238E27FC236}">
                  <a16:creationId xmlns:a16="http://schemas.microsoft.com/office/drawing/2014/main" id="{7280419F-E792-AA7F-01EC-EE0CD393AC1B}"/>
                </a:ext>
              </a:extLst>
            </p:cNvPr>
            <p:cNvSpPr/>
            <p:nvPr/>
          </p:nvSpPr>
          <p:spPr>
            <a:xfrm flipH="1">
              <a:off x="5143499" y="2422098"/>
              <a:ext cx="1752598" cy="1753209"/>
            </a:xfrm>
            <a:custGeom>
              <a:avLst/>
              <a:gdLst/>
              <a:ahLst/>
              <a:cxnLst/>
              <a:rect l="l" t="t" r="r" b="b"/>
              <a:pathLst>
                <a:path w="11490" h="11494" extrusionOk="0">
                  <a:moveTo>
                    <a:pt x="9713" y="8347"/>
                  </a:moveTo>
                  <a:lnTo>
                    <a:pt x="9713" y="10445"/>
                  </a:lnTo>
                  <a:lnTo>
                    <a:pt x="8722" y="10445"/>
                  </a:lnTo>
                  <a:lnTo>
                    <a:pt x="8722" y="8347"/>
                  </a:lnTo>
                  <a:close/>
                  <a:moveTo>
                    <a:pt x="2567" y="8352"/>
                  </a:moveTo>
                  <a:lnTo>
                    <a:pt x="2567" y="10449"/>
                  </a:lnTo>
                  <a:lnTo>
                    <a:pt x="1576" y="10449"/>
                  </a:lnTo>
                  <a:lnTo>
                    <a:pt x="1576" y="8352"/>
                  </a:lnTo>
                  <a:close/>
                  <a:moveTo>
                    <a:pt x="3754" y="8347"/>
                  </a:moveTo>
                  <a:lnTo>
                    <a:pt x="3759" y="10449"/>
                  </a:lnTo>
                  <a:lnTo>
                    <a:pt x="2768" y="10449"/>
                  </a:lnTo>
                  <a:lnTo>
                    <a:pt x="2768" y="8352"/>
                  </a:lnTo>
                  <a:lnTo>
                    <a:pt x="3754" y="8347"/>
                  </a:lnTo>
                  <a:close/>
                  <a:moveTo>
                    <a:pt x="4946" y="8347"/>
                  </a:moveTo>
                  <a:lnTo>
                    <a:pt x="4950" y="10449"/>
                  </a:lnTo>
                  <a:lnTo>
                    <a:pt x="3959" y="10449"/>
                  </a:lnTo>
                  <a:lnTo>
                    <a:pt x="3959" y="8347"/>
                  </a:lnTo>
                  <a:close/>
                  <a:moveTo>
                    <a:pt x="6138" y="8347"/>
                  </a:moveTo>
                  <a:lnTo>
                    <a:pt x="6138" y="10449"/>
                  </a:lnTo>
                  <a:lnTo>
                    <a:pt x="5151" y="10449"/>
                  </a:lnTo>
                  <a:lnTo>
                    <a:pt x="5151" y="8347"/>
                  </a:lnTo>
                  <a:close/>
                  <a:moveTo>
                    <a:pt x="7330" y="8347"/>
                  </a:moveTo>
                  <a:lnTo>
                    <a:pt x="7330" y="10449"/>
                  </a:lnTo>
                  <a:lnTo>
                    <a:pt x="6343" y="10449"/>
                  </a:lnTo>
                  <a:lnTo>
                    <a:pt x="6339" y="8347"/>
                  </a:lnTo>
                  <a:close/>
                  <a:moveTo>
                    <a:pt x="8521" y="8347"/>
                  </a:moveTo>
                  <a:lnTo>
                    <a:pt x="8521" y="10449"/>
                  </a:lnTo>
                  <a:lnTo>
                    <a:pt x="7530" y="10449"/>
                  </a:lnTo>
                  <a:lnTo>
                    <a:pt x="7530" y="8347"/>
                  </a:lnTo>
                  <a:close/>
                  <a:moveTo>
                    <a:pt x="5700" y="0"/>
                  </a:moveTo>
                  <a:lnTo>
                    <a:pt x="5629" y="1759"/>
                  </a:lnTo>
                  <a:lnTo>
                    <a:pt x="3736" y="5258"/>
                  </a:lnTo>
                  <a:lnTo>
                    <a:pt x="2335" y="6803"/>
                  </a:lnTo>
                  <a:lnTo>
                    <a:pt x="2361" y="6803"/>
                  </a:lnTo>
                  <a:lnTo>
                    <a:pt x="0" y="8352"/>
                  </a:lnTo>
                  <a:lnTo>
                    <a:pt x="1375" y="8352"/>
                  </a:lnTo>
                  <a:lnTo>
                    <a:pt x="1375" y="10449"/>
                  </a:lnTo>
                  <a:lnTo>
                    <a:pt x="1375" y="10668"/>
                  </a:lnTo>
                  <a:lnTo>
                    <a:pt x="1745" y="10668"/>
                  </a:lnTo>
                  <a:lnTo>
                    <a:pt x="1745" y="10815"/>
                  </a:lnTo>
                  <a:lnTo>
                    <a:pt x="1848" y="10815"/>
                  </a:lnTo>
                  <a:lnTo>
                    <a:pt x="1848" y="11494"/>
                  </a:lnTo>
                  <a:lnTo>
                    <a:pt x="2214" y="11494"/>
                  </a:lnTo>
                  <a:lnTo>
                    <a:pt x="2214" y="10815"/>
                  </a:lnTo>
                  <a:lnTo>
                    <a:pt x="2317" y="10815"/>
                  </a:lnTo>
                  <a:lnTo>
                    <a:pt x="2317" y="10668"/>
                  </a:lnTo>
                  <a:lnTo>
                    <a:pt x="3553" y="10668"/>
                  </a:lnTo>
                  <a:lnTo>
                    <a:pt x="3553" y="10815"/>
                  </a:lnTo>
                  <a:lnTo>
                    <a:pt x="3656" y="10815"/>
                  </a:lnTo>
                  <a:lnTo>
                    <a:pt x="3656" y="11494"/>
                  </a:lnTo>
                  <a:lnTo>
                    <a:pt x="4022" y="11494"/>
                  </a:lnTo>
                  <a:lnTo>
                    <a:pt x="4022" y="10815"/>
                  </a:lnTo>
                  <a:lnTo>
                    <a:pt x="4125" y="10815"/>
                  </a:lnTo>
                  <a:lnTo>
                    <a:pt x="4125" y="10668"/>
                  </a:lnTo>
                  <a:lnTo>
                    <a:pt x="5357" y="10668"/>
                  </a:lnTo>
                  <a:lnTo>
                    <a:pt x="5361" y="10815"/>
                  </a:lnTo>
                  <a:lnTo>
                    <a:pt x="5464" y="10815"/>
                  </a:lnTo>
                  <a:lnTo>
                    <a:pt x="5464" y="11494"/>
                  </a:lnTo>
                  <a:lnTo>
                    <a:pt x="5830" y="11490"/>
                  </a:lnTo>
                  <a:lnTo>
                    <a:pt x="5825" y="10815"/>
                  </a:lnTo>
                  <a:lnTo>
                    <a:pt x="5932" y="10815"/>
                  </a:lnTo>
                  <a:lnTo>
                    <a:pt x="5932" y="10668"/>
                  </a:lnTo>
                  <a:lnTo>
                    <a:pt x="7164" y="10668"/>
                  </a:lnTo>
                  <a:lnTo>
                    <a:pt x="7164" y="10811"/>
                  </a:lnTo>
                  <a:lnTo>
                    <a:pt x="7272" y="10811"/>
                  </a:lnTo>
                  <a:lnTo>
                    <a:pt x="7272" y="11490"/>
                  </a:lnTo>
                  <a:lnTo>
                    <a:pt x="7633" y="11490"/>
                  </a:lnTo>
                  <a:lnTo>
                    <a:pt x="7633" y="10811"/>
                  </a:lnTo>
                  <a:lnTo>
                    <a:pt x="7740" y="10811"/>
                  </a:lnTo>
                  <a:lnTo>
                    <a:pt x="7740" y="10668"/>
                  </a:lnTo>
                  <a:lnTo>
                    <a:pt x="8972" y="10668"/>
                  </a:lnTo>
                  <a:lnTo>
                    <a:pt x="8972" y="10811"/>
                  </a:lnTo>
                  <a:lnTo>
                    <a:pt x="9075" y="10811"/>
                  </a:lnTo>
                  <a:lnTo>
                    <a:pt x="9075" y="11490"/>
                  </a:lnTo>
                  <a:lnTo>
                    <a:pt x="9441" y="11490"/>
                  </a:lnTo>
                  <a:lnTo>
                    <a:pt x="9441" y="10811"/>
                  </a:lnTo>
                  <a:lnTo>
                    <a:pt x="9544" y="10811"/>
                  </a:lnTo>
                  <a:lnTo>
                    <a:pt x="9544" y="10668"/>
                  </a:lnTo>
                  <a:lnTo>
                    <a:pt x="9713" y="10664"/>
                  </a:lnTo>
                  <a:lnTo>
                    <a:pt x="9713" y="10668"/>
                  </a:lnTo>
                  <a:lnTo>
                    <a:pt x="9914" y="10664"/>
                  </a:lnTo>
                  <a:lnTo>
                    <a:pt x="9914" y="8347"/>
                  </a:lnTo>
                  <a:lnTo>
                    <a:pt x="11490" y="8347"/>
                  </a:lnTo>
                  <a:lnTo>
                    <a:pt x="9128" y="6803"/>
                  </a:lnTo>
                  <a:lnTo>
                    <a:pt x="9155" y="6803"/>
                  </a:lnTo>
                  <a:lnTo>
                    <a:pt x="7754" y="5258"/>
                  </a:lnTo>
                  <a:lnTo>
                    <a:pt x="5857" y="1759"/>
                  </a:lnTo>
                  <a:lnTo>
                    <a:pt x="57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nvGrpSpPr>
            <p:cNvPr id="712" name="Google Shape;712;p44">
              <a:extLst>
                <a:ext uri="{FF2B5EF4-FFF2-40B4-BE49-F238E27FC236}">
                  <a16:creationId xmlns:a16="http://schemas.microsoft.com/office/drawing/2014/main" id="{7F81360F-365B-079C-2569-0AAFCA996128}"/>
                </a:ext>
              </a:extLst>
            </p:cNvPr>
            <p:cNvGrpSpPr/>
            <p:nvPr/>
          </p:nvGrpSpPr>
          <p:grpSpPr>
            <a:xfrm>
              <a:off x="4553101" y="663861"/>
              <a:ext cx="4737328" cy="3870365"/>
              <a:chOff x="5793050" y="3574250"/>
              <a:chExt cx="1261975" cy="1031025"/>
            </a:xfrm>
          </p:grpSpPr>
          <p:sp>
            <p:nvSpPr>
              <p:cNvPr id="713" name="Google Shape;713;p44">
                <a:extLst>
                  <a:ext uri="{FF2B5EF4-FFF2-40B4-BE49-F238E27FC236}">
                    <a16:creationId xmlns:a16="http://schemas.microsoft.com/office/drawing/2014/main" id="{6C173BC2-D34D-20EC-706F-DB676A3C8556}"/>
                  </a:ext>
                </a:extLst>
              </p:cNvPr>
              <p:cNvSpPr/>
              <p:nvPr/>
            </p:nvSpPr>
            <p:spPr>
              <a:xfrm>
                <a:off x="6210700" y="3677700"/>
                <a:ext cx="844325" cy="927575"/>
              </a:xfrm>
              <a:custGeom>
                <a:avLst/>
                <a:gdLst/>
                <a:ahLst/>
                <a:cxnLst/>
                <a:rect l="l" t="t" r="r" b="b"/>
                <a:pathLst>
                  <a:path w="33773" h="37103" extrusionOk="0">
                    <a:moveTo>
                      <a:pt x="98" y="0"/>
                    </a:moveTo>
                    <a:cubicBezTo>
                      <a:pt x="57" y="0"/>
                      <a:pt x="0" y="66"/>
                      <a:pt x="41" y="91"/>
                    </a:cubicBezTo>
                    <a:cubicBezTo>
                      <a:pt x="421" y="323"/>
                      <a:pt x="795" y="551"/>
                      <a:pt x="1197" y="743"/>
                    </a:cubicBezTo>
                    <a:cubicBezTo>
                      <a:pt x="1581" y="926"/>
                      <a:pt x="1965" y="1109"/>
                      <a:pt x="2349" y="1301"/>
                    </a:cubicBezTo>
                    <a:cubicBezTo>
                      <a:pt x="3103" y="1671"/>
                      <a:pt x="3858" y="2050"/>
                      <a:pt x="4603" y="2443"/>
                    </a:cubicBezTo>
                    <a:cubicBezTo>
                      <a:pt x="6045" y="3198"/>
                      <a:pt x="7460" y="3992"/>
                      <a:pt x="8839" y="4858"/>
                    </a:cubicBezTo>
                    <a:cubicBezTo>
                      <a:pt x="9544" y="5300"/>
                      <a:pt x="10241" y="5760"/>
                      <a:pt x="10923" y="6237"/>
                    </a:cubicBezTo>
                    <a:cubicBezTo>
                      <a:pt x="11611" y="6719"/>
                      <a:pt x="12254" y="7268"/>
                      <a:pt x="12901" y="7800"/>
                    </a:cubicBezTo>
                    <a:cubicBezTo>
                      <a:pt x="13570" y="8349"/>
                      <a:pt x="14209" y="8933"/>
                      <a:pt x="14869" y="9491"/>
                    </a:cubicBezTo>
                    <a:cubicBezTo>
                      <a:pt x="15508" y="10031"/>
                      <a:pt x="16119" y="10598"/>
                      <a:pt x="16717" y="11183"/>
                    </a:cubicBezTo>
                    <a:cubicBezTo>
                      <a:pt x="17311" y="11768"/>
                      <a:pt x="17856" y="12402"/>
                      <a:pt x="18480" y="12960"/>
                    </a:cubicBezTo>
                    <a:cubicBezTo>
                      <a:pt x="19114" y="13531"/>
                      <a:pt x="19744" y="14111"/>
                      <a:pt x="20360" y="14696"/>
                    </a:cubicBezTo>
                    <a:cubicBezTo>
                      <a:pt x="21601" y="15874"/>
                      <a:pt x="22806" y="17084"/>
                      <a:pt x="23953" y="18347"/>
                    </a:cubicBezTo>
                    <a:cubicBezTo>
                      <a:pt x="25105" y="19615"/>
                      <a:pt x="26203" y="20932"/>
                      <a:pt x="27211" y="22311"/>
                    </a:cubicBezTo>
                    <a:cubicBezTo>
                      <a:pt x="28180" y="23637"/>
                      <a:pt x="29010" y="24931"/>
                      <a:pt x="29769" y="26386"/>
                    </a:cubicBezTo>
                    <a:cubicBezTo>
                      <a:pt x="30184" y="27181"/>
                      <a:pt x="30617" y="27949"/>
                      <a:pt x="30947" y="28779"/>
                    </a:cubicBezTo>
                    <a:cubicBezTo>
                      <a:pt x="31264" y="29569"/>
                      <a:pt x="31510" y="30381"/>
                      <a:pt x="31715" y="31203"/>
                    </a:cubicBezTo>
                    <a:cubicBezTo>
                      <a:pt x="31912" y="32006"/>
                      <a:pt x="32054" y="32774"/>
                      <a:pt x="32175" y="33537"/>
                    </a:cubicBezTo>
                    <a:cubicBezTo>
                      <a:pt x="32242" y="33970"/>
                      <a:pt x="32318" y="34465"/>
                      <a:pt x="32394" y="34840"/>
                    </a:cubicBezTo>
                    <a:cubicBezTo>
                      <a:pt x="32479" y="35229"/>
                      <a:pt x="32545" y="35630"/>
                      <a:pt x="32679" y="36010"/>
                    </a:cubicBezTo>
                    <a:cubicBezTo>
                      <a:pt x="32813" y="36371"/>
                      <a:pt x="33010" y="36706"/>
                      <a:pt x="33197" y="37041"/>
                    </a:cubicBezTo>
                    <a:cubicBezTo>
                      <a:pt x="33222" y="37085"/>
                      <a:pt x="33257" y="37103"/>
                      <a:pt x="33296" y="37103"/>
                    </a:cubicBezTo>
                    <a:cubicBezTo>
                      <a:pt x="33407" y="37103"/>
                      <a:pt x="33550" y="36959"/>
                      <a:pt x="33563" y="36867"/>
                    </a:cubicBezTo>
                    <a:cubicBezTo>
                      <a:pt x="33635" y="36380"/>
                      <a:pt x="33719" y="35894"/>
                      <a:pt x="33746" y="35407"/>
                    </a:cubicBezTo>
                    <a:cubicBezTo>
                      <a:pt x="33773" y="34956"/>
                      <a:pt x="33742" y="34506"/>
                      <a:pt x="33706" y="34059"/>
                    </a:cubicBezTo>
                    <a:cubicBezTo>
                      <a:pt x="33644" y="33202"/>
                      <a:pt x="33496" y="32345"/>
                      <a:pt x="33340" y="31502"/>
                    </a:cubicBezTo>
                    <a:cubicBezTo>
                      <a:pt x="33028" y="29810"/>
                      <a:pt x="32545" y="28149"/>
                      <a:pt x="31773" y="26609"/>
                    </a:cubicBezTo>
                    <a:cubicBezTo>
                      <a:pt x="31572" y="26203"/>
                      <a:pt x="31340" y="25815"/>
                      <a:pt x="31130" y="25413"/>
                    </a:cubicBezTo>
                    <a:cubicBezTo>
                      <a:pt x="30947" y="25056"/>
                      <a:pt x="30756" y="24703"/>
                      <a:pt x="30555" y="24360"/>
                    </a:cubicBezTo>
                    <a:cubicBezTo>
                      <a:pt x="30126" y="23619"/>
                      <a:pt x="29671" y="22900"/>
                      <a:pt x="29193" y="22195"/>
                    </a:cubicBezTo>
                    <a:cubicBezTo>
                      <a:pt x="28234" y="20780"/>
                      <a:pt x="27176" y="19432"/>
                      <a:pt x="26055" y="18142"/>
                    </a:cubicBezTo>
                    <a:cubicBezTo>
                      <a:pt x="24926" y="16834"/>
                      <a:pt x="23730" y="15580"/>
                      <a:pt x="22493" y="14370"/>
                    </a:cubicBezTo>
                    <a:cubicBezTo>
                      <a:pt x="21279" y="13183"/>
                      <a:pt x="20052" y="11964"/>
                      <a:pt x="18686" y="10951"/>
                    </a:cubicBezTo>
                    <a:cubicBezTo>
                      <a:pt x="18025" y="10460"/>
                      <a:pt x="17369" y="9973"/>
                      <a:pt x="16708" y="9487"/>
                    </a:cubicBezTo>
                    <a:cubicBezTo>
                      <a:pt x="15981" y="8947"/>
                      <a:pt x="15262" y="8407"/>
                      <a:pt x="14503" y="7911"/>
                    </a:cubicBezTo>
                    <a:cubicBezTo>
                      <a:pt x="13071" y="6987"/>
                      <a:pt x="11606" y="6108"/>
                      <a:pt x="10156" y="5211"/>
                    </a:cubicBezTo>
                    <a:cubicBezTo>
                      <a:pt x="7317" y="3456"/>
                      <a:pt x="4357" y="1903"/>
                      <a:pt x="1344" y="479"/>
                    </a:cubicBezTo>
                    <a:cubicBezTo>
                      <a:pt x="943" y="287"/>
                      <a:pt x="528" y="144"/>
                      <a:pt x="108" y="2"/>
                    </a:cubicBezTo>
                    <a:cubicBezTo>
                      <a:pt x="105" y="1"/>
                      <a:pt x="101" y="0"/>
                      <a:pt x="9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4" name="Google Shape;714;p44">
                <a:extLst>
                  <a:ext uri="{FF2B5EF4-FFF2-40B4-BE49-F238E27FC236}">
                    <a16:creationId xmlns:a16="http://schemas.microsoft.com/office/drawing/2014/main" id="{BBC78E8F-C3E1-6672-F847-CA08C0C397A2}"/>
                  </a:ext>
                </a:extLst>
              </p:cNvPr>
              <p:cNvSpPr/>
              <p:nvPr/>
            </p:nvSpPr>
            <p:spPr>
              <a:xfrm>
                <a:off x="6145425" y="3647675"/>
                <a:ext cx="109950" cy="508950"/>
              </a:xfrm>
              <a:custGeom>
                <a:avLst/>
                <a:gdLst/>
                <a:ahLst/>
                <a:cxnLst/>
                <a:rect l="l" t="t" r="r" b="b"/>
                <a:pathLst>
                  <a:path w="4398" h="20358" extrusionOk="0">
                    <a:moveTo>
                      <a:pt x="2831" y="3358"/>
                    </a:moveTo>
                    <a:lnTo>
                      <a:pt x="2831" y="3358"/>
                    </a:lnTo>
                    <a:cubicBezTo>
                      <a:pt x="2831" y="3358"/>
                      <a:pt x="2826" y="3371"/>
                      <a:pt x="2819" y="3389"/>
                    </a:cubicBezTo>
                    <a:lnTo>
                      <a:pt x="2819" y="3389"/>
                    </a:lnTo>
                    <a:cubicBezTo>
                      <a:pt x="2822" y="3383"/>
                      <a:pt x="2824" y="3377"/>
                      <a:pt x="2826" y="3372"/>
                    </a:cubicBezTo>
                    <a:cubicBezTo>
                      <a:pt x="2830" y="3362"/>
                      <a:pt x="2831" y="3358"/>
                      <a:pt x="2831" y="3358"/>
                    </a:cubicBezTo>
                    <a:close/>
                    <a:moveTo>
                      <a:pt x="3978" y="0"/>
                    </a:moveTo>
                    <a:cubicBezTo>
                      <a:pt x="3929" y="0"/>
                      <a:pt x="3880" y="7"/>
                      <a:pt x="3830" y="20"/>
                    </a:cubicBezTo>
                    <a:cubicBezTo>
                      <a:pt x="3706" y="55"/>
                      <a:pt x="3589" y="109"/>
                      <a:pt x="3487" y="189"/>
                    </a:cubicBezTo>
                    <a:cubicBezTo>
                      <a:pt x="3264" y="323"/>
                      <a:pt x="3077" y="585"/>
                      <a:pt x="3014" y="839"/>
                    </a:cubicBezTo>
                    <a:lnTo>
                      <a:pt x="3014" y="839"/>
                    </a:lnTo>
                    <a:cubicBezTo>
                      <a:pt x="2834" y="1007"/>
                      <a:pt x="2655" y="1179"/>
                      <a:pt x="2509" y="1381"/>
                    </a:cubicBezTo>
                    <a:cubicBezTo>
                      <a:pt x="2384" y="1560"/>
                      <a:pt x="2295" y="1778"/>
                      <a:pt x="2201" y="1975"/>
                    </a:cubicBezTo>
                    <a:cubicBezTo>
                      <a:pt x="2130" y="2135"/>
                      <a:pt x="2058" y="2296"/>
                      <a:pt x="1987" y="2457"/>
                    </a:cubicBezTo>
                    <a:cubicBezTo>
                      <a:pt x="1853" y="2774"/>
                      <a:pt x="1728" y="3091"/>
                      <a:pt x="1612" y="3412"/>
                    </a:cubicBezTo>
                    <a:cubicBezTo>
                      <a:pt x="1349" y="4113"/>
                      <a:pt x="1108" y="4818"/>
                      <a:pt x="920" y="5541"/>
                    </a:cubicBezTo>
                    <a:cubicBezTo>
                      <a:pt x="746" y="6197"/>
                      <a:pt x="603" y="6862"/>
                      <a:pt x="483" y="7532"/>
                    </a:cubicBezTo>
                    <a:cubicBezTo>
                      <a:pt x="242" y="8920"/>
                      <a:pt x="99" y="10331"/>
                      <a:pt x="50" y="11746"/>
                    </a:cubicBezTo>
                    <a:cubicBezTo>
                      <a:pt x="1" y="13125"/>
                      <a:pt x="14" y="14509"/>
                      <a:pt x="99" y="15888"/>
                    </a:cubicBezTo>
                    <a:cubicBezTo>
                      <a:pt x="179" y="17227"/>
                      <a:pt x="286" y="18575"/>
                      <a:pt x="639" y="19878"/>
                    </a:cubicBezTo>
                    <a:cubicBezTo>
                      <a:pt x="684" y="20030"/>
                      <a:pt x="719" y="20182"/>
                      <a:pt x="746" y="20338"/>
                    </a:cubicBezTo>
                    <a:cubicBezTo>
                      <a:pt x="749" y="20352"/>
                      <a:pt x="757" y="20357"/>
                      <a:pt x="768" y="20357"/>
                    </a:cubicBezTo>
                    <a:cubicBezTo>
                      <a:pt x="802" y="20357"/>
                      <a:pt x="862" y="20298"/>
                      <a:pt x="862" y="20267"/>
                    </a:cubicBezTo>
                    <a:cubicBezTo>
                      <a:pt x="862" y="19896"/>
                      <a:pt x="893" y="19526"/>
                      <a:pt x="911" y="19155"/>
                    </a:cubicBezTo>
                    <a:cubicBezTo>
                      <a:pt x="920" y="18968"/>
                      <a:pt x="943" y="18780"/>
                      <a:pt x="943" y="18593"/>
                    </a:cubicBezTo>
                    <a:cubicBezTo>
                      <a:pt x="947" y="18410"/>
                      <a:pt x="951" y="18227"/>
                      <a:pt x="956" y="18044"/>
                    </a:cubicBezTo>
                    <a:cubicBezTo>
                      <a:pt x="969" y="17321"/>
                      <a:pt x="947" y="16598"/>
                      <a:pt x="947" y="15879"/>
                    </a:cubicBezTo>
                    <a:cubicBezTo>
                      <a:pt x="947" y="14428"/>
                      <a:pt x="978" y="12978"/>
                      <a:pt x="1099" y="11536"/>
                    </a:cubicBezTo>
                    <a:cubicBezTo>
                      <a:pt x="1126" y="11174"/>
                      <a:pt x="1161" y="10813"/>
                      <a:pt x="1201" y="10451"/>
                    </a:cubicBezTo>
                    <a:cubicBezTo>
                      <a:pt x="1224" y="10268"/>
                      <a:pt x="1242" y="10090"/>
                      <a:pt x="1264" y="9911"/>
                    </a:cubicBezTo>
                    <a:cubicBezTo>
                      <a:pt x="1268" y="9875"/>
                      <a:pt x="1273" y="9840"/>
                      <a:pt x="1277" y="9804"/>
                    </a:cubicBezTo>
                    <a:cubicBezTo>
                      <a:pt x="1280" y="9782"/>
                      <a:pt x="1292" y="9696"/>
                      <a:pt x="1291" y="9696"/>
                    </a:cubicBezTo>
                    <a:lnTo>
                      <a:pt x="1291" y="9696"/>
                    </a:lnTo>
                    <a:cubicBezTo>
                      <a:pt x="1291" y="9696"/>
                      <a:pt x="1289" y="9709"/>
                      <a:pt x="1284" y="9744"/>
                    </a:cubicBezTo>
                    <a:lnTo>
                      <a:pt x="1284" y="9744"/>
                    </a:lnTo>
                    <a:cubicBezTo>
                      <a:pt x="1296" y="9660"/>
                      <a:pt x="1305" y="9580"/>
                      <a:pt x="1317" y="9496"/>
                    </a:cubicBezTo>
                    <a:cubicBezTo>
                      <a:pt x="1411" y="8786"/>
                      <a:pt x="1532" y="8081"/>
                      <a:pt x="1675" y="7380"/>
                    </a:cubicBezTo>
                    <a:cubicBezTo>
                      <a:pt x="1817" y="6693"/>
                      <a:pt x="1983" y="6010"/>
                      <a:pt x="2179" y="5336"/>
                    </a:cubicBezTo>
                    <a:cubicBezTo>
                      <a:pt x="2277" y="4997"/>
                      <a:pt x="2384" y="4662"/>
                      <a:pt x="2496" y="4327"/>
                    </a:cubicBezTo>
                    <a:cubicBezTo>
                      <a:pt x="2554" y="4149"/>
                      <a:pt x="2612" y="3975"/>
                      <a:pt x="2674" y="3800"/>
                    </a:cubicBezTo>
                    <a:cubicBezTo>
                      <a:pt x="2701" y="3720"/>
                      <a:pt x="2728" y="3640"/>
                      <a:pt x="2759" y="3559"/>
                    </a:cubicBezTo>
                    <a:cubicBezTo>
                      <a:pt x="2770" y="3527"/>
                      <a:pt x="2781" y="3495"/>
                      <a:pt x="2792" y="3462"/>
                    </a:cubicBezTo>
                    <a:lnTo>
                      <a:pt x="2792" y="3462"/>
                    </a:lnTo>
                    <a:cubicBezTo>
                      <a:pt x="2792" y="3462"/>
                      <a:pt x="2792" y="3462"/>
                      <a:pt x="2792" y="3462"/>
                    </a:cubicBezTo>
                    <a:cubicBezTo>
                      <a:pt x="2792" y="3462"/>
                      <a:pt x="2808" y="3419"/>
                      <a:pt x="2819" y="3389"/>
                    </a:cubicBezTo>
                    <a:lnTo>
                      <a:pt x="2819" y="3389"/>
                    </a:lnTo>
                    <a:cubicBezTo>
                      <a:pt x="2813" y="3405"/>
                      <a:pt x="2806" y="3422"/>
                      <a:pt x="2799" y="3439"/>
                    </a:cubicBezTo>
                    <a:cubicBezTo>
                      <a:pt x="2797" y="3447"/>
                      <a:pt x="2794" y="3454"/>
                      <a:pt x="2792" y="3462"/>
                    </a:cubicBezTo>
                    <a:lnTo>
                      <a:pt x="2792" y="3462"/>
                    </a:lnTo>
                    <a:cubicBezTo>
                      <a:pt x="2792" y="3461"/>
                      <a:pt x="2795" y="3450"/>
                      <a:pt x="2804" y="3425"/>
                    </a:cubicBezTo>
                    <a:cubicBezTo>
                      <a:pt x="2929" y="3100"/>
                      <a:pt x="3054" y="2778"/>
                      <a:pt x="3192" y="2457"/>
                    </a:cubicBezTo>
                    <a:cubicBezTo>
                      <a:pt x="3259" y="2296"/>
                      <a:pt x="3331" y="2135"/>
                      <a:pt x="3406" y="1975"/>
                    </a:cubicBezTo>
                    <a:cubicBezTo>
                      <a:pt x="3442" y="1903"/>
                      <a:pt x="3473" y="1827"/>
                      <a:pt x="3514" y="1752"/>
                    </a:cubicBezTo>
                    <a:cubicBezTo>
                      <a:pt x="3521" y="1737"/>
                      <a:pt x="3528" y="1722"/>
                      <a:pt x="3536" y="1707"/>
                    </a:cubicBezTo>
                    <a:lnTo>
                      <a:pt x="3536" y="1707"/>
                    </a:lnTo>
                    <a:cubicBezTo>
                      <a:pt x="3555" y="1688"/>
                      <a:pt x="3574" y="1669"/>
                      <a:pt x="3594" y="1649"/>
                    </a:cubicBezTo>
                    <a:cubicBezTo>
                      <a:pt x="3670" y="1578"/>
                      <a:pt x="3750" y="1506"/>
                      <a:pt x="3826" y="1430"/>
                    </a:cubicBezTo>
                    <a:cubicBezTo>
                      <a:pt x="4098" y="1167"/>
                      <a:pt x="4380" y="837"/>
                      <a:pt x="4393" y="439"/>
                    </a:cubicBezTo>
                    <a:cubicBezTo>
                      <a:pt x="4397" y="377"/>
                      <a:pt x="4388" y="305"/>
                      <a:pt x="4357" y="243"/>
                    </a:cubicBezTo>
                    <a:cubicBezTo>
                      <a:pt x="4299" y="122"/>
                      <a:pt x="4250" y="96"/>
                      <a:pt x="4134" y="24"/>
                    </a:cubicBezTo>
                    <a:cubicBezTo>
                      <a:pt x="4083" y="8"/>
                      <a:pt x="4031" y="0"/>
                      <a:pt x="397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5" name="Google Shape;715;p44">
                <a:extLst>
                  <a:ext uri="{FF2B5EF4-FFF2-40B4-BE49-F238E27FC236}">
                    <a16:creationId xmlns:a16="http://schemas.microsoft.com/office/drawing/2014/main" id="{05B2AF9E-783C-8D67-F4BB-482D2231ACB1}"/>
                  </a:ext>
                </a:extLst>
              </p:cNvPr>
              <p:cNvSpPr/>
              <p:nvPr/>
            </p:nvSpPr>
            <p:spPr>
              <a:xfrm>
                <a:off x="6152025" y="3962800"/>
                <a:ext cx="75275" cy="196150"/>
              </a:xfrm>
              <a:custGeom>
                <a:avLst/>
                <a:gdLst/>
                <a:ahLst/>
                <a:cxnLst/>
                <a:rect l="l" t="t" r="r" b="b"/>
                <a:pathLst>
                  <a:path w="3011" h="7846" extrusionOk="0">
                    <a:moveTo>
                      <a:pt x="348" y="0"/>
                    </a:moveTo>
                    <a:cubicBezTo>
                      <a:pt x="315" y="0"/>
                      <a:pt x="256" y="50"/>
                      <a:pt x="250" y="78"/>
                    </a:cubicBezTo>
                    <a:cubicBezTo>
                      <a:pt x="0" y="1163"/>
                      <a:pt x="129" y="2305"/>
                      <a:pt x="473" y="3354"/>
                    </a:cubicBezTo>
                    <a:cubicBezTo>
                      <a:pt x="808" y="4381"/>
                      <a:pt x="1339" y="5336"/>
                      <a:pt x="1879" y="6265"/>
                    </a:cubicBezTo>
                    <a:cubicBezTo>
                      <a:pt x="2040" y="6537"/>
                      <a:pt x="2201" y="6800"/>
                      <a:pt x="2361" y="7068"/>
                    </a:cubicBezTo>
                    <a:cubicBezTo>
                      <a:pt x="2522" y="7327"/>
                      <a:pt x="2678" y="7590"/>
                      <a:pt x="2866" y="7831"/>
                    </a:cubicBezTo>
                    <a:cubicBezTo>
                      <a:pt x="2874" y="7841"/>
                      <a:pt x="2884" y="7845"/>
                      <a:pt x="2895" y="7845"/>
                    </a:cubicBezTo>
                    <a:cubicBezTo>
                      <a:pt x="2944" y="7845"/>
                      <a:pt x="3011" y="7760"/>
                      <a:pt x="3000" y="7720"/>
                    </a:cubicBezTo>
                    <a:cubicBezTo>
                      <a:pt x="2821" y="7202"/>
                      <a:pt x="2549" y="6716"/>
                      <a:pt x="2290" y="6238"/>
                    </a:cubicBezTo>
                    <a:cubicBezTo>
                      <a:pt x="2035" y="5760"/>
                      <a:pt x="1785" y="5283"/>
                      <a:pt x="1544" y="4796"/>
                    </a:cubicBezTo>
                    <a:cubicBezTo>
                      <a:pt x="1308" y="4323"/>
                      <a:pt x="1094" y="3836"/>
                      <a:pt x="915" y="3337"/>
                    </a:cubicBezTo>
                    <a:cubicBezTo>
                      <a:pt x="737" y="2841"/>
                      <a:pt x="603" y="2341"/>
                      <a:pt x="495" y="1828"/>
                    </a:cubicBezTo>
                    <a:cubicBezTo>
                      <a:pt x="371" y="1239"/>
                      <a:pt x="357" y="632"/>
                      <a:pt x="371" y="33"/>
                    </a:cubicBezTo>
                    <a:cubicBezTo>
                      <a:pt x="372" y="9"/>
                      <a:pt x="362" y="0"/>
                      <a:pt x="34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6" name="Google Shape;716;p44">
                <a:extLst>
                  <a:ext uri="{FF2B5EF4-FFF2-40B4-BE49-F238E27FC236}">
                    <a16:creationId xmlns:a16="http://schemas.microsoft.com/office/drawing/2014/main" id="{6FBA558F-FBCD-437C-2D3C-FDBA03C7F9FD}"/>
                  </a:ext>
                </a:extLst>
              </p:cNvPr>
              <p:cNvSpPr/>
              <p:nvPr/>
            </p:nvSpPr>
            <p:spPr>
              <a:xfrm>
                <a:off x="6154025" y="3884075"/>
                <a:ext cx="67775" cy="216950"/>
              </a:xfrm>
              <a:custGeom>
                <a:avLst/>
                <a:gdLst/>
                <a:ahLst/>
                <a:cxnLst/>
                <a:rect l="l" t="t" r="r" b="b"/>
                <a:pathLst>
                  <a:path w="2711" h="8678" extrusionOk="0">
                    <a:moveTo>
                      <a:pt x="100" y="0"/>
                    </a:moveTo>
                    <a:cubicBezTo>
                      <a:pt x="70" y="0"/>
                      <a:pt x="26" y="47"/>
                      <a:pt x="23" y="76"/>
                    </a:cubicBezTo>
                    <a:cubicBezTo>
                      <a:pt x="0" y="411"/>
                      <a:pt x="14" y="754"/>
                      <a:pt x="32" y="1089"/>
                    </a:cubicBezTo>
                    <a:cubicBezTo>
                      <a:pt x="49" y="1419"/>
                      <a:pt x="72" y="1754"/>
                      <a:pt x="112" y="2084"/>
                    </a:cubicBezTo>
                    <a:cubicBezTo>
                      <a:pt x="183" y="2732"/>
                      <a:pt x="291" y="3379"/>
                      <a:pt x="447" y="4017"/>
                    </a:cubicBezTo>
                    <a:cubicBezTo>
                      <a:pt x="603" y="4660"/>
                      <a:pt x="799" y="5294"/>
                      <a:pt x="1027" y="5914"/>
                    </a:cubicBezTo>
                    <a:cubicBezTo>
                      <a:pt x="1206" y="6405"/>
                      <a:pt x="1389" y="6896"/>
                      <a:pt x="1598" y="7374"/>
                    </a:cubicBezTo>
                    <a:cubicBezTo>
                      <a:pt x="1710" y="7637"/>
                      <a:pt x="1839" y="7892"/>
                      <a:pt x="2000" y="8128"/>
                    </a:cubicBezTo>
                    <a:cubicBezTo>
                      <a:pt x="2138" y="8338"/>
                      <a:pt x="2330" y="8579"/>
                      <a:pt x="2567" y="8673"/>
                    </a:cubicBezTo>
                    <a:cubicBezTo>
                      <a:pt x="2574" y="8676"/>
                      <a:pt x="2581" y="8677"/>
                      <a:pt x="2589" y="8677"/>
                    </a:cubicBezTo>
                    <a:cubicBezTo>
                      <a:pt x="2647" y="8677"/>
                      <a:pt x="2710" y="8591"/>
                      <a:pt x="2679" y="8543"/>
                    </a:cubicBezTo>
                    <a:cubicBezTo>
                      <a:pt x="2612" y="8450"/>
                      <a:pt x="2531" y="8369"/>
                      <a:pt x="2460" y="8275"/>
                    </a:cubicBezTo>
                    <a:cubicBezTo>
                      <a:pt x="2388" y="8182"/>
                      <a:pt x="2326" y="8079"/>
                      <a:pt x="2263" y="7976"/>
                    </a:cubicBezTo>
                    <a:cubicBezTo>
                      <a:pt x="2134" y="7758"/>
                      <a:pt x="2027" y="7530"/>
                      <a:pt x="1929" y="7298"/>
                    </a:cubicBezTo>
                    <a:cubicBezTo>
                      <a:pt x="1741" y="6843"/>
                      <a:pt x="1589" y="6374"/>
                      <a:pt x="1415" y="5910"/>
                    </a:cubicBezTo>
                    <a:cubicBezTo>
                      <a:pt x="965" y="4696"/>
                      <a:pt x="643" y="3437"/>
                      <a:pt x="415" y="2160"/>
                    </a:cubicBezTo>
                    <a:cubicBezTo>
                      <a:pt x="353" y="1808"/>
                      <a:pt x="295" y="1451"/>
                      <a:pt x="250" y="1093"/>
                    </a:cubicBezTo>
                    <a:cubicBezTo>
                      <a:pt x="228" y="919"/>
                      <a:pt x="201" y="745"/>
                      <a:pt x="183" y="567"/>
                    </a:cubicBezTo>
                    <a:cubicBezTo>
                      <a:pt x="166" y="388"/>
                      <a:pt x="152" y="205"/>
                      <a:pt x="125" y="27"/>
                    </a:cubicBezTo>
                    <a:cubicBezTo>
                      <a:pt x="122" y="8"/>
                      <a:pt x="112" y="0"/>
                      <a:pt x="10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7" name="Google Shape;717;p44">
                <a:extLst>
                  <a:ext uri="{FF2B5EF4-FFF2-40B4-BE49-F238E27FC236}">
                    <a16:creationId xmlns:a16="http://schemas.microsoft.com/office/drawing/2014/main" id="{0990F1CD-E9AB-3484-3B0F-5E1D69A7DCCD}"/>
                  </a:ext>
                </a:extLst>
              </p:cNvPr>
              <p:cNvSpPr/>
              <p:nvPr/>
            </p:nvSpPr>
            <p:spPr>
              <a:xfrm>
                <a:off x="6163725" y="3855025"/>
                <a:ext cx="51625" cy="199375"/>
              </a:xfrm>
              <a:custGeom>
                <a:avLst/>
                <a:gdLst/>
                <a:ahLst/>
                <a:cxnLst/>
                <a:rect l="l" t="t" r="r" b="b"/>
                <a:pathLst>
                  <a:path w="2065" h="7975" extrusionOk="0">
                    <a:moveTo>
                      <a:pt x="181" y="1"/>
                    </a:moveTo>
                    <a:cubicBezTo>
                      <a:pt x="148" y="1"/>
                      <a:pt x="93" y="54"/>
                      <a:pt x="90" y="86"/>
                    </a:cubicBezTo>
                    <a:cubicBezTo>
                      <a:pt x="1" y="1166"/>
                      <a:pt x="77" y="2264"/>
                      <a:pt x="246" y="3336"/>
                    </a:cubicBezTo>
                    <a:cubicBezTo>
                      <a:pt x="407" y="4385"/>
                      <a:pt x="679" y="5438"/>
                      <a:pt x="1094" y="6416"/>
                    </a:cubicBezTo>
                    <a:cubicBezTo>
                      <a:pt x="1326" y="6965"/>
                      <a:pt x="1590" y="7496"/>
                      <a:pt x="1951" y="7964"/>
                    </a:cubicBezTo>
                    <a:cubicBezTo>
                      <a:pt x="1957" y="7972"/>
                      <a:pt x="1965" y="7975"/>
                      <a:pt x="1973" y="7975"/>
                    </a:cubicBezTo>
                    <a:cubicBezTo>
                      <a:pt x="2010" y="7975"/>
                      <a:pt x="2064" y="7912"/>
                      <a:pt x="2050" y="7880"/>
                    </a:cubicBezTo>
                    <a:cubicBezTo>
                      <a:pt x="1831" y="7398"/>
                      <a:pt x="1603" y="6916"/>
                      <a:pt x="1407" y="6420"/>
                    </a:cubicBezTo>
                    <a:cubicBezTo>
                      <a:pt x="1210" y="5925"/>
                      <a:pt x="1041" y="5420"/>
                      <a:pt x="902" y="4907"/>
                    </a:cubicBezTo>
                    <a:cubicBezTo>
                      <a:pt x="621" y="3880"/>
                      <a:pt x="474" y="2831"/>
                      <a:pt x="358" y="1778"/>
                    </a:cubicBezTo>
                    <a:cubicBezTo>
                      <a:pt x="295" y="1193"/>
                      <a:pt x="260" y="613"/>
                      <a:pt x="206" y="28"/>
                    </a:cubicBezTo>
                    <a:cubicBezTo>
                      <a:pt x="204" y="8"/>
                      <a:pt x="194" y="1"/>
                      <a:pt x="18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8" name="Google Shape;718;p44">
                <a:extLst>
                  <a:ext uri="{FF2B5EF4-FFF2-40B4-BE49-F238E27FC236}">
                    <a16:creationId xmlns:a16="http://schemas.microsoft.com/office/drawing/2014/main" id="{B3325F21-32BE-E211-F1D0-5FA2813386FF}"/>
                  </a:ext>
                </a:extLst>
              </p:cNvPr>
              <p:cNvSpPr/>
              <p:nvPr/>
            </p:nvSpPr>
            <p:spPr>
              <a:xfrm>
                <a:off x="6172325" y="3823975"/>
                <a:ext cx="43450" cy="201875"/>
              </a:xfrm>
              <a:custGeom>
                <a:avLst/>
                <a:gdLst/>
                <a:ahLst/>
                <a:cxnLst/>
                <a:rect l="l" t="t" r="r" b="b"/>
                <a:pathLst>
                  <a:path w="1738" h="8075" extrusionOk="0">
                    <a:moveTo>
                      <a:pt x="387" y="0"/>
                    </a:moveTo>
                    <a:cubicBezTo>
                      <a:pt x="351" y="0"/>
                      <a:pt x="288" y="51"/>
                      <a:pt x="282" y="83"/>
                    </a:cubicBezTo>
                    <a:cubicBezTo>
                      <a:pt x="161" y="596"/>
                      <a:pt x="72" y="1109"/>
                      <a:pt x="36" y="1636"/>
                    </a:cubicBezTo>
                    <a:cubicBezTo>
                      <a:pt x="0" y="2190"/>
                      <a:pt x="9" y="2748"/>
                      <a:pt x="54" y="3301"/>
                    </a:cubicBezTo>
                    <a:cubicBezTo>
                      <a:pt x="143" y="4413"/>
                      <a:pt x="349" y="5528"/>
                      <a:pt x="741" y="6577"/>
                    </a:cubicBezTo>
                    <a:cubicBezTo>
                      <a:pt x="942" y="7104"/>
                      <a:pt x="1201" y="7653"/>
                      <a:pt x="1594" y="8064"/>
                    </a:cubicBezTo>
                    <a:cubicBezTo>
                      <a:pt x="1602" y="8071"/>
                      <a:pt x="1611" y="8075"/>
                      <a:pt x="1621" y="8075"/>
                    </a:cubicBezTo>
                    <a:cubicBezTo>
                      <a:pt x="1670" y="8075"/>
                      <a:pt x="1737" y="7997"/>
                      <a:pt x="1719" y="7957"/>
                    </a:cubicBezTo>
                    <a:cubicBezTo>
                      <a:pt x="1514" y="7484"/>
                      <a:pt x="1286" y="7024"/>
                      <a:pt x="1112" y="6537"/>
                    </a:cubicBezTo>
                    <a:cubicBezTo>
                      <a:pt x="929" y="6024"/>
                      <a:pt x="782" y="5506"/>
                      <a:pt x="670" y="4970"/>
                    </a:cubicBezTo>
                    <a:cubicBezTo>
                      <a:pt x="438" y="3886"/>
                      <a:pt x="371" y="2783"/>
                      <a:pt x="366" y="1681"/>
                    </a:cubicBezTo>
                    <a:cubicBezTo>
                      <a:pt x="362" y="1132"/>
                      <a:pt x="362" y="578"/>
                      <a:pt x="411" y="34"/>
                    </a:cubicBezTo>
                    <a:cubicBezTo>
                      <a:pt x="412" y="10"/>
                      <a:pt x="402" y="0"/>
                      <a:pt x="38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9" name="Google Shape;719;p44">
                <a:extLst>
                  <a:ext uri="{FF2B5EF4-FFF2-40B4-BE49-F238E27FC236}">
                    <a16:creationId xmlns:a16="http://schemas.microsoft.com/office/drawing/2014/main" id="{2B582A15-7353-E4DF-39C6-3905205132F9}"/>
                  </a:ext>
                </a:extLst>
              </p:cNvPr>
              <p:cNvSpPr/>
              <p:nvPr/>
            </p:nvSpPr>
            <p:spPr>
              <a:xfrm>
                <a:off x="6180800" y="3729825"/>
                <a:ext cx="34875" cy="251700"/>
              </a:xfrm>
              <a:custGeom>
                <a:avLst/>
                <a:gdLst/>
                <a:ahLst/>
                <a:cxnLst/>
                <a:rect l="l" t="t" r="r" b="b"/>
                <a:pathLst>
                  <a:path w="1395" h="10068" extrusionOk="0">
                    <a:moveTo>
                      <a:pt x="499" y="0"/>
                    </a:moveTo>
                    <a:cubicBezTo>
                      <a:pt x="468" y="0"/>
                      <a:pt x="419" y="43"/>
                      <a:pt x="416" y="68"/>
                    </a:cubicBezTo>
                    <a:cubicBezTo>
                      <a:pt x="318" y="724"/>
                      <a:pt x="242" y="1385"/>
                      <a:pt x="175" y="2041"/>
                    </a:cubicBezTo>
                    <a:cubicBezTo>
                      <a:pt x="108" y="2715"/>
                      <a:pt x="63" y="3393"/>
                      <a:pt x="41" y="4072"/>
                    </a:cubicBezTo>
                    <a:cubicBezTo>
                      <a:pt x="1" y="5407"/>
                      <a:pt x="45" y="6777"/>
                      <a:pt x="380" y="8076"/>
                    </a:cubicBezTo>
                    <a:cubicBezTo>
                      <a:pt x="469" y="8428"/>
                      <a:pt x="581" y="8768"/>
                      <a:pt x="724" y="9102"/>
                    </a:cubicBezTo>
                    <a:cubicBezTo>
                      <a:pt x="862" y="9437"/>
                      <a:pt x="1032" y="9772"/>
                      <a:pt x="1259" y="10053"/>
                    </a:cubicBezTo>
                    <a:cubicBezTo>
                      <a:pt x="1267" y="10064"/>
                      <a:pt x="1277" y="10068"/>
                      <a:pt x="1288" y="10068"/>
                    </a:cubicBezTo>
                    <a:cubicBezTo>
                      <a:pt x="1333" y="10068"/>
                      <a:pt x="1394" y="9990"/>
                      <a:pt x="1380" y="9951"/>
                    </a:cubicBezTo>
                    <a:cubicBezTo>
                      <a:pt x="1273" y="9638"/>
                      <a:pt x="1148" y="9330"/>
                      <a:pt x="1036" y="9018"/>
                    </a:cubicBezTo>
                    <a:cubicBezTo>
                      <a:pt x="929" y="8705"/>
                      <a:pt x="844" y="8393"/>
                      <a:pt x="764" y="8071"/>
                    </a:cubicBezTo>
                    <a:cubicBezTo>
                      <a:pt x="612" y="7438"/>
                      <a:pt x="518" y="6786"/>
                      <a:pt x="465" y="6134"/>
                    </a:cubicBezTo>
                    <a:cubicBezTo>
                      <a:pt x="362" y="4795"/>
                      <a:pt x="460" y="3465"/>
                      <a:pt x="510" y="2126"/>
                    </a:cubicBezTo>
                    <a:cubicBezTo>
                      <a:pt x="523" y="1769"/>
                      <a:pt x="541" y="1412"/>
                      <a:pt x="536" y="1055"/>
                    </a:cubicBezTo>
                    <a:cubicBezTo>
                      <a:pt x="532" y="711"/>
                      <a:pt x="541" y="372"/>
                      <a:pt x="523" y="28"/>
                    </a:cubicBezTo>
                    <a:cubicBezTo>
                      <a:pt x="522" y="8"/>
                      <a:pt x="512" y="0"/>
                      <a:pt x="49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0" name="Google Shape;720;p44">
                <a:extLst>
                  <a:ext uri="{FF2B5EF4-FFF2-40B4-BE49-F238E27FC236}">
                    <a16:creationId xmlns:a16="http://schemas.microsoft.com/office/drawing/2014/main" id="{242274AB-F691-3F30-CAB5-FFA52F5C0F2F}"/>
                  </a:ext>
                </a:extLst>
              </p:cNvPr>
              <p:cNvSpPr/>
              <p:nvPr/>
            </p:nvSpPr>
            <p:spPr>
              <a:xfrm>
                <a:off x="6195300" y="3741575"/>
                <a:ext cx="23850" cy="191500"/>
              </a:xfrm>
              <a:custGeom>
                <a:avLst/>
                <a:gdLst/>
                <a:ahLst/>
                <a:cxnLst/>
                <a:rect l="l" t="t" r="r" b="b"/>
                <a:pathLst>
                  <a:path w="954" h="7660" extrusionOk="0">
                    <a:moveTo>
                      <a:pt x="686" y="1"/>
                    </a:moveTo>
                    <a:cubicBezTo>
                      <a:pt x="660" y="1"/>
                      <a:pt x="618" y="33"/>
                      <a:pt x="612" y="62"/>
                    </a:cubicBezTo>
                    <a:cubicBezTo>
                      <a:pt x="501" y="509"/>
                      <a:pt x="394" y="955"/>
                      <a:pt x="309" y="1410"/>
                    </a:cubicBezTo>
                    <a:cubicBezTo>
                      <a:pt x="211" y="1941"/>
                      <a:pt x="148" y="2482"/>
                      <a:pt x="104" y="3022"/>
                    </a:cubicBezTo>
                    <a:cubicBezTo>
                      <a:pt x="14" y="4093"/>
                      <a:pt x="1" y="5213"/>
                      <a:pt x="233" y="6271"/>
                    </a:cubicBezTo>
                    <a:cubicBezTo>
                      <a:pt x="291" y="6530"/>
                      <a:pt x="362" y="6789"/>
                      <a:pt x="470" y="7035"/>
                    </a:cubicBezTo>
                    <a:cubicBezTo>
                      <a:pt x="559" y="7244"/>
                      <a:pt x="666" y="7499"/>
                      <a:pt x="840" y="7650"/>
                    </a:cubicBezTo>
                    <a:cubicBezTo>
                      <a:pt x="848" y="7657"/>
                      <a:pt x="856" y="7659"/>
                      <a:pt x="865" y="7659"/>
                    </a:cubicBezTo>
                    <a:cubicBezTo>
                      <a:pt x="907" y="7659"/>
                      <a:pt x="954" y="7598"/>
                      <a:pt x="943" y="7561"/>
                    </a:cubicBezTo>
                    <a:cubicBezTo>
                      <a:pt x="880" y="7356"/>
                      <a:pt x="773" y="7164"/>
                      <a:pt x="702" y="6959"/>
                    </a:cubicBezTo>
                    <a:cubicBezTo>
                      <a:pt x="626" y="6735"/>
                      <a:pt x="563" y="6508"/>
                      <a:pt x="514" y="6280"/>
                    </a:cubicBezTo>
                    <a:cubicBezTo>
                      <a:pt x="407" y="5776"/>
                      <a:pt x="358" y="5258"/>
                      <a:pt x="340" y="4745"/>
                    </a:cubicBezTo>
                    <a:cubicBezTo>
                      <a:pt x="300" y="3660"/>
                      <a:pt x="407" y="2580"/>
                      <a:pt x="528" y="1509"/>
                    </a:cubicBezTo>
                    <a:cubicBezTo>
                      <a:pt x="581" y="1018"/>
                      <a:pt x="635" y="526"/>
                      <a:pt x="706" y="35"/>
                    </a:cubicBezTo>
                    <a:cubicBezTo>
                      <a:pt x="709" y="10"/>
                      <a:pt x="700" y="1"/>
                      <a:pt x="68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1" name="Google Shape;721;p44">
                <a:extLst>
                  <a:ext uri="{FF2B5EF4-FFF2-40B4-BE49-F238E27FC236}">
                    <a16:creationId xmlns:a16="http://schemas.microsoft.com/office/drawing/2014/main" id="{14A05E92-DCF1-50A4-8064-A0F0786D0678}"/>
                  </a:ext>
                </a:extLst>
              </p:cNvPr>
              <p:cNvSpPr/>
              <p:nvPr/>
            </p:nvSpPr>
            <p:spPr>
              <a:xfrm>
                <a:off x="6208825" y="3647125"/>
                <a:ext cx="29475" cy="232775"/>
              </a:xfrm>
              <a:custGeom>
                <a:avLst/>
                <a:gdLst/>
                <a:ahLst/>
                <a:cxnLst/>
                <a:rect l="l" t="t" r="r" b="b"/>
                <a:pathLst>
                  <a:path w="1179" h="9311" extrusionOk="0">
                    <a:moveTo>
                      <a:pt x="1150" y="1"/>
                    </a:moveTo>
                    <a:cubicBezTo>
                      <a:pt x="1125" y="1"/>
                      <a:pt x="1087" y="25"/>
                      <a:pt x="1071" y="51"/>
                    </a:cubicBezTo>
                    <a:cubicBezTo>
                      <a:pt x="924" y="314"/>
                      <a:pt x="795" y="604"/>
                      <a:pt x="687" y="890"/>
                    </a:cubicBezTo>
                    <a:cubicBezTo>
                      <a:pt x="571" y="1180"/>
                      <a:pt x="464" y="1475"/>
                      <a:pt x="379" y="1774"/>
                    </a:cubicBezTo>
                    <a:cubicBezTo>
                      <a:pt x="214" y="2372"/>
                      <a:pt x="125" y="2992"/>
                      <a:pt x="85" y="3613"/>
                    </a:cubicBezTo>
                    <a:cubicBezTo>
                      <a:pt x="0" y="4845"/>
                      <a:pt x="85" y="6094"/>
                      <a:pt x="290" y="7313"/>
                    </a:cubicBezTo>
                    <a:cubicBezTo>
                      <a:pt x="402" y="7978"/>
                      <a:pt x="540" y="8634"/>
                      <a:pt x="728" y="9281"/>
                    </a:cubicBezTo>
                    <a:cubicBezTo>
                      <a:pt x="734" y="9302"/>
                      <a:pt x="748" y="9310"/>
                      <a:pt x="764" y="9310"/>
                    </a:cubicBezTo>
                    <a:cubicBezTo>
                      <a:pt x="818" y="9310"/>
                      <a:pt x="904" y="9226"/>
                      <a:pt x="897" y="9179"/>
                    </a:cubicBezTo>
                    <a:cubicBezTo>
                      <a:pt x="732" y="7974"/>
                      <a:pt x="536" y="6768"/>
                      <a:pt x="464" y="5554"/>
                    </a:cubicBezTo>
                    <a:cubicBezTo>
                      <a:pt x="397" y="4354"/>
                      <a:pt x="420" y="3135"/>
                      <a:pt x="643" y="1952"/>
                    </a:cubicBezTo>
                    <a:cubicBezTo>
                      <a:pt x="701" y="1631"/>
                      <a:pt x="759" y="1309"/>
                      <a:pt x="848" y="992"/>
                    </a:cubicBezTo>
                    <a:cubicBezTo>
                      <a:pt x="937" y="671"/>
                      <a:pt x="1049" y="363"/>
                      <a:pt x="1165" y="51"/>
                    </a:cubicBezTo>
                    <a:cubicBezTo>
                      <a:pt x="1178" y="14"/>
                      <a:pt x="1168" y="1"/>
                      <a:pt x="115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2" name="Google Shape;722;p44">
                <a:extLst>
                  <a:ext uri="{FF2B5EF4-FFF2-40B4-BE49-F238E27FC236}">
                    <a16:creationId xmlns:a16="http://schemas.microsoft.com/office/drawing/2014/main" id="{827A678F-3957-2B59-D99C-E01171CEEDD8}"/>
                  </a:ext>
                </a:extLst>
              </p:cNvPr>
              <p:cNvSpPr/>
              <p:nvPr/>
            </p:nvSpPr>
            <p:spPr>
              <a:xfrm>
                <a:off x="6150700" y="4011200"/>
                <a:ext cx="58200" cy="183400"/>
              </a:xfrm>
              <a:custGeom>
                <a:avLst/>
                <a:gdLst/>
                <a:ahLst/>
                <a:cxnLst/>
                <a:rect l="l" t="t" r="r" b="b"/>
                <a:pathLst>
                  <a:path w="2328" h="7336" extrusionOk="0">
                    <a:moveTo>
                      <a:pt x="83" y="0"/>
                    </a:moveTo>
                    <a:cubicBezTo>
                      <a:pt x="54" y="0"/>
                      <a:pt x="1" y="48"/>
                      <a:pt x="4" y="75"/>
                    </a:cubicBezTo>
                    <a:cubicBezTo>
                      <a:pt x="147" y="2075"/>
                      <a:pt x="709" y="4025"/>
                      <a:pt x="1504" y="5860"/>
                    </a:cubicBezTo>
                    <a:cubicBezTo>
                      <a:pt x="1722" y="6364"/>
                      <a:pt x="1946" y="6873"/>
                      <a:pt x="2258" y="7328"/>
                    </a:cubicBezTo>
                    <a:cubicBezTo>
                      <a:pt x="2261" y="7333"/>
                      <a:pt x="2266" y="7335"/>
                      <a:pt x="2271" y="7335"/>
                    </a:cubicBezTo>
                    <a:cubicBezTo>
                      <a:pt x="2293" y="7335"/>
                      <a:pt x="2328" y="7292"/>
                      <a:pt x="2321" y="7270"/>
                    </a:cubicBezTo>
                    <a:cubicBezTo>
                      <a:pt x="2178" y="6779"/>
                      <a:pt x="1977" y="6315"/>
                      <a:pt x="1794" y="5837"/>
                    </a:cubicBezTo>
                    <a:cubicBezTo>
                      <a:pt x="1615" y="5378"/>
                      <a:pt x="1437" y="4922"/>
                      <a:pt x="1276" y="4463"/>
                    </a:cubicBezTo>
                    <a:cubicBezTo>
                      <a:pt x="950" y="3530"/>
                      <a:pt x="691" y="2583"/>
                      <a:pt x="437" y="1633"/>
                    </a:cubicBezTo>
                    <a:cubicBezTo>
                      <a:pt x="294" y="1101"/>
                      <a:pt x="196" y="557"/>
                      <a:pt x="102" y="17"/>
                    </a:cubicBezTo>
                    <a:cubicBezTo>
                      <a:pt x="100" y="5"/>
                      <a:pt x="93" y="0"/>
                      <a:pt x="8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3" name="Google Shape;723;p44">
                <a:extLst>
                  <a:ext uri="{FF2B5EF4-FFF2-40B4-BE49-F238E27FC236}">
                    <a16:creationId xmlns:a16="http://schemas.microsoft.com/office/drawing/2014/main" id="{66AB6BBB-7AE3-FF4E-5B13-08A38165CB59}"/>
                  </a:ext>
                </a:extLst>
              </p:cNvPr>
              <p:cNvSpPr/>
              <p:nvPr/>
            </p:nvSpPr>
            <p:spPr>
              <a:xfrm>
                <a:off x="6137125" y="4051925"/>
                <a:ext cx="25700" cy="162150"/>
              </a:xfrm>
              <a:custGeom>
                <a:avLst/>
                <a:gdLst/>
                <a:ahLst/>
                <a:cxnLst/>
                <a:rect l="l" t="t" r="r" b="b"/>
                <a:pathLst>
                  <a:path w="1028" h="6486" extrusionOk="0">
                    <a:moveTo>
                      <a:pt x="1007" y="0"/>
                    </a:moveTo>
                    <a:cubicBezTo>
                      <a:pt x="984" y="0"/>
                      <a:pt x="946" y="29"/>
                      <a:pt x="940" y="53"/>
                    </a:cubicBezTo>
                    <a:cubicBezTo>
                      <a:pt x="712" y="910"/>
                      <a:pt x="516" y="1776"/>
                      <a:pt x="382" y="2655"/>
                    </a:cubicBezTo>
                    <a:cubicBezTo>
                      <a:pt x="248" y="3485"/>
                      <a:pt x="132" y="4329"/>
                      <a:pt x="118" y="5173"/>
                    </a:cubicBezTo>
                    <a:cubicBezTo>
                      <a:pt x="114" y="5592"/>
                      <a:pt x="123" y="6043"/>
                      <a:pt x="7" y="6449"/>
                    </a:cubicBezTo>
                    <a:cubicBezTo>
                      <a:pt x="0" y="6476"/>
                      <a:pt x="10" y="6486"/>
                      <a:pt x="26" y="6486"/>
                    </a:cubicBezTo>
                    <a:cubicBezTo>
                      <a:pt x="51" y="6486"/>
                      <a:pt x="92" y="6460"/>
                      <a:pt x="101" y="6440"/>
                    </a:cubicBezTo>
                    <a:cubicBezTo>
                      <a:pt x="266" y="6079"/>
                      <a:pt x="324" y="5695"/>
                      <a:pt x="351" y="5302"/>
                    </a:cubicBezTo>
                    <a:cubicBezTo>
                      <a:pt x="382" y="4896"/>
                      <a:pt x="395" y="4485"/>
                      <a:pt x="440" y="4079"/>
                    </a:cubicBezTo>
                    <a:cubicBezTo>
                      <a:pt x="542" y="3209"/>
                      <a:pt x="672" y="2347"/>
                      <a:pt x="806" y="1481"/>
                    </a:cubicBezTo>
                    <a:cubicBezTo>
                      <a:pt x="882" y="999"/>
                      <a:pt x="949" y="513"/>
                      <a:pt x="1025" y="30"/>
                    </a:cubicBezTo>
                    <a:cubicBezTo>
                      <a:pt x="1028" y="9"/>
                      <a:pt x="1019" y="0"/>
                      <a:pt x="100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4" name="Google Shape;724;p44">
                <a:extLst>
                  <a:ext uri="{FF2B5EF4-FFF2-40B4-BE49-F238E27FC236}">
                    <a16:creationId xmlns:a16="http://schemas.microsoft.com/office/drawing/2014/main" id="{DAB42522-251A-E0AC-98FC-3EF893346413}"/>
                  </a:ext>
                </a:extLst>
              </p:cNvPr>
              <p:cNvSpPr/>
              <p:nvPr/>
            </p:nvSpPr>
            <p:spPr>
              <a:xfrm>
                <a:off x="6121425" y="4059425"/>
                <a:ext cx="32025" cy="139100"/>
              </a:xfrm>
              <a:custGeom>
                <a:avLst/>
                <a:gdLst/>
                <a:ahLst/>
                <a:cxnLst/>
                <a:rect l="l" t="t" r="r" b="b"/>
                <a:pathLst>
                  <a:path w="1281" h="5564" extrusionOk="0">
                    <a:moveTo>
                      <a:pt x="1253" y="0"/>
                    </a:moveTo>
                    <a:cubicBezTo>
                      <a:pt x="1227" y="0"/>
                      <a:pt x="1188" y="26"/>
                      <a:pt x="1179" y="47"/>
                    </a:cubicBezTo>
                    <a:cubicBezTo>
                      <a:pt x="644" y="1418"/>
                      <a:pt x="215" y="2859"/>
                      <a:pt x="50" y="4328"/>
                    </a:cubicBezTo>
                    <a:cubicBezTo>
                      <a:pt x="5" y="4730"/>
                      <a:pt x="1" y="5136"/>
                      <a:pt x="28" y="5542"/>
                    </a:cubicBezTo>
                    <a:cubicBezTo>
                      <a:pt x="29" y="5557"/>
                      <a:pt x="36" y="5563"/>
                      <a:pt x="45" y="5563"/>
                    </a:cubicBezTo>
                    <a:cubicBezTo>
                      <a:pt x="69" y="5563"/>
                      <a:pt x="108" y="5524"/>
                      <a:pt x="108" y="5502"/>
                    </a:cubicBezTo>
                    <a:cubicBezTo>
                      <a:pt x="157" y="4761"/>
                      <a:pt x="273" y="4020"/>
                      <a:pt x="425" y="3292"/>
                    </a:cubicBezTo>
                    <a:cubicBezTo>
                      <a:pt x="572" y="2578"/>
                      <a:pt x="782" y="1877"/>
                      <a:pt x="974" y="1172"/>
                    </a:cubicBezTo>
                    <a:cubicBezTo>
                      <a:pt x="1077" y="793"/>
                      <a:pt x="1184" y="418"/>
                      <a:pt x="1273" y="38"/>
                    </a:cubicBezTo>
                    <a:cubicBezTo>
                      <a:pt x="1280" y="11"/>
                      <a:pt x="1269" y="0"/>
                      <a:pt x="125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5" name="Google Shape;725;p44">
                <a:extLst>
                  <a:ext uri="{FF2B5EF4-FFF2-40B4-BE49-F238E27FC236}">
                    <a16:creationId xmlns:a16="http://schemas.microsoft.com/office/drawing/2014/main" id="{F3053C6D-6E13-AA8A-1FC4-13C2554DF4A4}"/>
                  </a:ext>
                </a:extLst>
              </p:cNvPr>
              <p:cNvSpPr/>
              <p:nvPr/>
            </p:nvSpPr>
            <p:spPr>
              <a:xfrm>
                <a:off x="6097675" y="4011325"/>
                <a:ext cx="67425" cy="158175"/>
              </a:xfrm>
              <a:custGeom>
                <a:avLst/>
                <a:gdLst/>
                <a:ahLst/>
                <a:cxnLst/>
                <a:rect l="l" t="t" r="r" b="b"/>
                <a:pathLst>
                  <a:path w="2697" h="6327" extrusionOk="0">
                    <a:moveTo>
                      <a:pt x="2662" y="1"/>
                    </a:moveTo>
                    <a:cubicBezTo>
                      <a:pt x="2642" y="1"/>
                      <a:pt x="2614" y="14"/>
                      <a:pt x="2598" y="34"/>
                    </a:cubicBezTo>
                    <a:cubicBezTo>
                      <a:pt x="2348" y="391"/>
                      <a:pt x="2120" y="766"/>
                      <a:pt x="1893" y="1132"/>
                    </a:cubicBezTo>
                    <a:cubicBezTo>
                      <a:pt x="1643" y="1529"/>
                      <a:pt x="1415" y="1940"/>
                      <a:pt x="1205" y="2355"/>
                    </a:cubicBezTo>
                    <a:cubicBezTo>
                      <a:pt x="786" y="3181"/>
                      <a:pt x="406" y="4038"/>
                      <a:pt x="179" y="4935"/>
                    </a:cubicBezTo>
                    <a:cubicBezTo>
                      <a:pt x="67" y="5382"/>
                      <a:pt x="0" y="5850"/>
                      <a:pt x="58" y="6306"/>
                    </a:cubicBezTo>
                    <a:cubicBezTo>
                      <a:pt x="60" y="6321"/>
                      <a:pt x="67" y="6327"/>
                      <a:pt x="76" y="6327"/>
                    </a:cubicBezTo>
                    <a:cubicBezTo>
                      <a:pt x="96" y="6327"/>
                      <a:pt x="127" y="6297"/>
                      <a:pt x="130" y="6279"/>
                    </a:cubicBezTo>
                    <a:cubicBezTo>
                      <a:pt x="290" y="5408"/>
                      <a:pt x="527" y="4569"/>
                      <a:pt x="862" y="3748"/>
                    </a:cubicBezTo>
                    <a:cubicBezTo>
                      <a:pt x="1210" y="2900"/>
                      <a:pt x="1652" y="2105"/>
                      <a:pt x="2067" y="1293"/>
                    </a:cubicBezTo>
                    <a:cubicBezTo>
                      <a:pt x="2174" y="1083"/>
                      <a:pt x="2277" y="869"/>
                      <a:pt x="2384" y="659"/>
                    </a:cubicBezTo>
                    <a:cubicBezTo>
                      <a:pt x="2486" y="458"/>
                      <a:pt x="2594" y="257"/>
                      <a:pt x="2683" y="48"/>
                    </a:cubicBezTo>
                    <a:cubicBezTo>
                      <a:pt x="2696" y="14"/>
                      <a:pt x="2683" y="1"/>
                      <a:pt x="266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6" name="Google Shape;726;p44">
                <a:extLst>
                  <a:ext uri="{FF2B5EF4-FFF2-40B4-BE49-F238E27FC236}">
                    <a16:creationId xmlns:a16="http://schemas.microsoft.com/office/drawing/2014/main" id="{CEAD3746-7AEE-DC3A-E130-7A9AFDEAD761}"/>
                  </a:ext>
                </a:extLst>
              </p:cNvPr>
              <p:cNvSpPr/>
              <p:nvPr/>
            </p:nvSpPr>
            <p:spPr>
              <a:xfrm>
                <a:off x="6085500" y="3997875"/>
                <a:ext cx="70100" cy="142725"/>
              </a:xfrm>
              <a:custGeom>
                <a:avLst/>
                <a:gdLst/>
                <a:ahLst/>
                <a:cxnLst/>
                <a:rect l="l" t="t" r="r" b="b"/>
                <a:pathLst>
                  <a:path w="2804" h="5709" extrusionOk="0">
                    <a:moveTo>
                      <a:pt x="2758" y="0"/>
                    </a:moveTo>
                    <a:cubicBezTo>
                      <a:pt x="2743" y="0"/>
                      <a:pt x="2726" y="6"/>
                      <a:pt x="2710" y="19"/>
                    </a:cubicBezTo>
                    <a:cubicBezTo>
                      <a:pt x="2572" y="144"/>
                      <a:pt x="2447" y="295"/>
                      <a:pt x="2326" y="438"/>
                    </a:cubicBezTo>
                    <a:cubicBezTo>
                      <a:pt x="2197" y="594"/>
                      <a:pt x="2072" y="751"/>
                      <a:pt x="1956" y="916"/>
                    </a:cubicBezTo>
                    <a:cubicBezTo>
                      <a:pt x="1710" y="1268"/>
                      <a:pt x="1509" y="1648"/>
                      <a:pt x="1317" y="2027"/>
                    </a:cubicBezTo>
                    <a:cubicBezTo>
                      <a:pt x="925" y="2795"/>
                      <a:pt x="608" y="3607"/>
                      <a:pt x="344" y="4424"/>
                    </a:cubicBezTo>
                    <a:cubicBezTo>
                      <a:pt x="210" y="4839"/>
                      <a:pt x="94" y="5255"/>
                      <a:pt x="5" y="5683"/>
                    </a:cubicBezTo>
                    <a:cubicBezTo>
                      <a:pt x="0" y="5702"/>
                      <a:pt x="7" y="5709"/>
                      <a:pt x="19" y="5709"/>
                    </a:cubicBezTo>
                    <a:cubicBezTo>
                      <a:pt x="38" y="5709"/>
                      <a:pt x="68" y="5691"/>
                      <a:pt x="77" y="5674"/>
                    </a:cubicBezTo>
                    <a:cubicBezTo>
                      <a:pt x="376" y="4911"/>
                      <a:pt x="657" y="4143"/>
                      <a:pt x="969" y="3389"/>
                    </a:cubicBezTo>
                    <a:cubicBezTo>
                      <a:pt x="1291" y="2608"/>
                      <a:pt x="1661" y="1849"/>
                      <a:pt x="2085" y="1126"/>
                    </a:cubicBezTo>
                    <a:cubicBezTo>
                      <a:pt x="2192" y="943"/>
                      <a:pt x="2299" y="755"/>
                      <a:pt x="2411" y="581"/>
                    </a:cubicBezTo>
                    <a:cubicBezTo>
                      <a:pt x="2527" y="403"/>
                      <a:pt x="2657" y="233"/>
                      <a:pt x="2777" y="59"/>
                    </a:cubicBezTo>
                    <a:cubicBezTo>
                      <a:pt x="2803" y="21"/>
                      <a:pt x="2786" y="0"/>
                      <a:pt x="275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7" name="Google Shape;727;p44">
                <a:extLst>
                  <a:ext uri="{FF2B5EF4-FFF2-40B4-BE49-F238E27FC236}">
                    <a16:creationId xmlns:a16="http://schemas.microsoft.com/office/drawing/2014/main" id="{DD3311C9-9F01-CCB7-4D6D-8B1D67DF19CA}"/>
                  </a:ext>
                </a:extLst>
              </p:cNvPr>
              <p:cNvSpPr/>
              <p:nvPr/>
            </p:nvSpPr>
            <p:spPr>
              <a:xfrm>
                <a:off x="6073125" y="3953350"/>
                <a:ext cx="82675" cy="177900"/>
              </a:xfrm>
              <a:custGeom>
                <a:avLst/>
                <a:gdLst/>
                <a:ahLst/>
                <a:cxnLst/>
                <a:rect l="l" t="t" r="r" b="b"/>
                <a:pathLst>
                  <a:path w="3307" h="7116" extrusionOk="0">
                    <a:moveTo>
                      <a:pt x="3258" y="1"/>
                    </a:moveTo>
                    <a:cubicBezTo>
                      <a:pt x="3239" y="1"/>
                      <a:pt x="3218" y="9"/>
                      <a:pt x="3205" y="23"/>
                    </a:cubicBezTo>
                    <a:cubicBezTo>
                      <a:pt x="2866" y="385"/>
                      <a:pt x="2567" y="786"/>
                      <a:pt x="2290" y="1188"/>
                    </a:cubicBezTo>
                    <a:cubicBezTo>
                      <a:pt x="1982" y="1634"/>
                      <a:pt x="1705" y="2099"/>
                      <a:pt x="1446" y="2567"/>
                    </a:cubicBezTo>
                    <a:cubicBezTo>
                      <a:pt x="929" y="3496"/>
                      <a:pt x="478" y="4482"/>
                      <a:pt x="210" y="5509"/>
                    </a:cubicBezTo>
                    <a:cubicBezTo>
                      <a:pt x="76" y="6027"/>
                      <a:pt x="0" y="6558"/>
                      <a:pt x="23" y="7089"/>
                    </a:cubicBezTo>
                    <a:cubicBezTo>
                      <a:pt x="24" y="7108"/>
                      <a:pt x="32" y="7116"/>
                      <a:pt x="44" y="7116"/>
                    </a:cubicBezTo>
                    <a:cubicBezTo>
                      <a:pt x="73" y="7116"/>
                      <a:pt x="121" y="7070"/>
                      <a:pt x="121" y="7044"/>
                    </a:cubicBezTo>
                    <a:cubicBezTo>
                      <a:pt x="228" y="6058"/>
                      <a:pt x="545" y="5089"/>
                      <a:pt x="938" y="4183"/>
                    </a:cubicBezTo>
                    <a:cubicBezTo>
                      <a:pt x="1353" y="3215"/>
                      <a:pt x="1884" y="2309"/>
                      <a:pt x="2437" y="1411"/>
                    </a:cubicBezTo>
                    <a:cubicBezTo>
                      <a:pt x="2719" y="960"/>
                      <a:pt x="3018" y="514"/>
                      <a:pt x="3285" y="54"/>
                    </a:cubicBezTo>
                    <a:cubicBezTo>
                      <a:pt x="3307" y="17"/>
                      <a:pt x="3285" y="1"/>
                      <a:pt x="325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8" name="Google Shape;728;p44">
                <a:extLst>
                  <a:ext uri="{FF2B5EF4-FFF2-40B4-BE49-F238E27FC236}">
                    <a16:creationId xmlns:a16="http://schemas.microsoft.com/office/drawing/2014/main" id="{88ECB421-C946-D1DC-9FFE-E127FCF2E5DD}"/>
                  </a:ext>
                </a:extLst>
              </p:cNvPr>
              <p:cNvSpPr/>
              <p:nvPr/>
            </p:nvSpPr>
            <p:spPr>
              <a:xfrm>
                <a:off x="6078050" y="3924875"/>
                <a:ext cx="71450" cy="138425"/>
              </a:xfrm>
              <a:custGeom>
                <a:avLst/>
                <a:gdLst/>
                <a:ahLst/>
                <a:cxnLst/>
                <a:rect l="l" t="t" r="r" b="b"/>
                <a:pathLst>
                  <a:path w="2858" h="5537" extrusionOk="0">
                    <a:moveTo>
                      <a:pt x="2824" y="0"/>
                    </a:moveTo>
                    <a:cubicBezTo>
                      <a:pt x="2809" y="0"/>
                      <a:pt x="2789" y="9"/>
                      <a:pt x="2776" y="28"/>
                    </a:cubicBezTo>
                    <a:cubicBezTo>
                      <a:pt x="2276" y="680"/>
                      <a:pt x="1803" y="1341"/>
                      <a:pt x="1383" y="2046"/>
                    </a:cubicBezTo>
                    <a:cubicBezTo>
                      <a:pt x="968" y="2751"/>
                      <a:pt x="602" y="3483"/>
                      <a:pt x="325" y="4251"/>
                    </a:cubicBezTo>
                    <a:cubicBezTo>
                      <a:pt x="178" y="4662"/>
                      <a:pt x="67" y="5086"/>
                      <a:pt x="4" y="5514"/>
                    </a:cubicBezTo>
                    <a:cubicBezTo>
                      <a:pt x="1" y="5530"/>
                      <a:pt x="6" y="5537"/>
                      <a:pt x="15" y="5537"/>
                    </a:cubicBezTo>
                    <a:cubicBezTo>
                      <a:pt x="30" y="5537"/>
                      <a:pt x="55" y="5518"/>
                      <a:pt x="58" y="5501"/>
                    </a:cubicBezTo>
                    <a:cubicBezTo>
                      <a:pt x="455" y="3930"/>
                      <a:pt x="1254" y="2524"/>
                      <a:pt x="2115" y="1167"/>
                    </a:cubicBezTo>
                    <a:cubicBezTo>
                      <a:pt x="2356" y="792"/>
                      <a:pt x="2589" y="417"/>
                      <a:pt x="2834" y="51"/>
                    </a:cubicBezTo>
                    <a:cubicBezTo>
                      <a:pt x="2857" y="17"/>
                      <a:pt x="2845" y="0"/>
                      <a:pt x="282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9" name="Google Shape;729;p44">
                <a:extLst>
                  <a:ext uri="{FF2B5EF4-FFF2-40B4-BE49-F238E27FC236}">
                    <a16:creationId xmlns:a16="http://schemas.microsoft.com/office/drawing/2014/main" id="{DB3CEA90-DBD6-EF9C-6B56-F972D6AD69D7}"/>
                  </a:ext>
                </a:extLst>
              </p:cNvPr>
              <p:cNvSpPr/>
              <p:nvPr/>
            </p:nvSpPr>
            <p:spPr>
              <a:xfrm>
                <a:off x="6064025" y="3893950"/>
                <a:ext cx="87400" cy="144725"/>
              </a:xfrm>
              <a:custGeom>
                <a:avLst/>
                <a:gdLst/>
                <a:ahLst/>
                <a:cxnLst/>
                <a:rect l="l" t="t" r="r" b="b"/>
                <a:pathLst>
                  <a:path w="3496" h="5789" extrusionOk="0">
                    <a:moveTo>
                      <a:pt x="3460" y="0"/>
                    </a:moveTo>
                    <a:cubicBezTo>
                      <a:pt x="3448" y="0"/>
                      <a:pt x="3434" y="6"/>
                      <a:pt x="3422" y="20"/>
                    </a:cubicBezTo>
                    <a:cubicBezTo>
                      <a:pt x="3132" y="337"/>
                      <a:pt x="2859" y="681"/>
                      <a:pt x="2601" y="1024"/>
                    </a:cubicBezTo>
                    <a:cubicBezTo>
                      <a:pt x="2333" y="1381"/>
                      <a:pt x="2074" y="1743"/>
                      <a:pt x="1824" y="2118"/>
                    </a:cubicBezTo>
                    <a:cubicBezTo>
                      <a:pt x="1337" y="2859"/>
                      <a:pt x="873" y="3627"/>
                      <a:pt x="503" y="4435"/>
                    </a:cubicBezTo>
                    <a:cubicBezTo>
                      <a:pt x="306" y="4863"/>
                      <a:pt x="137" y="5300"/>
                      <a:pt x="7" y="5756"/>
                    </a:cubicBezTo>
                    <a:cubicBezTo>
                      <a:pt x="0" y="5780"/>
                      <a:pt x="9" y="5789"/>
                      <a:pt x="24" y="5789"/>
                    </a:cubicBezTo>
                    <a:cubicBezTo>
                      <a:pt x="47" y="5789"/>
                      <a:pt x="85" y="5766"/>
                      <a:pt x="96" y="5747"/>
                    </a:cubicBezTo>
                    <a:cubicBezTo>
                      <a:pt x="418" y="4948"/>
                      <a:pt x="802" y="4171"/>
                      <a:pt x="1235" y="3430"/>
                    </a:cubicBezTo>
                    <a:cubicBezTo>
                      <a:pt x="1672" y="2671"/>
                      <a:pt x="2168" y="1948"/>
                      <a:pt x="2667" y="1225"/>
                    </a:cubicBezTo>
                    <a:cubicBezTo>
                      <a:pt x="2935" y="832"/>
                      <a:pt x="3217" y="449"/>
                      <a:pt x="3475" y="51"/>
                    </a:cubicBezTo>
                    <a:cubicBezTo>
                      <a:pt x="3496" y="22"/>
                      <a:pt x="3482" y="0"/>
                      <a:pt x="346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0" name="Google Shape;730;p44">
                <a:extLst>
                  <a:ext uri="{FF2B5EF4-FFF2-40B4-BE49-F238E27FC236}">
                    <a16:creationId xmlns:a16="http://schemas.microsoft.com/office/drawing/2014/main" id="{B6247629-F88E-5169-9F15-909BB3842F6C}"/>
                  </a:ext>
                </a:extLst>
              </p:cNvPr>
              <p:cNvSpPr/>
              <p:nvPr/>
            </p:nvSpPr>
            <p:spPr>
              <a:xfrm>
                <a:off x="6072100" y="3849750"/>
                <a:ext cx="94700" cy="124950"/>
              </a:xfrm>
              <a:custGeom>
                <a:avLst/>
                <a:gdLst/>
                <a:ahLst/>
                <a:cxnLst/>
                <a:rect l="l" t="t" r="r" b="b"/>
                <a:pathLst>
                  <a:path w="3788" h="4998" extrusionOk="0">
                    <a:moveTo>
                      <a:pt x="3753" y="0"/>
                    </a:moveTo>
                    <a:cubicBezTo>
                      <a:pt x="3741" y="0"/>
                      <a:pt x="3727" y="5"/>
                      <a:pt x="3715" y="16"/>
                    </a:cubicBezTo>
                    <a:cubicBezTo>
                      <a:pt x="3407" y="293"/>
                      <a:pt x="3121" y="605"/>
                      <a:pt x="2844" y="913"/>
                    </a:cubicBezTo>
                    <a:cubicBezTo>
                      <a:pt x="2581" y="1212"/>
                      <a:pt x="2327" y="1511"/>
                      <a:pt x="2077" y="1824"/>
                    </a:cubicBezTo>
                    <a:cubicBezTo>
                      <a:pt x="1577" y="2453"/>
                      <a:pt x="1104" y="3105"/>
                      <a:pt x="680" y="3788"/>
                    </a:cubicBezTo>
                    <a:cubicBezTo>
                      <a:pt x="443" y="4172"/>
                      <a:pt x="220" y="4569"/>
                      <a:pt x="10" y="4971"/>
                    </a:cubicBezTo>
                    <a:cubicBezTo>
                      <a:pt x="0" y="4990"/>
                      <a:pt x="7" y="4998"/>
                      <a:pt x="18" y="4998"/>
                    </a:cubicBezTo>
                    <a:cubicBezTo>
                      <a:pt x="33" y="4998"/>
                      <a:pt x="56" y="4986"/>
                      <a:pt x="64" y="4971"/>
                    </a:cubicBezTo>
                    <a:cubicBezTo>
                      <a:pt x="858" y="3573"/>
                      <a:pt x="1818" y="2288"/>
                      <a:pt x="2871" y="1078"/>
                    </a:cubicBezTo>
                    <a:cubicBezTo>
                      <a:pt x="3170" y="735"/>
                      <a:pt x="3483" y="404"/>
                      <a:pt x="3764" y="47"/>
                    </a:cubicBezTo>
                    <a:cubicBezTo>
                      <a:pt x="3787" y="18"/>
                      <a:pt x="3774" y="0"/>
                      <a:pt x="375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1" name="Google Shape;731;p44">
                <a:extLst>
                  <a:ext uri="{FF2B5EF4-FFF2-40B4-BE49-F238E27FC236}">
                    <a16:creationId xmlns:a16="http://schemas.microsoft.com/office/drawing/2014/main" id="{4FCA4373-AE75-315D-A21C-1F38F6A4D570}"/>
                  </a:ext>
                </a:extLst>
              </p:cNvPr>
              <p:cNvSpPr/>
              <p:nvPr/>
            </p:nvSpPr>
            <p:spPr>
              <a:xfrm>
                <a:off x="6081675" y="3818825"/>
                <a:ext cx="90675" cy="109725"/>
              </a:xfrm>
              <a:custGeom>
                <a:avLst/>
                <a:gdLst/>
                <a:ahLst/>
                <a:cxnLst/>
                <a:rect l="l" t="t" r="r" b="b"/>
                <a:pathLst>
                  <a:path w="3627" h="4389" extrusionOk="0">
                    <a:moveTo>
                      <a:pt x="3605" y="1"/>
                    </a:moveTo>
                    <a:cubicBezTo>
                      <a:pt x="3600" y="1"/>
                      <a:pt x="3594" y="3"/>
                      <a:pt x="3586" y="8"/>
                    </a:cubicBezTo>
                    <a:cubicBezTo>
                      <a:pt x="2948" y="387"/>
                      <a:pt x="2390" y="896"/>
                      <a:pt x="1895" y="1449"/>
                    </a:cubicBezTo>
                    <a:cubicBezTo>
                      <a:pt x="1386" y="2016"/>
                      <a:pt x="921" y="2632"/>
                      <a:pt x="529" y="3293"/>
                    </a:cubicBezTo>
                    <a:cubicBezTo>
                      <a:pt x="328" y="3628"/>
                      <a:pt x="118" y="3985"/>
                      <a:pt x="6" y="4364"/>
                    </a:cubicBezTo>
                    <a:cubicBezTo>
                      <a:pt x="1" y="4382"/>
                      <a:pt x="7" y="4389"/>
                      <a:pt x="18" y="4389"/>
                    </a:cubicBezTo>
                    <a:cubicBezTo>
                      <a:pt x="33" y="4389"/>
                      <a:pt x="56" y="4375"/>
                      <a:pt x="64" y="4364"/>
                    </a:cubicBezTo>
                    <a:cubicBezTo>
                      <a:pt x="265" y="4065"/>
                      <a:pt x="435" y="3748"/>
                      <a:pt x="627" y="3445"/>
                    </a:cubicBezTo>
                    <a:cubicBezTo>
                      <a:pt x="823" y="3132"/>
                      <a:pt x="1037" y="2824"/>
                      <a:pt x="1256" y="2530"/>
                    </a:cubicBezTo>
                    <a:cubicBezTo>
                      <a:pt x="1694" y="1940"/>
                      <a:pt x="2185" y="1405"/>
                      <a:pt x="2711" y="896"/>
                    </a:cubicBezTo>
                    <a:cubicBezTo>
                      <a:pt x="2854" y="753"/>
                      <a:pt x="3002" y="615"/>
                      <a:pt x="3144" y="476"/>
                    </a:cubicBezTo>
                    <a:cubicBezTo>
                      <a:pt x="3292" y="333"/>
                      <a:pt x="3452" y="200"/>
                      <a:pt x="3604" y="61"/>
                    </a:cubicBezTo>
                    <a:cubicBezTo>
                      <a:pt x="3626" y="43"/>
                      <a:pt x="3627" y="1"/>
                      <a:pt x="360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2" name="Google Shape;732;p44">
                <a:extLst>
                  <a:ext uri="{FF2B5EF4-FFF2-40B4-BE49-F238E27FC236}">
                    <a16:creationId xmlns:a16="http://schemas.microsoft.com/office/drawing/2014/main" id="{442DAAA8-A0CB-D38D-91EE-2D36E5513833}"/>
                  </a:ext>
                </a:extLst>
              </p:cNvPr>
              <p:cNvSpPr/>
              <p:nvPr/>
            </p:nvSpPr>
            <p:spPr>
              <a:xfrm>
                <a:off x="6071750" y="3784025"/>
                <a:ext cx="116150" cy="115750"/>
              </a:xfrm>
              <a:custGeom>
                <a:avLst/>
                <a:gdLst/>
                <a:ahLst/>
                <a:cxnLst/>
                <a:rect l="l" t="t" r="r" b="b"/>
                <a:pathLst>
                  <a:path w="4646" h="4630" extrusionOk="0">
                    <a:moveTo>
                      <a:pt x="4615" y="0"/>
                    </a:moveTo>
                    <a:cubicBezTo>
                      <a:pt x="4608" y="0"/>
                      <a:pt x="4598" y="3"/>
                      <a:pt x="4586" y="11"/>
                    </a:cubicBezTo>
                    <a:cubicBezTo>
                      <a:pt x="4416" y="136"/>
                      <a:pt x="4256" y="279"/>
                      <a:pt x="4095" y="418"/>
                    </a:cubicBezTo>
                    <a:cubicBezTo>
                      <a:pt x="3934" y="551"/>
                      <a:pt x="3773" y="690"/>
                      <a:pt x="3617" y="828"/>
                    </a:cubicBezTo>
                    <a:cubicBezTo>
                      <a:pt x="3296" y="1109"/>
                      <a:pt x="2988" y="1404"/>
                      <a:pt x="2684" y="1699"/>
                    </a:cubicBezTo>
                    <a:cubicBezTo>
                      <a:pt x="2077" y="2283"/>
                      <a:pt x="1484" y="2881"/>
                      <a:pt x="917" y="3506"/>
                    </a:cubicBezTo>
                    <a:cubicBezTo>
                      <a:pt x="600" y="3850"/>
                      <a:pt x="296" y="4203"/>
                      <a:pt x="24" y="4582"/>
                    </a:cubicBezTo>
                    <a:cubicBezTo>
                      <a:pt x="1" y="4611"/>
                      <a:pt x="14" y="4629"/>
                      <a:pt x="35" y="4629"/>
                    </a:cubicBezTo>
                    <a:cubicBezTo>
                      <a:pt x="47" y="4629"/>
                      <a:pt x="61" y="4624"/>
                      <a:pt x="73" y="4613"/>
                    </a:cubicBezTo>
                    <a:cubicBezTo>
                      <a:pt x="658" y="4029"/>
                      <a:pt x="1220" y="3417"/>
                      <a:pt x="1801" y="2828"/>
                    </a:cubicBezTo>
                    <a:cubicBezTo>
                      <a:pt x="2385" y="2234"/>
                      <a:pt x="2992" y="1658"/>
                      <a:pt x="3599" y="1083"/>
                    </a:cubicBezTo>
                    <a:cubicBezTo>
                      <a:pt x="3769" y="922"/>
                      <a:pt x="3930" y="757"/>
                      <a:pt x="4099" y="592"/>
                    </a:cubicBezTo>
                    <a:cubicBezTo>
                      <a:pt x="4273" y="422"/>
                      <a:pt x="4456" y="252"/>
                      <a:pt x="4622" y="69"/>
                    </a:cubicBezTo>
                    <a:cubicBezTo>
                      <a:pt x="4646" y="42"/>
                      <a:pt x="4643" y="0"/>
                      <a:pt x="4615"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3" name="Google Shape;733;p44">
                <a:extLst>
                  <a:ext uri="{FF2B5EF4-FFF2-40B4-BE49-F238E27FC236}">
                    <a16:creationId xmlns:a16="http://schemas.microsoft.com/office/drawing/2014/main" id="{0B7FA437-98EF-40AE-2117-C9B49CDF2721}"/>
                  </a:ext>
                </a:extLst>
              </p:cNvPr>
              <p:cNvSpPr/>
              <p:nvPr/>
            </p:nvSpPr>
            <p:spPr>
              <a:xfrm>
                <a:off x="6086775" y="3753100"/>
                <a:ext cx="101325" cy="108450"/>
              </a:xfrm>
              <a:custGeom>
                <a:avLst/>
                <a:gdLst/>
                <a:ahLst/>
                <a:cxnLst/>
                <a:rect l="l" t="t" r="r" b="b"/>
                <a:pathLst>
                  <a:path w="4053" h="4338" extrusionOk="0">
                    <a:moveTo>
                      <a:pt x="4017" y="1"/>
                    </a:moveTo>
                    <a:cubicBezTo>
                      <a:pt x="4008" y="1"/>
                      <a:pt x="3998" y="4"/>
                      <a:pt x="3985" y="12"/>
                    </a:cubicBezTo>
                    <a:cubicBezTo>
                      <a:pt x="3668" y="213"/>
                      <a:pt x="3378" y="463"/>
                      <a:pt x="3101" y="713"/>
                    </a:cubicBezTo>
                    <a:cubicBezTo>
                      <a:pt x="2815" y="967"/>
                      <a:pt x="2552" y="1244"/>
                      <a:pt x="2293" y="1521"/>
                    </a:cubicBezTo>
                    <a:cubicBezTo>
                      <a:pt x="1771" y="2079"/>
                      <a:pt x="1266" y="2663"/>
                      <a:pt x="789" y="3257"/>
                    </a:cubicBezTo>
                    <a:cubicBezTo>
                      <a:pt x="526" y="3592"/>
                      <a:pt x="276" y="3931"/>
                      <a:pt x="30" y="4275"/>
                    </a:cubicBezTo>
                    <a:cubicBezTo>
                      <a:pt x="1" y="4313"/>
                      <a:pt x="19" y="4337"/>
                      <a:pt x="48" y="4337"/>
                    </a:cubicBezTo>
                    <a:cubicBezTo>
                      <a:pt x="63" y="4337"/>
                      <a:pt x="82" y="4330"/>
                      <a:pt x="97" y="4315"/>
                    </a:cubicBezTo>
                    <a:cubicBezTo>
                      <a:pt x="356" y="4047"/>
                      <a:pt x="615" y="3779"/>
                      <a:pt x="860" y="3498"/>
                    </a:cubicBezTo>
                    <a:cubicBezTo>
                      <a:pt x="1110" y="3217"/>
                      <a:pt x="1356" y="2931"/>
                      <a:pt x="1606" y="2650"/>
                    </a:cubicBezTo>
                    <a:cubicBezTo>
                      <a:pt x="2101" y="2083"/>
                      <a:pt x="2619" y="1534"/>
                      <a:pt x="3141" y="989"/>
                    </a:cubicBezTo>
                    <a:cubicBezTo>
                      <a:pt x="3431" y="686"/>
                      <a:pt x="3739" y="387"/>
                      <a:pt x="4025" y="74"/>
                    </a:cubicBezTo>
                    <a:cubicBezTo>
                      <a:pt x="4053" y="43"/>
                      <a:pt x="4048" y="1"/>
                      <a:pt x="401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4" name="Google Shape;734;p44">
                <a:extLst>
                  <a:ext uri="{FF2B5EF4-FFF2-40B4-BE49-F238E27FC236}">
                    <a16:creationId xmlns:a16="http://schemas.microsoft.com/office/drawing/2014/main" id="{38D1BB6D-8767-93E4-0430-2E8A85760007}"/>
                  </a:ext>
                </a:extLst>
              </p:cNvPr>
              <p:cNvSpPr/>
              <p:nvPr/>
            </p:nvSpPr>
            <p:spPr>
              <a:xfrm>
                <a:off x="6112075" y="3714600"/>
                <a:ext cx="97250" cy="96600"/>
              </a:xfrm>
              <a:custGeom>
                <a:avLst/>
                <a:gdLst/>
                <a:ahLst/>
                <a:cxnLst/>
                <a:rect l="l" t="t" r="r" b="b"/>
                <a:pathLst>
                  <a:path w="3890" h="3864" extrusionOk="0">
                    <a:moveTo>
                      <a:pt x="3858" y="0"/>
                    </a:moveTo>
                    <a:cubicBezTo>
                      <a:pt x="3852" y="0"/>
                      <a:pt x="3844" y="3"/>
                      <a:pt x="3834" y="8"/>
                    </a:cubicBezTo>
                    <a:cubicBezTo>
                      <a:pt x="3196" y="342"/>
                      <a:pt x="2651" y="802"/>
                      <a:pt x="2147" y="1311"/>
                    </a:cubicBezTo>
                    <a:cubicBezTo>
                      <a:pt x="1656" y="1806"/>
                      <a:pt x="1201" y="2338"/>
                      <a:pt x="759" y="2873"/>
                    </a:cubicBezTo>
                    <a:cubicBezTo>
                      <a:pt x="509" y="3181"/>
                      <a:pt x="281" y="3507"/>
                      <a:pt x="27" y="3815"/>
                    </a:cubicBezTo>
                    <a:cubicBezTo>
                      <a:pt x="0" y="3844"/>
                      <a:pt x="16" y="3864"/>
                      <a:pt x="41" y="3864"/>
                    </a:cubicBezTo>
                    <a:cubicBezTo>
                      <a:pt x="53" y="3864"/>
                      <a:pt x="68" y="3859"/>
                      <a:pt x="80" y="3846"/>
                    </a:cubicBezTo>
                    <a:cubicBezTo>
                      <a:pt x="321" y="3592"/>
                      <a:pt x="571" y="3346"/>
                      <a:pt x="808" y="3083"/>
                    </a:cubicBezTo>
                    <a:cubicBezTo>
                      <a:pt x="1040" y="2833"/>
                      <a:pt x="1259" y="2574"/>
                      <a:pt x="1486" y="2320"/>
                    </a:cubicBezTo>
                    <a:cubicBezTo>
                      <a:pt x="1933" y="1815"/>
                      <a:pt x="2397" y="1333"/>
                      <a:pt x="2901" y="891"/>
                    </a:cubicBezTo>
                    <a:cubicBezTo>
                      <a:pt x="3214" y="619"/>
                      <a:pt x="3526" y="347"/>
                      <a:pt x="3848" y="83"/>
                    </a:cubicBezTo>
                    <a:cubicBezTo>
                      <a:pt x="3870" y="61"/>
                      <a:pt x="3890" y="0"/>
                      <a:pt x="385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5" name="Google Shape;735;p44">
                <a:extLst>
                  <a:ext uri="{FF2B5EF4-FFF2-40B4-BE49-F238E27FC236}">
                    <a16:creationId xmlns:a16="http://schemas.microsoft.com/office/drawing/2014/main" id="{6F2D1DC2-DC5B-3270-3F9B-BFB9C9C98653}"/>
                  </a:ext>
                </a:extLst>
              </p:cNvPr>
              <p:cNvSpPr/>
              <p:nvPr/>
            </p:nvSpPr>
            <p:spPr>
              <a:xfrm>
                <a:off x="6125425" y="3701200"/>
                <a:ext cx="77950" cy="81400"/>
              </a:xfrm>
              <a:custGeom>
                <a:avLst/>
                <a:gdLst/>
                <a:ahLst/>
                <a:cxnLst/>
                <a:rect l="l" t="t" r="r" b="b"/>
                <a:pathLst>
                  <a:path w="3118" h="3256" extrusionOk="0">
                    <a:moveTo>
                      <a:pt x="3088" y="1"/>
                    </a:moveTo>
                    <a:cubicBezTo>
                      <a:pt x="3079" y="1"/>
                      <a:pt x="3068" y="4"/>
                      <a:pt x="3055" y="12"/>
                    </a:cubicBezTo>
                    <a:cubicBezTo>
                      <a:pt x="2559" y="311"/>
                      <a:pt x="2104" y="682"/>
                      <a:pt x="1667" y="1061"/>
                    </a:cubicBezTo>
                    <a:cubicBezTo>
                      <a:pt x="1207" y="1459"/>
                      <a:pt x="765" y="1900"/>
                      <a:pt x="412" y="2400"/>
                    </a:cubicBezTo>
                    <a:cubicBezTo>
                      <a:pt x="234" y="2655"/>
                      <a:pt x="109" y="2923"/>
                      <a:pt x="11" y="3217"/>
                    </a:cubicBezTo>
                    <a:cubicBezTo>
                      <a:pt x="1" y="3245"/>
                      <a:pt x="9" y="3256"/>
                      <a:pt x="25" y="3256"/>
                    </a:cubicBezTo>
                    <a:cubicBezTo>
                      <a:pt x="51" y="3256"/>
                      <a:pt x="98" y="3226"/>
                      <a:pt x="109" y="3204"/>
                    </a:cubicBezTo>
                    <a:cubicBezTo>
                      <a:pt x="243" y="2963"/>
                      <a:pt x="421" y="2740"/>
                      <a:pt x="591" y="2521"/>
                    </a:cubicBezTo>
                    <a:cubicBezTo>
                      <a:pt x="761" y="2302"/>
                      <a:pt x="948" y="2097"/>
                      <a:pt x="1140" y="1900"/>
                    </a:cubicBezTo>
                    <a:cubicBezTo>
                      <a:pt x="1551" y="1481"/>
                      <a:pt x="1997" y="1106"/>
                      <a:pt x="2434" y="713"/>
                    </a:cubicBezTo>
                    <a:cubicBezTo>
                      <a:pt x="2662" y="508"/>
                      <a:pt x="2890" y="298"/>
                      <a:pt x="3091" y="70"/>
                    </a:cubicBezTo>
                    <a:cubicBezTo>
                      <a:pt x="3118" y="39"/>
                      <a:pt x="3116" y="1"/>
                      <a:pt x="308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6" name="Google Shape;736;p44">
                <a:extLst>
                  <a:ext uri="{FF2B5EF4-FFF2-40B4-BE49-F238E27FC236}">
                    <a16:creationId xmlns:a16="http://schemas.microsoft.com/office/drawing/2014/main" id="{27E79532-B3BD-83E1-5E86-1D8B5FB28308}"/>
                  </a:ext>
                </a:extLst>
              </p:cNvPr>
              <p:cNvSpPr/>
              <p:nvPr/>
            </p:nvSpPr>
            <p:spPr>
              <a:xfrm>
                <a:off x="6139175" y="3689725"/>
                <a:ext cx="73775" cy="57925"/>
              </a:xfrm>
              <a:custGeom>
                <a:avLst/>
                <a:gdLst/>
                <a:ahLst/>
                <a:cxnLst/>
                <a:rect l="l" t="t" r="r" b="b"/>
                <a:pathLst>
                  <a:path w="2951" h="2317" extrusionOk="0">
                    <a:moveTo>
                      <a:pt x="2923" y="1"/>
                    </a:moveTo>
                    <a:cubicBezTo>
                      <a:pt x="2918" y="1"/>
                      <a:pt x="2911" y="3"/>
                      <a:pt x="2902" y="7"/>
                    </a:cubicBezTo>
                    <a:cubicBezTo>
                      <a:pt x="2371" y="284"/>
                      <a:pt x="1867" y="628"/>
                      <a:pt x="1389" y="994"/>
                    </a:cubicBezTo>
                    <a:cubicBezTo>
                      <a:pt x="902" y="1369"/>
                      <a:pt x="434" y="1784"/>
                      <a:pt x="32" y="2252"/>
                    </a:cubicBezTo>
                    <a:cubicBezTo>
                      <a:pt x="1" y="2286"/>
                      <a:pt x="11" y="2316"/>
                      <a:pt x="35" y="2316"/>
                    </a:cubicBezTo>
                    <a:cubicBezTo>
                      <a:pt x="45" y="2316"/>
                      <a:pt x="59" y="2311"/>
                      <a:pt x="72" y="2297"/>
                    </a:cubicBezTo>
                    <a:cubicBezTo>
                      <a:pt x="532" y="1909"/>
                      <a:pt x="992" y="1516"/>
                      <a:pt x="1465" y="1141"/>
                    </a:cubicBezTo>
                    <a:cubicBezTo>
                      <a:pt x="1933" y="766"/>
                      <a:pt x="2424" y="418"/>
                      <a:pt x="2915" y="70"/>
                    </a:cubicBezTo>
                    <a:cubicBezTo>
                      <a:pt x="2938" y="51"/>
                      <a:pt x="2951" y="1"/>
                      <a:pt x="2923"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7" name="Google Shape;737;p44">
                <a:extLst>
                  <a:ext uri="{FF2B5EF4-FFF2-40B4-BE49-F238E27FC236}">
                    <a16:creationId xmlns:a16="http://schemas.microsoft.com/office/drawing/2014/main" id="{BEF3451A-FC90-9734-3C41-FFB69359FA27}"/>
                  </a:ext>
                </a:extLst>
              </p:cNvPr>
              <p:cNvSpPr/>
              <p:nvPr/>
            </p:nvSpPr>
            <p:spPr>
              <a:xfrm>
                <a:off x="6158475" y="3656800"/>
                <a:ext cx="81600" cy="54425"/>
              </a:xfrm>
              <a:custGeom>
                <a:avLst/>
                <a:gdLst/>
                <a:ahLst/>
                <a:cxnLst/>
                <a:rect l="l" t="t" r="r" b="b"/>
                <a:pathLst>
                  <a:path w="3264" h="2177" extrusionOk="0">
                    <a:moveTo>
                      <a:pt x="3233" y="0"/>
                    </a:moveTo>
                    <a:cubicBezTo>
                      <a:pt x="3227" y="0"/>
                      <a:pt x="3220" y="2"/>
                      <a:pt x="3210" y="7"/>
                    </a:cubicBezTo>
                    <a:cubicBezTo>
                      <a:pt x="2121" y="650"/>
                      <a:pt x="929" y="1199"/>
                      <a:pt x="28" y="2105"/>
                    </a:cubicBezTo>
                    <a:cubicBezTo>
                      <a:pt x="0" y="2133"/>
                      <a:pt x="7" y="2176"/>
                      <a:pt x="34" y="2176"/>
                    </a:cubicBezTo>
                    <a:cubicBezTo>
                      <a:pt x="42" y="2176"/>
                      <a:pt x="52" y="2172"/>
                      <a:pt x="63" y="2163"/>
                    </a:cubicBezTo>
                    <a:cubicBezTo>
                      <a:pt x="1041" y="1355"/>
                      <a:pt x="2184" y="802"/>
                      <a:pt x="3224" y="79"/>
                    </a:cubicBezTo>
                    <a:cubicBezTo>
                      <a:pt x="3250" y="60"/>
                      <a:pt x="3264" y="0"/>
                      <a:pt x="323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8" name="Google Shape;738;p44">
                <a:extLst>
                  <a:ext uri="{FF2B5EF4-FFF2-40B4-BE49-F238E27FC236}">
                    <a16:creationId xmlns:a16="http://schemas.microsoft.com/office/drawing/2014/main" id="{59C70DAA-334C-B3E2-3C37-B80051B9204B}"/>
                  </a:ext>
                </a:extLst>
              </p:cNvPr>
              <p:cNvSpPr/>
              <p:nvPr/>
            </p:nvSpPr>
            <p:spPr>
              <a:xfrm>
                <a:off x="6238500" y="3659225"/>
                <a:ext cx="224825" cy="359800"/>
              </a:xfrm>
              <a:custGeom>
                <a:avLst/>
                <a:gdLst/>
                <a:ahLst/>
                <a:cxnLst/>
                <a:rect l="l" t="t" r="r" b="b"/>
                <a:pathLst>
                  <a:path w="8993" h="14392" extrusionOk="0">
                    <a:moveTo>
                      <a:pt x="435" y="1"/>
                    </a:moveTo>
                    <a:cubicBezTo>
                      <a:pt x="268" y="1"/>
                      <a:pt x="107" y="170"/>
                      <a:pt x="67" y="321"/>
                    </a:cubicBezTo>
                    <a:cubicBezTo>
                      <a:pt x="41" y="428"/>
                      <a:pt x="0" y="540"/>
                      <a:pt x="18" y="647"/>
                    </a:cubicBezTo>
                    <a:cubicBezTo>
                      <a:pt x="32" y="732"/>
                      <a:pt x="76" y="812"/>
                      <a:pt x="103" y="888"/>
                    </a:cubicBezTo>
                    <a:cubicBezTo>
                      <a:pt x="161" y="1040"/>
                      <a:pt x="215" y="1191"/>
                      <a:pt x="264" y="1343"/>
                    </a:cubicBezTo>
                    <a:cubicBezTo>
                      <a:pt x="366" y="1638"/>
                      <a:pt x="460" y="1937"/>
                      <a:pt x="572" y="2231"/>
                    </a:cubicBezTo>
                    <a:cubicBezTo>
                      <a:pt x="790" y="2798"/>
                      <a:pt x="1018" y="3361"/>
                      <a:pt x="1246" y="3928"/>
                    </a:cubicBezTo>
                    <a:cubicBezTo>
                      <a:pt x="1688" y="5030"/>
                      <a:pt x="2147" y="6133"/>
                      <a:pt x="2705" y="7191"/>
                    </a:cubicBezTo>
                    <a:cubicBezTo>
                      <a:pt x="2987" y="7717"/>
                      <a:pt x="3281" y="8240"/>
                      <a:pt x="3603" y="8748"/>
                    </a:cubicBezTo>
                    <a:cubicBezTo>
                      <a:pt x="3884" y="9195"/>
                      <a:pt x="4187" y="9628"/>
                      <a:pt x="4486" y="10065"/>
                    </a:cubicBezTo>
                    <a:cubicBezTo>
                      <a:pt x="5053" y="10882"/>
                      <a:pt x="5634" y="11694"/>
                      <a:pt x="6299" y="12435"/>
                    </a:cubicBezTo>
                    <a:cubicBezTo>
                      <a:pt x="6955" y="13167"/>
                      <a:pt x="7709" y="13832"/>
                      <a:pt x="8606" y="14248"/>
                    </a:cubicBezTo>
                    <a:cubicBezTo>
                      <a:pt x="8713" y="14297"/>
                      <a:pt x="8821" y="14346"/>
                      <a:pt x="8928" y="14390"/>
                    </a:cubicBezTo>
                    <a:cubicBezTo>
                      <a:pt x="8930" y="14391"/>
                      <a:pt x="8932" y="14392"/>
                      <a:pt x="8935" y="14392"/>
                    </a:cubicBezTo>
                    <a:cubicBezTo>
                      <a:pt x="8961" y="14392"/>
                      <a:pt x="8992" y="14349"/>
                      <a:pt x="8968" y="14337"/>
                    </a:cubicBezTo>
                    <a:cubicBezTo>
                      <a:pt x="8562" y="14087"/>
                      <a:pt x="8200" y="13774"/>
                      <a:pt x="7856" y="13444"/>
                    </a:cubicBezTo>
                    <a:cubicBezTo>
                      <a:pt x="7499" y="13100"/>
                      <a:pt x="7165" y="12730"/>
                      <a:pt x="6857" y="12346"/>
                    </a:cubicBezTo>
                    <a:cubicBezTo>
                      <a:pt x="6236" y="11574"/>
                      <a:pt x="5692" y="10744"/>
                      <a:pt x="5174" y="9904"/>
                    </a:cubicBezTo>
                    <a:cubicBezTo>
                      <a:pt x="4598" y="8972"/>
                      <a:pt x="4040" y="8034"/>
                      <a:pt x="3562" y="7048"/>
                    </a:cubicBezTo>
                    <a:cubicBezTo>
                      <a:pt x="3045" y="5985"/>
                      <a:pt x="2571" y="4896"/>
                      <a:pt x="2130" y="3803"/>
                    </a:cubicBezTo>
                    <a:cubicBezTo>
                      <a:pt x="1902" y="3245"/>
                      <a:pt x="1688" y="2687"/>
                      <a:pt x="1469" y="2129"/>
                    </a:cubicBezTo>
                    <a:cubicBezTo>
                      <a:pt x="1357" y="1839"/>
                      <a:pt x="1241" y="1553"/>
                      <a:pt x="1139" y="1258"/>
                    </a:cubicBezTo>
                    <a:cubicBezTo>
                      <a:pt x="1040" y="959"/>
                      <a:pt x="942" y="660"/>
                      <a:pt x="835" y="366"/>
                    </a:cubicBezTo>
                    <a:cubicBezTo>
                      <a:pt x="808" y="303"/>
                      <a:pt x="786" y="227"/>
                      <a:pt x="755" y="165"/>
                    </a:cubicBezTo>
                    <a:cubicBezTo>
                      <a:pt x="697" y="62"/>
                      <a:pt x="603" y="40"/>
                      <a:pt x="496" y="9"/>
                    </a:cubicBezTo>
                    <a:cubicBezTo>
                      <a:pt x="476" y="3"/>
                      <a:pt x="455" y="1"/>
                      <a:pt x="43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9" name="Google Shape;739;p44">
                <a:extLst>
                  <a:ext uri="{FF2B5EF4-FFF2-40B4-BE49-F238E27FC236}">
                    <a16:creationId xmlns:a16="http://schemas.microsoft.com/office/drawing/2014/main" id="{E9D35801-215F-233B-AA68-75BF3FFA432A}"/>
                  </a:ext>
                </a:extLst>
              </p:cNvPr>
              <p:cNvSpPr/>
              <p:nvPr/>
            </p:nvSpPr>
            <p:spPr>
              <a:xfrm>
                <a:off x="6387650" y="3955375"/>
                <a:ext cx="37950" cy="85850"/>
              </a:xfrm>
              <a:custGeom>
                <a:avLst/>
                <a:gdLst/>
                <a:ahLst/>
                <a:cxnLst/>
                <a:rect l="l" t="t" r="r" b="b"/>
                <a:pathLst>
                  <a:path w="1518" h="3434" extrusionOk="0">
                    <a:moveTo>
                      <a:pt x="75" y="1"/>
                    </a:moveTo>
                    <a:cubicBezTo>
                      <a:pt x="44" y="1"/>
                      <a:pt x="0" y="46"/>
                      <a:pt x="7" y="76"/>
                    </a:cubicBezTo>
                    <a:cubicBezTo>
                      <a:pt x="56" y="375"/>
                      <a:pt x="154" y="665"/>
                      <a:pt x="230" y="964"/>
                    </a:cubicBezTo>
                    <a:cubicBezTo>
                      <a:pt x="310" y="1263"/>
                      <a:pt x="422" y="1558"/>
                      <a:pt x="538" y="1848"/>
                    </a:cubicBezTo>
                    <a:cubicBezTo>
                      <a:pt x="645" y="2125"/>
                      <a:pt x="770" y="2402"/>
                      <a:pt x="908" y="2665"/>
                    </a:cubicBezTo>
                    <a:cubicBezTo>
                      <a:pt x="980" y="2799"/>
                      <a:pt x="1051" y="2928"/>
                      <a:pt x="1127" y="3058"/>
                    </a:cubicBezTo>
                    <a:cubicBezTo>
                      <a:pt x="1207" y="3183"/>
                      <a:pt x="1301" y="3299"/>
                      <a:pt x="1386" y="3419"/>
                    </a:cubicBezTo>
                    <a:cubicBezTo>
                      <a:pt x="1393" y="3430"/>
                      <a:pt x="1402" y="3434"/>
                      <a:pt x="1412" y="3434"/>
                    </a:cubicBezTo>
                    <a:cubicBezTo>
                      <a:pt x="1455" y="3434"/>
                      <a:pt x="1517" y="3357"/>
                      <a:pt x="1507" y="3321"/>
                    </a:cubicBezTo>
                    <a:cubicBezTo>
                      <a:pt x="1453" y="3169"/>
                      <a:pt x="1417" y="3018"/>
                      <a:pt x="1364" y="2870"/>
                    </a:cubicBezTo>
                    <a:cubicBezTo>
                      <a:pt x="1310" y="2723"/>
                      <a:pt x="1252" y="2585"/>
                      <a:pt x="1194" y="2442"/>
                    </a:cubicBezTo>
                    <a:cubicBezTo>
                      <a:pt x="1087" y="2169"/>
                      <a:pt x="966" y="1893"/>
                      <a:pt x="846" y="1625"/>
                    </a:cubicBezTo>
                    <a:cubicBezTo>
                      <a:pt x="725" y="1357"/>
                      <a:pt x="609" y="1089"/>
                      <a:pt x="480" y="826"/>
                    </a:cubicBezTo>
                    <a:cubicBezTo>
                      <a:pt x="350" y="558"/>
                      <a:pt x="243" y="277"/>
                      <a:pt x="100" y="18"/>
                    </a:cubicBezTo>
                    <a:cubicBezTo>
                      <a:pt x="95" y="6"/>
                      <a:pt x="86" y="1"/>
                      <a:pt x="7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0" name="Google Shape;740;p44">
                <a:extLst>
                  <a:ext uri="{FF2B5EF4-FFF2-40B4-BE49-F238E27FC236}">
                    <a16:creationId xmlns:a16="http://schemas.microsoft.com/office/drawing/2014/main" id="{20A6A44A-B7E6-4E5F-E63D-E4C40655E84A}"/>
                  </a:ext>
                </a:extLst>
              </p:cNvPr>
              <p:cNvSpPr/>
              <p:nvPr/>
            </p:nvSpPr>
            <p:spPr>
              <a:xfrm>
                <a:off x="6358800" y="3916750"/>
                <a:ext cx="41575" cy="120175"/>
              </a:xfrm>
              <a:custGeom>
                <a:avLst/>
                <a:gdLst/>
                <a:ahLst/>
                <a:cxnLst/>
                <a:rect l="l" t="t" r="r" b="b"/>
                <a:pathLst>
                  <a:path w="1663" h="4807" extrusionOk="0">
                    <a:moveTo>
                      <a:pt x="81" y="1"/>
                    </a:moveTo>
                    <a:cubicBezTo>
                      <a:pt x="49" y="1"/>
                      <a:pt x="0" y="53"/>
                      <a:pt x="0" y="77"/>
                    </a:cubicBezTo>
                    <a:cubicBezTo>
                      <a:pt x="23" y="385"/>
                      <a:pt x="58" y="693"/>
                      <a:pt x="94" y="1001"/>
                    </a:cubicBezTo>
                    <a:cubicBezTo>
                      <a:pt x="139" y="1358"/>
                      <a:pt x="183" y="1710"/>
                      <a:pt x="246" y="2067"/>
                    </a:cubicBezTo>
                    <a:cubicBezTo>
                      <a:pt x="362" y="2755"/>
                      <a:pt x="545" y="3473"/>
                      <a:pt x="888" y="4085"/>
                    </a:cubicBezTo>
                    <a:cubicBezTo>
                      <a:pt x="1049" y="4366"/>
                      <a:pt x="1246" y="4674"/>
                      <a:pt x="1558" y="4804"/>
                    </a:cubicBezTo>
                    <a:cubicBezTo>
                      <a:pt x="1563" y="4806"/>
                      <a:pt x="1568" y="4806"/>
                      <a:pt x="1573" y="4806"/>
                    </a:cubicBezTo>
                    <a:cubicBezTo>
                      <a:pt x="1615" y="4806"/>
                      <a:pt x="1662" y="4746"/>
                      <a:pt x="1638" y="4710"/>
                    </a:cubicBezTo>
                    <a:cubicBezTo>
                      <a:pt x="1469" y="4473"/>
                      <a:pt x="1290" y="4246"/>
                      <a:pt x="1156" y="3987"/>
                    </a:cubicBezTo>
                    <a:cubicBezTo>
                      <a:pt x="1005" y="3688"/>
                      <a:pt x="888" y="3366"/>
                      <a:pt x="790" y="3045"/>
                    </a:cubicBezTo>
                    <a:cubicBezTo>
                      <a:pt x="589" y="2375"/>
                      <a:pt x="447" y="1679"/>
                      <a:pt x="313" y="996"/>
                    </a:cubicBezTo>
                    <a:cubicBezTo>
                      <a:pt x="250" y="670"/>
                      <a:pt x="197" y="335"/>
                      <a:pt x="103" y="19"/>
                    </a:cubicBezTo>
                    <a:cubicBezTo>
                      <a:pt x="99" y="6"/>
                      <a:pt x="90" y="1"/>
                      <a:pt x="8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1" name="Google Shape;741;p44">
                <a:extLst>
                  <a:ext uri="{FF2B5EF4-FFF2-40B4-BE49-F238E27FC236}">
                    <a16:creationId xmlns:a16="http://schemas.microsoft.com/office/drawing/2014/main" id="{C98FC616-C6F3-6BF1-F509-92D9222B5AD9}"/>
                  </a:ext>
                </a:extLst>
              </p:cNvPr>
              <p:cNvSpPr/>
              <p:nvPr/>
            </p:nvSpPr>
            <p:spPr>
              <a:xfrm>
                <a:off x="6335800" y="3874450"/>
                <a:ext cx="27850" cy="151025"/>
              </a:xfrm>
              <a:custGeom>
                <a:avLst/>
                <a:gdLst/>
                <a:ahLst/>
                <a:cxnLst/>
                <a:rect l="l" t="t" r="r" b="b"/>
                <a:pathLst>
                  <a:path w="1114" h="6041" extrusionOk="0">
                    <a:moveTo>
                      <a:pt x="152" y="0"/>
                    </a:moveTo>
                    <a:cubicBezTo>
                      <a:pt x="123" y="0"/>
                      <a:pt x="75" y="45"/>
                      <a:pt x="72" y="77"/>
                    </a:cubicBezTo>
                    <a:cubicBezTo>
                      <a:pt x="45" y="461"/>
                      <a:pt x="36" y="854"/>
                      <a:pt x="23" y="1242"/>
                    </a:cubicBezTo>
                    <a:cubicBezTo>
                      <a:pt x="5" y="1666"/>
                      <a:pt x="1" y="2090"/>
                      <a:pt x="19" y="2514"/>
                    </a:cubicBezTo>
                    <a:cubicBezTo>
                      <a:pt x="50" y="3331"/>
                      <a:pt x="166" y="4170"/>
                      <a:pt x="416" y="4951"/>
                    </a:cubicBezTo>
                    <a:cubicBezTo>
                      <a:pt x="483" y="5157"/>
                      <a:pt x="563" y="5353"/>
                      <a:pt x="657" y="5549"/>
                    </a:cubicBezTo>
                    <a:cubicBezTo>
                      <a:pt x="701" y="5634"/>
                      <a:pt x="746" y="5723"/>
                      <a:pt x="809" y="5799"/>
                    </a:cubicBezTo>
                    <a:cubicBezTo>
                      <a:pt x="867" y="5880"/>
                      <a:pt x="943" y="5951"/>
                      <a:pt x="1005" y="6031"/>
                    </a:cubicBezTo>
                    <a:cubicBezTo>
                      <a:pt x="1010" y="6038"/>
                      <a:pt x="1017" y="6040"/>
                      <a:pt x="1025" y="6040"/>
                    </a:cubicBezTo>
                    <a:cubicBezTo>
                      <a:pt x="1061" y="6040"/>
                      <a:pt x="1113" y="5981"/>
                      <a:pt x="1099" y="5951"/>
                    </a:cubicBezTo>
                    <a:cubicBezTo>
                      <a:pt x="1063" y="5862"/>
                      <a:pt x="1045" y="5772"/>
                      <a:pt x="1018" y="5683"/>
                    </a:cubicBezTo>
                    <a:cubicBezTo>
                      <a:pt x="987" y="5594"/>
                      <a:pt x="960" y="5505"/>
                      <a:pt x="929" y="5415"/>
                    </a:cubicBezTo>
                    <a:cubicBezTo>
                      <a:pt x="862" y="5232"/>
                      <a:pt x="809" y="5049"/>
                      <a:pt x="755" y="4866"/>
                    </a:cubicBezTo>
                    <a:cubicBezTo>
                      <a:pt x="643" y="4483"/>
                      <a:pt x="563" y="4094"/>
                      <a:pt x="501" y="3701"/>
                    </a:cubicBezTo>
                    <a:cubicBezTo>
                      <a:pt x="438" y="3291"/>
                      <a:pt x="393" y="2880"/>
                      <a:pt x="358" y="2465"/>
                    </a:cubicBezTo>
                    <a:cubicBezTo>
                      <a:pt x="340" y="2260"/>
                      <a:pt x="327" y="2054"/>
                      <a:pt x="304" y="1849"/>
                    </a:cubicBezTo>
                    <a:cubicBezTo>
                      <a:pt x="286" y="1648"/>
                      <a:pt x="277" y="1452"/>
                      <a:pt x="255" y="1251"/>
                    </a:cubicBezTo>
                    <a:cubicBezTo>
                      <a:pt x="206" y="845"/>
                      <a:pt x="206" y="434"/>
                      <a:pt x="175" y="28"/>
                    </a:cubicBezTo>
                    <a:cubicBezTo>
                      <a:pt x="173" y="8"/>
                      <a:pt x="164" y="0"/>
                      <a:pt x="15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2" name="Google Shape;742;p44">
                <a:extLst>
                  <a:ext uri="{FF2B5EF4-FFF2-40B4-BE49-F238E27FC236}">
                    <a16:creationId xmlns:a16="http://schemas.microsoft.com/office/drawing/2014/main" id="{F67C389A-98C2-B30A-2A57-FF242D0E3448}"/>
                  </a:ext>
                </a:extLst>
              </p:cNvPr>
              <p:cNvSpPr/>
              <p:nvPr/>
            </p:nvSpPr>
            <p:spPr>
              <a:xfrm>
                <a:off x="6308125" y="3829975"/>
                <a:ext cx="24500" cy="170150"/>
              </a:xfrm>
              <a:custGeom>
                <a:avLst/>
                <a:gdLst/>
                <a:ahLst/>
                <a:cxnLst/>
                <a:rect l="l" t="t" r="r" b="b"/>
                <a:pathLst>
                  <a:path w="980" h="6806" extrusionOk="0">
                    <a:moveTo>
                      <a:pt x="338" y="1"/>
                    </a:moveTo>
                    <a:cubicBezTo>
                      <a:pt x="306" y="1"/>
                      <a:pt x="254" y="55"/>
                      <a:pt x="251" y="84"/>
                    </a:cubicBezTo>
                    <a:cubicBezTo>
                      <a:pt x="152" y="990"/>
                      <a:pt x="63" y="1896"/>
                      <a:pt x="32" y="2811"/>
                    </a:cubicBezTo>
                    <a:cubicBezTo>
                      <a:pt x="1" y="3735"/>
                      <a:pt x="19" y="4695"/>
                      <a:pt x="264" y="5596"/>
                    </a:cubicBezTo>
                    <a:cubicBezTo>
                      <a:pt x="322" y="5824"/>
                      <a:pt x="402" y="6043"/>
                      <a:pt x="505" y="6257"/>
                    </a:cubicBezTo>
                    <a:cubicBezTo>
                      <a:pt x="608" y="6458"/>
                      <a:pt x="737" y="6632"/>
                      <a:pt x="884" y="6797"/>
                    </a:cubicBezTo>
                    <a:cubicBezTo>
                      <a:pt x="889" y="6803"/>
                      <a:pt x="896" y="6805"/>
                      <a:pt x="903" y="6805"/>
                    </a:cubicBezTo>
                    <a:cubicBezTo>
                      <a:pt x="934" y="6805"/>
                      <a:pt x="979" y="6756"/>
                      <a:pt x="965" y="6730"/>
                    </a:cubicBezTo>
                    <a:cubicBezTo>
                      <a:pt x="764" y="6378"/>
                      <a:pt x="639" y="5967"/>
                      <a:pt x="545" y="5574"/>
                    </a:cubicBezTo>
                    <a:cubicBezTo>
                      <a:pt x="438" y="5141"/>
                      <a:pt x="385" y="4695"/>
                      <a:pt x="358" y="4248"/>
                    </a:cubicBezTo>
                    <a:cubicBezTo>
                      <a:pt x="300" y="3298"/>
                      <a:pt x="371" y="2347"/>
                      <a:pt x="402" y="1396"/>
                    </a:cubicBezTo>
                    <a:cubicBezTo>
                      <a:pt x="407" y="1160"/>
                      <a:pt x="398" y="923"/>
                      <a:pt x="402" y="682"/>
                    </a:cubicBezTo>
                    <a:cubicBezTo>
                      <a:pt x="402" y="468"/>
                      <a:pt x="389" y="245"/>
                      <a:pt x="362" y="30"/>
                    </a:cubicBezTo>
                    <a:cubicBezTo>
                      <a:pt x="360" y="9"/>
                      <a:pt x="350" y="1"/>
                      <a:pt x="33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3" name="Google Shape;743;p44">
                <a:extLst>
                  <a:ext uri="{FF2B5EF4-FFF2-40B4-BE49-F238E27FC236}">
                    <a16:creationId xmlns:a16="http://schemas.microsoft.com/office/drawing/2014/main" id="{0EE95D05-4AF8-6578-DCE9-040F5831CA61}"/>
                  </a:ext>
                </a:extLst>
              </p:cNvPr>
              <p:cNvSpPr/>
              <p:nvPr/>
            </p:nvSpPr>
            <p:spPr>
              <a:xfrm>
                <a:off x="6292175" y="3807075"/>
                <a:ext cx="17525" cy="164600"/>
              </a:xfrm>
              <a:custGeom>
                <a:avLst/>
                <a:gdLst/>
                <a:ahLst/>
                <a:cxnLst/>
                <a:rect l="l" t="t" r="r" b="b"/>
                <a:pathLst>
                  <a:path w="701" h="6584" extrusionOk="0">
                    <a:moveTo>
                      <a:pt x="429" y="0"/>
                    </a:moveTo>
                    <a:cubicBezTo>
                      <a:pt x="400" y="0"/>
                      <a:pt x="361" y="38"/>
                      <a:pt x="357" y="62"/>
                    </a:cubicBezTo>
                    <a:cubicBezTo>
                      <a:pt x="326" y="268"/>
                      <a:pt x="317" y="478"/>
                      <a:pt x="295" y="683"/>
                    </a:cubicBezTo>
                    <a:cubicBezTo>
                      <a:pt x="273" y="902"/>
                      <a:pt x="246" y="1125"/>
                      <a:pt x="219" y="1344"/>
                    </a:cubicBezTo>
                    <a:cubicBezTo>
                      <a:pt x="166" y="1790"/>
                      <a:pt x="121" y="2236"/>
                      <a:pt x="90" y="2687"/>
                    </a:cubicBezTo>
                    <a:cubicBezTo>
                      <a:pt x="32" y="3562"/>
                      <a:pt x="0" y="4459"/>
                      <a:pt x="148" y="5325"/>
                    </a:cubicBezTo>
                    <a:cubicBezTo>
                      <a:pt x="219" y="5758"/>
                      <a:pt x="322" y="6218"/>
                      <a:pt x="585" y="6570"/>
                    </a:cubicBezTo>
                    <a:cubicBezTo>
                      <a:pt x="591" y="6579"/>
                      <a:pt x="600" y="6583"/>
                      <a:pt x="609" y="6583"/>
                    </a:cubicBezTo>
                    <a:cubicBezTo>
                      <a:pt x="647" y="6583"/>
                      <a:pt x="700" y="6523"/>
                      <a:pt x="697" y="6495"/>
                    </a:cubicBezTo>
                    <a:cubicBezTo>
                      <a:pt x="625" y="6093"/>
                      <a:pt x="532" y="5696"/>
                      <a:pt x="478" y="5289"/>
                    </a:cubicBezTo>
                    <a:cubicBezTo>
                      <a:pt x="420" y="4865"/>
                      <a:pt x="398" y="4437"/>
                      <a:pt x="398" y="4013"/>
                    </a:cubicBezTo>
                    <a:cubicBezTo>
                      <a:pt x="393" y="3133"/>
                      <a:pt x="491" y="2259"/>
                      <a:pt x="496" y="1384"/>
                    </a:cubicBezTo>
                    <a:cubicBezTo>
                      <a:pt x="500" y="1156"/>
                      <a:pt x="491" y="928"/>
                      <a:pt x="491" y="701"/>
                    </a:cubicBezTo>
                    <a:cubicBezTo>
                      <a:pt x="491" y="478"/>
                      <a:pt x="491" y="245"/>
                      <a:pt x="456" y="27"/>
                    </a:cubicBezTo>
                    <a:cubicBezTo>
                      <a:pt x="452" y="8"/>
                      <a:pt x="441" y="0"/>
                      <a:pt x="42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4" name="Google Shape;744;p44">
                <a:extLst>
                  <a:ext uri="{FF2B5EF4-FFF2-40B4-BE49-F238E27FC236}">
                    <a16:creationId xmlns:a16="http://schemas.microsoft.com/office/drawing/2014/main" id="{08B2C97A-CBEE-5B3B-8076-A6B529C584C7}"/>
                  </a:ext>
                </a:extLst>
              </p:cNvPr>
              <p:cNvSpPr/>
              <p:nvPr/>
            </p:nvSpPr>
            <p:spPr>
              <a:xfrm>
                <a:off x="6275100" y="3764800"/>
                <a:ext cx="18700" cy="158400"/>
              </a:xfrm>
              <a:custGeom>
                <a:avLst/>
                <a:gdLst/>
                <a:ahLst/>
                <a:cxnLst/>
                <a:rect l="l" t="t" r="r" b="b"/>
                <a:pathLst>
                  <a:path w="748" h="6336" extrusionOk="0">
                    <a:moveTo>
                      <a:pt x="733" y="0"/>
                    </a:moveTo>
                    <a:cubicBezTo>
                      <a:pt x="710" y="0"/>
                      <a:pt x="667" y="37"/>
                      <a:pt x="661" y="53"/>
                    </a:cubicBezTo>
                    <a:cubicBezTo>
                      <a:pt x="554" y="441"/>
                      <a:pt x="460" y="838"/>
                      <a:pt x="389" y="1236"/>
                    </a:cubicBezTo>
                    <a:cubicBezTo>
                      <a:pt x="304" y="1664"/>
                      <a:pt x="219" y="2088"/>
                      <a:pt x="170" y="2521"/>
                    </a:cubicBezTo>
                    <a:cubicBezTo>
                      <a:pt x="67" y="3374"/>
                      <a:pt x="0" y="4262"/>
                      <a:pt x="130" y="5115"/>
                    </a:cubicBezTo>
                    <a:cubicBezTo>
                      <a:pt x="161" y="5329"/>
                      <a:pt x="201" y="5543"/>
                      <a:pt x="259" y="5748"/>
                    </a:cubicBezTo>
                    <a:cubicBezTo>
                      <a:pt x="322" y="5949"/>
                      <a:pt x="416" y="6132"/>
                      <a:pt x="505" y="6320"/>
                    </a:cubicBezTo>
                    <a:cubicBezTo>
                      <a:pt x="510" y="6331"/>
                      <a:pt x="518" y="6336"/>
                      <a:pt x="528" y="6336"/>
                    </a:cubicBezTo>
                    <a:cubicBezTo>
                      <a:pt x="559" y="6336"/>
                      <a:pt x="604" y="6284"/>
                      <a:pt x="594" y="6253"/>
                    </a:cubicBezTo>
                    <a:cubicBezTo>
                      <a:pt x="532" y="6070"/>
                      <a:pt x="500" y="5869"/>
                      <a:pt x="469" y="5677"/>
                    </a:cubicBezTo>
                    <a:cubicBezTo>
                      <a:pt x="442" y="5485"/>
                      <a:pt x="411" y="5298"/>
                      <a:pt x="393" y="5101"/>
                    </a:cubicBezTo>
                    <a:cubicBezTo>
                      <a:pt x="358" y="4682"/>
                      <a:pt x="344" y="4258"/>
                      <a:pt x="362" y="3838"/>
                    </a:cubicBezTo>
                    <a:cubicBezTo>
                      <a:pt x="375" y="3396"/>
                      <a:pt x="411" y="2959"/>
                      <a:pt x="460" y="2521"/>
                    </a:cubicBezTo>
                    <a:cubicBezTo>
                      <a:pt x="509" y="2111"/>
                      <a:pt x="581" y="1695"/>
                      <a:pt x="608" y="1280"/>
                    </a:cubicBezTo>
                    <a:cubicBezTo>
                      <a:pt x="625" y="1066"/>
                      <a:pt x="661" y="847"/>
                      <a:pt x="683" y="633"/>
                    </a:cubicBezTo>
                    <a:cubicBezTo>
                      <a:pt x="706" y="432"/>
                      <a:pt x="732" y="227"/>
                      <a:pt x="746" y="22"/>
                    </a:cubicBezTo>
                    <a:cubicBezTo>
                      <a:pt x="747" y="6"/>
                      <a:pt x="742" y="0"/>
                      <a:pt x="73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5" name="Google Shape;745;p44">
                <a:extLst>
                  <a:ext uri="{FF2B5EF4-FFF2-40B4-BE49-F238E27FC236}">
                    <a16:creationId xmlns:a16="http://schemas.microsoft.com/office/drawing/2014/main" id="{C00DFB7A-BA08-42C2-7A37-1063BC4B9519}"/>
                  </a:ext>
                </a:extLst>
              </p:cNvPr>
              <p:cNvSpPr/>
              <p:nvPr/>
            </p:nvSpPr>
            <p:spPr>
              <a:xfrm>
                <a:off x="6260375" y="3762725"/>
                <a:ext cx="18225" cy="137100"/>
              </a:xfrm>
              <a:custGeom>
                <a:avLst/>
                <a:gdLst/>
                <a:ahLst/>
                <a:cxnLst/>
                <a:rect l="l" t="t" r="r" b="b"/>
                <a:pathLst>
                  <a:path w="729" h="5484" extrusionOk="0">
                    <a:moveTo>
                      <a:pt x="628" y="0"/>
                    </a:moveTo>
                    <a:cubicBezTo>
                      <a:pt x="602" y="0"/>
                      <a:pt x="556" y="38"/>
                      <a:pt x="549" y="60"/>
                    </a:cubicBezTo>
                    <a:cubicBezTo>
                      <a:pt x="442" y="779"/>
                      <a:pt x="286" y="1488"/>
                      <a:pt x="197" y="2211"/>
                    </a:cubicBezTo>
                    <a:cubicBezTo>
                      <a:pt x="94" y="2997"/>
                      <a:pt x="0" y="3832"/>
                      <a:pt x="161" y="4617"/>
                    </a:cubicBezTo>
                    <a:cubicBezTo>
                      <a:pt x="197" y="4791"/>
                      <a:pt x="246" y="4965"/>
                      <a:pt x="326" y="5122"/>
                    </a:cubicBezTo>
                    <a:cubicBezTo>
                      <a:pt x="366" y="5193"/>
                      <a:pt x="406" y="5269"/>
                      <a:pt x="460" y="5327"/>
                    </a:cubicBezTo>
                    <a:cubicBezTo>
                      <a:pt x="514" y="5385"/>
                      <a:pt x="585" y="5430"/>
                      <a:pt x="643" y="5479"/>
                    </a:cubicBezTo>
                    <a:cubicBezTo>
                      <a:pt x="648" y="5482"/>
                      <a:pt x="653" y="5484"/>
                      <a:pt x="658" y="5484"/>
                    </a:cubicBezTo>
                    <a:cubicBezTo>
                      <a:pt x="689" y="5484"/>
                      <a:pt x="728" y="5435"/>
                      <a:pt x="706" y="5412"/>
                    </a:cubicBezTo>
                    <a:cubicBezTo>
                      <a:pt x="656" y="5358"/>
                      <a:pt x="634" y="5296"/>
                      <a:pt x="598" y="5229"/>
                    </a:cubicBezTo>
                    <a:cubicBezTo>
                      <a:pt x="567" y="5166"/>
                      <a:pt x="531" y="5108"/>
                      <a:pt x="505" y="5046"/>
                    </a:cubicBezTo>
                    <a:cubicBezTo>
                      <a:pt x="447" y="4899"/>
                      <a:pt x="402" y="4747"/>
                      <a:pt x="371" y="4595"/>
                    </a:cubicBezTo>
                    <a:cubicBezTo>
                      <a:pt x="299" y="4233"/>
                      <a:pt x="290" y="3854"/>
                      <a:pt x="304" y="3484"/>
                    </a:cubicBezTo>
                    <a:cubicBezTo>
                      <a:pt x="326" y="2667"/>
                      <a:pt x="469" y="1863"/>
                      <a:pt x="572" y="1055"/>
                    </a:cubicBezTo>
                    <a:cubicBezTo>
                      <a:pt x="616" y="716"/>
                      <a:pt x="656" y="368"/>
                      <a:pt x="647" y="24"/>
                    </a:cubicBezTo>
                    <a:cubicBezTo>
                      <a:pt x="647" y="7"/>
                      <a:pt x="640" y="0"/>
                      <a:pt x="62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6" name="Google Shape;746;p44">
                <a:extLst>
                  <a:ext uri="{FF2B5EF4-FFF2-40B4-BE49-F238E27FC236}">
                    <a16:creationId xmlns:a16="http://schemas.microsoft.com/office/drawing/2014/main" id="{743E3317-7D36-1E12-465B-8A09C78C77B9}"/>
                  </a:ext>
                </a:extLst>
              </p:cNvPr>
              <p:cNvSpPr/>
              <p:nvPr/>
            </p:nvSpPr>
            <p:spPr>
              <a:xfrm>
                <a:off x="6237500" y="3702625"/>
                <a:ext cx="19100" cy="177050"/>
              </a:xfrm>
              <a:custGeom>
                <a:avLst/>
                <a:gdLst/>
                <a:ahLst/>
                <a:cxnLst/>
                <a:rect l="l" t="t" r="r" b="b"/>
                <a:pathLst>
                  <a:path w="764" h="7082" extrusionOk="0">
                    <a:moveTo>
                      <a:pt x="624" y="1"/>
                    </a:moveTo>
                    <a:cubicBezTo>
                      <a:pt x="591" y="1"/>
                      <a:pt x="535" y="57"/>
                      <a:pt x="531" y="80"/>
                    </a:cubicBezTo>
                    <a:cubicBezTo>
                      <a:pt x="464" y="549"/>
                      <a:pt x="397" y="1013"/>
                      <a:pt x="353" y="1482"/>
                    </a:cubicBezTo>
                    <a:cubicBezTo>
                      <a:pt x="308" y="1951"/>
                      <a:pt x="255" y="2415"/>
                      <a:pt x="201" y="2879"/>
                    </a:cubicBezTo>
                    <a:cubicBezTo>
                      <a:pt x="98" y="3790"/>
                      <a:pt x="0" y="4714"/>
                      <a:pt x="67" y="5633"/>
                    </a:cubicBezTo>
                    <a:cubicBezTo>
                      <a:pt x="89" y="5883"/>
                      <a:pt x="121" y="6133"/>
                      <a:pt x="179" y="6374"/>
                    </a:cubicBezTo>
                    <a:cubicBezTo>
                      <a:pt x="232" y="6620"/>
                      <a:pt x="304" y="6856"/>
                      <a:pt x="447" y="7066"/>
                    </a:cubicBezTo>
                    <a:cubicBezTo>
                      <a:pt x="454" y="7077"/>
                      <a:pt x="464" y="7082"/>
                      <a:pt x="476" y="7082"/>
                    </a:cubicBezTo>
                    <a:cubicBezTo>
                      <a:pt x="522" y="7082"/>
                      <a:pt x="589" y="6999"/>
                      <a:pt x="585" y="6963"/>
                    </a:cubicBezTo>
                    <a:cubicBezTo>
                      <a:pt x="576" y="6722"/>
                      <a:pt x="536" y="6490"/>
                      <a:pt x="509" y="6249"/>
                    </a:cubicBezTo>
                    <a:cubicBezTo>
                      <a:pt x="482" y="6021"/>
                      <a:pt x="464" y="5798"/>
                      <a:pt x="447" y="5571"/>
                    </a:cubicBezTo>
                    <a:cubicBezTo>
                      <a:pt x="415" y="5111"/>
                      <a:pt x="429" y="4651"/>
                      <a:pt x="455" y="4191"/>
                    </a:cubicBezTo>
                    <a:cubicBezTo>
                      <a:pt x="509" y="3276"/>
                      <a:pt x="656" y="2375"/>
                      <a:pt x="728" y="1460"/>
                    </a:cubicBezTo>
                    <a:cubicBezTo>
                      <a:pt x="746" y="1214"/>
                      <a:pt x="763" y="969"/>
                      <a:pt x="750" y="723"/>
                    </a:cubicBezTo>
                    <a:cubicBezTo>
                      <a:pt x="741" y="603"/>
                      <a:pt x="723" y="482"/>
                      <a:pt x="714" y="357"/>
                    </a:cubicBezTo>
                    <a:cubicBezTo>
                      <a:pt x="705" y="245"/>
                      <a:pt x="674" y="134"/>
                      <a:pt x="647" y="22"/>
                    </a:cubicBezTo>
                    <a:cubicBezTo>
                      <a:pt x="644" y="7"/>
                      <a:pt x="636" y="1"/>
                      <a:pt x="62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7" name="Google Shape;747;p44">
                <a:extLst>
                  <a:ext uri="{FF2B5EF4-FFF2-40B4-BE49-F238E27FC236}">
                    <a16:creationId xmlns:a16="http://schemas.microsoft.com/office/drawing/2014/main" id="{33A38A92-F7BF-C266-CA14-678EBCB3EB60}"/>
                  </a:ext>
                </a:extLst>
              </p:cNvPr>
              <p:cNvSpPr/>
              <p:nvPr/>
            </p:nvSpPr>
            <p:spPr>
              <a:xfrm>
                <a:off x="6222550" y="3698775"/>
                <a:ext cx="16300" cy="139850"/>
              </a:xfrm>
              <a:custGeom>
                <a:avLst/>
                <a:gdLst/>
                <a:ahLst/>
                <a:cxnLst/>
                <a:rect l="l" t="t" r="r" b="b"/>
                <a:pathLst>
                  <a:path w="652" h="5594" extrusionOk="0">
                    <a:moveTo>
                      <a:pt x="607" y="0"/>
                    </a:moveTo>
                    <a:cubicBezTo>
                      <a:pt x="572" y="0"/>
                      <a:pt x="515" y="51"/>
                      <a:pt x="509" y="83"/>
                    </a:cubicBezTo>
                    <a:cubicBezTo>
                      <a:pt x="424" y="449"/>
                      <a:pt x="366" y="828"/>
                      <a:pt x="299" y="1203"/>
                    </a:cubicBezTo>
                    <a:cubicBezTo>
                      <a:pt x="237" y="1569"/>
                      <a:pt x="188" y="1935"/>
                      <a:pt x="147" y="2305"/>
                    </a:cubicBezTo>
                    <a:cubicBezTo>
                      <a:pt x="63" y="3015"/>
                      <a:pt x="0" y="3729"/>
                      <a:pt x="40" y="4444"/>
                    </a:cubicBezTo>
                    <a:cubicBezTo>
                      <a:pt x="58" y="4823"/>
                      <a:pt x="103" y="5238"/>
                      <a:pt x="286" y="5573"/>
                    </a:cubicBezTo>
                    <a:cubicBezTo>
                      <a:pt x="294" y="5587"/>
                      <a:pt x="304" y="5593"/>
                      <a:pt x="316" y="5593"/>
                    </a:cubicBezTo>
                    <a:cubicBezTo>
                      <a:pt x="350" y="5593"/>
                      <a:pt x="393" y="5540"/>
                      <a:pt x="393" y="5510"/>
                    </a:cubicBezTo>
                    <a:cubicBezTo>
                      <a:pt x="406" y="5144"/>
                      <a:pt x="366" y="4783"/>
                      <a:pt x="357" y="4417"/>
                    </a:cubicBezTo>
                    <a:cubicBezTo>
                      <a:pt x="348" y="4060"/>
                      <a:pt x="353" y="3707"/>
                      <a:pt x="375" y="3354"/>
                    </a:cubicBezTo>
                    <a:cubicBezTo>
                      <a:pt x="420" y="2636"/>
                      <a:pt x="536" y="1926"/>
                      <a:pt x="598" y="1212"/>
                    </a:cubicBezTo>
                    <a:cubicBezTo>
                      <a:pt x="616" y="1011"/>
                      <a:pt x="625" y="815"/>
                      <a:pt x="634" y="618"/>
                    </a:cubicBezTo>
                    <a:cubicBezTo>
                      <a:pt x="647" y="426"/>
                      <a:pt x="652" y="225"/>
                      <a:pt x="634" y="33"/>
                    </a:cubicBezTo>
                    <a:cubicBezTo>
                      <a:pt x="633" y="9"/>
                      <a:pt x="622" y="0"/>
                      <a:pt x="60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8" name="Google Shape;748;p44">
                <a:extLst>
                  <a:ext uri="{FF2B5EF4-FFF2-40B4-BE49-F238E27FC236}">
                    <a16:creationId xmlns:a16="http://schemas.microsoft.com/office/drawing/2014/main" id="{07FB59AF-EC49-3896-67C7-00D4572CF89E}"/>
                  </a:ext>
                </a:extLst>
              </p:cNvPr>
              <p:cNvSpPr/>
              <p:nvPr/>
            </p:nvSpPr>
            <p:spPr>
              <a:xfrm>
                <a:off x="6224000" y="3683850"/>
                <a:ext cx="25525" cy="116000"/>
              </a:xfrm>
              <a:custGeom>
                <a:avLst/>
                <a:gdLst/>
                <a:ahLst/>
                <a:cxnLst/>
                <a:rect l="l" t="t" r="r" b="b"/>
                <a:pathLst>
                  <a:path w="1021" h="4640" extrusionOk="0">
                    <a:moveTo>
                      <a:pt x="1000" y="0"/>
                    </a:moveTo>
                    <a:cubicBezTo>
                      <a:pt x="976" y="0"/>
                      <a:pt x="937" y="31"/>
                      <a:pt x="929" y="55"/>
                    </a:cubicBezTo>
                    <a:cubicBezTo>
                      <a:pt x="621" y="1224"/>
                      <a:pt x="223" y="2385"/>
                      <a:pt x="67" y="3590"/>
                    </a:cubicBezTo>
                    <a:cubicBezTo>
                      <a:pt x="22" y="3929"/>
                      <a:pt x="0" y="4268"/>
                      <a:pt x="5" y="4616"/>
                    </a:cubicBezTo>
                    <a:cubicBezTo>
                      <a:pt x="5" y="4633"/>
                      <a:pt x="12" y="4639"/>
                      <a:pt x="22" y="4639"/>
                    </a:cubicBezTo>
                    <a:cubicBezTo>
                      <a:pt x="48" y="4639"/>
                      <a:pt x="94" y="4598"/>
                      <a:pt x="94" y="4572"/>
                    </a:cubicBezTo>
                    <a:cubicBezTo>
                      <a:pt x="161" y="3951"/>
                      <a:pt x="277" y="3335"/>
                      <a:pt x="420" y="2733"/>
                    </a:cubicBezTo>
                    <a:cubicBezTo>
                      <a:pt x="549" y="2161"/>
                      <a:pt x="710" y="1599"/>
                      <a:pt x="835" y="1028"/>
                    </a:cubicBezTo>
                    <a:cubicBezTo>
                      <a:pt x="911" y="697"/>
                      <a:pt x="973" y="367"/>
                      <a:pt x="1018" y="32"/>
                    </a:cubicBezTo>
                    <a:cubicBezTo>
                      <a:pt x="1021" y="9"/>
                      <a:pt x="1013" y="0"/>
                      <a:pt x="100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9" name="Google Shape;749;p44">
                <a:extLst>
                  <a:ext uri="{FF2B5EF4-FFF2-40B4-BE49-F238E27FC236}">
                    <a16:creationId xmlns:a16="http://schemas.microsoft.com/office/drawing/2014/main" id="{9A036EE2-8431-4159-D7DD-AE5928BDDD9E}"/>
                  </a:ext>
                </a:extLst>
              </p:cNvPr>
              <p:cNvSpPr/>
              <p:nvPr/>
            </p:nvSpPr>
            <p:spPr>
              <a:xfrm>
                <a:off x="6356750" y="3901625"/>
                <a:ext cx="111850" cy="81550"/>
              </a:xfrm>
              <a:custGeom>
                <a:avLst/>
                <a:gdLst/>
                <a:ahLst/>
                <a:cxnLst/>
                <a:rect l="l" t="t" r="r" b="b"/>
                <a:pathLst>
                  <a:path w="4474" h="3262" extrusionOk="0">
                    <a:moveTo>
                      <a:pt x="76" y="1"/>
                    </a:moveTo>
                    <a:cubicBezTo>
                      <a:pt x="43" y="1"/>
                      <a:pt x="1" y="45"/>
                      <a:pt x="15" y="75"/>
                    </a:cubicBezTo>
                    <a:cubicBezTo>
                      <a:pt x="96" y="217"/>
                      <a:pt x="198" y="356"/>
                      <a:pt x="292" y="494"/>
                    </a:cubicBezTo>
                    <a:cubicBezTo>
                      <a:pt x="386" y="633"/>
                      <a:pt x="493" y="771"/>
                      <a:pt x="600" y="896"/>
                    </a:cubicBezTo>
                    <a:cubicBezTo>
                      <a:pt x="832" y="1177"/>
                      <a:pt x="1082" y="1440"/>
                      <a:pt x="1354" y="1677"/>
                    </a:cubicBezTo>
                    <a:cubicBezTo>
                      <a:pt x="1908" y="2159"/>
                      <a:pt x="2519" y="2579"/>
                      <a:pt x="3180" y="2896"/>
                    </a:cubicBezTo>
                    <a:cubicBezTo>
                      <a:pt x="3537" y="3065"/>
                      <a:pt x="3943" y="3248"/>
                      <a:pt x="4345" y="3262"/>
                    </a:cubicBezTo>
                    <a:cubicBezTo>
                      <a:pt x="4346" y="3262"/>
                      <a:pt x="4347" y="3262"/>
                      <a:pt x="4348" y="3262"/>
                    </a:cubicBezTo>
                    <a:cubicBezTo>
                      <a:pt x="4394" y="3262"/>
                      <a:pt x="4473" y="3176"/>
                      <a:pt x="4416" y="3146"/>
                    </a:cubicBezTo>
                    <a:cubicBezTo>
                      <a:pt x="4274" y="3061"/>
                      <a:pt x="4113" y="3003"/>
                      <a:pt x="3961" y="2940"/>
                    </a:cubicBezTo>
                    <a:cubicBezTo>
                      <a:pt x="3800" y="2869"/>
                      <a:pt x="3640" y="2793"/>
                      <a:pt x="3479" y="2713"/>
                    </a:cubicBezTo>
                    <a:cubicBezTo>
                      <a:pt x="3158" y="2552"/>
                      <a:pt x="2850" y="2364"/>
                      <a:pt x="2551" y="2164"/>
                    </a:cubicBezTo>
                    <a:cubicBezTo>
                      <a:pt x="1961" y="1762"/>
                      <a:pt x="1430" y="1284"/>
                      <a:pt x="908" y="807"/>
                    </a:cubicBezTo>
                    <a:cubicBezTo>
                      <a:pt x="770" y="677"/>
                      <a:pt x="627" y="548"/>
                      <a:pt x="497" y="414"/>
                    </a:cubicBezTo>
                    <a:cubicBezTo>
                      <a:pt x="430" y="342"/>
                      <a:pt x="354" y="280"/>
                      <a:pt x="288" y="208"/>
                    </a:cubicBezTo>
                    <a:cubicBezTo>
                      <a:pt x="225" y="142"/>
                      <a:pt x="163" y="70"/>
                      <a:pt x="96" y="8"/>
                    </a:cubicBezTo>
                    <a:cubicBezTo>
                      <a:pt x="90" y="3"/>
                      <a:pt x="83" y="1"/>
                      <a:pt x="7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0" name="Google Shape;750;p44">
                <a:extLst>
                  <a:ext uri="{FF2B5EF4-FFF2-40B4-BE49-F238E27FC236}">
                    <a16:creationId xmlns:a16="http://schemas.microsoft.com/office/drawing/2014/main" id="{64FBB72F-73B2-0177-0B17-2DCC712D586F}"/>
                  </a:ext>
                </a:extLst>
              </p:cNvPr>
              <p:cNvSpPr/>
              <p:nvPr/>
            </p:nvSpPr>
            <p:spPr>
              <a:xfrm>
                <a:off x="6331750" y="3865000"/>
                <a:ext cx="117525" cy="93175"/>
              </a:xfrm>
              <a:custGeom>
                <a:avLst/>
                <a:gdLst/>
                <a:ahLst/>
                <a:cxnLst/>
                <a:rect l="l" t="t" r="r" b="b"/>
                <a:pathLst>
                  <a:path w="4701" h="3727" extrusionOk="0">
                    <a:moveTo>
                      <a:pt x="73" y="0"/>
                    </a:moveTo>
                    <a:cubicBezTo>
                      <a:pt x="43" y="0"/>
                      <a:pt x="1" y="49"/>
                      <a:pt x="15" y="71"/>
                    </a:cubicBezTo>
                    <a:cubicBezTo>
                      <a:pt x="395" y="754"/>
                      <a:pt x="863" y="1374"/>
                      <a:pt x="1421" y="1923"/>
                    </a:cubicBezTo>
                    <a:cubicBezTo>
                      <a:pt x="1997" y="2481"/>
                      <a:pt x="2653" y="2995"/>
                      <a:pt x="3377" y="3352"/>
                    </a:cubicBezTo>
                    <a:cubicBezTo>
                      <a:pt x="3756" y="3535"/>
                      <a:pt x="4153" y="3678"/>
                      <a:pt x="4573" y="3727"/>
                    </a:cubicBezTo>
                    <a:cubicBezTo>
                      <a:pt x="4574" y="3727"/>
                      <a:pt x="4575" y="3727"/>
                      <a:pt x="4576" y="3727"/>
                    </a:cubicBezTo>
                    <a:cubicBezTo>
                      <a:pt x="4621" y="3727"/>
                      <a:pt x="4701" y="3628"/>
                      <a:pt x="4644" y="3606"/>
                    </a:cubicBezTo>
                    <a:cubicBezTo>
                      <a:pt x="3930" y="3361"/>
                      <a:pt x="3265" y="3013"/>
                      <a:pt x="2662" y="2557"/>
                    </a:cubicBezTo>
                    <a:cubicBezTo>
                      <a:pt x="2024" y="2075"/>
                      <a:pt x="1475" y="1504"/>
                      <a:pt x="921" y="928"/>
                    </a:cubicBezTo>
                    <a:cubicBezTo>
                      <a:pt x="636" y="633"/>
                      <a:pt x="355" y="325"/>
                      <a:pt x="91" y="9"/>
                    </a:cubicBezTo>
                    <a:cubicBezTo>
                      <a:pt x="86" y="3"/>
                      <a:pt x="80" y="0"/>
                      <a:pt x="7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1" name="Google Shape;751;p44">
                <a:extLst>
                  <a:ext uri="{FF2B5EF4-FFF2-40B4-BE49-F238E27FC236}">
                    <a16:creationId xmlns:a16="http://schemas.microsoft.com/office/drawing/2014/main" id="{9194AB94-1D0F-F089-4EFA-D1DF0EB5CE55}"/>
                  </a:ext>
                </a:extLst>
              </p:cNvPr>
              <p:cNvSpPr/>
              <p:nvPr/>
            </p:nvSpPr>
            <p:spPr>
              <a:xfrm>
                <a:off x="6298975" y="3805200"/>
                <a:ext cx="114075" cy="107975"/>
              </a:xfrm>
              <a:custGeom>
                <a:avLst/>
                <a:gdLst/>
                <a:ahLst/>
                <a:cxnLst/>
                <a:rect l="l" t="t" r="r" b="b"/>
                <a:pathLst>
                  <a:path w="4563" h="4319" extrusionOk="0">
                    <a:moveTo>
                      <a:pt x="76" y="0"/>
                    </a:moveTo>
                    <a:cubicBezTo>
                      <a:pt x="43" y="0"/>
                      <a:pt x="0" y="54"/>
                      <a:pt x="19" y="84"/>
                    </a:cubicBezTo>
                    <a:cubicBezTo>
                      <a:pt x="188" y="347"/>
                      <a:pt x="411" y="579"/>
                      <a:pt x="621" y="807"/>
                    </a:cubicBezTo>
                    <a:cubicBezTo>
                      <a:pt x="965" y="1177"/>
                      <a:pt x="1322" y="1526"/>
                      <a:pt x="1688" y="1874"/>
                    </a:cubicBezTo>
                    <a:cubicBezTo>
                      <a:pt x="2416" y="2566"/>
                      <a:pt x="3179" y="3222"/>
                      <a:pt x="3933" y="3887"/>
                    </a:cubicBezTo>
                    <a:cubicBezTo>
                      <a:pt x="4058" y="3999"/>
                      <a:pt x="4188" y="4106"/>
                      <a:pt x="4321" y="4204"/>
                    </a:cubicBezTo>
                    <a:cubicBezTo>
                      <a:pt x="4357" y="4231"/>
                      <a:pt x="4482" y="4271"/>
                      <a:pt x="4496" y="4306"/>
                    </a:cubicBezTo>
                    <a:cubicBezTo>
                      <a:pt x="4498" y="4315"/>
                      <a:pt x="4502" y="4319"/>
                      <a:pt x="4508" y="4319"/>
                    </a:cubicBezTo>
                    <a:cubicBezTo>
                      <a:pt x="4527" y="4319"/>
                      <a:pt x="4558" y="4284"/>
                      <a:pt x="4558" y="4271"/>
                    </a:cubicBezTo>
                    <a:cubicBezTo>
                      <a:pt x="4563" y="4226"/>
                      <a:pt x="4500" y="4168"/>
                      <a:pt x="4482" y="4128"/>
                    </a:cubicBezTo>
                    <a:cubicBezTo>
                      <a:pt x="4433" y="4016"/>
                      <a:pt x="4317" y="3918"/>
                      <a:pt x="4228" y="3829"/>
                    </a:cubicBezTo>
                    <a:cubicBezTo>
                      <a:pt x="3933" y="3512"/>
                      <a:pt x="3607" y="3217"/>
                      <a:pt x="3286" y="2918"/>
                    </a:cubicBezTo>
                    <a:cubicBezTo>
                      <a:pt x="2500" y="2191"/>
                      <a:pt x="1724" y="1454"/>
                      <a:pt x="916" y="749"/>
                    </a:cubicBezTo>
                    <a:cubicBezTo>
                      <a:pt x="639" y="508"/>
                      <a:pt x="344" y="276"/>
                      <a:pt x="94" y="8"/>
                    </a:cubicBezTo>
                    <a:cubicBezTo>
                      <a:pt x="89" y="3"/>
                      <a:pt x="83" y="0"/>
                      <a:pt x="7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2" name="Google Shape;752;p44">
                <a:extLst>
                  <a:ext uri="{FF2B5EF4-FFF2-40B4-BE49-F238E27FC236}">
                    <a16:creationId xmlns:a16="http://schemas.microsoft.com/office/drawing/2014/main" id="{B40116A4-7838-B1D1-8208-FED68AC8F029}"/>
                  </a:ext>
                </a:extLst>
              </p:cNvPr>
              <p:cNvSpPr/>
              <p:nvPr/>
            </p:nvSpPr>
            <p:spPr>
              <a:xfrm>
                <a:off x="6277725" y="3751150"/>
                <a:ext cx="126425" cy="121850"/>
              </a:xfrm>
              <a:custGeom>
                <a:avLst/>
                <a:gdLst/>
                <a:ahLst/>
                <a:cxnLst/>
                <a:rect l="l" t="t" r="r" b="b"/>
                <a:pathLst>
                  <a:path w="5057" h="4874" extrusionOk="0">
                    <a:moveTo>
                      <a:pt x="80" y="0"/>
                    </a:moveTo>
                    <a:cubicBezTo>
                      <a:pt x="46" y="0"/>
                      <a:pt x="1" y="56"/>
                      <a:pt x="12" y="85"/>
                    </a:cubicBezTo>
                    <a:cubicBezTo>
                      <a:pt x="386" y="916"/>
                      <a:pt x="985" y="1630"/>
                      <a:pt x="1609" y="2282"/>
                    </a:cubicBezTo>
                    <a:cubicBezTo>
                      <a:pt x="2234" y="2933"/>
                      <a:pt x="2922" y="3540"/>
                      <a:pt x="3658" y="4067"/>
                    </a:cubicBezTo>
                    <a:cubicBezTo>
                      <a:pt x="3859" y="4210"/>
                      <a:pt x="4060" y="4357"/>
                      <a:pt x="4274" y="4487"/>
                    </a:cubicBezTo>
                    <a:cubicBezTo>
                      <a:pt x="4497" y="4625"/>
                      <a:pt x="4730" y="4746"/>
                      <a:pt x="4962" y="4871"/>
                    </a:cubicBezTo>
                    <a:cubicBezTo>
                      <a:pt x="4965" y="4872"/>
                      <a:pt x="4969" y="4873"/>
                      <a:pt x="4973" y="4873"/>
                    </a:cubicBezTo>
                    <a:cubicBezTo>
                      <a:pt x="5006" y="4873"/>
                      <a:pt x="5056" y="4814"/>
                      <a:pt x="5029" y="4790"/>
                    </a:cubicBezTo>
                    <a:cubicBezTo>
                      <a:pt x="4846" y="4656"/>
                      <a:pt x="4676" y="4509"/>
                      <a:pt x="4497" y="4366"/>
                    </a:cubicBezTo>
                    <a:cubicBezTo>
                      <a:pt x="4323" y="4232"/>
                      <a:pt x="4149" y="4103"/>
                      <a:pt x="3980" y="3964"/>
                    </a:cubicBezTo>
                    <a:cubicBezTo>
                      <a:pt x="3623" y="3688"/>
                      <a:pt x="3274" y="3398"/>
                      <a:pt x="2935" y="3098"/>
                    </a:cubicBezTo>
                    <a:cubicBezTo>
                      <a:pt x="2261" y="2500"/>
                      <a:pt x="1645" y="1849"/>
                      <a:pt x="1069" y="1161"/>
                    </a:cubicBezTo>
                    <a:cubicBezTo>
                      <a:pt x="748" y="773"/>
                      <a:pt x="431" y="385"/>
                      <a:pt x="101" y="10"/>
                    </a:cubicBezTo>
                    <a:cubicBezTo>
                      <a:pt x="95" y="3"/>
                      <a:pt x="88" y="0"/>
                      <a:pt x="8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3" name="Google Shape;753;p44">
                <a:extLst>
                  <a:ext uri="{FF2B5EF4-FFF2-40B4-BE49-F238E27FC236}">
                    <a16:creationId xmlns:a16="http://schemas.microsoft.com/office/drawing/2014/main" id="{7EBE9EC0-C914-6F04-1653-690DE511D4B2}"/>
                  </a:ext>
                </a:extLst>
              </p:cNvPr>
              <p:cNvSpPr/>
              <p:nvPr/>
            </p:nvSpPr>
            <p:spPr>
              <a:xfrm>
                <a:off x="6257225" y="3684225"/>
                <a:ext cx="99925" cy="112425"/>
              </a:xfrm>
              <a:custGeom>
                <a:avLst/>
                <a:gdLst/>
                <a:ahLst/>
                <a:cxnLst/>
                <a:rect l="l" t="t" r="r" b="b"/>
                <a:pathLst>
                  <a:path w="3997" h="4497" extrusionOk="0">
                    <a:moveTo>
                      <a:pt x="154" y="1"/>
                    </a:moveTo>
                    <a:cubicBezTo>
                      <a:pt x="89" y="1"/>
                      <a:pt x="0" y="123"/>
                      <a:pt x="15" y="174"/>
                    </a:cubicBezTo>
                    <a:cubicBezTo>
                      <a:pt x="95" y="535"/>
                      <a:pt x="265" y="883"/>
                      <a:pt x="443" y="1205"/>
                    </a:cubicBezTo>
                    <a:cubicBezTo>
                      <a:pt x="640" y="1548"/>
                      <a:pt x="867" y="1870"/>
                      <a:pt x="1108" y="2182"/>
                    </a:cubicBezTo>
                    <a:cubicBezTo>
                      <a:pt x="1590" y="2807"/>
                      <a:pt x="2135" y="3383"/>
                      <a:pt x="2760" y="3861"/>
                    </a:cubicBezTo>
                    <a:cubicBezTo>
                      <a:pt x="2929" y="3990"/>
                      <a:pt x="3104" y="4110"/>
                      <a:pt x="3278" y="4227"/>
                    </a:cubicBezTo>
                    <a:cubicBezTo>
                      <a:pt x="3452" y="4334"/>
                      <a:pt x="3644" y="4418"/>
                      <a:pt x="3836" y="4494"/>
                    </a:cubicBezTo>
                    <a:cubicBezTo>
                      <a:pt x="3839" y="4496"/>
                      <a:pt x="3843" y="4496"/>
                      <a:pt x="3847" y="4496"/>
                    </a:cubicBezTo>
                    <a:cubicBezTo>
                      <a:pt x="3901" y="4496"/>
                      <a:pt x="3997" y="4398"/>
                      <a:pt x="3947" y="4360"/>
                    </a:cubicBezTo>
                    <a:cubicBezTo>
                      <a:pt x="3353" y="3914"/>
                      <a:pt x="2787" y="3445"/>
                      <a:pt x="2273" y="2905"/>
                    </a:cubicBezTo>
                    <a:cubicBezTo>
                      <a:pt x="2001" y="2620"/>
                      <a:pt x="1742" y="2321"/>
                      <a:pt x="1497" y="2008"/>
                    </a:cubicBezTo>
                    <a:cubicBezTo>
                      <a:pt x="1260" y="1700"/>
                      <a:pt x="1046" y="1374"/>
                      <a:pt x="832" y="1048"/>
                    </a:cubicBezTo>
                    <a:cubicBezTo>
                      <a:pt x="720" y="879"/>
                      <a:pt x="613" y="705"/>
                      <a:pt x="506" y="531"/>
                    </a:cubicBezTo>
                    <a:cubicBezTo>
                      <a:pt x="399" y="365"/>
                      <a:pt x="305" y="187"/>
                      <a:pt x="193" y="22"/>
                    </a:cubicBezTo>
                    <a:cubicBezTo>
                      <a:pt x="182" y="7"/>
                      <a:pt x="169" y="1"/>
                      <a:pt x="15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4" name="Google Shape;754;p44">
                <a:extLst>
                  <a:ext uri="{FF2B5EF4-FFF2-40B4-BE49-F238E27FC236}">
                    <a16:creationId xmlns:a16="http://schemas.microsoft.com/office/drawing/2014/main" id="{62270623-10D9-F98A-A692-6A2A883BEBD5}"/>
                  </a:ext>
                </a:extLst>
              </p:cNvPr>
              <p:cNvSpPr/>
              <p:nvPr/>
            </p:nvSpPr>
            <p:spPr>
              <a:xfrm>
                <a:off x="6252625" y="3668100"/>
                <a:ext cx="83200" cy="95650"/>
              </a:xfrm>
              <a:custGeom>
                <a:avLst/>
                <a:gdLst/>
                <a:ahLst/>
                <a:cxnLst/>
                <a:rect l="l" t="t" r="r" b="b"/>
                <a:pathLst>
                  <a:path w="3328" h="3826" extrusionOk="0">
                    <a:moveTo>
                      <a:pt x="83" y="0"/>
                    </a:moveTo>
                    <a:cubicBezTo>
                      <a:pt x="47" y="0"/>
                      <a:pt x="0" y="66"/>
                      <a:pt x="11" y="95"/>
                    </a:cubicBezTo>
                    <a:cubicBezTo>
                      <a:pt x="87" y="395"/>
                      <a:pt x="194" y="689"/>
                      <a:pt x="319" y="970"/>
                    </a:cubicBezTo>
                    <a:cubicBezTo>
                      <a:pt x="462" y="1292"/>
                      <a:pt x="658" y="1600"/>
                      <a:pt x="846" y="1894"/>
                    </a:cubicBezTo>
                    <a:cubicBezTo>
                      <a:pt x="1216" y="2483"/>
                      <a:pt x="1658" y="3073"/>
                      <a:pt x="2225" y="3483"/>
                    </a:cubicBezTo>
                    <a:cubicBezTo>
                      <a:pt x="2479" y="3662"/>
                      <a:pt x="2802" y="3825"/>
                      <a:pt x="3119" y="3825"/>
                    </a:cubicBezTo>
                    <a:cubicBezTo>
                      <a:pt x="3143" y="3825"/>
                      <a:pt x="3166" y="3824"/>
                      <a:pt x="3189" y="3823"/>
                    </a:cubicBezTo>
                    <a:cubicBezTo>
                      <a:pt x="3234" y="3818"/>
                      <a:pt x="3328" y="3733"/>
                      <a:pt x="3265" y="3698"/>
                    </a:cubicBezTo>
                    <a:cubicBezTo>
                      <a:pt x="3145" y="3635"/>
                      <a:pt x="3020" y="3582"/>
                      <a:pt x="2904" y="3515"/>
                    </a:cubicBezTo>
                    <a:cubicBezTo>
                      <a:pt x="2779" y="3439"/>
                      <a:pt x="2663" y="3354"/>
                      <a:pt x="2551" y="3269"/>
                    </a:cubicBezTo>
                    <a:cubicBezTo>
                      <a:pt x="2292" y="3064"/>
                      <a:pt x="2064" y="2818"/>
                      <a:pt x="1855" y="2564"/>
                    </a:cubicBezTo>
                    <a:cubicBezTo>
                      <a:pt x="1408" y="2024"/>
                      <a:pt x="1060" y="1412"/>
                      <a:pt x="703" y="814"/>
                    </a:cubicBezTo>
                    <a:cubicBezTo>
                      <a:pt x="533" y="533"/>
                      <a:pt x="328" y="256"/>
                      <a:pt x="105" y="11"/>
                    </a:cubicBezTo>
                    <a:cubicBezTo>
                      <a:pt x="99" y="4"/>
                      <a:pt x="91" y="0"/>
                      <a:pt x="8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5" name="Google Shape;755;p44">
                <a:extLst>
                  <a:ext uri="{FF2B5EF4-FFF2-40B4-BE49-F238E27FC236}">
                    <a16:creationId xmlns:a16="http://schemas.microsoft.com/office/drawing/2014/main" id="{1423A31B-41A2-F7DA-ECAD-7EA07C017040}"/>
                  </a:ext>
                </a:extLst>
              </p:cNvPr>
              <p:cNvSpPr/>
              <p:nvPr/>
            </p:nvSpPr>
            <p:spPr>
              <a:xfrm>
                <a:off x="6271725" y="3675975"/>
                <a:ext cx="62550" cy="67350"/>
              </a:xfrm>
              <a:custGeom>
                <a:avLst/>
                <a:gdLst/>
                <a:ahLst/>
                <a:cxnLst/>
                <a:rect l="l" t="t" r="r" b="b"/>
                <a:pathLst>
                  <a:path w="2502" h="2694" extrusionOk="0">
                    <a:moveTo>
                      <a:pt x="92" y="0"/>
                    </a:moveTo>
                    <a:cubicBezTo>
                      <a:pt x="53" y="0"/>
                      <a:pt x="1" y="55"/>
                      <a:pt x="19" y="88"/>
                    </a:cubicBezTo>
                    <a:cubicBezTo>
                      <a:pt x="153" y="343"/>
                      <a:pt x="323" y="593"/>
                      <a:pt x="501" y="820"/>
                    </a:cubicBezTo>
                    <a:cubicBezTo>
                      <a:pt x="676" y="1057"/>
                      <a:pt x="859" y="1276"/>
                      <a:pt x="1064" y="1490"/>
                    </a:cubicBezTo>
                    <a:cubicBezTo>
                      <a:pt x="1260" y="1700"/>
                      <a:pt x="1470" y="1896"/>
                      <a:pt x="1675" y="2097"/>
                    </a:cubicBezTo>
                    <a:cubicBezTo>
                      <a:pt x="1876" y="2298"/>
                      <a:pt x="2095" y="2476"/>
                      <a:pt x="2296" y="2677"/>
                    </a:cubicBezTo>
                    <a:cubicBezTo>
                      <a:pt x="2308" y="2689"/>
                      <a:pt x="2322" y="2694"/>
                      <a:pt x="2337" y="2694"/>
                    </a:cubicBezTo>
                    <a:cubicBezTo>
                      <a:pt x="2410" y="2694"/>
                      <a:pt x="2502" y="2575"/>
                      <a:pt x="2461" y="2512"/>
                    </a:cubicBezTo>
                    <a:cubicBezTo>
                      <a:pt x="2300" y="2271"/>
                      <a:pt x="2144" y="2039"/>
                      <a:pt x="1952" y="1820"/>
                    </a:cubicBezTo>
                    <a:cubicBezTo>
                      <a:pt x="1765" y="1611"/>
                      <a:pt x="1573" y="1401"/>
                      <a:pt x="1372" y="1204"/>
                    </a:cubicBezTo>
                    <a:cubicBezTo>
                      <a:pt x="1171" y="999"/>
                      <a:pt x="961" y="812"/>
                      <a:pt x="751" y="615"/>
                    </a:cubicBezTo>
                    <a:cubicBezTo>
                      <a:pt x="533" y="414"/>
                      <a:pt x="323" y="213"/>
                      <a:pt x="113" y="8"/>
                    </a:cubicBezTo>
                    <a:cubicBezTo>
                      <a:pt x="107" y="3"/>
                      <a:pt x="100" y="0"/>
                      <a:pt x="9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6" name="Google Shape;756;p44">
                <a:extLst>
                  <a:ext uri="{FF2B5EF4-FFF2-40B4-BE49-F238E27FC236}">
                    <a16:creationId xmlns:a16="http://schemas.microsoft.com/office/drawing/2014/main" id="{FAECC848-30E5-C4D5-D905-D257C0C45775}"/>
                  </a:ext>
                </a:extLst>
              </p:cNvPr>
              <p:cNvSpPr/>
              <p:nvPr/>
            </p:nvSpPr>
            <p:spPr>
              <a:xfrm>
                <a:off x="6275525" y="3725900"/>
                <a:ext cx="98775" cy="105350"/>
              </a:xfrm>
              <a:custGeom>
                <a:avLst/>
                <a:gdLst/>
                <a:ahLst/>
                <a:cxnLst/>
                <a:rect l="l" t="t" r="r" b="b"/>
                <a:pathLst>
                  <a:path w="3951" h="4214" extrusionOk="0">
                    <a:moveTo>
                      <a:pt x="94" y="0"/>
                    </a:moveTo>
                    <a:cubicBezTo>
                      <a:pt x="54" y="0"/>
                      <a:pt x="0" y="64"/>
                      <a:pt x="15" y="100"/>
                    </a:cubicBezTo>
                    <a:cubicBezTo>
                      <a:pt x="162" y="404"/>
                      <a:pt x="336" y="707"/>
                      <a:pt x="519" y="993"/>
                    </a:cubicBezTo>
                    <a:cubicBezTo>
                      <a:pt x="724" y="1310"/>
                      <a:pt x="930" y="1627"/>
                      <a:pt x="1153" y="1930"/>
                    </a:cubicBezTo>
                    <a:cubicBezTo>
                      <a:pt x="1617" y="2551"/>
                      <a:pt x="2148" y="3131"/>
                      <a:pt x="2751" y="3622"/>
                    </a:cubicBezTo>
                    <a:cubicBezTo>
                      <a:pt x="2907" y="3747"/>
                      <a:pt x="3072" y="3867"/>
                      <a:pt x="3242" y="3975"/>
                    </a:cubicBezTo>
                    <a:cubicBezTo>
                      <a:pt x="3331" y="4028"/>
                      <a:pt x="3416" y="4073"/>
                      <a:pt x="3510" y="4117"/>
                    </a:cubicBezTo>
                    <a:cubicBezTo>
                      <a:pt x="3554" y="4135"/>
                      <a:pt x="3595" y="4162"/>
                      <a:pt x="3644" y="4171"/>
                    </a:cubicBezTo>
                    <a:cubicBezTo>
                      <a:pt x="3697" y="4189"/>
                      <a:pt x="3746" y="4184"/>
                      <a:pt x="3800" y="4211"/>
                    </a:cubicBezTo>
                    <a:cubicBezTo>
                      <a:pt x="3805" y="4213"/>
                      <a:pt x="3810" y="4214"/>
                      <a:pt x="3816" y="4214"/>
                    </a:cubicBezTo>
                    <a:cubicBezTo>
                      <a:pt x="3874" y="4214"/>
                      <a:pt x="3951" y="4114"/>
                      <a:pt x="3894" y="4077"/>
                    </a:cubicBezTo>
                    <a:cubicBezTo>
                      <a:pt x="3853" y="4055"/>
                      <a:pt x="3836" y="4015"/>
                      <a:pt x="3804" y="3979"/>
                    </a:cubicBezTo>
                    <a:cubicBezTo>
                      <a:pt x="3778" y="3952"/>
                      <a:pt x="3742" y="3930"/>
                      <a:pt x="3711" y="3903"/>
                    </a:cubicBezTo>
                    <a:cubicBezTo>
                      <a:pt x="3644" y="3850"/>
                      <a:pt x="3577" y="3792"/>
                      <a:pt x="3510" y="3742"/>
                    </a:cubicBezTo>
                    <a:cubicBezTo>
                      <a:pt x="3376" y="3635"/>
                      <a:pt x="3246" y="3524"/>
                      <a:pt x="3117" y="3412"/>
                    </a:cubicBezTo>
                    <a:cubicBezTo>
                      <a:pt x="2831" y="3167"/>
                      <a:pt x="2568" y="2899"/>
                      <a:pt x="2309" y="2627"/>
                    </a:cubicBezTo>
                    <a:cubicBezTo>
                      <a:pt x="2041" y="2345"/>
                      <a:pt x="1791" y="2046"/>
                      <a:pt x="1541" y="1752"/>
                    </a:cubicBezTo>
                    <a:cubicBezTo>
                      <a:pt x="1296" y="1466"/>
                      <a:pt x="1055" y="1180"/>
                      <a:pt x="823" y="886"/>
                    </a:cubicBezTo>
                    <a:cubicBezTo>
                      <a:pt x="591" y="591"/>
                      <a:pt x="358" y="296"/>
                      <a:pt x="117" y="11"/>
                    </a:cubicBezTo>
                    <a:cubicBezTo>
                      <a:pt x="111" y="3"/>
                      <a:pt x="103" y="0"/>
                      <a:pt x="9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7" name="Google Shape;757;p44">
                <a:extLst>
                  <a:ext uri="{FF2B5EF4-FFF2-40B4-BE49-F238E27FC236}">
                    <a16:creationId xmlns:a16="http://schemas.microsoft.com/office/drawing/2014/main" id="{5B38DA0A-A437-EE28-F750-8E14CD6C4BFE}"/>
                  </a:ext>
                </a:extLst>
              </p:cNvPr>
              <p:cNvSpPr/>
              <p:nvPr/>
            </p:nvSpPr>
            <p:spPr>
              <a:xfrm>
                <a:off x="6306650" y="3810950"/>
                <a:ext cx="124250" cy="116775"/>
              </a:xfrm>
              <a:custGeom>
                <a:avLst/>
                <a:gdLst/>
                <a:ahLst/>
                <a:cxnLst/>
                <a:rect l="l" t="t" r="r" b="b"/>
                <a:pathLst>
                  <a:path w="4970" h="4671" extrusionOk="0">
                    <a:moveTo>
                      <a:pt x="76" y="0"/>
                    </a:moveTo>
                    <a:cubicBezTo>
                      <a:pt x="45" y="0"/>
                      <a:pt x="1" y="53"/>
                      <a:pt x="15" y="82"/>
                    </a:cubicBezTo>
                    <a:cubicBezTo>
                      <a:pt x="198" y="448"/>
                      <a:pt x="426" y="787"/>
                      <a:pt x="631" y="1144"/>
                    </a:cubicBezTo>
                    <a:cubicBezTo>
                      <a:pt x="863" y="1550"/>
                      <a:pt x="1149" y="1929"/>
                      <a:pt x="1426" y="2304"/>
                    </a:cubicBezTo>
                    <a:cubicBezTo>
                      <a:pt x="1988" y="3045"/>
                      <a:pt x="2644" y="3746"/>
                      <a:pt x="3448" y="4237"/>
                    </a:cubicBezTo>
                    <a:cubicBezTo>
                      <a:pt x="3653" y="4362"/>
                      <a:pt x="3867" y="4469"/>
                      <a:pt x="4090" y="4550"/>
                    </a:cubicBezTo>
                    <a:cubicBezTo>
                      <a:pt x="4327" y="4634"/>
                      <a:pt x="4550" y="4670"/>
                      <a:pt x="4800" y="4670"/>
                    </a:cubicBezTo>
                    <a:cubicBezTo>
                      <a:pt x="4849" y="4670"/>
                      <a:pt x="4970" y="4550"/>
                      <a:pt x="4889" y="4518"/>
                    </a:cubicBezTo>
                    <a:cubicBezTo>
                      <a:pt x="4711" y="4456"/>
                      <a:pt x="4528" y="4380"/>
                      <a:pt x="4354" y="4304"/>
                    </a:cubicBezTo>
                    <a:cubicBezTo>
                      <a:pt x="4166" y="4224"/>
                      <a:pt x="3983" y="4126"/>
                      <a:pt x="3809" y="4023"/>
                    </a:cubicBezTo>
                    <a:cubicBezTo>
                      <a:pt x="3425" y="3791"/>
                      <a:pt x="3077" y="3501"/>
                      <a:pt x="2756" y="3197"/>
                    </a:cubicBezTo>
                    <a:cubicBezTo>
                      <a:pt x="2077" y="2559"/>
                      <a:pt x="1488" y="1831"/>
                      <a:pt x="926" y="1090"/>
                    </a:cubicBezTo>
                    <a:cubicBezTo>
                      <a:pt x="783" y="903"/>
                      <a:pt x="631" y="715"/>
                      <a:pt x="488" y="523"/>
                    </a:cubicBezTo>
                    <a:cubicBezTo>
                      <a:pt x="363" y="349"/>
                      <a:pt x="234" y="175"/>
                      <a:pt x="95" y="10"/>
                    </a:cubicBezTo>
                    <a:cubicBezTo>
                      <a:pt x="90" y="3"/>
                      <a:pt x="84" y="0"/>
                      <a:pt x="7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8" name="Google Shape;758;p44">
                <a:extLst>
                  <a:ext uri="{FF2B5EF4-FFF2-40B4-BE49-F238E27FC236}">
                    <a16:creationId xmlns:a16="http://schemas.microsoft.com/office/drawing/2014/main" id="{99A1F5C6-0657-B616-583F-DCA545C81910}"/>
                  </a:ext>
                </a:extLst>
              </p:cNvPr>
              <p:cNvSpPr/>
              <p:nvPr/>
            </p:nvSpPr>
            <p:spPr>
              <a:xfrm>
                <a:off x="5865350" y="3658850"/>
                <a:ext cx="379925" cy="258450"/>
              </a:xfrm>
              <a:custGeom>
                <a:avLst/>
                <a:gdLst/>
                <a:ahLst/>
                <a:cxnLst/>
                <a:rect l="l" t="t" r="r" b="b"/>
                <a:pathLst>
                  <a:path w="15197" h="10338" extrusionOk="0">
                    <a:moveTo>
                      <a:pt x="4440" y="6655"/>
                    </a:moveTo>
                    <a:cubicBezTo>
                      <a:pt x="4437" y="6657"/>
                      <a:pt x="4435" y="6659"/>
                      <a:pt x="4432" y="6661"/>
                    </a:cubicBezTo>
                    <a:cubicBezTo>
                      <a:pt x="4430" y="6663"/>
                      <a:pt x="4427" y="6665"/>
                      <a:pt x="4424" y="6667"/>
                    </a:cubicBezTo>
                    <a:lnTo>
                      <a:pt x="4424" y="6667"/>
                    </a:lnTo>
                    <a:cubicBezTo>
                      <a:pt x="4429" y="6663"/>
                      <a:pt x="4434" y="6658"/>
                      <a:pt x="4440" y="6655"/>
                    </a:cubicBezTo>
                    <a:close/>
                    <a:moveTo>
                      <a:pt x="14984" y="0"/>
                    </a:moveTo>
                    <a:cubicBezTo>
                      <a:pt x="14964" y="0"/>
                      <a:pt x="14943" y="2"/>
                      <a:pt x="14922" y="6"/>
                    </a:cubicBezTo>
                    <a:cubicBezTo>
                      <a:pt x="14605" y="64"/>
                      <a:pt x="14293" y="198"/>
                      <a:pt x="13985" y="296"/>
                    </a:cubicBezTo>
                    <a:cubicBezTo>
                      <a:pt x="13677" y="390"/>
                      <a:pt x="13364" y="488"/>
                      <a:pt x="13056" y="590"/>
                    </a:cubicBezTo>
                    <a:cubicBezTo>
                      <a:pt x="12454" y="787"/>
                      <a:pt x="11873" y="1028"/>
                      <a:pt x="11302" y="1309"/>
                    </a:cubicBezTo>
                    <a:cubicBezTo>
                      <a:pt x="10226" y="1831"/>
                      <a:pt x="9191" y="2438"/>
                      <a:pt x="8195" y="3095"/>
                    </a:cubicBezTo>
                    <a:cubicBezTo>
                      <a:pt x="7227" y="3737"/>
                      <a:pt x="6298" y="4429"/>
                      <a:pt x="5396" y="5166"/>
                    </a:cubicBezTo>
                    <a:cubicBezTo>
                      <a:pt x="4472" y="5916"/>
                      <a:pt x="3580" y="6697"/>
                      <a:pt x="2705" y="7500"/>
                    </a:cubicBezTo>
                    <a:cubicBezTo>
                      <a:pt x="2285" y="7888"/>
                      <a:pt x="1870" y="8290"/>
                      <a:pt x="1464" y="8692"/>
                    </a:cubicBezTo>
                    <a:cubicBezTo>
                      <a:pt x="1259" y="8897"/>
                      <a:pt x="1053" y="9103"/>
                      <a:pt x="861" y="9317"/>
                    </a:cubicBezTo>
                    <a:cubicBezTo>
                      <a:pt x="759" y="9424"/>
                      <a:pt x="683" y="9522"/>
                      <a:pt x="576" y="9634"/>
                    </a:cubicBezTo>
                    <a:cubicBezTo>
                      <a:pt x="473" y="9745"/>
                      <a:pt x="370" y="9853"/>
                      <a:pt x="277" y="9969"/>
                    </a:cubicBezTo>
                    <a:cubicBezTo>
                      <a:pt x="192" y="10071"/>
                      <a:pt x="111" y="10178"/>
                      <a:pt x="27" y="10281"/>
                    </a:cubicBezTo>
                    <a:cubicBezTo>
                      <a:pt x="0" y="10310"/>
                      <a:pt x="15" y="10338"/>
                      <a:pt x="42" y="10338"/>
                    </a:cubicBezTo>
                    <a:cubicBezTo>
                      <a:pt x="52" y="10338"/>
                      <a:pt x="64" y="10334"/>
                      <a:pt x="76" y="10326"/>
                    </a:cubicBezTo>
                    <a:cubicBezTo>
                      <a:pt x="183" y="10250"/>
                      <a:pt x="294" y="10178"/>
                      <a:pt x="406" y="10098"/>
                    </a:cubicBezTo>
                    <a:cubicBezTo>
                      <a:pt x="518" y="10018"/>
                      <a:pt x="620" y="9928"/>
                      <a:pt x="727" y="9844"/>
                    </a:cubicBezTo>
                    <a:cubicBezTo>
                      <a:pt x="839" y="9750"/>
                      <a:pt x="960" y="9669"/>
                      <a:pt x="1071" y="9580"/>
                    </a:cubicBezTo>
                    <a:cubicBezTo>
                      <a:pt x="1080" y="9571"/>
                      <a:pt x="1089" y="9562"/>
                      <a:pt x="1098" y="9553"/>
                    </a:cubicBezTo>
                    <a:cubicBezTo>
                      <a:pt x="1111" y="9540"/>
                      <a:pt x="1125" y="9531"/>
                      <a:pt x="1134" y="9522"/>
                    </a:cubicBezTo>
                    <a:cubicBezTo>
                      <a:pt x="1160" y="9504"/>
                      <a:pt x="1183" y="9482"/>
                      <a:pt x="1205" y="9464"/>
                    </a:cubicBezTo>
                    <a:cubicBezTo>
                      <a:pt x="1268" y="9415"/>
                      <a:pt x="1326" y="9362"/>
                      <a:pt x="1384" y="9312"/>
                    </a:cubicBezTo>
                    <a:cubicBezTo>
                      <a:pt x="1834" y="8937"/>
                      <a:pt x="2276" y="8549"/>
                      <a:pt x="2718" y="8161"/>
                    </a:cubicBezTo>
                    <a:cubicBezTo>
                      <a:pt x="3147" y="7777"/>
                      <a:pt x="3580" y="7397"/>
                      <a:pt x="4017" y="7018"/>
                    </a:cubicBezTo>
                    <a:cubicBezTo>
                      <a:pt x="4124" y="6924"/>
                      <a:pt x="4231" y="6831"/>
                      <a:pt x="4339" y="6737"/>
                    </a:cubicBezTo>
                    <a:cubicBezTo>
                      <a:pt x="4365" y="6719"/>
                      <a:pt x="4388" y="6697"/>
                      <a:pt x="4414" y="6679"/>
                    </a:cubicBezTo>
                    <a:cubicBezTo>
                      <a:pt x="4416" y="6676"/>
                      <a:pt x="4419" y="6673"/>
                      <a:pt x="4421" y="6671"/>
                    </a:cubicBezTo>
                    <a:lnTo>
                      <a:pt x="4421" y="6671"/>
                    </a:lnTo>
                    <a:cubicBezTo>
                      <a:pt x="4407" y="6681"/>
                      <a:pt x="4402" y="6685"/>
                      <a:pt x="4402" y="6685"/>
                    </a:cubicBezTo>
                    <a:cubicBezTo>
                      <a:pt x="4402" y="6685"/>
                      <a:pt x="4414" y="6675"/>
                      <a:pt x="4424" y="6667"/>
                    </a:cubicBezTo>
                    <a:lnTo>
                      <a:pt x="4424" y="6667"/>
                    </a:lnTo>
                    <a:cubicBezTo>
                      <a:pt x="4423" y="6668"/>
                      <a:pt x="4422" y="6669"/>
                      <a:pt x="4421" y="6671"/>
                    </a:cubicBezTo>
                    <a:lnTo>
                      <a:pt x="4421" y="6671"/>
                    </a:lnTo>
                    <a:cubicBezTo>
                      <a:pt x="4428" y="6665"/>
                      <a:pt x="4438" y="6657"/>
                      <a:pt x="4450" y="6648"/>
                    </a:cubicBezTo>
                    <a:lnTo>
                      <a:pt x="4450" y="6648"/>
                    </a:lnTo>
                    <a:cubicBezTo>
                      <a:pt x="4447" y="6650"/>
                      <a:pt x="4443" y="6652"/>
                      <a:pt x="4440" y="6655"/>
                    </a:cubicBezTo>
                    <a:lnTo>
                      <a:pt x="4440" y="6655"/>
                    </a:lnTo>
                    <a:cubicBezTo>
                      <a:pt x="4495" y="6608"/>
                      <a:pt x="4546" y="6561"/>
                      <a:pt x="4602" y="6518"/>
                    </a:cubicBezTo>
                    <a:cubicBezTo>
                      <a:pt x="4821" y="6331"/>
                      <a:pt x="5039" y="6152"/>
                      <a:pt x="5263" y="5969"/>
                    </a:cubicBezTo>
                    <a:cubicBezTo>
                      <a:pt x="6151" y="5246"/>
                      <a:pt x="7066" y="4545"/>
                      <a:pt x="8017" y="3898"/>
                    </a:cubicBezTo>
                    <a:cubicBezTo>
                      <a:pt x="8494" y="3572"/>
                      <a:pt x="8981" y="3260"/>
                      <a:pt x="9476" y="2961"/>
                    </a:cubicBezTo>
                    <a:cubicBezTo>
                      <a:pt x="9490" y="2952"/>
                      <a:pt x="9503" y="2943"/>
                      <a:pt x="9516" y="2934"/>
                    </a:cubicBezTo>
                    <a:cubicBezTo>
                      <a:pt x="9526" y="2929"/>
                      <a:pt x="9530" y="2927"/>
                      <a:pt x="9531" y="2927"/>
                    </a:cubicBezTo>
                    <a:lnTo>
                      <a:pt x="9531" y="2927"/>
                    </a:lnTo>
                    <a:cubicBezTo>
                      <a:pt x="9533" y="2927"/>
                      <a:pt x="9490" y="2952"/>
                      <a:pt x="9490" y="2952"/>
                    </a:cubicBezTo>
                    <a:cubicBezTo>
                      <a:pt x="9512" y="2947"/>
                      <a:pt x="9552" y="2916"/>
                      <a:pt x="9574" y="2903"/>
                    </a:cubicBezTo>
                    <a:cubicBezTo>
                      <a:pt x="9641" y="2862"/>
                      <a:pt x="9713" y="2822"/>
                      <a:pt x="9780" y="2782"/>
                    </a:cubicBezTo>
                    <a:cubicBezTo>
                      <a:pt x="9905" y="2711"/>
                      <a:pt x="10030" y="2639"/>
                      <a:pt x="10155" y="2568"/>
                    </a:cubicBezTo>
                    <a:cubicBezTo>
                      <a:pt x="10409" y="2429"/>
                      <a:pt x="10664" y="2296"/>
                      <a:pt x="10922" y="2162"/>
                    </a:cubicBezTo>
                    <a:cubicBezTo>
                      <a:pt x="11181" y="2032"/>
                      <a:pt x="11440" y="1903"/>
                      <a:pt x="11704" y="1782"/>
                    </a:cubicBezTo>
                    <a:cubicBezTo>
                      <a:pt x="11838" y="1720"/>
                      <a:pt x="11971" y="1657"/>
                      <a:pt x="12105" y="1599"/>
                    </a:cubicBezTo>
                    <a:cubicBezTo>
                      <a:pt x="12172" y="1572"/>
                      <a:pt x="12244" y="1541"/>
                      <a:pt x="12311" y="1514"/>
                    </a:cubicBezTo>
                    <a:cubicBezTo>
                      <a:pt x="12351" y="1501"/>
                      <a:pt x="12387" y="1488"/>
                      <a:pt x="12427" y="1474"/>
                    </a:cubicBezTo>
                    <a:cubicBezTo>
                      <a:pt x="12436" y="1470"/>
                      <a:pt x="12443" y="1466"/>
                      <a:pt x="12451" y="1464"/>
                    </a:cubicBezTo>
                    <a:lnTo>
                      <a:pt x="12451" y="1464"/>
                    </a:lnTo>
                    <a:cubicBezTo>
                      <a:pt x="12451" y="1464"/>
                      <a:pt x="12450" y="1464"/>
                      <a:pt x="12451" y="1464"/>
                    </a:cubicBezTo>
                    <a:cubicBezTo>
                      <a:pt x="12453" y="1464"/>
                      <a:pt x="12461" y="1462"/>
                      <a:pt x="12476" y="1456"/>
                    </a:cubicBezTo>
                    <a:lnTo>
                      <a:pt x="12476" y="1456"/>
                    </a:lnTo>
                    <a:cubicBezTo>
                      <a:pt x="12467" y="1459"/>
                      <a:pt x="12459" y="1461"/>
                      <a:pt x="12451" y="1464"/>
                    </a:cubicBezTo>
                    <a:lnTo>
                      <a:pt x="12451" y="1464"/>
                    </a:lnTo>
                    <a:cubicBezTo>
                      <a:pt x="12454" y="1462"/>
                      <a:pt x="12462" y="1458"/>
                      <a:pt x="12476" y="1452"/>
                    </a:cubicBezTo>
                    <a:cubicBezTo>
                      <a:pt x="13087" y="1238"/>
                      <a:pt x="13708" y="1059"/>
                      <a:pt x="14319" y="854"/>
                    </a:cubicBezTo>
                    <a:cubicBezTo>
                      <a:pt x="14498" y="796"/>
                      <a:pt x="14676" y="733"/>
                      <a:pt x="14842" y="640"/>
                    </a:cubicBezTo>
                    <a:cubicBezTo>
                      <a:pt x="15002" y="555"/>
                      <a:pt x="15154" y="403"/>
                      <a:pt x="15181" y="215"/>
                    </a:cubicBezTo>
                    <a:cubicBezTo>
                      <a:pt x="15196" y="73"/>
                      <a:pt x="15109" y="0"/>
                      <a:pt x="1498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9" name="Google Shape;759;p44">
                <a:extLst>
                  <a:ext uri="{FF2B5EF4-FFF2-40B4-BE49-F238E27FC236}">
                    <a16:creationId xmlns:a16="http://schemas.microsoft.com/office/drawing/2014/main" id="{0DB86755-6CA6-BD41-D4D5-71ED3BADCFC2}"/>
                  </a:ext>
                </a:extLst>
              </p:cNvPr>
              <p:cNvSpPr/>
              <p:nvPr/>
            </p:nvSpPr>
            <p:spPr>
              <a:xfrm>
                <a:off x="5894350" y="3870475"/>
                <a:ext cx="28050" cy="126075"/>
              </a:xfrm>
              <a:custGeom>
                <a:avLst/>
                <a:gdLst/>
                <a:ahLst/>
                <a:cxnLst/>
                <a:rect l="l" t="t" r="r" b="b"/>
                <a:pathLst>
                  <a:path w="1122" h="5043" extrusionOk="0">
                    <a:moveTo>
                      <a:pt x="1094" y="1"/>
                    </a:moveTo>
                    <a:cubicBezTo>
                      <a:pt x="1065" y="1"/>
                      <a:pt x="1020" y="30"/>
                      <a:pt x="1009" y="53"/>
                    </a:cubicBezTo>
                    <a:cubicBezTo>
                      <a:pt x="483" y="1271"/>
                      <a:pt x="206" y="2611"/>
                      <a:pt x="54" y="3923"/>
                    </a:cubicBezTo>
                    <a:cubicBezTo>
                      <a:pt x="14" y="4284"/>
                      <a:pt x="9" y="4650"/>
                      <a:pt x="0" y="5016"/>
                    </a:cubicBezTo>
                    <a:cubicBezTo>
                      <a:pt x="0" y="5035"/>
                      <a:pt x="9" y="5042"/>
                      <a:pt x="22" y="5042"/>
                    </a:cubicBezTo>
                    <a:cubicBezTo>
                      <a:pt x="53" y="5042"/>
                      <a:pt x="106" y="5001"/>
                      <a:pt x="112" y="4976"/>
                    </a:cubicBezTo>
                    <a:cubicBezTo>
                      <a:pt x="161" y="4642"/>
                      <a:pt x="228" y="4316"/>
                      <a:pt x="286" y="3985"/>
                    </a:cubicBezTo>
                    <a:cubicBezTo>
                      <a:pt x="344" y="3664"/>
                      <a:pt x="389" y="3347"/>
                      <a:pt x="451" y="3026"/>
                    </a:cubicBezTo>
                    <a:cubicBezTo>
                      <a:pt x="572" y="2392"/>
                      <a:pt x="732" y="1767"/>
                      <a:pt x="871" y="1133"/>
                    </a:cubicBezTo>
                    <a:cubicBezTo>
                      <a:pt x="947" y="767"/>
                      <a:pt x="1045" y="405"/>
                      <a:pt x="1116" y="39"/>
                    </a:cubicBezTo>
                    <a:cubicBezTo>
                      <a:pt x="1121" y="11"/>
                      <a:pt x="1110" y="1"/>
                      <a:pt x="109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0" name="Google Shape;760;p44">
                <a:extLst>
                  <a:ext uri="{FF2B5EF4-FFF2-40B4-BE49-F238E27FC236}">
                    <a16:creationId xmlns:a16="http://schemas.microsoft.com/office/drawing/2014/main" id="{BE7EAF0A-E3B2-C3B6-9830-E7E3DF40D4C3}"/>
                  </a:ext>
                </a:extLst>
              </p:cNvPr>
              <p:cNvSpPr/>
              <p:nvPr/>
            </p:nvSpPr>
            <p:spPr>
              <a:xfrm>
                <a:off x="5915675" y="3830525"/>
                <a:ext cx="40925" cy="130525"/>
              </a:xfrm>
              <a:custGeom>
                <a:avLst/>
                <a:gdLst/>
                <a:ahLst/>
                <a:cxnLst/>
                <a:rect l="l" t="t" r="r" b="b"/>
                <a:pathLst>
                  <a:path w="1637" h="5221" extrusionOk="0">
                    <a:moveTo>
                      <a:pt x="1617" y="0"/>
                    </a:moveTo>
                    <a:cubicBezTo>
                      <a:pt x="1600" y="0"/>
                      <a:pt x="1574" y="13"/>
                      <a:pt x="1567" y="26"/>
                    </a:cubicBezTo>
                    <a:cubicBezTo>
                      <a:pt x="1169" y="647"/>
                      <a:pt x="906" y="1347"/>
                      <a:pt x="656" y="2039"/>
                    </a:cubicBezTo>
                    <a:cubicBezTo>
                      <a:pt x="384" y="2802"/>
                      <a:pt x="121" y="3593"/>
                      <a:pt x="40" y="4400"/>
                    </a:cubicBezTo>
                    <a:cubicBezTo>
                      <a:pt x="18" y="4650"/>
                      <a:pt x="0" y="5021"/>
                      <a:pt x="187" y="5217"/>
                    </a:cubicBezTo>
                    <a:cubicBezTo>
                      <a:pt x="191" y="5220"/>
                      <a:pt x="194" y="5221"/>
                      <a:pt x="197" y="5221"/>
                    </a:cubicBezTo>
                    <a:cubicBezTo>
                      <a:pt x="214" y="5221"/>
                      <a:pt x="231" y="5197"/>
                      <a:pt x="228" y="5186"/>
                    </a:cubicBezTo>
                    <a:cubicBezTo>
                      <a:pt x="161" y="4927"/>
                      <a:pt x="179" y="4673"/>
                      <a:pt x="205" y="4414"/>
                    </a:cubicBezTo>
                    <a:cubicBezTo>
                      <a:pt x="241" y="4048"/>
                      <a:pt x="335" y="3691"/>
                      <a:pt x="429" y="3338"/>
                    </a:cubicBezTo>
                    <a:cubicBezTo>
                      <a:pt x="647" y="2535"/>
                      <a:pt x="946" y="1758"/>
                      <a:pt x="1263" y="986"/>
                    </a:cubicBezTo>
                    <a:cubicBezTo>
                      <a:pt x="1388" y="664"/>
                      <a:pt x="1513" y="347"/>
                      <a:pt x="1629" y="26"/>
                    </a:cubicBezTo>
                    <a:cubicBezTo>
                      <a:pt x="1637" y="7"/>
                      <a:pt x="1629" y="0"/>
                      <a:pt x="161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1" name="Google Shape;761;p44">
                <a:extLst>
                  <a:ext uri="{FF2B5EF4-FFF2-40B4-BE49-F238E27FC236}">
                    <a16:creationId xmlns:a16="http://schemas.microsoft.com/office/drawing/2014/main" id="{9F12D981-CBF0-E285-6C99-57A1914836B4}"/>
                  </a:ext>
                </a:extLst>
              </p:cNvPr>
              <p:cNvSpPr/>
              <p:nvPr/>
            </p:nvSpPr>
            <p:spPr>
              <a:xfrm>
                <a:off x="5946800" y="3813075"/>
                <a:ext cx="38950" cy="136650"/>
              </a:xfrm>
              <a:custGeom>
                <a:avLst/>
                <a:gdLst/>
                <a:ahLst/>
                <a:cxnLst/>
                <a:rect l="l" t="t" r="r" b="b"/>
                <a:pathLst>
                  <a:path w="1558" h="5466" extrusionOk="0">
                    <a:moveTo>
                      <a:pt x="1530" y="1"/>
                    </a:moveTo>
                    <a:cubicBezTo>
                      <a:pt x="1512" y="1"/>
                      <a:pt x="1485" y="14"/>
                      <a:pt x="1473" y="28"/>
                    </a:cubicBezTo>
                    <a:cubicBezTo>
                      <a:pt x="996" y="604"/>
                      <a:pt x="719" y="1331"/>
                      <a:pt x="509" y="2041"/>
                    </a:cubicBezTo>
                    <a:cubicBezTo>
                      <a:pt x="299" y="2760"/>
                      <a:pt x="152" y="3505"/>
                      <a:pt x="72" y="4250"/>
                    </a:cubicBezTo>
                    <a:cubicBezTo>
                      <a:pt x="27" y="4652"/>
                      <a:pt x="0" y="5049"/>
                      <a:pt x="9" y="5451"/>
                    </a:cubicBezTo>
                    <a:cubicBezTo>
                      <a:pt x="9" y="5461"/>
                      <a:pt x="14" y="5465"/>
                      <a:pt x="21" y="5465"/>
                    </a:cubicBezTo>
                    <a:cubicBezTo>
                      <a:pt x="38" y="5465"/>
                      <a:pt x="69" y="5441"/>
                      <a:pt x="72" y="5429"/>
                    </a:cubicBezTo>
                    <a:cubicBezTo>
                      <a:pt x="206" y="4706"/>
                      <a:pt x="286" y="3978"/>
                      <a:pt x="429" y="3255"/>
                    </a:cubicBezTo>
                    <a:cubicBezTo>
                      <a:pt x="567" y="2532"/>
                      <a:pt x="759" y="1809"/>
                      <a:pt x="1045" y="1126"/>
                    </a:cubicBezTo>
                    <a:cubicBezTo>
                      <a:pt x="1197" y="755"/>
                      <a:pt x="1371" y="398"/>
                      <a:pt x="1545" y="41"/>
                    </a:cubicBezTo>
                    <a:cubicBezTo>
                      <a:pt x="1558" y="11"/>
                      <a:pt x="1547" y="1"/>
                      <a:pt x="153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2" name="Google Shape;762;p44">
                <a:extLst>
                  <a:ext uri="{FF2B5EF4-FFF2-40B4-BE49-F238E27FC236}">
                    <a16:creationId xmlns:a16="http://schemas.microsoft.com/office/drawing/2014/main" id="{EA712FEB-EF68-3777-3D61-5FB327BEBD65}"/>
                  </a:ext>
                </a:extLst>
              </p:cNvPr>
              <p:cNvSpPr/>
              <p:nvPr/>
            </p:nvSpPr>
            <p:spPr>
              <a:xfrm>
                <a:off x="5969675" y="3789600"/>
                <a:ext cx="45325" cy="135125"/>
              </a:xfrm>
              <a:custGeom>
                <a:avLst/>
                <a:gdLst/>
                <a:ahLst/>
                <a:cxnLst/>
                <a:rect l="l" t="t" r="r" b="b"/>
                <a:pathLst>
                  <a:path w="1813" h="5405" extrusionOk="0">
                    <a:moveTo>
                      <a:pt x="1774" y="0"/>
                    </a:moveTo>
                    <a:cubicBezTo>
                      <a:pt x="1750" y="0"/>
                      <a:pt x="1719" y="16"/>
                      <a:pt x="1706" y="38"/>
                    </a:cubicBezTo>
                    <a:cubicBezTo>
                      <a:pt x="1496" y="360"/>
                      <a:pt x="1304" y="690"/>
                      <a:pt x="1143" y="1034"/>
                    </a:cubicBezTo>
                    <a:cubicBezTo>
                      <a:pt x="982" y="1373"/>
                      <a:pt x="849" y="1721"/>
                      <a:pt x="724" y="2069"/>
                    </a:cubicBezTo>
                    <a:cubicBezTo>
                      <a:pt x="474" y="2757"/>
                      <a:pt x="268" y="3471"/>
                      <a:pt x="139" y="4198"/>
                    </a:cubicBezTo>
                    <a:cubicBezTo>
                      <a:pt x="72" y="4587"/>
                      <a:pt x="0" y="4989"/>
                      <a:pt x="18" y="5386"/>
                    </a:cubicBezTo>
                    <a:cubicBezTo>
                      <a:pt x="18" y="5399"/>
                      <a:pt x="23" y="5404"/>
                      <a:pt x="31" y="5404"/>
                    </a:cubicBezTo>
                    <a:cubicBezTo>
                      <a:pt x="48" y="5404"/>
                      <a:pt x="78" y="5376"/>
                      <a:pt x="81" y="5363"/>
                    </a:cubicBezTo>
                    <a:cubicBezTo>
                      <a:pt x="183" y="5006"/>
                      <a:pt x="241" y="4636"/>
                      <a:pt x="322" y="4274"/>
                    </a:cubicBezTo>
                    <a:cubicBezTo>
                      <a:pt x="402" y="3922"/>
                      <a:pt x="487" y="3569"/>
                      <a:pt x="581" y="3216"/>
                    </a:cubicBezTo>
                    <a:cubicBezTo>
                      <a:pt x="777" y="2520"/>
                      <a:pt x="1018" y="1837"/>
                      <a:pt x="1308" y="1177"/>
                    </a:cubicBezTo>
                    <a:cubicBezTo>
                      <a:pt x="1473" y="806"/>
                      <a:pt x="1630" y="427"/>
                      <a:pt x="1795" y="56"/>
                    </a:cubicBezTo>
                    <a:cubicBezTo>
                      <a:pt x="1813" y="16"/>
                      <a:pt x="1797" y="0"/>
                      <a:pt x="177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3" name="Google Shape;763;p44">
                <a:extLst>
                  <a:ext uri="{FF2B5EF4-FFF2-40B4-BE49-F238E27FC236}">
                    <a16:creationId xmlns:a16="http://schemas.microsoft.com/office/drawing/2014/main" id="{705AE9FD-2537-3FBC-170A-BB86B3ABE433}"/>
                  </a:ext>
                </a:extLst>
              </p:cNvPr>
              <p:cNvSpPr/>
              <p:nvPr/>
            </p:nvSpPr>
            <p:spPr>
              <a:xfrm>
                <a:off x="5991200" y="3765025"/>
                <a:ext cx="56050" cy="142400"/>
              </a:xfrm>
              <a:custGeom>
                <a:avLst/>
                <a:gdLst/>
                <a:ahLst/>
                <a:cxnLst/>
                <a:rect l="l" t="t" r="r" b="b"/>
                <a:pathLst>
                  <a:path w="2242" h="5696" extrusionOk="0">
                    <a:moveTo>
                      <a:pt x="2211" y="0"/>
                    </a:moveTo>
                    <a:cubicBezTo>
                      <a:pt x="2199" y="0"/>
                      <a:pt x="2184" y="6"/>
                      <a:pt x="2175" y="17"/>
                    </a:cubicBezTo>
                    <a:cubicBezTo>
                      <a:pt x="1648" y="629"/>
                      <a:pt x="1278" y="1343"/>
                      <a:pt x="970" y="2093"/>
                    </a:cubicBezTo>
                    <a:cubicBezTo>
                      <a:pt x="662" y="2843"/>
                      <a:pt x="420" y="3615"/>
                      <a:pt x="229" y="4405"/>
                    </a:cubicBezTo>
                    <a:cubicBezTo>
                      <a:pt x="126" y="4820"/>
                      <a:pt x="37" y="5248"/>
                      <a:pt x="1" y="5677"/>
                    </a:cubicBezTo>
                    <a:cubicBezTo>
                      <a:pt x="1" y="5690"/>
                      <a:pt x="6" y="5695"/>
                      <a:pt x="14" y="5695"/>
                    </a:cubicBezTo>
                    <a:cubicBezTo>
                      <a:pt x="33" y="5695"/>
                      <a:pt x="66" y="5667"/>
                      <a:pt x="72" y="5655"/>
                    </a:cubicBezTo>
                    <a:cubicBezTo>
                      <a:pt x="188" y="5271"/>
                      <a:pt x="287" y="4882"/>
                      <a:pt x="389" y="4494"/>
                    </a:cubicBezTo>
                    <a:cubicBezTo>
                      <a:pt x="487" y="4110"/>
                      <a:pt x="599" y="3735"/>
                      <a:pt x="720" y="3356"/>
                    </a:cubicBezTo>
                    <a:cubicBezTo>
                      <a:pt x="961" y="2597"/>
                      <a:pt x="1260" y="1869"/>
                      <a:pt x="1617" y="1160"/>
                    </a:cubicBezTo>
                    <a:cubicBezTo>
                      <a:pt x="1809" y="780"/>
                      <a:pt x="2014" y="405"/>
                      <a:pt x="2228" y="35"/>
                    </a:cubicBezTo>
                    <a:cubicBezTo>
                      <a:pt x="2241" y="11"/>
                      <a:pt x="2228" y="0"/>
                      <a:pt x="2211"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4" name="Google Shape;764;p44">
                <a:extLst>
                  <a:ext uri="{FF2B5EF4-FFF2-40B4-BE49-F238E27FC236}">
                    <a16:creationId xmlns:a16="http://schemas.microsoft.com/office/drawing/2014/main" id="{4D261242-CBAC-F574-23DE-F4027FBCE17E}"/>
                  </a:ext>
                </a:extLst>
              </p:cNvPr>
              <p:cNvSpPr/>
              <p:nvPr/>
            </p:nvSpPr>
            <p:spPr>
              <a:xfrm>
                <a:off x="6012550" y="3747550"/>
                <a:ext cx="61825" cy="146150"/>
              </a:xfrm>
              <a:custGeom>
                <a:avLst/>
                <a:gdLst/>
                <a:ahLst/>
                <a:cxnLst/>
                <a:rect l="l" t="t" r="r" b="b"/>
                <a:pathLst>
                  <a:path w="2473" h="5846" extrusionOk="0">
                    <a:moveTo>
                      <a:pt x="2437" y="1"/>
                    </a:moveTo>
                    <a:cubicBezTo>
                      <a:pt x="2425" y="1"/>
                      <a:pt x="2409" y="7"/>
                      <a:pt x="2396" y="20"/>
                    </a:cubicBezTo>
                    <a:cubicBezTo>
                      <a:pt x="2071" y="314"/>
                      <a:pt x="1798" y="640"/>
                      <a:pt x="1580" y="1020"/>
                    </a:cubicBezTo>
                    <a:cubicBezTo>
                      <a:pt x="1379" y="1377"/>
                      <a:pt x="1209" y="1756"/>
                      <a:pt x="1066" y="2140"/>
                    </a:cubicBezTo>
                    <a:cubicBezTo>
                      <a:pt x="776" y="2917"/>
                      <a:pt x="575" y="3725"/>
                      <a:pt x="361" y="4528"/>
                    </a:cubicBezTo>
                    <a:cubicBezTo>
                      <a:pt x="245" y="4961"/>
                      <a:pt x="142" y="5403"/>
                      <a:pt x="4" y="5827"/>
                    </a:cubicBezTo>
                    <a:cubicBezTo>
                      <a:pt x="0" y="5841"/>
                      <a:pt x="6" y="5846"/>
                      <a:pt x="14" y="5846"/>
                    </a:cubicBezTo>
                    <a:cubicBezTo>
                      <a:pt x="27" y="5846"/>
                      <a:pt x="48" y="5833"/>
                      <a:pt x="53" y="5822"/>
                    </a:cubicBezTo>
                    <a:cubicBezTo>
                      <a:pt x="232" y="5443"/>
                      <a:pt x="392" y="5068"/>
                      <a:pt x="522" y="4671"/>
                    </a:cubicBezTo>
                    <a:cubicBezTo>
                      <a:pt x="651" y="4278"/>
                      <a:pt x="772" y="3881"/>
                      <a:pt x="888" y="3483"/>
                    </a:cubicBezTo>
                    <a:cubicBezTo>
                      <a:pt x="1120" y="2702"/>
                      <a:pt x="1365" y="1921"/>
                      <a:pt x="1749" y="1203"/>
                    </a:cubicBezTo>
                    <a:cubicBezTo>
                      <a:pt x="1959" y="810"/>
                      <a:pt x="2191" y="412"/>
                      <a:pt x="2450" y="51"/>
                    </a:cubicBezTo>
                    <a:cubicBezTo>
                      <a:pt x="2473" y="20"/>
                      <a:pt x="2459" y="1"/>
                      <a:pt x="243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5" name="Google Shape;765;p44">
                <a:extLst>
                  <a:ext uri="{FF2B5EF4-FFF2-40B4-BE49-F238E27FC236}">
                    <a16:creationId xmlns:a16="http://schemas.microsoft.com/office/drawing/2014/main" id="{36854D02-2D6C-7D75-CB36-CE9D43C81114}"/>
                  </a:ext>
                </a:extLst>
              </p:cNvPr>
              <p:cNvSpPr/>
              <p:nvPr/>
            </p:nvSpPr>
            <p:spPr>
              <a:xfrm>
                <a:off x="6033750" y="3708950"/>
                <a:ext cx="85125" cy="163625"/>
              </a:xfrm>
              <a:custGeom>
                <a:avLst/>
                <a:gdLst/>
                <a:ahLst/>
                <a:cxnLst/>
                <a:rect l="l" t="t" r="r" b="b"/>
                <a:pathLst>
                  <a:path w="3405" h="6545" extrusionOk="0">
                    <a:moveTo>
                      <a:pt x="3365" y="1"/>
                    </a:moveTo>
                    <a:cubicBezTo>
                      <a:pt x="3351" y="1"/>
                      <a:pt x="3335" y="7"/>
                      <a:pt x="3321" y="19"/>
                    </a:cubicBezTo>
                    <a:cubicBezTo>
                      <a:pt x="3151" y="175"/>
                      <a:pt x="2972" y="327"/>
                      <a:pt x="2816" y="501"/>
                    </a:cubicBezTo>
                    <a:cubicBezTo>
                      <a:pt x="2655" y="689"/>
                      <a:pt x="2504" y="885"/>
                      <a:pt x="2361" y="1086"/>
                    </a:cubicBezTo>
                    <a:cubicBezTo>
                      <a:pt x="2080" y="1483"/>
                      <a:pt x="1821" y="1903"/>
                      <a:pt x="1580" y="2327"/>
                    </a:cubicBezTo>
                    <a:cubicBezTo>
                      <a:pt x="1093" y="3184"/>
                      <a:pt x="682" y="4095"/>
                      <a:pt x="375" y="5032"/>
                    </a:cubicBezTo>
                    <a:cubicBezTo>
                      <a:pt x="214" y="5518"/>
                      <a:pt x="75" y="6014"/>
                      <a:pt x="4" y="6523"/>
                    </a:cubicBezTo>
                    <a:cubicBezTo>
                      <a:pt x="1" y="6538"/>
                      <a:pt x="5" y="6544"/>
                      <a:pt x="13" y="6544"/>
                    </a:cubicBezTo>
                    <a:cubicBezTo>
                      <a:pt x="27" y="6544"/>
                      <a:pt x="52" y="6524"/>
                      <a:pt x="58" y="6509"/>
                    </a:cubicBezTo>
                    <a:cubicBezTo>
                      <a:pt x="361" y="5599"/>
                      <a:pt x="678" y="4693"/>
                      <a:pt x="1080" y="3818"/>
                    </a:cubicBezTo>
                    <a:cubicBezTo>
                      <a:pt x="1486" y="2943"/>
                      <a:pt x="1955" y="2090"/>
                      <a:pt x="2504" y="1296"/>
                    </a:cubicBezTo>
                    <a:cubicBezTo>
                      <a:pt x="2655" y="1082"/>
                      <a:pt x="2807" y="872"/>
                      <a:pt x="2959" y="662"/>
                    </a:cubicBezTo>
                    <a:cubicBezTo>
                      <a:pt x="3106" y="466"/>
                      <a:pt x="3231" y="251"/>
                      <a:pt x="3379" y="55"/>
                    </a:cubicBezTo>
                    <a:cubicBezTo>
                      <a:pt x="3404" y="20"/>
                      <a:pt x="3389" y="1"/>
                      <a:pt x="336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6" name="Google Shape;766;p44">
                <a:extLst>
                  <a:ext uri="{FF2B5EF4-FFF2-40B4-BE49-F238E27FC236}">
                    <a16:creationId xmlns:a16="http://schemas.microsoft.com/office/drawing/2014/main" id="{D9AB90D5-2435-0050-BAFC-8A68E114D214}"/>
                  </a:ext>
                </a:extLst>
              </p:cNvPr>
              <p:cNvSpPr/>
              <p:nvPr/>
            </p:nvSpPr>
            <p:spPr>
              <a:xfrm>
                <a:off x="6050550" y="3693350"/>
                <a:ext cx="100850" cy="162475"/>
              </a:xfrm>
              <a:custGeom>
                <a:avLst/>
                <a:gdLst/>
                <a:ahLst/>
                <a:cxnLst/>
                <a:rect l="l" t="t" r="r" b="b"/>
                <a:pathLst>
                  <a:path w="4034" h="6499" extrusionOk="0">
                    <a:moveTo>
                      <a:pt x="4001" y="1"/>
                    </a:moveTo>
                    <a:cubicBezTo>
                      <a:pt x="3992" y="1"/>
                      <a:pt x="3982" y="5"/>
                      <a:pt x="3970" y="14"/>
                    </a:cubicBezTo>
                    <a:cubicBezTo>
                      <a:pt x="3166" y="643"/>
                      <a:pt x="2510" y="1415"/>
                      <a:pt x="1916" y="2237"/>
                    </a:cubicBezTo>
                    <a:cubicBezTo>
                      <a:pt x="1314" y="3071"/>
                      <a:pt x="769" y="3973"/>
                      <a:pt x="394" y="4933"/>
                    </a:cubicBezTo>
                    <a:cubicBezTo>
                      <a:pt x="202" y="5419"/>
                      <a:pt x="19" y="5946"/>
                      <a:pt x="2" y="6473"/>
                    </a:cubicBezTo>
                    <a:cubicBezTo>
                      <a:pt x="0" y="6492"/>
                      <a:pt x="7" y="6499"/>
                      <a:pt x="17" y="6499"/>
                    </a:cubicBezTo>
                    <a:cubicBezTo>
                      <a:pt x="43" y="6499"/>
                      <a:pt x="95" y="6452"/>
                      <a:pt x="104" y="6433"/>
                    </a:cubicBezTo>
                    <a:cubicBezTo>
                      <a:pt x="265" y="5977"/>
                      <a:pt x="403" y="5513"/>
                      <a:pt x="595" y="5067"/>
                    </a:cubicBezTo>
                    <a:cubicBezTo>
                      <a:pt x="787" y="4607"/>
                      <a:pt x="1010" y="4156"/>
                      <a:pt x="1256" y="3719"/>
                    </a:cubicBezTo>
                    <a:cubicBezTo>
                      <a:pt x="1747" y="2857"/>
                      <a:pt x="2332" y="2049"/>
                      <a:pt x="2974" y="1299"/>
                    </a:cubicBezTo>
                    <a:cubicBezTo>
                      <a:pt x="3318" y="893"/>
                      <a:pt x="3662" y="483"/>
                      <a:pt x="4005" y="76"/>
                    </a:cubicBezTo>
                    <a:cubicBezTo>
                      <a:pt x="4033" y="45"/>
                      <a:pt x="4029" y="1"/>
                      <a:pt x="400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7" name="Google Shape;767;p44">
                <a:extLst>
                  <a:ext uri="{FF2B5EF4-FFF2-40B4-BE49-F238E27FC236}">
                    <a16:creationId xmlns:a16="http://schemas.microsoft.com/office/drawing/2014/main" id="{81F6B918-613A-377C-43C4-2D76308B2200}"/>
                  </a:ext>
                </a:extLst>
              </p:cNvPr>
              <p:cNvSpPr/>
              <p:nvPr/>
            </p:nvSpPr>
            <p:spPr>
              <a:xfrm>
                <a:off x="6069825" y="3658600"/>
                <a:ext cx="158850" cy="173775"/>
              </a:xfrm>
              <a:custGeom>
                <a:avLst/>
                <a:gdLst/>
                <a:ahLst/>
                <a:cxnLst/>
                <a:rect l="l" t="t" r="r" b="b"/>
                <a:pathLst>
                  <a:path w="6354" h="6951" extrusionOk="0">
                    <a:moveTo>
                      <a:pt x="6314" y="1"/>
                    </a:moveTo>
                    <a:cubicBezTo>
                      <a:pt x="6304" y="1"/>
                      <a:pt x="6292" y="5"/>
                      <a:pt x="6279" y="16"/>
                    </a:cubicBezTo>
                    <a:cubicBezTo>
                      <a:pt x="5332" y="779"/>
                      <a:pt x="4391" y="1560"/>
                      <a:pt x="3525" y="2417"/>
                    </a:cubicBezTo>
                    <a:cubicBezTo>
                      <a:pt x="3096" y="2841"/>
                      <a:pt x="2685" y="3279"/>
                      <a:pt x="2293" y="3734"/>
                    </a:cubicBezTo>
                    <a:cubicBezTo>
                      <a:pt x="2092" y="3966"/>
                      <a:pt x="1900" y="4203"/>
                      <a:pt x="1712" y="4439"/>
                    </a:cubicBezTo>
                    <a:cubicBezTo>
                      <a:pt x="1525" y="4680"/>
                      <a:pt x="1355" y="4930"/>
                      <a:pt x="1190" y="5185"/>
                    </a:cubicBezTo>
                    <a:cubicBezTo>
                      <a:pt x="811" y="5765"/>
                      <a:pt x="418" y="6336"/>
                      <a:pt x="21" y="6903"/>
                    </a:cubicBezTo>
                    <a:cubicBezTo>
                      <a:pt x="0" y="6932"/>
                      <a:pt x="14" y="6950"/>
                      <a:pt x="36" y="6950"/>
                    </a:cubicBezTo>
                    <a:cubicBezTo>
                      <a:pt x="48" y="6950"/>
                      <a:pt x="62" y="6945"/>
                      <a:pt x="74" y="6934"/>
                    </a:cubicBezTo>
                    <a:cubicBezTo>
                      <a:pt x="529" y="6519"/>
                      <a:pt x="882" y="6015"/>
                      <a:pt x="1235" y="5506"/>
                    </a:cubicBezTo>
                    <a:cubicBezTo>
                      <a:pt x="1409" y="5256"/>
                      <a:pt x="1583" y="4997"/>
                      <a:pt x="1761" y="4747"/>
                    </a:cubicBezTo>
                    <a:cubicBezTo>
                      <a:pt x="1931" y="4511"/>
                      <a:pt x="2127" y="4287"/>
                      <a:pt x="2315" y="4064"/>
                    </a:cubicBezTo>
                    <a:cubicBezTo>
                      <a:pt x="3092" y="3163"/>
                      <a:pt x="3940" y="2314"/>
                      <a:pt x="4806" y="1498"/>
                    </a:cubicBezTo>
                    <a:cubicBezTo>
                      <a:pt x="5306" y="1024"/>
                      <a:pt x="5814" y="551"/>
                      <a:pt x="6319" y="78"/>
                    </a:cubicBezTo>
                    <a:cubicBezTo>
                      <a:pt x="6353" y="47"/>
                      <a:pt x="6345" y="1"/>
                      <a:pt x="631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8" name="Google Shape;768;p44">
                <a:extLst>
                  <a:ext uri="{FF2B5EF4-FFF2-40B4-BE49-F238E27FC236}">
                    <a16:creationId xmlns:a16="http://schemas.microsoft.com/office/drawing/2014/main" id="{77167582-E2E4-FDDD-381D-9D11CF7FF10E}"/>
                  </a:ext>
                </a:extLst>
              </p:cNvPr>
              <p:cNvSpPr/>
              <p:nvPr/>
            </p:nvSpPr>
            <p:spPr>
              <a:xfrm>
                <a:off x="6105000" y="3682275"/>
                <a:ext cx="84550" cy="101625"/>
              </a:xfrm>
              <a:custGeom>
                <a:avLst/>
                <a:gdLst/>
                <a:ahLst/>
                <a:cxnLst/>
                <a:rect l="l" t="t" r="r" b="b"/>
                <a:pathLst>
                  <a:path w="3382" h="4065" extrusionOk="0">
                    <a:moveTo>
                      <a:pt x="3361" y="1"/>
                    </a:moveTo>
                    <a:cubicBezTo>
                      <a:pt x="3357" y="1"/>
                      <a:pt x="3352" y="2"/>
                      <a:pt x="3345" y="6"/>
                    </a:cubicBezTo>
                    <a:cubicBezTo>
                      <a:pt x="2118" y="676"/>
                      <a:pt x="1216" y="1832"/>
                      <a:pt x="515" y="3019"/>
                    </a:cubicBezTo>
                    <a:cubicBezTo>
                      <a:pt x="323" y="3349"/>
                      <a:pt x="145" y="3684"/>
                      <a:pt x="6" y="4037"/>
                    </a:cubicBezTo>
                    <a:cubicBezTo>
                      <a:pt x="0" y="4057"/>
                      <a:pt x="7" y="4064"/>
                      <a:pt x="17" y="4064"/>
                    </a:cubicBezTo>
                    <a:cubicBezTo>
                      <a:pt x="30" y="4064"/>
                      <a:pt x="48" y="4053"/>
                      <a:pt x="55" y="4041"/>
                    </a:cubicBezTo>
                    <a:cubicBezTo>
                      <a:pt x="390" y="3452"/>
                      <a:pt x="703" y="2858"/>
                      <a:pt x="1091" y="2305"/>
                    </a:cubicBezTo>
                    <a:cubicBezTo>
                      <a:pt x="1488" y="1738"/>
                      <a:pt x="1939" y="1202"/>
                      <a:pt x="2452" y="738"/>
                    </a:cubicBezTo>
                    <a:cubicBezTo>
                      <a:pt x="2734" y="484"/>
                      <a:pt x="3033" y="252"/>
                      <a:pt x="3354" y="51"/>
                    </a:cubicBezTo>
                    <a:cubicBezTo>
                      <a:pt x="3373" y="40"/>
                      <a:pt x="3382" y="1"/>
                      <a:pt x="336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9" name="Google Shape;769;p44">
                <a:extLst>
                  <a:ext uri="{FF2B5EF4-FFF2-40B4-BE49-F238E27FC236}">
                    <a16:creationId xmlns:a16="http://schemas.microsoft.com/office/drawing/2014/main" id="{03164363-AB64-DFA7-082E-CEBD00D73139}"/>
                  </a:ext>
                </a:extLst>
              </p:cNvPr>
              <p:cNvSpPr/>
              <p:nvPr/>
            </p:nvSpPr>
            <p:spPr>
              <a:xfrm>
                <a:off x="5873600" y="3874825"/>
                <a:ext cx="36875" cy="109800"/>
              </a:xfrm>
              <a:custGeom>
                <a:avLst/>
                <a:gdLst/>
                <a:ahLst/>
                <a:cxnLst/>
                <a:rect l="l" t="t" r="r" b="b"/>
                <a:pathLst>
                  <a:path w="1475" h="4392" extrusionOk="0">
                    <a:moveTo>
                      <a:pt x="1450" y="0"/>
                    </a:moveTo>
                    <a:cubicBezTo>
                      <a:pt x="1433" y="0"/>
                      <a:pt x="1409" y="12"/>
                      <a:pt x="1397" y="26"/>
                    </a:cubicBezTo>
                    <a:cubicBezTo>
                      <a:pt x="1304" y="138"/>
                      <a:pt x="1228" y="272"/>
                      <a:pt x="1147" y="392"/>
                    </a:cubicBezTo>
                    <a:cubicBezTo>
                      <a:pt x="1067" y="522"/>
                      <a:pt x="996" y="656"/>
                      <a:pt x="929" y="789"/>
                    </a:cubicBezTo>
                    <a:cubicBezTo>
                      <a:pt x="790" y="1066"/>
                      <a:pt x="683" y="1356"/>
                      <a:pt x="589" y="1651"/>
                    </a:cubicBezTo>
                    <a:cubicBezTo>
                      <a:pt x="397" y="2236"/>
                      <a:pt x="259" y="2834"/>
                      <a:pt x="134" y="3436"/>
                    </a:cubicBezTo>
                    <a:cubicBezTo>
                      <a:pt x="67" y="3744"/>
                      <a:pt x="9" y="4057"/>
                      <a:pt x="0" y="4369"/>
                    </a:cubicBezTo>
                    <a:cubicBezTo>
                      <a:pt x="0" y="4385"/>
                      <a:pt x="7" y="4391"/>
                      <a:pt x="17" y="4391"/>
                    </a:cubicBezTo>
                    <a:cubicBezTo>
                      <a:pt x="38" y="4391"/>
                      <a:pt x="70" y="4366"/>
                      <a:pt x="76" y="4351"/>
                    </a:cubicBezTo>
                    <a:cubicBezTo>
                      <a:pt x="295" y="3798"/>
                      <a:pt x="397" y="3204"/>
                      <a:pt x="545" y="2628"/>
                    </a:cubicBezTo>
                    <a:cubicBezTo>
                      <a:pt x="701" y="2048"/>
                      <a:pt x="871" y="1477"/>
                      <a:pt x="1085" y="919"/>
                    </a:cubicBezTo>
                    <a:cubicBezTo>
                      <a:pt x="1143" y="767"/>
                      <a:pt x="1205" y="620"/>
                      <a:pt x="1263" y="468"/>
                    </a:cubicBezTo>
                    <a:cubicBezTo>
                      <a:pt x="1321" y="321"/>
                      <a:pt x="1402" y="182"/>
                      <a:pt x="1464" y="35"/>
                    </a:cubicBezTo>
                    <a:cubicBezTo>
                      <a:pt x="1475" y="10"/>
                      <a:pt x="1465" y="0"/>
                      <a:pt x="145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0" name="Google Shape;770;p44">
                <a:extLst>
                  <a:ext uri="{FF2B5EF4-FFF2-40B4-BE49-F238E27FC236}">
                    <a16:creationId xmlns:a16="http://schemas.microsoft.com/office/drawing/2014/main" id="{EBE8F61A-FE4F-0560-BD0D-8D3FEC26A0FD}"/>
                  </a:ext>
                </a:extLst>
              </p:cNvPr>
              <p:cNvSpPr/>
              <p:nvPr/>
            </p:nvSpPr>
            <p:spPr>
              <a:xfrm>
                <a:off x="5842575" y="3907400"/>
                <a:ext cx="44950" cy="75250"/>
              </a:xfrm>
              <a:custGeom>
                <a:avLst/>
                <a:gdLst/>
                <a:ahLst/>
                <a:cxnLst/>
                <a:rect l="l" t="t" r="r" b="b"/>
                <a:pathLst>
                  <a:path w="1798" h="3010" extrusionOk="0">
                    <a:moveTo>
                      <a:pt x="1759" y="0"/>
                    </a:moveTo>
                    <a:cubicBezTo>
                      <a:pt x="1747" y="0"/>
                      <a:pt x="1732" y="6"/>
                      <a:pt x="1719" y="18"/>
                    </a:cubicBezTo>
                    <a:cubicBezTo>
                      <a:pt x="1317" y="451"/>
                      <a:pt x="951" y="906"/>
                      <a:pt x="643" y="1415"/>
                    </a:cubicBezTo>
                    <a:cubicBezTo>
                      <a:pt x="482" y="1674"/>
                      <a:pt x="335" y="1946"/>
                      <a:pt x="210" y="2227"/>
                    </a:cubicBezTo>
                    <a:cubicBezTo>
                      <a:pt x="112" y="2455"/>
                      <a:pt x="0" y="2732"/>
                      <a:pt x="9" y="2990"/>
                    </a:cubicBezTo>
                    <a:cubicBezTo>
                      <a:pt x="9" y="3004"/>
                      <a:pt x="15" y="3010"/>
                      <a:pt x="24" y="3010"/>
                    </a:cubicBezTo>
                    <a:cubicBezTo>
                      <a:pt x="43" y="3010"/>
                      <a:pt x="75" y="2985"/>
                      <a:pt x="81" y="2973"/>
                    </a:cubicBezTo>
                    <a:cubicBezTo>
                      <a:pt x="201" y="2718"/>
                      <a:pt x="304" y="2455"/>
                      <a:pt x="424" y="2200"/>
                    </a:cubicBezTo>
                    <a:cubicBezTo>
                      <a:pt x="549" y="1937"/>
                      <a:pt x="697" y="1687"/>
                      <a:pt x="853" y="1442"/>
                    </a:cubicBezTo>
                    <a:cubicBezTo>
                      <a:pt x="1147" y="973"/>
                      <a:pt x="1464" y="513"/>
                      <a:pt x="1777" y="53"/>
                    </a:cubicBezTo>
                    <a:cubicBezTo>
                      <a:pt x="1798" y="21"/>
                      <a:pt x="1783" y="0"/>
                      <a:pt x="175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1" name="Google Shape;771;p44">
                <a:extLst>
                  <a:ext uri="{FF2B5EF4-FFF2-40B4-BE49-F238E27FC236}">
                    <a16:creationId xmlns:a16="http://schemas.microsoft.com/office/drawing/2014/main" id="{6CCACE8E-7FD8-DB9B-54C9-047153E85AC7}"/>
                  </a:ext>
                </a:extLst>
              </p:cNvPr>
              <p:cNvSpPr/>
              <p:nvPr/>
            </p:nvSpPr>
            <p:spPr>
              <a:xfrm>
                <a:off x="5840850" y="3909325"/>
                <a:ext cx="40925" cy="51950"/>
              </a:xfrm>
              <a:custGeom>
                <a:avLst/>
                <a:gdLst/>
                <a:ahLst/>
                <a:cxnLst/>
                <a:rect l="l" t="t" r="r" b="b"/>
                <a:pathLst>
                  <a:path w="1637" h="2078" extrusionOk="0">
                    <a:moveTo>
                      <a:pt x="1599" y="0"/>
                    </a:moveTo>
                    <a:cubicBezTo>
                      <a:pt x="1590" y="0"/>
                      <a:pt x="1580" y="4"/>
                      <a:pt x="1569" y="12"/>
                    </a:cubicBezTo>
                    <a:cubicBezTo>
                      <a:pt x="1225" y="284"/>
                      <a:pt x="922" y="615"/>
                      <a:pt x="650" y="958"/>
                    </a:cubicBezTo>
                    <a:cubicBezTo>
                      <a:pt x="386" y="1293"/>
                      <a:pt x="145" y="1650"/>
                      <a:pt x="7" y="2056"/>
                    </a:cubicBezTo>
                    <a:cubicBezTo>
                      <a:pt x="0" y="2072"/>
                      <a:pt x="5" y="2078"/>
                      <a:pt x="15" y="2078"/>
                    </a:cubicBezTo>
                    <a:cubicBezTo>
                      <a:pt x="32" y="2078"/>
                      <a:pt x="64" y="2059"/>
                      <a:pt x="69" y="2047"/>
                    </a:cubicBezTo>
                    <a:cubicBezTo>
                      <a:pt x="484" y="1307"/>
                      <a:pt x="1091" y="713"/>
                      <a:pt x="1614" y="57"/>
                    </a:cubicBezTo>
                    <a:cubicBezTo>
                      <a:pt x="1637" y="27"/>
                      <a:pt x="1624" y="0"/>
                      <a:pt x="159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2" name="Google Shape;772;p44">
                <a:extLst>
                  <a:ext uri="{FF2B5EF4-FFF2-40B4-BE49-F238E27FC236}">
                    <a16:creationId xmlns:a16="http://schemas.microsoft.com/office/drawing/2014/main" id="{F58FED9B-F175-ECD8-D9A2-8C99A40570BA}"/>
                  </a:ext>
                </a:extLst>
              </p:cNvPr>
              <p:cNvSpPr/>
              <p:nvPr/>
            </p:nvSpPr>
            <p:spPr>
              <a:xfrm>
                <a:off x="5793050" y="3888250"/>
                <a:ext cx="103975" cy="76700"/>
              </a:xfrm>
              <a:custGeom>
                <a:avLst/>
                <a:gdLst/>
                <a:ahLst/>
                <a:cxnLst/>
                <a:rect l="l" t="t" r="r" b="b"/>
                <a:pathLst>
                  <a:path w="4159" h="3068" extrusionOk="0">
                    <a:moveTo>
                      <a:pt x="4129" y="1"/>
                    </a:moveTo>
                    <a:cubicBezTo>
                      <a:pt x="4126" y="1"/>
                      <a:pt x="4123" y="1"/>
                      <a:pt x="4119" y="2"/>
                    </a:cubicBezTo>
                    <a:cubicBezTo>
                      <a:pt x="3807" y="96"/>
                      <a:pt x="3503" y="212"/>
                      <a:pt x="3222" y="373"/>
                    </a:cubicBezTo>
                    <a:cubicBezTo>
                      <a:pt x="2932" y="543"/>
                      <a:pt x="2651" y="735"/>
                      <a:pt x="2388" y="940"/>
                    </a:cubicBezTo>
                    <a:cubicBezTo>
                      <a:pt x="1856" y="1355"/>
                      <a:pt x="1361" y="1810"/>
                      <a:pt x="865" y="2261"/>
                    </a:cubicBezTo>
                    <a:cubicBezTo>
                      <a:pt x="584" y="2516"/>
                      <a:pt x="312" y="2783"/>
                      <a:pt x="17" y="3029"/>
                    </a:cubicBezTo>
                    <a:cubicBezTo>
                      <a:pt x="3" y="3043"/>
                      <a:pt x="0" y="3067"/>
                      <a:pt x="14" y="3067"/>
                    </a:cubicBezTo>
                    <a:cubicBezTo>
                      <a:pt x="18" y="3067"/>
                      <a:pt x="24" y="3065"/>
                      <a:pt x="31" y="3060"/>
                    </a:cubicBezTo>
                    <a:cubicBezTo>
                      <a:pt x="294" y="2877"/>
                      <a:pt x="553" y="2690"/>
                      <a:pt x="798" y="2484"/>
                    </a:cubicBezTo>
                    <a:cubicBezTo>
                      <a:pt x="1053" y="2270"/>
                      <a:pt x="1303" y="2056"/>
                      <a:pt x="1553" y="1837"/>
                    </a:cubicBezTo>
                    <a:cubicBezTo>
                      <a:pt x="2044" y="1413"/>
                      <a:pt x="2553" y="993"/>
                      <a:pt x="3102" y="645"/>
                    </a:cubicBezTo>
                    <a:cubicBezTo>
                      <a:pt x="3428" y="440"/>
                      <a:pt x="3758" y="230"/>
                      <a:pt x="4110" y="69"/>
                    </a:cubicBezTo>
                    <a:cubicBezTo>
                      <a:pt x="4131" y="61"/>
                      <a:pt x="4159" y="1"/>
                      <a:pt x="412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3" name="Google Shape;773;p44">
                <a:extLst>
                  <a:ext uri="{FF2B5EF4-FFF2-40B4-BE49-F238E27FC236}">
                    <a16:creationId xmlns:a16="http://schemas.microsoft.com/office/drawing/2014/main" id="{32D5EDD6-EAA2-3DBD-1D5B-5D8306981E5D}"/>
                  </a:ext>
                </a:extLst>
              </p:cNvPr>
              <p:cNvSpPr/>
              <p:nvPr/>
            </p:nvSpPr>
            <p:spPr>
              <a:xfrm>
                <a:off x="5818175" y="3870875"/>
                <a:ext cx="102350" cy="49575"/>
              </a:xfrm>
              <a:custGeom>
                <a:avLst/>
                <a:gdLst/>
                <a:ahLst/>
                <a:cxnLst/>
                <a:rect l="l" t="t" r="r" b="b"/>
                <a:pathLst>
                  <a:path w="4094" h="1983" extrusionOk="0">
                    <a:moveTo>
                      <a:pt x="4051" y="1"/>
                    </a:moveTo>
                    <a:cubicBezTo>
                      <a:pt x="4050" y="1"/>
                      <a:pt x="4049" y="1"/>
                      <a:pt x="4047" y="1"/>
                    </a:cubicBezTo>
                    <a:cubicBezTo>
                      <a:pt x="3463" y="64"/>
                      <a:pt x="2909" y="215"/>
                      <a:pt x="2365" y="430"/>
                    </a:cubicBezTo>
                    <a:cubicBezTo>
                      <a:pt x="1798" y="653"/>
                      <a:pt x="1235" y="930"/>
                      <a:pt x="744" y="1296"/>
                    </a:cubicBezTo>
                    <a:cubicBezTo>
                      <a:pt x="481" y="1492"/>
                      <a:pt x="231" y="1706"/>
                      <a:pt x="12" y="1956"/>
                    </a:cubicBezTo>
                    <a:cubicBezTo>
                      <a:pt x="0" y="1971"/>
                      <a:pt x="4" y="1982"/>
                      <a:pt x="14" y="1982"/>
                    </a:cubicBezTo>
                    <a:cubicBezTo>
                      <a:pt x="18" y="1982"/>
                      <a:pt x="24" y="1980"/>
                      <a:pt x="30" y="1974"/>
                    </a:cubicBezTo>
                    <a:cubicBezTo>
                      <a:pt x="909" y="1220"/>
                      <a:pt x="1985" y="764"/>
                      <a:pt x="3070" y="403"/>
                    </a:cubicBezTo>
                    <a:cubicBezTo>
                      <a:pt x="3387" y="296"/>
                      <a:pt x="3704" y="184"/>
                      <a:pt x="4021" y="77"/>
                    </a:cubicBezTo>
                    <a:cubicBezTo>
                      <a:pt x="4042" y="68"/>
                      <a:pt x="4093" y="1"/>
                      <a:pt x="405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4" name="Google Shape;774;p44">
                <a:extLst>
                  <a:ext uri="{FF2B5EF4-FFF2-40B4-BE49-F238E27FC236}">
                    <a16:creationId xmlns:a16="http://schemas.microsoft.com/office/drawing/2014/main" id="{2BEE7997-C1A9-5C1D-EC76-F3E48EF9FF1C}"/>
                  </a:ext>
                </a:extLst>
              </p:cNvPr>
              <p:cNvSpPr/>
              <p:nvPr/>
            </p:nvSpPr>
            <p:spPr>
              <a:xfrm>
                <a:off x="5829450" y="3845475"/>
                <a:ext cx="102825" cy="52125"/>
              </a:xfrm>
              <a:custGeom>
                <a:avLst/>
                <a:gdLst/>
                <a:ahLst/>
                <a:cxnLst/>
                <a:rect l="l" t="t" r="r" b="b"/>
                <a:pathLst>
                  <a:path w="4113" h="2085" extrusionOk="0">
                    <a:moveTo>
                      <a:pt x="4069" y="1"/>
                    </a:moveTo>
                    <a:cubicBezTo>
                      <a:pt x="4064" y="1"/>
                      <a:pt x="4059" y="2"/>
                      <a:pt x="4052" y="4"/>
                    </a:cubicBezTo>
                    <a:cubicBezTo>
                      <a:pt x="3699" y="111"/>
                      <a:pt x="3360" y="263"/>
                      <a:pt x="3029" y="423"/>
                    </a:cubicBezTo>
                    <a:cubicBezTo>
                      <a:pt x="2690" y="589"/>
                      <a:pt x="2355" y="754"/>
                      <a:pt x="2021" y="923"/>
                    </a:cubicBezTo>
                    <a:cubicBezTo>
                      <a:pt x="1347" y="1272"/>
                      <a:pt x="690" y="1651"/>
                      <a:pt x="34" y="2035"/>
                    </a:cubicBezTo>
                    <a:cubicBezTo>
                      <a:pt x="16" y="2046"/>
                      <a:pt x="0" y="2085"/>
                      <a:pt x="19" y="2085"/>
                    </a:cubicBezTo>
                    <a:cubicBezTo>
                      <a:pt x="22" y="2085"/>
                      <a:pt x="28" y="2083"/>
                      <a:pt x="34" y="2080"/>
                    </a:cubicBezTo>
                    <a:cubicBezTo>
                      <a:pt x="695" y="1767"/>
                      <a:pt x="1356" y="1450"/>
                      <a:pt x="2007" y="1120"/>
                    </a:cubicBezTo>
                    <a:cubicBezTo>
                      <a:pt x="2686" y="781"/>
                      <a:pt x="3391" y="486"/>
                      <a:pt x="4043" y="98"/>
                    </a:cubicBezTo>
                    <a:cubicBezTo>
                      <a:pt x="4067" y="86"/>
                      <a:pt x="4113" y="1"/>
                      <a:pt x="406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5" name="Google Shape;775;p44">
                <a:extLst>
                  <a:ext uri="{FF2B5EF4-FFF2-40B4-BE49-F238E27FC236}">
                    <a16:creationId xmlns:a16="http://schemas.microsoft.com/office/drawing/2014/main" id="{4EE1FA7E-477C-2E83-FD84-F33CE4D34F1F}"/>
                  </a:ext>
                </a:extLst>
              </p:cNvPr>
              <p:cNvSpPr/>
              <p:nvPr/>
            </p:nvSpPr>
            <p:spPr>
              <a:xfrm>
                <a:off x="5856475" y="3820450"/>
                <a:ext cx="105000" cy="52125"/>
              </a:xfrm>
              <a:custGeom>
                <a:avLst/>
                <a:gdLst/>
                <a:ahLst/>
                <a:cxnLst/>
                <a:rect l="l" t="t" r="r" b="b"/>
                <a:pathLst>
                  <a:path w="4200" h="2085" extrusionOk="0">
                    <a:moveTo>
                      <a:pt x="4144" y="0"/>
                    </a:moveTo>
                    <a:cubicBezTo>
                      <a:pt x="4143" y="0"/>
                      <a:pt x="4142" y="0"/>
                      <a:pt x="4140" y="1"/>
                    </a:cubicBezTo>
                    <a:cubicBezTo>
                      <a:pt x="3850" y="36"/>
                      <a:pt x="3573" y="143"/>
                      <a:pt x="3301" y="251"/>
                    </a:cubicBezTo>
                    <a:cubicBezTo>
                      <a:pt x="3024" y="362"/>
                      <a:pt x="2747" y="483"/>
                      <a:pt x="2475" y="612"/>
                    </a:cubicBezTo>
                    <a:cubicBezTo>
                      <a:pt x="1939" y="862"/>
                      <a:pt x="1422" y="1143"/>
                      <a:pt x="917" y="1447"/>
                    </a:cubicBezTo>
                    <a:cubicBezTo>
                      <a:pt x="609" y="1634"/>
                      <a:pt x="319" y="1840"/>
                      <a:pt x="25" y="2040"/>
                    </a:cubicBezTo>
                    <a:cubicBezTo>
                      <a:pt x="9" y="2048"/>
                      <a:pt x="1" y="2085"/>
                      <a:pt x="20" y="2085"/>
                    </a:cubicBezTo>
                    <a:cubicBezTo>
                      <a:pt x="24" y="2085"/>
                      <a:pt x="28" y="2083"/>
                      <a:pt x="34" y="2081"/>
                    </a:cubicBezTo>
                    <a:cubicBezTo>
                      <a:pt x="547" y="1799"/>
                      <a:pt x="1069" y="1527"/>
                      <a:pt x="1591" y="1259"/>
                    </a:cubicBezTo>
                    <a:cubicBezTo>
                      <a:pt x="2096" y="992"/>
                      <a:pt x="2614" y="755"/>
                      <a:pt x="3140" y="532"/>
                    </a:cubicBezTo>
                    <a:cubicBezTo>
                      <a:pt x="3471" y="398"/>
                      <a:pt x="3805" y="273"/>
                      <a:pt x="4118" y="99"/>
                    </a:cubicBezTo>
                    <a:cubicBezTo>
                      <a:pt x="4135" y="86"/>
                      <a:pt x="4199" y="0"/>
                      <a:pt x="414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6" name="Google Shape;776;p44">
                <a:extLst>
                  <a:ext uri="{FF2B5EF4-FFF2-40B4-BE49-F238E27FC236}">
                    <a16:creationId xmlns:a16="http://schemas.microsoft.com/office/drawing/2014/main" id="{D5FE4967-DBA1-1AF4-E483-57C041AAE39E}"/>
                  </a:ext>
                </a:extLst>
              </p:cNvPr>
              <p:cNvSpPr/>
              <p:nvPr/>
            </p:nvSpPr>
            <p:spPr>
              <a:xfrm>
                <a:off x="5889200" y="3790750"/>
                <a:ext cx="120900" cy="49075"/>
              </a:xfrm>
              <a:custGeom>
                <a:avLst/>
                <a:gdLst/>
                <a:ahLst/>
                <a:cxnLst/>
                <a:rect l="l" t="t" r="r" b="b"/>
                <a:pathLst>
                  <a:path w="4836" h="1963" extrusionOk="0">
                    <a:moveTo>
                      <a:pt x="4441" y="0"/>
                    </a:moveTo>
                    <a:cubicBezTo>
                      <a:pt x="4400" y="0"/>
                      <a:pt x="4359" y="2"/>
                      <a:pt x="4317" y="6"/>
                    </a:cubicBezTo>
                    <a:cubicBezTo>
                      <a:pt x="4157" y="19"/>
                      <a:pt x="3996" y="37"/>
                      <a:pt x="3835" y="73"/>
                    </a:cubicBezTo>
                    <a:cubicBezTo>
                      <a:pt x="3505" y="144"/>
                      <a:pt x="3179" y="247"/>
                      <a:pt x="2862" y="358"/>
                    </a:cubicBezTo>
                    <a:cubicBezTo>
                      <a:pt x="2206" y="590"/>
                      <a:pt x="1572" y="894"/>
                      <a:pt x="979" y="1256"/>
                    </a:cubicBezTo>
                    <a:cubicBezTo>
                      <a:pt x="644" y="1456"/>
                      <a:pt x="336" y="1684"/>
                      <a:pt x="23" y="1916"/>
                    </a:cubicBezTo>
                    <a:cubicBezTo>
                      <a:pt x="2" y="1931"/>
                      <a:pt x="1" y="1962"/>
                      <a:pt x="22" y="1962"/>
                    </a:cubicBezTo>
                    <a:cubicBezTo>
                      <a:pt x="27" y="1962"/>
                      <a:pt x="34" y="1961"/>
                      <a:pt x="41" y="1956"/>
                    </a:cubicBezTo>
                    <a:cubicBezTo>
                      <a:pt x="314" y="1791"/>
                      <a:pt x="608" y="1648"/>
                      <a:pt x="894" y="1501"/>
                    </a:cubicBezTo>
                    <a:cubicBezTo>
                      <a:pt x="1184" y="1354"/>
                      <a:pt x="1483" y="1211"/>
                      <a:pt x="1778" y="1081"/>
                    </a:cubicBezTo>
                    <a:cubicBezTo>
                      <a:pt x="2376" y="814"/>
                      <a:pt x="2992" y="586"/>
                      <a:pt x="3626" y="434"/>
                    </a:cubicBezTo>
                    <a:cubicBezTo>
                      <a:pt x="3996" y="345"/>
                      <a:pt x="4358" y="251"/>
                      <a:pt x="4719" y="140"/>
                    </a:cubicBezTo>
                    <a:cubicBezTo>
                      <a:pt x="4755" y="131"/>
                      <a:pt x="4835" y="37"/>
                      <a:pt x="4759" y="28"/>
                    </a:cubicBezTo>
                    <a:cubicBezTo>
                      <a:pt x="4653" y="12"/>
                      <a:pt x="4548" y="0"/>
                      <a:pt x="4441"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7" name="Google Shape;777;p44">
                <a:extLst>
                  <a:ext uri="{FF2B5EF4-FFF2-40B4-BE49-F238E27FC236}">
                    <a16:creationId xmlns:a16="http://schemas.microsoft.com/office/drawing/2014/main" id="{2662576A-30DA-95C5-6DFD-88CC41C1EFAD}"/>
                  </a:ext>
                </a:extLst>
              </p:cNvPr>
              <p:cNvSpPr/>
              <p:nvPr/>
            </p:nvSpPr>
            <p:spPr>
              <a:xfrm>
                <a:off x="5924075" y="3770800"/>
                <a:ext cx="106250" cy="41825"/>
              </a:xfrm>
              <a:custGeom>
                <a:avLst/>
                <a:gdLst/>
                <a:ahLst/>
                <a:cxnLst/>
                <a:rect l="l" t="t" r="r" b="b"/>
                <a:pathLst>
                  <a:path w="4250" h="1673" extrusionOk="0">
                    <a:moveTo>
                      <a:pt x="4208" y="0"/>
                    </a:moveTo>
                    <a:cubicBezTo>
                      <a:pt x="4207" y="0"/>
                      <a:pt x="4205" y="0"/>
                      <a:pt x="4204" y="0"/>
                    </a:cubicBezTo>
                    <a:cubicBezTo>
                      <a:pt x="3927" y="23"/>
                      <a:pt x="3655" y="63"/>
                      <a:pt x="3387" y="130"/>
                    </a:cubicBezTo>
                    <a:cubicBezTo>
                      <a:pt x="3097" y="201"/>
                      <a:pt x="2811" y="295"/>
                      <a:pt x="2530" y="398"/>
                    </a:cubicBezTo>
                    <a:cubicBezTo>
                      <a:pt x="1972" y="594"/>
                      <a:pt x="1423" y="822"/>
                      <a:pt x="900" y="1103"/>
                    </a:cubicBezTo>
                    <a:cubicBezTo>
                      <a:pt x="597" y="1268"/>
                      <a:pt x="311" y="1455"/>
                      <a:pt x="21" y="1638"/>
                    </a:cubicBezTo>
                    <a:cubicBezTo>
                      <a:pt x="6" y="1646"/>
                      <a:pt x="0" y="1673"/>
                      <a:pt x="15" y="1673"/>
                    </a:cubicBezTo>
                    <a:cubicBezTo>
                      <a:pt x="18" y="1673"/>
                      <a:pt x="21" y="1672"/>
                      <a:pt x="26" y="1670"/>
                    </a:cubicBezTo>
                    <a:cubicBezTo>
                      <a:pt x="276" y="1536"/>
                      <a:pt x="539" y="1420"/>
                      <a:pt x="798" y="1304"/>
                    </a:cubicBezTo>
                    <a:cubicBezTo>
                      <a:pt x="1057" y="1183"/>
                      <a:pt x="1320" y="1063"/>
                      <a:pt x="1588" y="951"/>
                    </a:cubicBezTo>
                    <a:cubicBezTo>
                      <a:pt x="2115" y="732"/>
                      <a:pt x="2655" y="554"/>
                      <a:pt x="3204" y="384"/>
                    </a:cubicBezTo>
                    <a:cubicBezTo>
                      <a:pt x="3530" y="281"/>
                      <a:pt x="3851" y="174"/>
                      <a:pt x="4177" y="72"/>
                    </a:cubicBezTo>
                    <a:cubicBezTo>
                      <a:pt x="4198" y="63"/>
                      <a:pt x="4249" y="0"/>
                      <a:pt x="420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8" name="Google Shape;778;p44">
                <a:extLst>
                  <a:ext uri="{FF2B5EF4-FFF2-40B4-BE49-F238E27FC236}">
                    <a16:creationId xmlns:a16="http://schemas.microsoft.com/office/drawing/2014/main" id="{B36C30AF-D739-C590-91D1-41948F98DEBA}"/>
                  </a:ext>
                </a:extLst>
              </p:cNvPr>
              <p:cNvSpPr/>
              <p:nvPr/>
            </p:nvSpPr>
            <p:spPr>
              <a:xfrm>
                <a:off x="5959850" y="3739425"/>
                <a:ext cx="113750" cy="39225"/>
              </a:xfrm>
              <a:custGeom>
                <a:avLst/>
                <a:gdLst/>
                <a:ahLst/>
                <a:cxnLst/>
                <a:rect l="l" t="t" r="r" b="b"/>
                <a:pathLst>
                  <a:path w="4550" h="1569" extrusionOk="0">
                    <a:moveTo>
                      <a:pt x="4478" y="1"/>
                    </a:moveTo>
                    <a:cubicBezTo>
                      <a:pt x="3871" y="1"/>
                      <a:pt x="3277" y="157"/>
                      <a:pt x="2697" y="327"/>
                    </a:cubicBezTo>
                    <a:cubicBezTo>
                      <a:pt x="2094" y="505"/>
                      <a:pt x="1491" y="715"/>
                      <a:pt x="929" y="992"/>
                    </a:cubicBezTo>
                    <a:cubicBezTo>
                      <a:pt x="626" y="1139"/>
                      <a:pt x="331" y="1304"/>
                      <a:pt x="45" y="1487"/>
                    </a:cubicBezTo>
                    <a:cubicBezTo>
                      <a:pt x="15" y="1507"/>
                      <a:pt x="0" y="1569"/>
                      <a:pt x="37" y="1569"/>
                    </a:cubicBezTo>
                    <a:cubicBezTo>
                      <a:pt x="43" y="1569"/>
                      <a:pt x="50" y="1567"/>
                      <a:pt x="59" y="1563"/>
                    </a:cubicBezTo>
                    <a:cubicBezTo>
                      <a:pt x="1134" y="1050"/>
                      <a:pt x="2273" y="675"/>
                      <a:pt x="3424" y="385"/>
                    </a:cubicBezTo>
                    <a:cubicBezTo>
                      <a:pt x="3763" y="300"/>
                      <a:pt x="4103" y="211"/>
                      <a:pt x="4437" y="113"/>
                    </a:cubicBezTo>
                    <a:cubicBezTo>
                      <a:pt x="4469" y="99"/>
                      <a:pt x="4549" y="1"/>
                      <a:pt x="447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9" name="Google Shape;779;p44">
                <a:extLst>
                  <a:ext uri="{FF2B5EF4-FFF2-40B4-BE49-F238E27FC236}">
                    <a16:creationId xmlns:a16="http://schemas.microsoft.com/office/drawing/2014/main" id="{24CD4511-99E3-7922-83A8-3A2647FF9D1A}"/>
                  </a:ext>
                </a:extLst>
              </p:cNvPr>
              <p:cNvSpPr/>
              <p:nvPr/>
            </p:nvSpPr>
            <p:spPr>
              <a:xfrm>
                <a:off x="6008500" y="3714975"/>
                <a:ext cx="92850" cy="26650"/>
              </a:xfrm>
              <a:custGeom>
                <a:avLst/>
                <a:gdLst/>
                <a:ahLst/>
                <a:cxnLst/>
                <a:rect l="l" t="t" r="r" b="b"/>
                <a:pathLst>
                  <a:path w="3714" h="1066" extrusionOk="0">
                    <a:moveTo>
                      <a:pt x="3679" y="1"/>
                    </a:moveTo>
                    <a:cubicBezTo>
                      <a:pt x="3676" y="1"/>
                      <a:pt x="3673" y="1"/>
                      <a:pt x="3670" y="1"/>
                    </a:cubicBezTo>
                    <a:cubicBezTo>
                      <a:pt x="3523" y="19"/>
                      <a:pt x="3371" y="64"/>
                      <a:pt x="3228" y="95"/>
                    </a:cubicBezTo>
                    <a:cubicBezTo>
                      <a:pt x="3072" y="131"/>
                      <a:pt x="2920" y="171"/>
                      <a:pt x="2768" y="207"/>
                    </a:cubicBezTo>
                    <a:cubicBezTo>
                      <a:pt x="2465" y="287"/>
                      <a:pt x="2157" y="354"/>
                      <a:pt x="1853" y="430"/>
                    </a:cubicBezTo>
                    <a:cubicBezTo>
                      <a:pt x="1545" y="501"/>
                      <a:pt x="1242" y="582"/>
                      <a:pt x="938" y="671"/>
                    </a:cubicBezTo>
                    <a:cubicBezTo>
                      <a:pt x="630" y="765"/>
                      <a:pt x="331" y="881"/>
                      <a:pt x="36" y="1010"/>
                    </a:cubicBezTo>
                    <a:cubicBezTo>
                      <a:pt x="20" y="1018"/>
                      <a:pt x="1" y="1066"/>
                      <a:pt x="23" y="1066"/>
                    </a:cubicBezTo>
                    <a:cubicBezTo>
                      <a:pt x="25" y="1066"/>
                      <a:pt x="28" y="1065"/>
                      <a:pt x="32" y="1064"/>
                    </a:cubicBezTo>
                    <a:cubicBezTo>
                      <a:pt x="327" y="957"/>
                      <a:pt x="635" y="881"/>
                      <a:pt x="938" y="800"/>
                    </a:cubicBezTo>
                    <a:cubicBezTo>
                      <a:pt x="1237" y="720"/>
                      <a:pt x="1541" y="653"/>
                      <a:pt x="1844" y="582"/>
                    </a:cubicBezTo>
                    <a:cubicBezTo>
                      <a:pt x="2148" y="510"/>
                      <a:pt x="2456" y="443"/>
                      <a:pt x="2755" y="372"/>
                    </a:cubicBezTo>
                    <a:cubicBezTo>
                      <a:pt x="2907" y="332"/>
                      <a:pt x="3058" y="292"/>
                      <a:pt x="3206" y="238"/>
                    </a:cubicBezTo>
                    <a:cubicBezTo>
                      <a:pt x="3357" y="189"/>
                      <a:pt x="3518" y="135"/>
                      <a:pt x="3661" y="64"/>
                    </a:cubicBezTo>
                    <a:cubicBezTo>
                      <a:pt x="3682" y="51"/>
                      <a:pt x="3714" y="1"/>
                      <a:pt x="367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0" name="Google Shape;780;p44">
                <a:extLst>
                  <a:ext uri="{FF2B5EF4-FFF2-40B4-BE49-F238E27FC236}">
                    <a16:creationId xmlns:a16="http://schemas.microsoft.com/office/drawing/2014/main" id="{886C0F29-C6EE-AB7D-DC95-71624E985E24}"/>
                  </a:ext>
                </a:extLst>
              </p:cNvPr>
              <p:cNvSpPr/>
              <p:nvPr/>
            </p:nvSpPr>
            <p:spPr>
              <a:xfrm>
                <a:off x="6045250" y="3689275"/>
                <a:ext cx="104675" cy="35000"/>
              </a:xfrm>
              <a:custGeom>
                <a:avLst/>
                <a:gdLst/>
                <a:ahLst/>
                <a:cxnLst/>
                <a:rect l="l" t="t" r="r" b="b"/>
                <a:pathLst>
                  <a:path w="4187" h="1400" extrusionOk="0">
                    <a:moveTo>
                      <a:pt x="3782" y="0"/>
                    </a:moveTo>
                    <a:cubicBezTo>
                      <a:pt x="3340" y="0"/>
                      <a:pt x="2897" y="88"/>
                      <a:pt x="2468" y="190"/>
                    </a:cubicBezTo>
                    <a:cubicBezTo>
                      <a:pt x="1879" y="329"/>
                      <a:pt x="1285" y="512"/>
                      <a:pt x="749" y="806"/>
                    </a:cubicBezTo>
                    <a:cubicBezTo>
                      <a:pt x="477" y="958"/>
                      <a:pt x="240" y="1137"/>
                      <a:pt x="17" y="1355"/>
                    </a:cubicBezTo>
                    <a:cubicBezTo>
                      <a:pt x="0" y="1372"/>
                      <a:pt x="4" y="1400"/>
                      <a:pt x="21" y="1400"/>
                    </a:cubicBezTo>
                    <a:cubicBezTo>
                      <a:pt x="26" y="1400"/>
                      <a:pt x="32" y="1397"/>
                      <a:pt x="39" y="1391"/>
                    </a:cubicBezTo>
                    <a:cubicBezTo>
                      <a:pt x="236" y="1226"/>
                      <a:pt x="468" y="1105"/>
                      <a:pt x="696" y="994"/>
                    </a:cubicBezTo>
                    <a:cubicBezTo>
                      <a:pt x="946" y="869"/>
                      <a:pt x="1209" y="762"/>
                      <a:pt x="1477" y="672"/>
                    </a:cubicBezTo>
                    <a:cubicBezTo>
                      <a:pt x="2035" y="485"/>
                      <a:pt x="2619" y="360"/>
                      <a:pt x="3200" y="271"/>
                    </a:cubicBezTo>
                    <a:cubicBezTo>
                      <a:pt x="3508" y="226"/>
                      <a:pt x="3807" y="163"/>
                      <a:pt x="4106" y="97"/>
                    </a:cubicBezTo>
                    <a:cubicBezTo>
                      <a:pt x="4133" y="92"/>
                      <a:pt x="4186" y="25"/>
                      <a:pt x="4137" y="21"/>
                    </a:cubicBezTo>
                    <a:cubicBezTo>
                      <a:pt x="4019" y="6"/>
                      <a:pt x="3900" y="0"/>
                      <a:pt x="378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1" name="Google Shape;781;p44">
                <a:extLst>
                  <a:ext uri="{FF2B5EF4-FFF2-40B4-BE49-F238E27FC236}">
                    <a16:creationId xmlns:a16="http://schemas.microsoft.com/office/drawing/2014/main" id="{4A752CEB-972D-80ED-6BA9-CC2E831E41A1}"/>
                  </a:ext>
                </a:extLst>
              </p:cNvPr>
              <p:cNvSpPr/>
              <p:nvPr/>
            </p:nvSpPr>
            <p:spPr>
              <a:xfrm>
                <a:off x="6104475" y="3668425"/>
                <a:ext cx="118875" cy="19450"/>
              </a:xfrm>
              <a:custGeom>
                <a:avLst/>
                <a:gdLst/>
                <a:ahLst/>
                <a:cxnLst/>
                <a:rect l="l" t="t" r="r" b="b"/>
                <a:pathLst>
                  <a:path w="4755" h="778" extrusionOk="0">
                    <a:moveTo>
                      <a:pt x="4613" y="1"/>
                    </a:moveTo>
                    <a:cubicBezTo>
                      <a:pt x="4503" y="1"/>
                      <a:pt x="4392" y="7"/>
                      <a:pt x="4281" y="7"/>
                    </a:cubicBezTo>
                    <a:cubicBezTo>
                      <a:pt x="4251" y="8"/>
                      <a:pt x="4221" y="8"/>
                      <a:pt x="4190" y="8"/>
                    </a:cubicBezTo>
                    <a:cubicBezTo>
                      <a:pt x="4107" y="8"/>
                      <a:pt x="4023" y="5"/>
                      <a:pt x="3939" y="5"/>
                    </a:cubicBezTo>
                    <a:cubicBezTo>
                      <a:pt x="3909" y="5"/>
                      <a:pt x="3878" y="6"/>
                      <a:pt x="3848" y="7"/>
                    </a:cubicBezTo>
                    <a:cubicBezTo>
                      <a:pt x="3536" y="15"/>
                      <a:pt x="3223" y="38"/>
                      <a:pt x="2915" y="60"/>
                    </a:cubicBezTo>
                    <a:cubicBezTo>
                      <a:pt x="2281" y="105"/>
                      <a:pt x="1652" y="163"/>
                      <a:pt x="1036" y="310"/>
                    </a:cubicBezTo>
                    <a:cubicBezTo>
                      <a:pt x="862" y="350"/>
                      <a:pt x="692" y="404"/>
                      <a:pt x="532" y="471"/>
                    </a:cubicBezTo>
                    <a:cubicBezTo>
                      <a:pt x="362" y="533"/>
                      <a:pt x="210" y="618"/>
                      <a:pt x="54" y="707"/>
                    </a:cubicBezTo>
                    <a:cubicBezTo>
                      <a:pt x="34" y="719"/>
                      <a:pt x="0" y="777"/>
                      <a:pt x="31" y="777"/>
                    </a:cubicBezTo>
                    <a:cubicBezTo>
                      <a:pt x="35" y="777"/>
                      <a:pt x="39" y="776"/>
                      <a:pt x="45" y="774"/>
                    </a:cubicBezTo>
                    <a:cubicBezTo>
                      <a:pt x="309" y="689"/>
                      <a:pt x="594" y="640"/>
                      <a:pt x="866" y="582"/>
                    </a:cubicBezTo>
                    <a:cubicBezTo>
                      <a:pt x="1166" y="524"/>
                      <a:pt x="1460" y="480"/>
                      <a:pt x="1764" y="444"/>
                    </a:cubicBezTo>
                    <a:cubicBezTo>
                      <a:pt x="2076" y="408"/>
                      <a:pt x="2393" y="386"/>
                      <a:pt x="2705" y="364"/>
                    </a:cubicBezTo>
                    <a:cubicBezTo>
                      <a:pt x="3013" y="346"/>
                      <a:pt x="3326" y="337"/>
                      <a:pt x="3634" y="297"/>
                    </a:cubicBezTo>
                    <a:cubicBezTo>
                      <a:pt x="3978" y="252"/>
                      <a:pt x="4335" y="194"/>
                      <a:pt x="4665" y="87"/>
                    </a:cubicBezTo>
                    <a:cubicBezTo>
                      <a:pt x="4692" y="78"/>
                      <a:pt x="4754" y="7"/>
                      <a:pt x="4696" y="2"/>
                    </a:cubicBezTo>
                    <a:cubicBezTo>
                      <a:pt x="4669" y="1"/>
                      <a:pt x="4641" y="1"/>
                      <a:pt x="4613"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2" name="Google Shape;782;p44">
                <a:extLst>
                  <a:ext uri="{FF2B5EF4-FFF2-40B4-BE49-F238E27FC236}">
                    <a16:creationId xmlns:a16="http://schemas.microsoft.com/office/drawing/2014/main" id="{2940C220-718F-7840-916B-3AFD7E458A05}"/>
                  </a:ext>
                </a:extLst>
              </p:cNvPr>
              <p:cNvSpPr/>
              <p:nvPr/>
            </p:nvSpPr>
            <p:spPr>
              <a:xfrm>
                <a:off x="6185825" y="3655300"/>
                <a:ext cx="61950" cy="5175"/>
              </a:xfrm>
              <a:custGeom>
                <a:avLst/>
                <a:gdLst/>
                <a:ahLst/>
                <a:cxnLst/>
                <a:rect l="l" t="t" r="r" b="b"/>
                <a:pathLst>
                  <a:path w="2478" h="207" extrusionOk="0">
                    <a:moveTo>
                      <a:pt x="2438" y="0"/>
                    </a:moveTo>
                    <a:cubicBezTo>
                      <a:pt x="1643" y="32"/>
                      <a:pt x="826" y="5"/>
                      <a:pt x="41" y="166"/>
                    </a:cubicBezTo>
                    <a:cubicBezTo>
                      <a:pt x="27" y="170"/>
                      <a:pt x="1" y="206"/>
                      <a:pt x="27" y="206"/>
                    </a:cubicBezTo>
                    <a:cubicBezTo>
                      <a:pt x="69" y="206"/>
                      <a:pt x="111" y="206"/>
                      <a:pt x="153" y="206"/>
                    </a:cubicBezTo>
                    <a:cubicBezTo>
                      <a:pt x="505" y="206"/>
                      <a:pt x="860" y="191"/>
                      <a:pt x="1215" y="179"/>
                    </a:cubicBezTo>
                    <a:cubicBezTo>
                      <a:pt x="1616" y="166"/>
                      <a:pt x="2018" y="125"/>
                      <a:pt x="2415" y="63"/>
                    </a:cubicBezTo>
                    <a:cubicBezTo>
                      <a:pt x="2438" y="58"/>
                      <a:pt x="2478" y="0"/>
                      <a:pt x="243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3" name="Google Shape;783;p44">
                <a:extLst>
                  <a:ext uri="{FF2B5EF4-FFF2-40B4-BE49-F238E27FC236}">
                    <a16:creationId xmlns:a16="http://schemas.microsoft.com/office/drawing/2014/main" id="{81C3584F-00FE-54D1-2983-3C388E34D5BF}"/>
                  </a:ext>
                </a:extLst>
              </p:cNvPr>
              <p:cNvSpPr/>
              <p:nvPr/>
            </p:nvSpPr>
            <p:spPr>
              <a:xfrm>
                <a:off x="6214200" y="3574900"/>
                <a:ext cx="277250" cy="98075"/>
              </a:xfrm>
              <a:custGeom>
                <a:avLst/>
                <a:gdLst/>
                <a:ahLst/>
                <a:cxnLst/>
                <a:rect l="l" t="t" r="r" b="b"/>
                <a:pathLst>
                  <a:path w="11090" h="3923" extrusionOk="0">
                    <a:moveTo>
                      <a:pt x="1787" y="3005"/>
                    </a:moveTo>
                    <a:cubicBezTo>
                      <a:pt x="1772" y="3015"/>
                      <a:pt x="1754" y="3026"/>
                      <a:pt x="1754" y="3026"/>
                    </a:cubicBezTo>
                    <a:cubicBezTo>
                      <a:pt x="1754" y="3026"/>
                      <a:pt x="1759" y="3023"/>
                      <a:pt x="1771" y="3016"/>
                    </a:cubicBezTo>
                    <a:cubicBezTo>
                      <a:pt x="1781" y="3009"/>
                      <a:pt x="1786" y="3006"/>
                      <a:pt x="1787" y="3005"/>
                    </a:cubicBezTo>
                    <a:close/>
                    <a:moveTo>
                      <a:pt x="11083" y="0"/>
                    </a:moveTo>
                    <a:cubicBezTo>
                      <a:pt x="11082" y="0"/>
                      <a:pt x="11080" y="1"/>
                      <a:pt x="11078" y="3"/>
                    </a:cubicBezTo>
                    <a:cubicBezTo>
                      <a:pt x="10904" y="70"/>
                      <a:pt x="10730" y="123"/>
                      <a:pt x="10547" y="154"/>
                    </a:cubicBezTo>
                    <a:cubicBezTo>
                      <a:pt x="10373" y="186"/>
                      <a:pt x="10194" y="208"/>
                      <a:pt x="10020" y="230"/>
                    </a:cubicBezTo>
                    <a:cubicBezTo>
                      <a:pt x="9663" y="275"/>
                      <a:pt x="9297" y="311"/>
                      <a:pt x="8936" y="342"/>
                    </a:cubicBezTo>
                    <a:cubicBezTo>
                      <a:pt x="8190" y="409"/>
                      <a:pt x="7431" y="440"/>
                      <a:pt x="6690" y="587"/>
                    </a:cubicBezTo>
                    <a:cubicBezTo>
                      <a:pt x="6347" y="659"/>
                      <a:pt x="6012" y="757"/>
                      <a:pt x="5677" y="855"/>
                    </a:cubicBezTo>
                    <a:cubicBezTo>
                      <a:pt x="5333" y="958"/>
                      <a:pt x="4990" y="1065"/>
                      <a:pt x="4650" y="1176"/>
                    </a:cubicBezTo>
                    <a:cubicBezTo>
                      <a:pt x="4244" y="1315"/>
                      <a:pt x="3936" y="1431"/>
                      <a:pt x="3557" y="1587"/>
                    </a:cubicBezTo>
                    <a:cubicBezTo>
                      <a:pt x="3209" y="1730"/>
                      <a:pt x="2865" y="1882"/>
                      <a:pt x="2526" y="2047"/>
                    </a:cubicBezTo>
                    <a:cubicBezTo>
                      <a:pt x="1893" y="2358"/>
                      <a:pt x="1279" y="2698"/>
                      <a:pt x="703" y="3097"/>
                    </a:cubicBezTo>
                    <a:lnTo>
                      <a:pt x="703" y="3097"/>
                    </a:lnTo>
                    <a:cubicBezTo>
                      <a:pt x="614" y="3100"/>
                      <a:pt x="517" y="3146"/>
                      <a:pt x="450" y="3194"/>
                    </a:cubicBezTo>
                    <a:cubicBezTo>
                      <a:pt x="343" y="3274"/>
                      <a:pt x="263" y="3359"/>
                      <a:pt x="178" y="3457"/>
                    </a:cubicBezTo>
                    <a:cubicBezTo>
                      <a:pt x="87" y="3565"/>
                      <a:pt x="1" y="3923"/>
                      <a:pt x="241" y="3923"/>
                    </a:cubicBezTo>
                    <a:cubicBezTo>
                      <a:pt x="249" y="3923"/>
                      <a:pt x="258" y="3923"/>
                      <a:pt x="267" y="3922"/>
                    </a:cubicBezTo>
                    <a:cubicBezTo>
                      <a:pt x="356" y="3908"/>
                      <a:pt x="441" y="3904"/>
                      <a:pt x="522" y="3868"/>
                    </a:cubicBezTo>
                    <a:cubicBezTo>
                      <a:pt x="624" y="3823"/>
                      <a:pt x="718" y="3730"/>
                      <a:pt x="807" y="3663"/>
                    </a:cubicBezTo>
                    <a:cubicBezTo>
                      <a:pt x="946" y="3556"/>
                      <a:pt x="1084" y="3457"/>
                      <a:pt x="1231" y="3359"/>
                    </a:cubicBezTo>
                    <a:cubicBezTo>
                      <a:pt x="1379" y="3257"/>
                      <a:pt x="1530" y="3163"/>
                      <a:pt x="1682" y="3069"/>
                    </a:cubicBezTo>
                    <a:cubicBezTo>
                      <a:pt x="1700" y="3056"/>
                      <a:pt x="1718" y="3047"/>
                      <a:pt x="1736" y="3038"/>
                    </a:cubicBezTo>
                    <a:cubicBezTo>
                      <a:pt x="1736" y="3034"/>
                      <a:pt x="1785" y="3005"/>
                      <a:pt x="1787" y="3005"/>
                    </a:cubicBezTo>
                    <a:lnTo>
                      <a:pt x="1787" y="3005"/>
                    </a:lnTo>
                    <a:cubicBezTo>
                      <a:pt x="1787" y="3005"/>
                      <a:pt x="1787" y="3005"/>
                      <a:pt x="1787" y="3005"/>
                    </a:cubicBezTo>
                    <a:lnTo>
                      <a:pt x="1787" y="3005"/>
                    </a:lnTo>
                    <a:cubicBezTo>
                      <a:pt x="1795" y="3000"/>
                      <a:pt x="1803" y="2995"/>
                      <a:pt x="1803" y="2993"/>
                    </a:cubicBezTo>
                    <a:cubicBezTo>
                      <a:pt x="1820" y="2984"/>
                      <a:pt x="1838" y="2975"/>
                      <a:pt x="1856" y="2966"/>
                    </a:cubicBezTo>
                    <a:cubicBezTo>
                      <a:pt x="1945" y="2913"/>
                      <a:pt x="2035" y="2864"/>
                      <a:pt x="2124" y="2815"/>
                    </a:cubicBezTo>
                    <a:cubicBezTo>
                      <a:pt x="2794" y="2444"/>
                      <a:pt x="3503" y="2141"/>
                      <a:pt x="4213" y="1846"/>
                    </a:cubicBezTo>
                    <a:cubicBezTo>
                      <a:pt x="4905" y="1556"/>
                      <a:pt x="5561" y="1310"/>
                      <a:pt x="6289" y="1105"/>
                    </a:cubicBezTo>
                    <a:cubicBezTo>
                      <a:pt x="7030" y="900"/>
                      <a:pt x="7802" y="806"/>
                      <a:pt x="8565" y="699"/>
                    </a:cubicBezTo>
                    <a:cubicBezTo>
                      <a:pt x="9007" y="636"/>
                      <a:pt x="9449" y="574"/>
                      <a:pt x="9877" y="462"/>
                    </a:cubicBezTo>
                    <a:cubicBezTo>
                      <a:pt x="10288" y="351"/>
                      <a:pt x="10690" y="194"/>
                      <a:pt x="11078" y="20"/>
                    </a:cubicBezTo>
                    <a:cubicBezTo>
                      <a:pt x="11086" y="17"/>
                      <a:pt x="11090" y="0"/>
                      <a:pt x="1108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4" name="Google Shape;784;p44">
                <a:extLst>
                  <a:ext uri="{FF2B5EF4-FFF2-40B4-BE49-F238E27FC236}">
                    <a16:creationId xmlns:a16="http://schemas.microsoft.com/office/drawing/2014/main" id="{F1DBEF55-632D-F2E9-C3C0-53F07D28AAAF}"/>
                  </a:ext>
                </a:extLst>
              </p:cNvPr>
              <p:cNvSpPr/>
              <p:nvPr/>
            </p:nvSpPr>
            <p:spPr>
              <a:xfrm>
                <a:off x="6223575" y="3648200"/>
                <a:ext cx="119950" cy="20650"/>
              </a:xfrm>
              <a:custGeom>
                <a:avLst/>
                <a:gdLst/>
                <a:ahLst/>
                <a:cxnLst/>
                <a:rect l="l" t="t" r="r" b="b"/>
                <a:pathLst>
                  <a:path w="4798" h="826" extrusionOk="0">
                    <a:moveTo>
                      <a:pt x="4080" y="0"/>
                    </a:moveTo>
                    <a:cubicBezTo>
                      <a:pt x="3683" y="0"/>
                      <a:pt x="3284" y="28"/>
                      <a:pt x="2892" y="75"/>
                    </a:cubicBezTo>
                    <a:cubicBezTo>
                      <a:pt x="2276" y="146"/>
                      <a:pt x="1660" y="244"/>
                      <a:pt x="1062" y="414"/>
                    </a:cubicBezTo>
                    <a:cubicBezTo>
                      <a:pt x="727" y="508"/>
                      <a:pt x="392" y="606"/>
                      <a:pt x="66" y="735"/>
                    </a:cubicBezTo>
                    <a:cubicBezTo>
                      <a:pt x="37" y="748"/>
                      <a:pt x="0" y="826"/>
                      <a:pt x="46" y="826"/>
                    </a:cubicBezTo>
                    <a:cubicBezTo>
                      <a:pt x="49" y="826"/>
                      <a:pt x="53" y="825"/>
                      <a:pt x="57" y="824"/>
                    </a:cubicBezTo>
                    <a:cubicBezTo>
                      <a:pt x="343" y="758"/>
                      <a:pt x="629" y="686"/>
                      <a:pt x="914" y="628"/>
                    </a:cubicBezTo>
                    <a:cubicBezTo>
                      <a:pt x="1204" y="566"/>
                      <a:pt x="1499" y="516"/>
                      <a:pt x="1789" y="463"/>
                    </a:cubicBezTo>
                    <a:cubicBezTo>
                      <a:pt x="2392" y="356"/>
                      <a:pt x="2999" y="275"/>
                      <a:pt x="3610" y="222"/>
                    </a:cubicBezTo>
                    <a:cubicBezTo>
                      <a:pt x="3963" y="195"/>
                      <a:pt x="4311" y="168"/>
                      <a:pt x="4664" y="142"/>
                    </a:cubicBezTo>
                    <a:cubicBezTo>
                      <a:pt x="4708" y="137"/>
                      <a:pt x="4798" y="34"/>
                      <a:pt x="4717" y="25"/>
                    </a:cubicBezTo>
                    <a:cubicBezTo>
                      <a:pt x="4506" y="8"/>
                      <a:pt x="4293" y="0"/>
                      <a:pt x="408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5" name="Google Shape;785;p44">
                <a:extLst>
                  <a:ext uri="{FF2B5EF4-FFF2-40B4-BE49-F238E27FC236}">
                    <a16:creationId xmlns:a16="http://schemas.microsoft.com/office/drawing/2014/main" id="{71D87F8E-9E5D-2D18-7321-F1E6C0318BE3}"/>
                  </a:ext>
                </a:extLst>
              </p:cNvPr>
              <p:cNvSpPr/>
              <p:nvPr/>
            </p:nvSpPr>
            <p:spPr>
              <a:xfrm>
                <a:off x="6236850" y="3630200"/>
                <a:ext cx="115625" cy="15425"/>
              </a:xfrm>
              <a:custGeom>
                <a:avLst/>
                <a:gdLst/>
                <a:ahLst/>
                <a:cxnLst/>
                <a:rect l="l" t="t" r="r" b="b"/>
                <a:pathLst>
                  <a:path w="4625" h="617" extrusionOk="0">
                    <a:moveTo>
                      <a:pt x="3185" y="0"/>
                    </a:moveTo>
                    <a:cubicBezTo>
                      <a:pt x="3107" y="0"/>
                      <a:pt x="3030" y="2"/>
                      <a:pt x="2954" y="5"/>
                    </a:cubicBezTo>
                    <a:cubicBezTo>
                      <a:pt x="2298" y="31"/>
                      <a:pt x="1642" y="147"/>
                      <a:pt x="1004" y="295"/>
                    </a:cubicBezTo>
                    <a:cubicBezTo>
                      <a:pt x="696" y="366"/>
                      <a:pt x="392" y="446"/>
                      <a:pt x="89" y="527"/>
                    </a:cubicBezTo>
                    <a:cubicBezTo>
                      <a:pt x="51" y="539"/>
                      <a:pt x="0" y="617"/>
                      <a:pt x="57" y="617"/>
                    </a:cubicBezTo>
                    <a:cubicBezTo>
                      <a:pt x="60" y="617"/>
                      <a:pt x="63" y="616"/>
                      <a:pt x="66" y="616"/>
                    </a:cubicBezTo>
                    <a:cubicBezTo>
                      <a:pt x="1064" y="484"/>
                      <a:pt x="2068" y="192"/>
                      <a:pt x="3083" y="192"/>
                    </a:cubicBezTo>
                    <a:cubicBezTo>
                      <a:pt x="3268" y="192"/>
                      <a:pt x="3452" y="201"/>
                      <a:pt x="3637" y="223"/>
                    </a:cubicBezTo>
                    <a:cubicBezTo>
                      <a:pt x="3936" y="259"/>
                      <a:pt x="4235" y="339"/>
                      <a:pt x="4508" y="469"/>
                    </a:cubicBezTo>
                    <a:cubicBezTo>
                      <a:pt x="4512" y="471"/>
                      <a:pt x="4517" y="472"/>
                      <a:pt x="4523" y="472"/>
                    </a:cubicBezTo>
                    <a:cubicBezTo>
                      <a:pt x="4565" y="472"/>
                      <a:pt x="4624" y="403"/>
                      <a:pt x="4593" y="375"/>
                    </a:cubicBezTo>
                    <a:cubicBezTo>
                      <a:pt x="4212" y="63"/>
                      <a:pt x="3675" y="0"/>
                      <a:pt x="3185"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6" name="Google Shape;786;p44">
                <a:extLst>
                  <a:ext uri="{FF2B5EF4-FFF2-40B4-BE49-F238E27FC236}">
                    <a16:creationId xmlns:a16="http://schemas.microsoft.com/office/drawing/2014/main" id="{5941D732-E2EA-55EE-CB45-9903A2031F1B}"/>
                  </a:ext>
                </a:extLst>
              </p:cNvPr>
              <p:cNvSpPr/>
              <p:nvPr/>
            </p:nvSpPr>
            <p:spPr>
              <a:xfrm>
                <a:off x="6265800" y="3616275"/>
                <a:ext cx="104925" cy="17875"/>
              </a:xfrm>
              <a:custGeom>
                <a:avLst/>
                <a:gdLst/>
                <a:ahLst/>
                <a:cxnLst/>
                <a:rect l="l" t="t" r="r" b="b"/>
                <a:pathLst>
                  <a:path w="4197" h="715" extrusionOk="0">
                    <a:moveTo>
                      <a:pt x="3200" y="0"/>
                    </a:moveTo>
                    <a:cubicBezTo>
                      <a:pt x="3087" y="0"/>
                      <a:pt x="2974" y="5"/>
                      <a:pt x="2863" y="12"/>
                    </a:cubicBezTo>
                    <a:cubicBezTo>
                      <a:pt x="2189" y="57"/>
                      <a:pt x="1542" y="200"/>
                      <a:pt x="890" y="374"/>
                    </a:cubicBezTo>
                    <a:cubicBezTo>
                      <a:pt x="618" y="445"/>
                      <a:pt x="350" y="530"/>
                      <a:pt x="87" y="624"/>
                    </a:cubicBezTo>
                    <a:cubicBezTo>
                      <a:pt x="54" y="636"/>
                      <a:pt x="1" y="715"/>
                      <a:pt x="48" y="715"/>
                    </a:cubicBezTo>
                    <a:cubicBezTo>
                      <a:pt x="51" y="715"/>
                      <a:pt x="55" y="714"/>
                      <a:pt x="60" y="713"/>
                    </a:cubicBezTo>
                    <a:cubicBezTo>
                      <a:pt x="582" y="615"/>
                      <a:pt x="1100" y="499"/>
                      <a:pt x="1627" y="410"/>
                    </a:cubicBezTo>
                    <a:cubicBezTo>
                      <a:pt x="2156" y="324"/>
                      <a:pt x="2695" y="215"/>
                      <a:pt x="3236" y="215"/>
                    </a:cubicBezTo>
                    <a:cubicBezTo>
                      <a:pt x="3316" y="215"/>
                      <a:pt x="3395" y="217"/>
                      <a:pt x="3475" y="222"/>
                    </a:cubicBezTo>
                    <a:cubicBezTo>
                      <a:pt x="3698" y="236"/>
                      <a:pt x="3939" y="271"/>
                      <a:pt x="4135" y="387"/>
                    </a:cubicBezTo>
                    <a:cubicBezTo>
                      <a:pt x="4138" y="389"/>
                      <a:pt x="4142" y="390"/>
                      <a:pt x="4145" y="390"/>
                    </a:cubicBezTo>
                    <a:cubicBezTo>
                      <a:pt x="4168" y="390"/>
                      <a:pt x="4197" y="358"/>
                      <a:pt x="4189" y="338"/>
                    </a:cubicBezTo>
                    <a:cubicBezTo>
                      <a:pt x="4100" y="151"/>
                      <a:pt x="3894" y="79"/>
                      <a:pt x="3707" y="44"/>
                    </a:cubicBezTo>
                    <a:cubicBezTo>
                      <a:pt x="3541" y="12"/>
                      <a:pt x="3370" y="0"/>
                      <a:pt x="320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7" name="Google Shape;787;p44">
                <a:extLst>
                  <a:ext uri="{FF2B5EF4-FFF2-40B4-BE49-F238E27FC236}">
                    <a16:creationId xmlns:a16="http://schemas.microsoft.com/office/drawing/2014/main" id="{167B82E9-9A51-B63C-A94A-66D3B3153806}"/>
                  </a:ext>
                </a:extLst>
              </p:cNvPr>
              <p:cNvSpPr/>
              <p:nvPr/>
            </p:nvSpPr>
            <p:spPr>
              <a:xfrm>
                <a:off x="6308425" y="3613325"/>
                <a:ext cx="86475" cy="10975"/>
              </a:xfrm>
              <a:custGeom>
                <a:avLst/>
                <a:gdLst/>
                <a:ahLst/>
                <a:cxnLst/>
                <a:rect l="l" t="t" r="r" b="b"/>
                <a:pathLst>
                  <a:path w="3459" h="439" extrusionOk="0">
                    <a:moveTo>
                      <a:pt x="2383" y="1"/>
                    </a:moveTo>
                    <a:cubicBezTo>
                      <a:pt x="2190" y="1"/>
                      <a:pt x="1999" y="12"/>
                      <a:pt x="1805" y="32"/>
                    </a:cubicBezTo>
                    <a:cubicBezTo>
                      <a:pt x="1506" y="64"/>
                      <a:pt x="1212" y="113"/>
                      <a:pt x="917" y="175"/>
                    </a:cubicBezTo>
                    <a:cubicBezTo>
                      <a:pt x="636" y="238"/>
                      <a:pt x="350" y="291"/>
                      <a:pt x="73" y="363"/>
                    </a:cubicBezTo>
                    <a:cubicBezTo>
                      <a:pt x="47" y="367"/>
                      <a:pt x="0" y="439"/>
                      <a:pt x="43" y="439"/>
                    </a:cubicBezTo>
                    <a:cubicBezTo>
                      <a:pt x="44" y="439"/>
                      <a:pt x="45" y="439"/>
                      <a:pt x="47" y="438"/>
                    </a:cubicBezTo>
                    <a:cubicBezTo>
                      <a:pt x="310" y="425"/>
                      <a:pt x="573" y="385"/>
                      <a:pt x="837" y="358"/>
                    </a:cubicBezTo>
                    <a:cubicBezTo>
                      <a:pt x="1118" y="327"/>
                      <a:pt x="1399" y="296"/>
                      <a:pt x="1676" y="269"/>
                    </a:cubicBezTo>
                    <a:cubicBezTo>
                      <a:pt x="1957" y="242"/>
                      <a:pt x="2243" y="224"/>
                      <a:pt x="2524" y="224"/>
                    </a:cubicBezTo>
                    <a:cubicBezTo>
                      <a:pt x="2792" y="229"/>
                      <a:pt x="3078" y="238"/>
                      <a:pt x="3345" y="291"/>
                    </a:cubicBezTo>
                    <a:cubicBezTo>
                      <a:pt x="3348" y="292"/>
                      <a:pt x="3350" y="292"/>
                      <a:pt x="3352" y="292"/>
                    </a:cubicBezTo>
                    <a:cubicBezTo>
                      <a:pt x="3394" y="292"/>
                      <a:pt x="3459" y="223"/>
                      <a:pt x="3412" y="202"/>
                    </a:cubicBezTo>
                    <a:cubicBezTo>
                      <a:pt x="3292" y="144"/>
                      <a:pt x="3180" y="99"/>
                      <a:pt x="3055" y="68"/>
                    </a:cubicBezTo>
                    <a:cubicBezTo>
                      <a:pt x="2935" y="41"/>
                      <a:pt x="2810" y="23"/>
                      <a:pt x="2685" y="10"/>
                    </a:cubicBezTo>
                    <a:cubicBezTo>
                      <a:pt x="2584" y="4"/>
                      <a:pt x="2483" y="1"/>
                      <a:pt x="2383"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8" name="Google Shape;788;p44">
                <a:extLst>
                  <a:ext uri="{FF2B5EF4-FFF2-40B4-BE49-F238E27FC236}">
                    <a16:creationId xmlns:a16="http://schemas.microsoft.com/office/drawing/2014/main" id="{9CB0C7F7-D645-6837-7CBE-F592E5E1AE1D}"/>
                  </a:ext>
                </a:extLst>
              </p:cNvPr>
              <p:cNvSpPr/>
              <p:nvPr/>
            </p:nvSpPr>
            <p:spPr>
              <a:xfrm>
                <a:off x="6325075" y="3600975"/>
                <a:ext cx="96725" cy="16550"/>
              </a:xfrm>
              <a:custGeom>
                <a:avLst/>
                <a:gdLst/>
                <a:ahLst/>
                <a:cxnLst/>
                <a:rect l="l" t="t" r="r" b="b"/>
                <a:pathLst>
                  <a:path w="3869" h="662" extrusionOk="0">
                    <a:moveTo>
                      <a:pt x="2509" y="1"/>
                    </a:moveTo>
                    <a:cubicBezTo>
                      <a:pt x="1960" y="1"/>
                      <a:pt x="1409" y="86"/>
                      <a:pt x="876" y="218"/>
                    </a:cubicBezTo>
                    <a:cubicBezTo>
                      <a:pt x="613" y="285"/>
                      <a:pt x="345" y="361"/>
                      <a:pt x="90" y="459"/>
                    </a:cubicBezTo>
                    <a:cubicBezTo>
                      <a:pt x="48" y="472"/>
                      <a:pt x="1" y="567"/>
                      <a:pt x="68" y="567"/>
                    </a:cubicBezTo>
                    <a:cubicBezTo>
                      <a:pt x="71" y="567"/>
                      <a:pt x="74" y="567"/>
                      <a:pt x="77" y="566"/>
                    </a:cubicBezTo>
                    <a:cubicBezTo>
                      <a:pt x="559" y="491"/>
                      <a:pt x="1041" y="428"/>
                      <a:pt x="1528" y="379"/>
                    </a:cubicBezTo>
                    <a:cubicBezTo>
                      <a:pt x="1818" y="348"/>
                      <a:pt x="2112" y="321"/>
                      <a:pt x="2407" y="317"/>
                    </a:cubicBezTo>
                    <a:cubicBezTo>
                      <a:pt x="2666" y="317"/>
                      <a:pt x="2925" y="321"/>
                      <a:pt x="3175" y="379"/>
                    </a:cubicBezTo>
                    <a:cubicBezTo>
                      <a:pt x="3371" y="424"/>
                      <a:pt x="3585" y="495"/>
                      <a:pt x="3728" y="647"/>
                    </a:cubicBezTo>
                    <a:cubicBezTo>
                      <a:pt x="3738" y="657"/>
                      <a:pt x="3749" y="661"/>
                      <a:pt x="3761" y="661"/>
                    </a:cubicBezTo>
                    <a:cubicBezTo>
                      <a:pt x="3812" y="661"/>
                      <a:pt x="3869" y="580"/>
                      <a:pt x="3858" y="540"/>
                    </a:cubicBezTo>
                    <a:cubicBezTo>
                      <a:pt x="3755" y="71"/>
                      <a:pt x="3081" y="17"/>
                      <a:pt x="2697" y="4"/>
                    </a:cubicBezTo>
                    <a:cubicBezTo>
                      <a:pt x="2635" y="2"/>
                      <a:pt x="2572" y="1"/>
                      <a:pt x="250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9" name="Google Shape;789;p44">
                <a:extLst>
                  <a:ext uri="{FF2B5EF4-FFF2-40B4-BE49-F238E27FC236}">
                    <a16:creationId xmlns:a16="http://schemas.microsoft.com/office/drawing/2014/main" id="{3B159FC3-EE26-CD61-F2B5-B1C9D70104F7}"/>
                  </a:ext>
                </a:extLst>
              </p:cNvPr>
              <p:cNvSpPr/>
              <p:nvPr/>
            </p:nvSpPr>
            <p:spPr>
              <a:xfrm>
                <a:off x="6363475" y="3592575"/>
                <a:ext cx="94350" cy="11000"/>
              </a:xfrm>
              <a:custGeom>
                <a:avLst/>
                <a:gdLst/>
                <a:ahLst/>
                <a:cxnLst/>
                <a:rect l="l" t="t" r="r" b="b"/>
                <a:pathLst>
                  <a:path w="3774" h="440" extrusionOk="0">
                    <a:moveTo>
                      <a:pt x="2465" y="1"/>
                    </a:moveTo>
                    <a:cubicBezTo>
                      <a:pt x="1925" y="1"/>
                      <a:pt x="1398" y="86"/>
                      <a:pt x="862" y="184"/>
                    </a:cubicBezTo>
                    <a:cubicBezTo>
                      <a:pt x="612" y="228"/>
                      <a:pt x="362" y="282"/>
                      <a:pt x="112" y="331"/>
                    </a:cubicBezTo>
                    <a:cubicBezTo>
                      <a:pt x="72" y="336"/>
                      <a:pt x="1" y="434"/>
                      <a:pt x="72" y="438"/>
                    </a:cubicBezTo>
                    <a:cubicBezTo>
                      <a:pt x="99" y="439"/>
                      <a:pt x="127" y="439"/>
                      <a:pt x="154" y="439"/>
                    </a:cubicBezTo>
                    <a:cubicBezTo>
                      <a:pt x="574" y="439"/>
                      <a:pt x="997" y="377"/>
                      <a:pt x="1416" y="331"/>
                    </a:cubicBezTo>
                    <a:cubicBezTo>
                      <a:pt x="1801" y="291"/>
                      <a:pt x="2188" y="248"/>
                      <a:pt x="2576" y="248"/>
                    </a:cubicBezTo>
                    <a:cubicBezTo>
                      <a:pt x="2706" y="248"/>
                      <a:pt x="2835" y="253"/>
                      <a:pt x="2965" y="264"/>
                    </a:cubicBezTo>
                    <a:cubicBezTo>
                      <a:pt x="3090" y="273"/>
                      <a:pt x="3214" y="295"/>
                      <a:pt x="3335" y="322"/>
                    </a:cubicBezTo>
                    <a:cubicBezTo>
                      <a:pt x="3398" y="336"/>
                      <a:pt x="3456" y="353"/>
                      <a:pt x="3514" y="367"/>
                    </a:cubicBezTo>
                    <a:cubicBezTo>
                      <a:pt x="3572" y="385"/>
                      <a:pt x="3639" y="394"/>
                      <a:pt x="3692" y="416"/>
                    </a:cubicBezTo>
                    <a:cubicBezTo>
                      <a:pt x="3695" y="417"/>
                      <a:pt x="3698" y="418"/>
                      <a:pt x="3702" y="418"/>
                    </a:cubicBezTo>
                    <a:cubicBezTo>
                      <a:pt x="3731" y="418"/>
                      <a:pt x="3774" y="373"/>
                      <a:pt x="3750" y="353"/>
                    </a:cubicBezTo>
                    <a:cubicBezTo>
                      <a:pt x="3714" y="322"/>
                      <a:pt x="3688" y="282"/>
                      <a:pt x="3647" y="255"/>
                    </a:cubicBezTo>
                    <a:cubicBezTo>
                      <a:pt x="3607" y="224"/>
                      <a:pt x="3563" y="197"/>
                      <a:pt x="3514" y="175"/>
                    </a:cubicBezTo>
                    <a:cubicBezTo>
                      <a:pt x="3415" y="130"/>
                      <a:pt x="3313" y="99"/>
                      <a:pt x="3206" y="72"/>
                    </a:cubicBezTo>
                    <a:cubicBezTo>
                      <a:pt x="2960" y="19"/>
                      <a:pt x="2715" y="1"/>
                      <a:pt x="246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0" name="Google Shape;790;p44">
                <a:extLst>
                  <a:ext uri="{FF2B5EF4-FFF2-40B4-BE49-F238E27FC236}">
                    <a16:creationId xmlns:a16="http://schemas.microsoft.com/office/drawing/2014/main" id="{3DDC81CB-72C3-309D-AC27-889EA0A79052}"/>
                  </a:ext>
                </a:extLst>
              </p:cNvPr>
              <p:cNvSpPr/>
              <p:nvPr/>
            </p:nvSpPr>
            <p:spPr>
              <a:xfrm>
                <a:off x="6406450" y="3586325"/>
                <a:ext cx="74900" cy="9300"/>
              </a:xfrm>
              <a:custGeom>
                <a:avLst/>
                <a:gdLst/>
                <a:ahLst/>
                <a:cxnLst/>
                <a:rect l="l" t="t" r="r" b="b"/>
                <a:pathLst>
                  <a:path w="2996" h="372" extrusionOk="0">
                    <a:moveTo>
                      <a:pt x="1976" y="1"/>
                    </a:moveTo>
                    <a:cubicBezTo>
                      <a:pt x="1811" y="1"/>
                      <a:pt x="1645" y="12"/>
                      <a:pt x="1487" y="32"/>
                    </a:cubicBezTo>
                    <a:cubicBezTo>
                      <a:pt x="1013" y="90"/>
                      <a:pt x="545" y="166"/>
                      <a:pt x="85" y="278"/>
                    </a:cubicBezTo>
                    <a:cubicBezTo>
                      <a:pt x="55" y="286"/>
                      <a:pt x="1" y="372"/>
                      <a:pt x="43" y="372"/>
                    </a:cubicBezTo>
                    <a:cubicBezTo>
                      <a:pt x="45" y="372"/>
                      <a:pt x="47" y="372"/>
                      <a:pt x="49" y="371"/>
                    </a:cubicBezTo>
                    <a:cubicBezTo>
                      <a:pt x="478" y="319"/>
                      <a:pt x="907" y="251"/>
                      <a:pt x="1339" y="251"/>
                    </a:cubicBezTo>
                    <a:cubicBezTo>
                      <a:pt x="1353" y="251"/>
                      <a:pt x="1366" y="251"/>
                      <a:pt x="1379" y="251"/>
                    </a:cubicBezTo>
                    <a:cubicBezTo>
                      <a:pt x="1612" y="255"/>
                      <a:pt x="1839" y="255"/>
                      <a:pt x="2071" y="273"/>
                    </a:cubicBezTo>
                    <a:cubicBezTo>
                      <a:pt x="2303" y="286"/>
                      <a:pt x="2540" y="340"/>
                      <a:pt x="2776" y="340"/>
                    </a:cubicBezTo>
                    <a:cubicBezTo>
                      <a:pt x="2785" y="340"/>
                      <a:pt x="2794" y="340"/>
                      <a:pt x="2803" y="340"/>
                    </a:cubicBezTo>
                    <a:cubicBezTo>
                      <a:pt x="2870" y="336"/>
                      <a:pt x="2995" y="215"/>
                      <a:pt x="2910" y="162"/>
                    </a:cubicBezTo>
                    <a:cubicBezTo>
                      <a:pt x="2719" y="41"/>
                      <a:pt x="2451" y="23"/>
                      <a:pt x="2232" y="10"/>
                    </a:cubicBezTo>
                    <a:cubicBezTo>
                      <a:pt x="2148" y="4"/>
                      <a:pt x="2062" y="1"/>
                      <a:pt x="197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1" name="Google Shape;791;p44">
                <a:extLst>
                  <a:ext uri="{FF2B5EF4-FFF2-40B4-BE49-F238E27FC236}">
                    <a16:creationId xmlns:a16="http://schemas.microsoft.com/office/drawing/2014/main" id="{9DF38092-88E4-8264-57C6-EA462BF21405}"/>
                  </a:ext>
                </a:extLst>
              </p:cNvPr>
              <p:cNvSpPr/>
              <p:nvPr/>
            </p:nvSpPr>
            <p:spPr>
              <a:xfrm>
                <a:off x="6420275" y="3584700"/>
                <a:ext cx="76800" cy="6800"/>
              </a:xfrm>
              <a:custGeom>
                <a:avLst/>
                <a:gdLst/>
                <a:ahLst/>
                <a:cxnLst/>
                <a:rect l="l" t="t" r="r" b="b"/>
                <a:pathLst>
                  <a:path w="3072" h="272" extrusionOk="0">
                    <a:moveTo>
                      <a:pt x="2665" y="0"/>
                    </a:moveTo>
                    <a:cubicBezTo>
                      <a:pt x="2545" y="0"/>
                      <a:pt x="2424" y="8"/>
                      <a:pt x="2304" y="12"/>
                    </a:cubicBezTo>
                    <a:cubicBezTo>
                      <a:pt x="2063" y="21"/>
                      <a:pt x="1817" y="44"/>
                      <a:pt x="1576" y="61"/>
                    </a:cubicBezTo>
                    <a:cubicBezTo>
                      <a:pt x="1076" y="97"/>
                      <a:pt x="572" y="146"/>
                      <a:pt x="77" y="200"/>
                    </a:cubicBezTo>
                    <a:cubicBezTo>
                      <a:pt x="50" y="204"/>
                      <a:pt x="1" y="271"/>
                      <a:pt x="41" y="271"/>
                    </a:cubicBezTo>
                    <a:cubicBezTo>
                      <a:pt x="532" y="249"/>
                      <a:pt x="1018" y="218"/>
                      <a:pt x="1509" y="195"/>
                    </a:cubicBezTo>
                    <a:cubicBezTo>
                      <a:pt x="1750" y="186"/>
                      <a:pt x="1987" y="182"/>
                      <a:pt x="2228" y="173"/>
                    </a:cubicBezTo>
                    <a:cubicBezTo>
                      <a:pt x="2478" y="169"/>
                      <a:pt x="2728" y="173"/>
                      <a:pt x="2978" y="128"/>
                    </a:cubicBezTo>
                    <a:cubicBezTo>
                      <a:pt x="3000" y="124"/>
                      <a:pt x="3072" y="48"/>
                      <a:pt x="3023" y="35"/>
                    </a:cubicBezTo>
                    <a:cubicBezTo>
                      <a:pt x="2904" y="8"/>
                      <a:pt x="2785" y="0"/>
                      <a:pt x="2665"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2" name="Google Shape;792;p44">
                <a:extLst>
                  <a:ext uri="{FF2B5EF4-FFF2-40B4-BE49-F238E27FC236}">
                    <a16:creationId xmlns:a16="http://schemas.microsoft.com/office/drawing/2014/main" id="{D48AFD25-300D-1E46-D949-AC49B8D1D235}"/>
                  </a:ext>
                </a:extLst>
              </p:cNvPr>
              <p:cNvSpPr/>
              <p:nvPr/>
            </p:nvSpPr>
            <p:spPr>
              <a:xfrm>
                <a:off x="6216175" y="3603300"/>
                <a:ext cx="44775" cy="65475"/>
              </a:xfrm>
              <a:custGeom>
                <a:avLst/>
                <a:gdLst/>
                <a:ahLst/>
                <a:cxnLst/>
                <a:rect l="l" t="t" r="r" b="b"/>
                <a:pathLst>
                  <a:path w="1791" h="2619" extrusionOk="0">
                    <a:moveTo>
                      <a:pt x="1763" y="0"/>
                    </a:moveTo>
                    <a:cubicBezTo>
                      <a:pt x="1752" y="0"/>
                      <a:pt x="1740" y="5"/>
                      <a:pt x="1733" y="14"/>
                    </a:cubicBezTo>
                    <a:cubicBezTo>
                      <a:pt x="1389" y="389"/>
                      <a:pt x="1094" y="808"/>
                      <a:pt x="809" y="1228"/>
                    </a:cubicBezTo>
                    <a:cubicBezTo>
                      <a:pt x="657" y="1447"/>
                      <a:pt x="509" y="1670"/>
                      <a:pt x="367" y="1893"/>
                    </a:cubicBezTo>
                    <a:cubicBezTo>
                      <a:pt x="228" y="2107"/>
                      <a:pt x="81" y="2339"/>
                      <a:pt x="10" y="2585"/>
                    </a:cubicBezTo>
                    <a:cubicBezTo>
                      <a:pt x="1" y="2609"/>
                      <a:pt x="13" y="2618"/>
                      <a:pt x="30" y="2618"/>
                    </a:cubicBezTo>
                    <a:cubicBezTo>
                      <a:pt x="48" y="2618"/>
                      <a:pt x="70" y="2609"/>
                      <a:pt x="81" y="2598"/>
                    </a:cubicBezTo>
                    <a:cubicBezTo>
                      <a:pt x="260" y="2397"/>
                      <a:pt x="407" y="2165"/>
                      <a:pt x="550" y="1942"/>
                    </a:cubicBezTo>
                    <a:cubicBezTo>
                      <a:pt x="693" y="1719"/>
                      <a:pt x="840" y="1496"/>
                      <a:pt x="987" y="1277"/>
                    </a:cubicBezTo>
                    <a:cubicBezTo>
                      <a:pt x="1264" y="871"/>
                      <a:pt x="1554" y="469"/>
                      <a:pt x="1777" y="32"/>
                    </a:cubicBezTo>
                    <a:cubicBezTo>
                      <a:pt x="1790" y="10"/>
                      <a:pt x="1778" y="0"/>
                      <a:pt x="176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3" name="Google Shape;793;p44">
                <a:extLst>
                  <a:ext uri="{FF2B5EF4-FFF2-40B4-BE49-F238E27FC236}">
                    <a16:creationId xmlns:a16="http://schemas.microsoft.com/office/drawing/2014/main" id="{21CF02C0-67B3-D49B-C0F1-2A3211DD7046}"/>
                  </a:ext>
                </a:extLst>
              </p:cNvPr>
              <p:cNvSpPr/>
              <p:nvPr/>
            </p:nvSpPr>
            <p:spPr>
              <a:xfrm>
                <a:off x="6241450" y="3608700"/>
                <a:ext cx="37475" cy="38650"/>
              </a:xfrm>
              <a:custGeom>
                <a:avLst/>
                <a:gdLst/>
                <a:ahLst/>
                <a:cxnLst/>
                <a:rect l="l" t="t" r="r" b="b"/>
                <a:pathLst>
                  <a:path w="1499" h="1546" extrusionOk="0">
                    <a:moveTo>
                      <a:pt x="1459" y="1"/>
                    </a:moveTo>
                    <a:cubicBezTo>
                      <a:pt x="1455" y="1"/>
                      <a:pt x="1451" y="1"/>
                      <a:pt x="1445" y="3"/>
                    </a:cubicBezTo>
                    <a:cubicBezTo>
                      <a:pt x="1306" y="34"/>
                      <a:pt x="1195" y="115"/>
                      <a:pt x="1088" y="208"/>
                    </a:cubicBezTo>
                    <a:cubicBezTo>
                      <a:pt x="949" y="324"/>
                      <a:pt x="824" y="463"/>
                      <a:pt x="704" y="597"/>
                    </a:cubicBezTo>
                    <a:cubicBezTo>
                      <a:pt x="449" y="882"/>
                      <a:pt x="235" y="1190"/>
                      <a:pt x="21" y="1498"/>
                    </a:cubicBezTo>
                    <a:cubicBezTo>
                      <a:pt x="0" y="1528"/>
                      <a:pt x="12" y="1545"/>
                      <a:pt x="32" y="1545"/>
                    </a:cubicBezTo>
                    <a:cubicBezTo>
                      <a:pt x="42" y="1545"/>
                      <a:pt x="55" y="1540"/>
                      <a:pt x="65" y="1530"/>
                    </a:cubicBezTo>
                    <a:cubicBezTo>
                      <a:pt x="315" y="1271"/>
                      <a:pt x="552" y="998"/>
                      <a:pt x="780" y="722"/>
                    </a:cubicBezTo>
                    <a:cubicBezTo>
                      <a:pt x="891" y="592"/>
                      <a:pt x="1003" y="463"/>
                      <a:pt x="1128" y="342"/>
                    </a:cubicBezTo>
                    <a:cubicBezTo>
                      <a:pt x="1221" y="253"/>
                      <a:pt x="1320" y="150"/>
                      <a:pt x="1431" y="83"/>
                    </a:cubicBezTo>
                    <a:cubicBezTo>
                      <a:pt x="1456" y="71"/>
                      <a:pt x="1498" y="1"/>
                      <a:pt x="145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4" name="Google Shape;794;p44">
                <a:extLst>
                  <a:ext uri="{FF2B5EF4-FFF2-40B4-BE49-F238E27FC236}">
                    <a16:creationId xmlns:a16="http://schemas.microsoft.com/office/drawing/2014/main" id="{9E1C694A-97F7-6C1A-F4F2-C5DE775CEC43}"/>
                  </a:ext>
                </a:extLst>
              </p:cNvPr>
              <p:cNvSpPr/>
              <p:nvPr/>
            </p:nvSpPr>
            <p:spPr>
              <a:xfrm>
                <a:off x="6258200" y="3587550"/>
                <a:ext cx="59150" cy="60075"/>
              </a:xfrm>
              <a:custGeom>
                <a:avLst/>
                <a:gdLst/>
                <a:ahLst/>
                <a:cxnLst/>
                <a:rect l="l" t="t" r="r" b="b"/>
                <a:pathLst>
                  <a:path w="2366" h="2403" extrusionOk="0">
                    <a:moveTo>
                      <a:pt x="2328" y="1"/>
                    </a:moveTo>
                    <a:cubicBezTo>
                      <a:pt x="2326" y="1"/>
                      <a:pt x="2325" y="1"/>
                      <a:pt x="2324" y="1"/>
                    </a:cubicBezTo>
                    <a:cubicBezTo>
                      <a:pt x="2132" y="14"/>
                      <a:pt x="1949" y="113"/>
                      <a:pt x="1792" y="215"/>
                    </a:cubicBezTo>
                    <a:cubicBezTo>
                      <a:pt x="1600" y="336"/>
                      <a:pt x="1426" y="487"/>
                      <a:pt x="1270" y="648"/>
                    </a:cubicBezTo>
                    <a:cubicBezTo>
                      <a:pt x="935" y="983"/>
                      <a:pt x="641" y="1362"/>
                      <a:pt x="377" y="1751"/>
                    </a:cubicBezTo>
                    <a:cubicBezTo>
                      <a:pt x="248" y="1947"/>
                      <a:pt x="141" y="2152"/>
                      <a:pt x="20" y="2353"/>
                    </a:cubicBezTo>
                    <a:cubicBezTo>
                      <a:pt x="0" y="2389"/>
                      <a:pt x="15" y="2402"/>
                      <a:pt x="38" y="2402"/>
                    </a:cubicBezTo>
                    <a:cubicBezTo>
                      <a:pt x="62" y="2402"/>
                      <a:pt x="94" y="2389"/>
                      <a:pt x="110" y="2371"/>
                    </a:cubicBezTo>
                    <a:cubicBezTo>
                      <a:pt x="275" y="2166"/>
                      <a:pt x="444" y="1965"/>
                      <a:pt x="601" y="1751"/>
                    </a:cubicBezTo>
                    <a:cubicBezTo>
                      <a:pt x="770" y="1528"/>
                      <a:pt x="931" y="1295"/>
                      <a:pt x="1114" y="1081"/>
                    </a:cubicBezTo>
                    <a:cubicBezTo>
                      <a:pt x="1288" y="871"/>
                      <a:pt x="1480" y="675"/>
                      <a:pt x="1685" y="501"/>
                    </a:cubicBezTo>
                    <a:cubicBezTo>
                      <a:pt x="1877" y="331"/>
                      <a:pt x="2096" y="206"/>
                      <a:pt x="2315" y="77"/>
                    </a:cubicBezTo>
                    <a:cubicBezTo>
                      <a:pt x="2332" y="64"/>
                      <a:pt x="2366" y="1"/>
                      <a:pt x="232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5" name="Google Shape;795;p44">
                <a:extLst>
                  <a:ext uri="{FF2B5EF4-FFF2-40B4-BE49-F238E27FC236}">
                    <a16:creationId xmlns:a16="http://schemas.microsoft.com/office/drawing/2014/main" id="{2AEA9397-E9D2-7E3B-0581-D0E71A39F0DD}"/>
                  </a:ext>
                </a:extLst>
              </p:cNvPr>
              <p:cNvSpPr/>
              <p:nvPr/>
            </p:nvSpPr>
            <p:spPr>
              <a:xfrm>
                <a:off x="6290650" y="3581850"/>
                <a:ext cx="55550" cy="45075"/>
              </a:xfrm>
              <a:custGeom>
                <a:avLst/>
                <a:gdLst/>
                <a:ahLst/>
                <a:cxnLst/>
                <a:rect l="l" t="t" r="r" b="b"/>
                <a:pathLst>
                  <a:path w="2222" h="1803" extrusionOk="0">
                    <a:moveTo>
                      <a:pt x="2181" y="1"/>
                    </a:moveTo>
                    <a:cubicBezTo>
                      <a:pt x="2179" y="1"/>
                      <a:pt x="2176" y="1"/>
                      <a:pt x="2173" y="1"/>
                    </a:cubicBezTo>
                    <a:cubicBezTo>
                      <a:pt x="1722" y="113"/>
                      <a:pt x="1325" y="376"/>
                      <a:pt x="976" y="671"/>
                    </a:cubicBezTo>
                    <a:cubicBezTo>
                      <a:pt x="624" y="970"/>
                      <a:pt x="271" y="1318"/>
                      <a:pt x="30" y="1720"/>
                    </a:cubicBezTo>
                    <a:cubicBezTo>
                      <a:pt x="1" y="1770"/>
                      <a:pt x="22" y="1802"/>
                      <a:pt x="56" y="1802"/>
                    </a:cubicBezTo>
                    <a:cubicBezTo>
                      <a:pt x="74" y="1802"/>
                      <a:pt x="95" y="1793"/>
                      <a:pt x="115" y="1773"/>
                    </a:cubicBezTo>
                    <a:cubicBezTo>
                      <a:pt x="427" y="1456"/>
                      <a:pt x="700" y="1108"/>
                      <a:pt x="1034" y="818"/>
                    </a:cubicBezTo>
                    <a:cubicBezTo>
                      <a:pt x="1374" y="515"/>
                      <a:pt x="1758" y="274"/>
                      <a:pt x="2164" y="73"/>
                    </a:cubicBezTo>
                    <a:cubicBezTo>
                      <a:pt x="2185" y="64"/>
                      <a:pt x="2222" y="1"/>
                      <a:pt x="218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6" name="Google Shape;796;p44">
                <a:extLst>
                  <a:ext uri="{FF2B5EF4-FFF2-40B4-BE49-F238E27FC236}">
                    <a16:creationId xmlns:a16="http://schemas.microsoft.com/office/drawing/2014/main" id="{91930505-A296-0BD4-E869-7D487E149CFC}"/>
                  </a:ext>
                </a:extLst>
              </p:cNvPr>
              <p:cNvSpPr/>
              <p:nvPr/>
            </p:nvSpPr>
            <p:spPr>
              <a:xfrm>
                <a:off x="6316500" y="3583125"/>
                <a:ext cx="43775" cy="31500"/>
              </a:xfrm>
              <a:custGeom>
                <a:avLst/>
                <a:gdLst/>
                <a:ahLst/>
                <a:cxnLst/>
                <a:rect l="l" t="t" r="r" b="b"/>
                <a:pathLst>
                  <a:path w="1751" h="1260" extrusionOk="0">
                    <a:moveTo>
                      <a:pt x="1539" y="0"/>
                    </a:moveTo>
                    <a:cubicBezTo>
                      <a:pt x="1519" y="0"/>
                      <a:pt x="1499" y="1"/>
                      <a:pt x="1478" y="4"/>
                    </a:cubicBezTo>
                    <a:cubicBezTo>
                      <a:pt x="1402" y="17"/>
                      <a:pt x="1331" y="40"/>
                      <a:pt x="1255" y="66"/>
                    </a:cubicBezTo>
                    <a:cubicBezTo>
                      <a:pt x="1081" y="133"/>
                      <a:pt x="916" y="240"/>
                      <a:pt x="768" y="352"/>
                    </a:cubicBezTo>
                    <a:cubicBezTo>
                      <a:pt x="451" y="584"/>
                      <a:pt x="192" y="870"/>
                      <a:pt x="14" y="1222"/>
                    </a:cubicBezTo>
                    <a:cubicBezTo>
                      <a:pt x="1" y="1249"/>
                      <a:pt x="14" y="1259"/>
                      <a:pt x="31" y="1259"/>
                    </a:cubicBezTo>
                    <a:cubicBezTo>
                      <a:pt x="44" y="1259"/>
                      <a:pt x="58" y="1254"/>
                      <a:pt x="67" y="1245"/>
                    </a:cubicBezTo>
                    <a:cubicBezTo>
                      <a:pt x="188" y="1120"/>
                      <a:pt x="313" y="1008"/>
                      <a:pt x="438" y="888"/>
                    </a:cubicBezTo>
                    <a:cubicBezTo>
                      <a:pt x="563" y="772"/>
                      <a:pt x="688" y="651"/>
                      <a:pt x="826" y="544"/>
                    </a:cubicBezTo>
                    <a:cubicBezTo>
                      <a:pt x="951" y="441"/>
                      <a:pt x="1085" y="352"/>
                      <a:pt x="1228" y="281"/>
                    </a:cubicBezTo>
                    <a:cubicBezTo>
                      <a:pt x="1357" y="209"/>
                      <a:pt x="1509" y="138"/>
                      <a:pt x="1656" y="115"/>
                    </a:cubicBezTo>
                    <a:cubicBezTo>
                      <a:pt x="1692" y="107"/>
                      <a:pt x="1750" y="26"/>
                      <a:pt x="1692" y="17"/>
                    </a:cubicBezTo>
                    <a:cubicBezTo>
                      <a:pt x="1637" y="8"/>
                      <a:pt x="1590" y="0"/>
                      <a:pt x="153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7" name="Google Shape;797;p44">
                <a:extLst>
                  <a:ext uri="{FF2B5EF4-FFF2-40B4-BE49-F238E27FC236}">
                    <a16:creationId xmlns:a16="http://schemas.microsoft.com/office/drawing/2014/main" id="{FE5D5762-70E6-3FD3-9DD8-2AA29EA29B09}"/>
                  </a:ext>
                </a:extLst>
              </p:cNvPr>
              <p:cNvSpPr/>
              <p:nvPr/>
            </p:nvSpPr>
            <p:spPr>
              <a:xfrm>
                <a:off x="6354550" y="3579575"/>
                <a:ext cx="32600" cy="24225"/>
              </a:xfrm>
              <a:custGeom>
                <a:avLst/>
                <a:gdLst/>
                <a:ahLst/>
                <a:cxnLst/>
                <a:rect l="l" t="t" r="r" b="b"/>
                <a:pathLst>
                  <a:path w="1304" h="969" extrusionOk="0">
                    <a:moveTo>
                      <a:pt x="1186" y="0"/>
                    </a:moveTo>
                    <a:cubicBezTo>
                      <a:pt x="1151" y="0"/>
                      <a:pt x="1118" y="3"/>
                      <a:pt x="1081" y="12"/>
                    </a:cubicBezTo>
                    <a:cubicBezTo>
                      <a:pt x="1014" y="25"/>
                      <a:pt x="951" y="48"/>
                      <a:pt x="884" y="74"/>
                    </a:cubicBezTo>
                    <a:cubicBezTo>
                      <a:pt x="759" y="128"/>
                      <a:pt x="639" y="204"/>
                      <a:pt x="532" y="284"/>
                    </a:cubicBezTo>
                    <a:cubicBezTo>
                      <a:pt x="411" y="365"/>
                      <a:pt x="304" y="463"/>
                      <a:pt x="210" y="570"/>
                    </a:cubicBezTo>
                    <a:cubicBezTo>
                      <a:pt x="152" y="632"/>
                      <a:pt x="103" y="699"/>
                      <a:pt x="63" y="771"/>
                    </a:cubicBezTo>
                    <a:cubicBezTo>
                      <a:pt x="41" y="811"/>
                      <a:pt x="1" y="873"/>
                      <a:pt x="1" y="936"/>
                    </a:cubicBezTo>
                    <a:cubicBezTo>
                      <a:pt x="1" y="961"/>
                      <a:pt x="18" y="969"/>
                      <a:pt x="37" y="969"/>
                    </a:cubicBezTo>
                    <a:cubicBezTo>
                      <a:pt x="48" y="969"/>
                      <a:pt x="59" y="966"/>
                      <a:pt x="68" y="963"/>
                    </a:cubicBezTo>
                    <a:cubicBezTo>
                      <a:pt x="126" y="940"/>
                      <a:pt x="170" y="896"/>
                      <a:pt x="210" y="869"/>
                    </a:cubicBezTo>
                    <a:cubicBezTo>
                      <a:pt x="242" y="847"/>
                      <a:pt x="268" y="815"/>
                      <a:pt x="300" y="793"/>
                    </a:cubicBezTo>
                    <a:lnTo>
                      <a:pt x="300" y="793"/>
                    </a:lnTo>
                    <a:cubicBezTo>
                      <a:pt x="294" y="798"/>
                      <a:pt x="292" y="800"/>
                      <a:pt x="292" y="800"/>
                    </a:cubicBezTo>
                    <a:cubicBezTo>
                      <a:pt x="294" y="800"/>
                      <a:pt x="326" y="775"/>
                      <a:pt x="326" y="775"/>
                    </a:cubicBezTo>
                    <a:cubicBezTo>
                      <a:pt x="344" y="762"/>
                      <a:pt x="358" y="748"/>
                      <a:pt x="371" y="735"/>
                    </a:cubicBezTo>
                    <a:cubicBezTo>
                      <a:pt x="398" y="713"/>
                      <a:pt x="420" y="690"/>
                      <a:pt x="442" y="673"/>
                    </a:cubicBezTo>
                    <a:cubicBezTo>
                      <a:pt x="447" y="668"/>
                      <a:pt x="450" y="665"/>
                      <a:pt x="451" y="664"/>
                    </a:cubicBezTo>
                    <a:cubicBezTo>
                      <a:pt x="469" y="646"/>
                      <a:pt x="492" y="628"/>
                      <a:pt x="509" y="610"/>
                    </a:cubicBezTo>
                    <a:cubicBezTo>
                      <a:pt x="523" y="601"/>
                      <a:pt x="536" y="592"/>
                      <a:pt x="545" y="583"/>
                    </a:cubicBezTo>
                    <a:cubicBezTo>
                      <a:pt x="550" y="579"/>
                      <a:pt x="552" y="577"/>
                      <a:pt x="552" y="577"/>
                    </a:cubicBezTo>
                    <a:lnTo>
                      <a:pt x="552" y="577"/>
                    </a:lnTo>
                    <a:cubicBezTo>
                      <a:pt x="552" y="577"/>
                      <a:pt x="538" y="588"/>
                      <a:pt x="537" y="588"/>
                    </a:cubicBezTo>
                    <a:cubicBezTo>
                      <a:pt x="537" y="588"/>
                      <a:pt x="541" y="585"/>
                      <a:pt x="554" y="574"/>
                    </a:cubicBezTo>
                    <a:cubicBezTo>
                      <a:pt x="576" y="557"/>
                      <a:pt x="603" y="534"/>
                      <a:pt x="625" y="516"/>
                    </a:cubicBezTo>
                    <a:cubicBezTo>
                      <a:pt x="719" y="440"/>
                      <a:pt x="817" y="374"/>
                      <a:pt x="920" y="307"/>
                    </a:cubicBezTo>
                    <a:cubicBezTo>
                      <a:pt x="969" y="275"/>
                      <a:pt x="1023" y="240"/>
                      <a:pt x="1076" y="208"/>
                    </a:cubicBezTo>
                    <a:cubicBezTo>
                      <a:pt x="1130" y="173"/>
                      <a:pt x="1183" y="132"/>
                      <a:pt x="1237" y="92"/>
                    </a:cubicBezTo>
                    <a:cubicBezTo>
                      <a:pt x="1264" y="74"/>
                      <a:pt x="1304" y="7"/>
                      <a:pt x="1250" y="3"/>
                    </a:cubicBezTo>
                    <a:cubicBezTo>
                      <a:pt x="1228" y="1"/>
                      <a:pt x="1206" y="0"/>
                      <a:pt x="118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8" name="Google Shape;798;p44">
                <a:extLst>
                  <a:ext uri="{FF2B5EF4-FFF2-40B4-BE49-F238E27FC236}">
                    <a16:creationId xmlns:a16="http://schemas.microsoft.com/office/drawing/2014/main" id="{675249DB-B171-FC14-26B0-B8658CB96A5E}"/>
                  </a:ext>
                </a:extLst>
              </p:cNvPr>
              <p:cNvSpPr/>
              <p:nvPr/>
            </p:nvSpPr>
            <p:spPr>
              <a:xfrm>
                <a:off x="6379950" y="3578250"/>
                <a:ext cx="32625" cy="23050"/>
              </a:xfrm>
              <a:custGeom>
                <a:avLst/>
                <a:gdLst/>
                <a:ahLst/>
                <a:cxnLst/>
                <a:rect l="l" t="t" r="r" b="b"/>
                <a:pathLst>
                  <a:path w="1305" h="922" extrusionOk="0">
                    <a:moveTo>
                      <a:pt x="1121" y="0"/>
                    </a:moveTo>
                    <a:cubicBezTo>
                      <a:pt x="1077" y="0"/>
                      <a:pt x="1029" y="14"/>
                      <a:pt x="989" y="25"/>
                    </a:cubicBezTo>
                    <a:cubicBezTo>
                      <a:pt x="850" y="60"/>
                      <a:pt x="725" y="132"/>
                      <a:pt x="609" y="212"/>
                    </a:cubicBezTo>
                    <a:cubicBezTo>
                      <a:pt x="484" y="302"/>
                      <a:pt x="364" y="404"/>
                      <a:pt x="257" y="516"/>
                    </a:cubicBezTo>
                    <a:cubicBezTo>
                      <a:pt x="159" y="618"/>
                      <a:pt x="78" y="752"/>
                      <a:pt x="16" y="877"/>
                    </a:cubicBezTo>
                    <a:cubicBezTo>
                      <a:pt x="1" y="904"/>
                      <a:pt x="16" y="921"/>
                      <a:pt x="36" y="921"/>
                    </a:cubicBezTo>
                    <a:cubicBezTo>
                      <a:pt x="45" y="921"/>
                      <a:pt x="56" y="917"/>
                      <a:pt x="65" y="909"/>
                    </a:cubicBezTo>
                    <a:cubicBezTo>
                      <a:pt x="154" y="837"/>
                      <a:pt x="248" y="766"/>
                      <a:pt x="342" y="694"/>
                    </a:cubicBezTo>
                    <a:cubicBezTo>
                      <a:pt x="408" y="636"/>
                      <a:pt x="449" y="601"/>
                      <a:pt x="507" y="547"/>
                    </a:cubicBezTo>
                    <a:cubicBezTo>
                      <a:pt x="547" y="516"/>
                      <a:pt x="533" y="525"/>
                      <a:pt x="565" y="498"/>
                    </a:cubicBezTo>
                    <a:cubicBezTo>
                      <a:pt x="591" y="476"/>
                      <a:pt x="614" y="458"/>
                      <a:pt x="641" y="440"/>
                    </a:cubicBezTo>
                    <a:cubicBezTo>
                      <a:pt x="734" y="368"/>
                      <a:pt x="824" y="306"/>
                      <a:pt x="917" y="261"/>
                    </a:cubicBezTo>
                    <a:cubicBezTo>
                      <a:pt x="993" y="218"/>
                      <a:pt x="1078" y="206"/>
                      <a:pt x="1156" y="163"/>
                    </a:cubicBezTo>
                    <a:lnTo>
                      <a:pt x="1181" y="163"/>
                    </a:lnTo>
                    <a:cubicBezTo>
                      <a:pt x="1182" y="163"/>
                      <a:pt x="1183" y="163"/>
                      <a:pt x="1184" y="163"/>
                    </a:cubicBezTo>
                    <a:cubicBezTo>
                      <a:pt x="1225" y="163"/>
                      <a:pt x="1304" y="78"/>
                      <a:pt x="1248" y="52"/>
                    </a:cubicBezTo>
                    <a:cubicBezTo>
                      <a:pt x="1248" y="52"/>
                      <a:pt x="1232" y="45"/>
                      <a:pt x="1226" y="44"/>
                    </a:cubicBezTo>
                    <a:lnTo>
                      <a:pt x="1226" y="44"/>
                    </a:lnTo>
                    <a:cubicBezTo>
                      <a:pt x="1222" y="39"/>
                      <a:pt x="1215" y="32"/>
                      <a:pt x="1212" y="29"/>
                    </a:cubicBezTo>
                    <a:cubicBezTo>
                      <a:pt x="1199" y="16"/>
                      <a:pt x="1172" y="7"/>
                      <a:pt x="1149" y="2"/>
                    </a:cubicBezTo>
                    <a:cubicBezTo>
                      <a:pt x="1140" y="1"/>
                      <a:pt x="1131" y="0"/>
                      <a:pt x="1121"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9" name="Google Shape;799;p44">
                <a:extLst>
                  <a:ext uri="{FF2B5EF4-FFF2-40B4-BE49-F238E27FC236}">
                    <a16:creationId xmlns:a16="http://schemas.microsoft.com/office/drawing/2014/main" id="{A32E055E-48E4-AB97-8989-C8718C10F26E}"/>
                  </a:ext>
                </a:extLst>
              </p:cNvPr>
              <p:cNvSpPr/>
              <p:nvPr/>
            </p:nvSpPr>
            <p:spPr>
              <a:xfrm>
                <a:off x="6422025" y="3574250"/>
                <a:ext cx="25700" cy="15900"/>
              </a:xfrm>
              <a:custGeom>
                <a:avLst/>
                <a:gdLst/>
                <a:ahLst/>
                <a:cxnLst/>
                <a:rect l="l" t="t" r="r" b="b"/>
                <a:pathLst>
                  <a:path w="1028" h="636" extrusionOk="0">
                    <a:moveTo>
                      <a:pt x="794" y="1"/>
                    </a:moveTo>
                    <a:cubicBezTo>
                      <a:pt x="703" y="1"/>
                      <a:pt x="609" y="33"/>
                      <a:pt x="524" y="69"/>
                    </a:cubicBezTo>
                    <a:cubicBezTo>
                      <a:pt x="440" y="109"/>
                      <a:pt x="355" y="167"/>
                      <a:pt x="279" y="225"/>
                    </a:cubicBezTo>
                    <a:cubicBezTo>
                      <a:pt x="234" y="261"/>
                      <a:pt x="190" y="301"/>
                      <a:pt x="149" y="341"/>
                    </a:cubicBezTo>
                    <a:cubicBezTo>
                      <a:pt x="110" y="385"/>
                      <a:pt x="67" y="432"/>
                      <a:pt x="48" y="488"/>
                    </a:cubicBezTo>
                    <a:lnTo>
                      <a:pt x="48" y="488"/>
                    </a:lnTo>
                    <a:cubicBezTo>
                      <a:pt x="29" y="517"/>
                      <a:pt x="13" y="546"/>
                      <a:pt x="7" y="582"/>
                    </a:cubicBezTo>
                    <a:cubicBezTo>
                      <a:pt x="0" y="615"/>
                      <a:pt x="20" y="635"/>
                      <a:pt x="45" y="635"/>
                    </a:cubicBezTo>
                    <a:cubicBezTo>
                      <a:pt x="54" y="635"/>
                      <a:pt x="64" y="633"/>
                      <a:pt x="74" y="627"/>
                    </a:cubicBezTo>
                    <a:cubicBezTo>
                      <a:pt x="103" y="609"/>
                      <a:pt x="131" y="589"/>
                      <a:pt x="157" y="568"/>
                    </a:cubicBezTo>
                    <a:lnTo>
                      <a:pt x="157" y="568"/>
                    </a:lnTo>
                    <a:cubicBezTo>
                      <a:pt x="201" y="548"/>
                      <a:pt x="238" y="512"/>
                      <a:pt x="274" y="475"/>
                    </a:cubicBezTo>
                    <a:cubicBezTo>
                      <a:pt x="283" y="470"/>
                      <a:pt x="292" y="462"/>
                      <a:pt x="301" y="457"/>
                    </a:cubicBezTo>
                    <a:cubicBezTo>
                      <a:pt x="303" y="455"/>
                      <a:pt x="304" y="454"/>
                      <a:pt x="305" y="453"/>
                    </a:cubicBezTo>
                    <a:lnTo>
                      <a:pt x="305" y="453"/>
                    </a:lnTo>
                    <a:cubicBezTo>
                      <a:pt x="305" y="453"/>
                      <a:pt x="306" y="453"/>
                      <a:pt x="306" y="453"/>
                    </a:cubicBezTo>
                    <a:cubicBezTo>
                      <a:pt x="319" y="439"/>
                      <a:pt x="332" y="426"/>
                      <a:pt x="350" y="417"/>
                    </a:cubicBezTo>
                    <a:cubicBezTo>
                      <a:pt x="381" y="390"/>
                      <a:pt x="417" y="363"/>
                      <a:pt x="453" y="341"/>
                    </a:cubicBezTo>
                    <a:cubicBezTo>
                      <a:pt x="465" y="328"/>
                      <a:pt x="482" y="320"/>
                      <a:pt x="495" y="311"/>
                    </a:cubicBezTo>
                    <a:lnTo>
                      <a:pt x="495" y="311"/>
                    </a:lnTo>
                    <a:cubicBezTo>
                      <a:pt x="494" y="312"/>
                      <a:pt x="494" y="312"/>
                      <a:pt x="495" y="312"/>
                    </a:cubicBezTo>
                    <a:cubicBezTo>
                      <a:pt x="496" y="312"/>
                      <a:pt x="504" y="308"/>
                      <a:pt x="503" y="308"/>
                    </a:cubicBezTo>
                    <a:lnTo>
                      <a:pt x="503" y="308"/>
                    </a:lnTo>
                    <a:cubicBezTo>
                      <a:pt x="502" y="308"/>
                      <a:pt x="501" y="308"/>
                      <a:pt x="498" y="310"/>
                    </a:cubicBezTo>
                    <a:cubicBezTo>
                      <a:pt x="497" y="310"/>
                      <a:pt x="496" y="311"/>
                      <a:pt x="495" y="311"/>
                    </a:cubicBezTo>
                    <a:lnTo>
                      <a:pt x="495" y="311"/>
                    </a:lnTo>
                    <a:cubicBezTo>
                      <a:pt x="496" y="310"/>
                      <a:pt x="498" y="309"/>
                      <a:pt x="502" y="305"/>
                    </a:cubicBezTo>
                    <a:cubicBezTo>
                      <a:pt x="515" y="301"/>
                      <a:pt x="524" y="292"/>
                      <a:pt x="533" y="287"/>
                    </a:cubicBezTo>
                    <a:cubicBezTo>
                      <a:pt x="538" y="285"/>
                      <a:pt x="541" y="283"/>
                      <a:pt x="543" y="281"/>
                    </a:cubicBezTo>
                    <a:lnTo>
                      <a:pt x="543" y="281"/>
                    </a:lnTo>
                    <a:cubicBezTo>
                      <a:pt x="546" y="280"/>
                      <a:pt x="550" y="279"/>
                      <a:pt x="551" y="279"/>
                    </a:cubicBezTo>
                    <a:cubicBezTo>
                      <a:pt x="560" y="274"/>
                      <a:pt x="569" y="270"/>
                      <a:pt x="578" y="265"/>
                    </a:cubicBezTo>
                    <a:cubicBezTo>
                      <a:pt x="591" y="256"/>
                      <a:pt x="609" y="247"/>
                      <a:pt x="627" y="238"/>
                    </a:cubicBezTo>
                    <a:cubicBezTo>
                      <a:pt x="636" y="238"/>
                      <a:pt x="640" y="234"/>
                      <a:pt x="649" y="229"/>
                    </a:cubicBezTo>
                    <a:cubicBezTo>
                      <a:pt x="649" y="229"/>
                      <a:pt x="657" y="227"/>
                      <a:pt x="662" y="225"/>
                    </a:cubicBezTo>
                    <a:lnTo>
                      <a:pt x="662" y="225"/>
                    </a:lnTo>
                    <a:cubicBezTo>
                      <a:pt x="660" y="226"/>
                      <a:pt x="659" y="226"/>
                      <a:pt x="659" y="226"/>
                    </a:cubicBezTo>
                    <a:cubicBezTo>
                      <a:pt x="659" y="226"/>
                      <a:pt x="677" y="220"/>
                      <a:pt x="681" y="220"/>
                    </a:cubicBezTo>
                    <a:cubicBezTo>
                      <a:pt x="689" y="216"/>
                      <a:pt x="703" y="212"/>
                      <a:pt x="716" y="207"/>
                    </a:cubicBezTo>
                    <a:cubicBezTo>
                      <a:pt x="722" y="205"/>
                      <a:pt x="726" y="204"/>
                      <a:pt x="728" y="203"/>
                    </a:cubicBezTo>
                    <a:lnTo>
                      <a:pt x="728" y="203"/>
                    </a:lnTo>
                    <a:cubicBezTo>
                      <a:pt x="729" y="203"/>
                      <a:pt x="729" y="203"/>
                      <a:pt x="730" y="203"/>
                    </a:cubicBezTo>
                    <a:cubicBezTo>
                      <a:pt x="739" y="198"/>
                      <a:pt x="743" y="198"/>
                      <a:pt x="752" y="198"/>
                    </a:cubicBezTo>
                    <a:cubicBezTo>
                      <a:pt x="765" y="194"/>
                      <a:pt x="783" y="189"/>
                      <a:pt x="801" y="185"/>
                    </a:cubicBezTo>
                    <a:cubicBezTo>
                      <a:pt x="812" y="183"/>
                      <a:pt x="826" y="181"/>
                      <a:pt x="840" y="181"/>
                    </a:cubicBezTo>
                    <a:cubicBezTo>
                      <a:pt x="854" y="181"/>
                      <a:pt x="868" y="183"/>
                      <a:pt x="881" y="185"/>
                    </a:cubicBezTo>
                    <a:cubicBezTo>
                      <a:pt x="883" y="185"/>
                      <a:pt x="884" y="185"/>
                      <a:pt x="885" y="185"/>
                    </a:cubicBezTo>
                    <a:cubicBezTo>
                      <a:pt x="939" y="185"/>
                      <a:pt x="1027" y="86"/>
                      <a:pt x="962" y="46"/>
                    </a:cubicBezTo>
                    <a:cubicBezTo>
                      <a:pt x="908" y="14"/>
                      <a:pt x="852" y="1"/>
                      <a:pt x="79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0" name="Google Shape;800;p44">
                <a:extLst>
                  <a:ext uri="{FF2B5EF4-FFF2-40B4-BE49-F238E27FC236}">
                    <a16:creationId xmlns:a16="http://schemas.microsoft.com/office/drawing/2014/main" id="{C4EF097A-894B-B5B4-7E5E-AFBE92452BBC}"/>
                  </a:ext>
                </a:extLst>
              </p:cNvPr>
              <p:cNvSpPr/>
              <p:nvPr/>
            </p:nvSpPr>
            <p:spPr>
              <a:xfrm>
                <a:off x="6446500" y="3579975"/>
                <a:ext cx="12200" cy="8600"/>
              </a:xfrm>
              <a:custGeom>
                <a:avLst/>
                <a:gdLst/>
                <a:ahLst/>
                <a:cxnLst/>
                <a:rect l="l" t="t" r="r" b="b"/>
                <a:pathLst>
                  <a:path w="488" h="344" extrusionOk="0">
                    <a:moveTo>
                      <a:pt x="161" y="125"/>
                    </a:moveTo>
                    <a:lnTo>
                      <a:pt x="161" y="125"/>
                    </a:lnTo>
                    <a:cubicBezTo>
                      <a:pt x="159" y="127"/>
                      <a:pt x="156" y="129"/>
                      <a:pt x="153" y="130"/>
                    </a:cubicBezTo>
                    <a:lnTo>
                      <a:pt x="153" y="130"/>
                    </a:lnTo>
                    <a:cubicBezTo>
                      <a:pt x="156" y="128"/>
                      <a:pt x="159" y="127"/>
                      <a:pt x="161" y="125"/>
                    </a:cubicBezTo>
                    <a:close/>
                    <a:moveTo>
                      <a:pt x="83" y="196"/>
                    </a:moveTo>
                    <a:cubicBezTo>
                      <a:pt x="76" y="205"/>
                      <a:pt x="71" y="215"/>
                      <a:pt x="61" y="229"/>
                    </a:cubicBezTo>
                    <a:lnTo>
                      <a:pt x="61" y="229"/>
                    </a:lnTo>
                    <a:cubicBezTo>
                      <a:pt x="63" y="225"/>
                      <a:pt x="67" y="218"/>
                      <a:pt x="72" y="210"/>
                    </a:cubicBezTo>
                    <a:lnTo>
                      <a:pt x="83" y="196"/>
                    </a:lnTo>
                    <a:close/>
                    <a:moveTo>
                      <a:pt x="121" y="335"/>
                    </a:moveTo>
                    <a:lnTo>
                      <a:pt x="121" y="335"/>
                    </a:lnTo>
                    <a:cubicBezTo>
                      <a:pt x="115" y="338"/>
                      <a:pt x="109" y="339"/>
                      <a:pt x="102" y="340"/>
                    </a:cubicBezTo>
                    <a:lnTo>
                      <a:pt x="102" y="340"/>
                    </a:lnTo>
                    <a:cubicBezTo>
                      <a:pt x="109" y="338"/>
                      <a:pt x="115" y="336"/>
                      <a:pt x="121" y="335"/>
                    </a:cubicBezTo>
                    <a:close/>
                    <a:moveTo>
                      <a:pt x="393" y="0"/>
                    </a:moveTo>
                    <a:cubicBezTo>
                      <a:pt x="376" y="0"/>
                      <a:pt x="358" y="5"/>
                      <a:pt x="344" y="9"/>
                    </a:cubicBezTo>
                    <a:cubicBezTo>
                      <a:pt x="309" y="27"/>
                      <a:pt x="273" y="41"/>
                      <a:pt x="242" y="63"/>
                    </a:cubicBezTo>
                    <a:cubicBezTo>
                      <a:pt x="228" y="72"/>
                      <a:pt x="215" y="81"/>
                      <a:pt x="201" y="90"/>
                    </a:cubicBezTo>
                    <a:cubicBezTo>
                      <a:pt x="179" y="105"/>
                      <a:pt x="159" y="123"/>
                      <a:pt x="140" y="139"/>
                    </a:cubicBezTo>
                    <a:lnTo>
                      <a:pt x="140" y="139"/>
                    </a:lnTo>
                    <a:cubicBezTo>
                      <a:pt x="125" y="150"/>
                      <a:pt x="111" y="162"/>
                      <a:pt x="99" y="175"/>
                    </a:cubicBezTo>
                    <a:cubicBezTo>
                      <a:pt x="93" y="182"/>
                      <a:pt x="89" y="188"/>
                      <a:pt x="85" y="193"/>
                    </a:cubicBezTo>
                    <a:lnTo>
                      <a:pt x="85" y="193"/>
                    </a:lnTo>
                    <a:cubicBezTo>
                      <a:pt x="76" y="202"/>
                      <a:pt x="72" y="210"/>
                      <a:pt x="63" y="219"/>
                    </a:cubicBezTo>
                    <a:cubicBezTo>
                      <a:pt x="41" y="246"/>
                      <a:pt x="1" y="317"/>
                      <a:pt x="54" y="340"/>
                    </a:cubicBezTo>
                    <a:cubicBezTo>
                      <a:pt x="61" y="342"/>
                      <a:pt x="68" y="343"/>
                      <a:pt x="75" y="343"/>
                    </a:cubicBezTo>
                    <a:cubicBezTo>
                      <a:pt x="83" y="343"/>
                      <a:pt x="92" y="342"/>
                      <a:pt x="100" y="340"/>
                    </a:cubicBezTo>
                    <a:lnTo>
                      <a:pt x="100" y="340"/>
                    </a:lnTo>
                    <a:cubicBezTo>
                      <a:pt x="101" y="340"/>
                      <a:pt x="103" y="340"/>
                      <a:pt x="105" y="340"/>
                    </a:cubicBezTo>
                    <a:cubicBezTo>
                      <a:pt x="140" y="340"/>
                      <a:pt x="169" y="320"/>
                      <a:pt x="197" y="304"/>
                    </a:cubicBezTo>
                    <a:cubicBezTo>
                      <a:pt x="228" y="286"/>
                      <a:pt x="260" y="273"/>
                      <a:pt x="286" y="246"/>
                    </a:cubicBezTo>
                    <a:cubicBezTo>
                      <a:pt x="313" y="228"/>
                      <a:pt x="340" y="201"/>
                      <a:pt x="362" y="179"/>
                    </a:cubicBezTo>
                    <a:cubicBezTo>
                      <a:pt x="368" y="173"/>
                      <a:pt x="374" y="167"/>
                      <a:pt x="381" y="161"/>
                    </a:cubicBezTo>
                    <a:lnTo>
                      <a:pt x="381" y="161"/>
                    </a:lnTo>
                    <a:cubicBezTo>
                      <a:pt x="401" y="158"/>
                      <a:pt x="417" y="142"/>
                      <a:pt x="429" y="125"/>
                    </a:cubicBezTo>
                    <a:cubicBezTo>
                      <a:pt x="451" y="99"/>
                      <a:pt x="487" y="50"/>
                      <a:pt x="460" y="14"/>
                    </a:cubicBezTo>
                    <a:cubicBezTo>
                      <a:pt x="451" y="5"/>
                      <a:pt x="443" y="5"/>
                      <a:pt x="434" y="5"/>
                    </a:cubicBezTo>
                    <a:lnTo>
                      <a:pt x="420" y="5"/>
                    </a:lnTo>
                    <a:cubicBezTo>
                      <a:pt x="451" y="5"/>
                      <a:pt x="420" y="5"/>
                      <a:pt x="411" y="0"/>
                    </a:cubicBezTo>
                    <a:lnTo>
                      <a:pt x="398" y="0"/>
                    </a:lnTo>
                    <a:cubicBezTo>
                      <a:pt x="398" y="0"/>
                      <a:pt x="398" y="1"/>
                      <a:pt x="398" y="1"/>
                    </a:cubicBezTo>
                    <a:lnTo>
                      <a:pt x="398" y="1"/>
                    </a:lnTo>
                    <a:cubicBezTo>
                      <a:pt x="397" y="0"/>
                      <a:pt x="395" y="0"/>
                      <a:pt x="39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1" name="Google Shape;801;p44">
                <a:extLst>
                  <a:ext uri="{FF2B5EF4-FFF2-40B4-BE49-F238E27FC236}">
                    <a16:creationId xmlns:a16="http://schemas.microsoft.com/office/drawing/2014/main" id="{98794BE1-A7F7-A2EE-8A88-963A362F5D10}"/>
                  </a:ext>
                </a:extLst>
              </p:cNvPr>
              <p:cNvSpPr/>
              <p:nvPr/>
            </p:nvSpPr>
            <p:spPr>
              <a:xfrm>
                <a:off x="6174675" y="3588900"/>
                <a:ext cx="55600" cy="83175"/>
              </a:xfrm>
              <a:custGeom>
                <a:avLst/>
                <a:gdLst/>
                <a:ahLst/>
                <a:cxnLst/>
                <a:rect l="l" t="t" r="r" b="b"/>
                <a:pathLst>
                  <a:path w="2224" h="3327" extrusionOk="0">
                    <a:moveTo>
                      <a:pt x="527" y="166"/>
                    </a:moveTo>
                    <a:cubicBezTo>
                      <a:pt x="529" y="170"/>
                      <a:pt x="530" y="172"/>
                      <a:pt x="531" y="174"/>
                    </a:cubicBezTo>
                    <a:lnTo>
                      <a:pt x="531" y="174"/>
                    </a:lnTo>
                    <a:cubicBezTo>
                      <a:pt x="529" y="171"/>
                      <a:pt x="528" y="169"/>
                      <a:pt x="527" y="166"/>
                    </a:cubicBezTo>
                    <a:close/>
                    <a:moveTo>
                      <a:pt x="55" y="215"/>
                    </a:moveTo>
                    <a:lnTo>
                      <a:pt x="55" y="215"/>
                    </a:lnTo>
                    <a:cubicBezTo>
                      <a:pt x="55" y="215"/>
                      <a:pt x="54" y="218"/>
                      <a:pt x="49" y="228"/>
                    </a:cubicBezTo>
                    <a:cubicBezTo>
                      <a:pt x="49" y="225"/>
                      <a:pt x="55" y="215"/>
                      <a:pt x="55" y="215"/>
                    </a:cubicBezTo>
                    <a:close/>
                    <a:moveTo>
                      <a:pt x="563" y="250"/>
                    </a:moveTo>
                    <a:cubicBezTo>
                      <a:pt x="563" y="251"/>
                      <a:pt x="563" y="252"/>
                      <a:pt x="563" y="253"/>
                    </a:cubicBezTo>
                    <a:lnTo>
                      <a:pt x="563" y="253"/>
                    </a:lnTo>
                    <a:cubicBezTo>
                      <a:pt x="563" y="252"/>
                      <a:pt x="563" y="251"/>
                      <a:pt x="563" y="250"/>
                    </a:cubicBezTo>
                    <a:close/>
                    <a:moveTo>
                      <a:pt x="2000" y="2741"/>
                    </a:moveTo>
                    <a:cubicBezTo>
                      <a:pt x="2000" y="2741"/>
                      <a:pt x="2000" y="2741"/>
                      <a:pt x="2000" y="2741"/>
                    </a:cubicBezTo>
                    <a:lnTo>
                      <a:pt x="2000" y="2741"/>
                    </a:lnTo>
                    <a:cubicBezTo>
                      <a:pt x="2000" y="2741"/>
                      <a:pt x="2000" y="2741"/>
                      <a:pt x="2000" y="2741"/>
                    </a:cubicBezTo>
                    <a:cubicBezTo>
                      <a:pt x="2000" y="2741"/>
                      <a:pt x="2000" y="2741"/>
                      <a:pt x="2000" y="2741"/>
                    </a:cubicBezTo>
                    <a:close/>
                    <a:moveTo>
                      <a:pt x="307" y="0"/>
                    </a:moveTo>
                    <a:cubicBezTo>
                      <a:pt x="285" y="0"/>
                      <a:pt x="262" y="4"/>
                      <a:pt x="237" y="9"/>
                    </a:cubicBezTo>
                    <a:cubicBezTo>
                      <a:pt x="174" y="23"/>
                      <a:pt x="112" y="81"/>
                      <a:pt x="81" y="134"/>
                    </a:cubicBezTo>
                    <a:cubicBezTo>
                      <a:pt x="67" y="156"/>
                      <a:pt x="50" y="194"/>
                      <a:pt x="49" y="229"/>
                    </a:cubicBezTo>
                    <a:lnTo>
                      <a:pt x="49" y="229"/>
                    </a:lnTo>
                    <a:cubicBezTo>
                      <a:pt x="45" y="242"/>
                      <a:pt x="45" y="260"/>
                      <a:pt x="40" y="273"/>
                    </a:cubicBezTo>
                    <a:cubicBezTo>
                      <a:pt x="36" y="304"/>
                      <a:pt x="14" y="331"/>
                      <a:pt x="9" y="384"/>
                    </a:cubicBezTo>
                    <a:cubicBezTo>
                      <a:pt x="0" y="442"/>
                      <a:pt x="0" y="514"/>
                      <a:pt x="0" y="572"/>
                    </a:cubicBezTo>
                    <a:cubicBezTo>
                      <a:pt x="5" y="706"/>
                      <a:pt x="9" y="826"/>
                      <a:pt x="36" y="956"/>
                    </a:cubicBezTo>
                    <a:cubicBezTo>
                      <a:pt x="76" y="1188"/>
                      <a:pt x="147" y="1411"/>
                      <a:pt x="232" y="1630"/>
                    </a:cubicBezTo>
                    <a:cubicBezTo>
                      <a:pt x="411" y="2081"/>
                      <a:pt x="670" y="2518"/>
                      <a:pt x="987" y="2888"/>
                    </a:cubicBezTo>
                    <a:cubicBezTo>
                      <a:pt x="1067" y="2987"/>
                      <a:pt x="1156" y="3076"/>
                      <a:pt x="1259" y="3156"/>
                    </a:cubicBezTo>
                    <a:cubicBezTo>
                      <a:pt x="1317" y="3201"/>
                      <a:pt x="1388" y="3241"/>
                      <a:pt x="1460" y="3263"/>
                    </a:cubicBezTo>
                    <a:cubicBezTo>
                      <a:pt x="1459" y="3263"/>
                      <a:pt x="1460" y="3263"/>
                      <a:pt x="1462" y="3263"/>
                    </a:cubicBezTo>
                    <a:cubicBezTo>
                      <a:pt x="1473" y="3263"/>
                      <a:pt x="1515" y="3269"/>
                      <a:pt x="1526" y="3270"/>
                    </a:cubicBezTo>
                    <a:lnTo>
                      <a:pt x="1526" y="3270"/>
                    </a:lnTo>
                    <a:cubicBezTo>
                      <a:pt x="1541" y="3275"/>
                      <a:pt x="1556" y="3282"/>
                      <a:pt x="1567" y="3286"/>
                    </a:cubicBezTo>
                    <a:cubicBezTo>
                      <a:pt x="1593" y="3293"/>
                      <a:pt x="1618" y="3296"/>
                      <a:pt x="1643" y="3296"/>
                    </a:cubicBezTo>
                    <a:cubicBezTo>
                      <a:pt x="1651" y="3296"/>
                      <a:pt x="1659" y="3296"/>
                      <a:pt x="1667" y="3295"/>
                    </a:cubicBezTo>
                    <a:lnTo>
                      <a:pt x="1667" y="3295"/>
                    </a:lnTo>
                    <a:cubicBezTo>
                      <a:pt x="1727" y="3311"/>
                      <a:pt x="1789" y="3326"/>
                      <a:pt x="1848" y="3326"/>
                    </a:cubicBezTo>
                    <a:cubicBezTo>
                      <a:pt x="1858" y="3327"/>
                      <a:pt x="1868" y="3327"/>
                      <a:pt x="1878" y="3327"/>
                    </a:cubicBezTo>
                    <a:cubicBezTo>
                      <a:pt x="1926" y="3327"/>
                      <a:pt x="1976" y="3321"/>
                      <a:pt x="2024" y="3321"/>
                    </a:cubicBezTo>
                    <a:cubicBezTo>
                      <a:pt x="2034" y="3321"/>
                      <a:pt x="2044" y="3321"/>
                      <a:pt x="2053" y="3321"/>
                    </a:cubicBezTo>
                    <a:cubicBezTo>
                      <a:pt x="2111" y="3321"/>
                      <a:pt x="2223" y="3228"/>
                      <a:pt x="2187" y="3165"/>
                    </a:cubicBezTo>
                    <a:cubicBezTo>
                      <a:pt x="2161" y="3112"/>
                      <a:pt x="2152" y="3063"/>
                      <a:pt x="2134" y="3009"/>
                    </a:cubicBezTo>
                    <a:cubicBezTo>
                      <a:pt x="2125" y="2982"/>
                      <a:pt x="2111" y="2960"/>
                      <a:pt x="2094" y="2933"/>
                    </a:cubicBezTo>
                    <a:cubicBezTo>
                      <a:pt x="2076" y="2902"/>
                      <a:pt x="2062" y="2888"/>
                      <a:pt x="2053" y="2862"/>
                    </a:cubicBezTo>
                    <a:cubicBezTo>
                      <a:pt x="2053" y="2855"/>
                      <a:pt x="2031" y="2794"/>
                      <a:pt x="2015" y="2761"/>
                    </a:cubicBezTo>
                    <a:lnTo>
                      <a:pt x="2015" y="2761"/>
                    </a:lnTo>
                    <a:cubicBezTo>
                      <a:pt x="2015" y="2758"/>
                      <a:pt x="2014" y="2754"/>
                      <a:pt x="2013" y="2750"/>
                    </a:cubicBezTo>
                    <a:cubicBezTo>
                      <a:pt x="2004" y="2719"/>
                      <a:pt x="2004" y="2719"/>
                      <a:pt x="1991" y="2697"/>
                    </a:cubicBezTo>
                    <a:cubicBezTo>
                      <a:pt x="1979" y="2669"/>
                      <a:pt x="1961" y="2652"/>
                      <a:pt x="1947" y="2630"/>
                    </a:cubicBezTo>
                    <a:lnTo>
                      <a:pt x="1947" y="2630"/>
                    </a:lnTo>
                    <a:cubicBezTo>
                      <a:pt x="1949" y="2632"/>
                      <a:pt x="1950" y="2634"/>
                      <a:pt x="1951" y="2634"/>
                    </a:cubicBezTo>
                    <a:cubicBezTo>
                      <a:pt x="1952" y="2634"/>
                      <a:pt x="1951" y="2630"/>
                      <a:pt x="1946" y="2621"/>
                    </a:cubicBezTo>
                    <a:cubicBezTo>
                      <a:pt x="1924" y="2572"/>
                      <a:pt x="1893" y="2540"/>
                      <a:pt x="1857" y="2500"/>
                    </a:cubicBezTo>
                    <a:cubicBezTo>
                      <a:pt x="1687" y="2313"/>
                      <a:pt x="1522" y="2125"/>
                      <a:pt x="1375" y="1915"/>
                    </a:cubicBezTo>
                    <a:cubicBezTo>
                      <a:pt x="1339" y="1866"/>
                      <a:pt x="1304" y="1813"/>
                      <a:pt x="1268" y="1759"/>
                    </a:cubicBezTo>
                    <a:lnTo>
                      <a:pt x="1268" y="1759"/>
                    </a:lnTo>
                    <a:cubicBezTo>
                      <a:pt x="1274" y="1768"/>
                      <a:pt x="1276" y="1771"/>
                      <a:pt x="1276" y="1771"/>
                    </a:cubicBezTo>
                    <a:cubicBezTo>
                      <a:pt x="1277" y="1771"/>
                      <a:pt x="1249" y="1726"/>
                      <a:pt x="1246" y="1719"/>
                    </a:cubicBezTo>
                    <a:cubicBezTo>
                      <a:pt x="1223" y="1688"/>
                      <a:pt x="1205" y="1652"/>
                      <a:pt x="1187" y="1621"/>
                    </a:cubicBezTo>
                    <a:cubicBezTo>
                      <a:pt x="1121" y="1509"/>
                      <a:pt x="1063" y="1389"/>
                      <a:pt x="1004" y="1273"/>
                    </a:cubicBezTo>
                    <a:cubicBezTo>
                      <a:pt x="893" y="1045"/>
                      <a:pt x="799" y="813"/>
                      <a:pt x="710" y="581"/>
                    </a:cubicBezTo>
                    <a:cubicBezTo>
                      <a:pt x="683" y="518"/>
                      <a:pt x="665" y="456"/>
                      <a:pt x="638" y="393"/>
                    </a:cubicBezTo>
                    <a:cubicBezTo>
                      <a:pt x="625" y="367"/>
                      <a:pt x="616" y="335"/>
                      <a:pt x="598" y="309"/>
                    </a:cubicBezTo>
                    <a:cubicBezTo>
                      <a:pt x="591" y="294"/>
                      <a:pt x="574" y="276"/>
                      <a:pt x="566" y="260"/>
                    </a:cubicBezTo>
                    <a:lnTo>
                      <a:pt x="566" y="260"/>
                    </a:lnTo>
                    <a:cubicBezTo>
                      <a:pt x="567" y="256"/>
                      <a:pt x="561" y="230"/>
                      <a:pt x="558" y="224"/>
                    </a:cubicBezTo>
                    <a:cubicBezTo>
                      <a:pt x="551" y="209"/>
                      <a:pt x="540" y="194"/>
                      <a:pt x="532" y="177"/>
                    </a:cubicBezTo>
                    <a:lnTo>
                      <a:pt x="532" y="177"/>
                    </a:lnTo>
                    <a:cubicBezTo>
                      <a:pt x="532" y="176"/>
                      <a:pt x="521" y="151"/>
                      <a:pt x="518" y="148"/>
                    </a:cubicBezTo>
                    <a:cubicBezTo>
                      <a:pt x="500" y="99"/>
                      <a:pt x="464" y="67"/>
                      <a:pt x="442" y="50"/>
                    </a:cubicBezTo>
                    <a:cubicBezTo>
                      <a:pt x="433" y="45"/>
                      <a:pt x="384" y="9"/>
                      <a:pt x="348" y="5"/>
                    </a:cubicBezTo>
                    <a:cubicBezTo>
                      <a:pt x="335" y="2"/>
                      <a:pt x="321" y="0"/>
                      <a:pt x="30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2" name="Google Shape;802;p44">
                <a:extLst>
                  <a:ext uri="{FF2B5EF4-FFF2-40B4-BE49-F238E27FC236}">
                    <a16:creationId xmlns:a16="http://schemas.microsoft.com/office/drawing/2014/main" id="{C89F6A55-CA85-8521-6A38-392CEECEDBC6}"/>
                  </a:ext>
                </a:extLst>
              </p:cNvPr>
              <p:cNvSpPr/>
              <p:nvPr/>
            </p:nvSpPr>
            <p:spPr>
              <a:xfrm>
                <a:off x="6191850" y="3580000"/>
                <a:ext cx="7500" cy="52000"/>
              </a:xfrm>
              <a:custGeom>
                <a:avLst/>
                <a:gdLst/>
                <a:ahLst/>
                <a:cxnLst/>
                <a:rect l="l" t="t" r="r" b="b"/>
                <a:pathLst>
                  <a:path w="300" h="2080" extrusionOk="0">
                    <a:moveTo>
                      <a:pt x="280" y="1"/>
                    </a:moveTo>
                    <a:cubicBezTo>
                      <a:pt x="259" y="1"/>
                      <a:pt x="225" y="30"/>
                      <a:pt x="219" y="49"/>
                    </a:cubicBezTo>
                    <a:cubicBezTo>
                      <a:pt x="139" y="401"/>
                      <a:pt x="68" y="758"/>
                      <a:pt x="32" y="1115"/>
                    </a:cubicBezTo>
                    <a:cubicBezTo>
                      <a:pt x="1" y="1437"/>
                      <a:pt x="1" y="1771"/>
                      <a:pt x="143" y="2066"/>
                    </a:cubicBezTo>
                    <a:cubicBezTo>
                      <a:pt x="148" y="2076"/>
                      <a:pt x="154" y="2080"/>
                      <a:pt x="162" y="2080"/>
                    </a:cubicBezTo>
                    <a:cubicBezTo>
                      <a:pt x="186" y="2080"/>
                      <a:pt x="218" y="2042"/>
                      <a:pt x="215" y="2021"/>
                    </a:cubicBezTo>
                    <a:cubicBezTo>
                      <a:pt x="201" y="1691"/>
                      <a:pt x="206" y="1352"/>
                      <a:pt x="233" y="1022"/>
                    </a:cubicBezTo>
                    <a:cubicBezTo>
                      <a:pt x="259" y="687"/>
                      <a:pt x="300" y="357"/>
                      <a:pt x="295" y="22"/>
                    </a:cubicBezTo>
                    <a:cubicBezTo>
                      <a:pt x="295" y="7"/>
                      <a:pt x="289" y="1"/>
                      <a:pt x="28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3" name="Google Shape;803;p44">
                <a:extLst>
                  <a:ext uri="{FF2B5EF4-FFF2-40B4-BE49-F238E27FC236}">
                    <a16:creationId xmlns:a16="http://schemas.microsoft.com/office/drawing/2014/main" id="{AE34DF28-529D-9D9B-0443-8C986B9436D2}"/>
                  </a:ext>
                </a:extLst>
              </p:cNvPr>
              <p:cNvSpPr/>
              <p:nvPr/>
            </p:nvSpPr>
            <p:spPr>
              <a:xfrm>
                <a:off x="6201900" y="3601025"/>
                <a:ext cx="14700" cy="60250"/>
              </a:xfrm>
              <a:custGeom>
                <a:avLst/>
                <a:gdLst/>
                <a:ahLst/>
                <a:cxnLst/>
                <a:rect l="l" t="t" r="r" b="b"/>
                <a:pathLst>
                  <a:path w="588" h="2410" extrusionOk="0">
                    <a:moveTo>
                      <a:pt x="449" y="0"/>
                    </a:moveTo>
                    <a:cubicBezTo>
                      <a:pt x="394" y="0"/>
                      <a:pt x="331" y="54"/>
                      <a:pt x="308" y="91"/>
                    </a:cubicBezTo>
                    <a:cubicBezTo>
                      <a:pt x="81" y="439"/>
                      <a:pt x="32" y="913"/>
                      <a:pt x="14" y="1319"/>
                    </a:cubicBezTo>
                    <a:cubicBezTo>
                      <a:pt x="0" y="1676"/>
                      <a:pt x="23" y="2118"/>
                      <a:pt x="273" y="2399"/>
                    </a:cubicBezTo>
                    <a:cubicBezTo>
                      <a:pt x="279" y="2407"/>
                      <a:pt x="287" y="2410"/>
                      <a:pt x="295" y="2410"/>
                    </a:cubicBezTo>
                    <a:cubicBezTo>
                      <a:pt x="326" y="2410"/>
                      <a:pt x="363" y="2367"/>
                      <a:pt x="366" y="2345"/>
                    </a:cubicBezTo>
                    <a:cubicBezTo>
                      <a:pt x="433" y="1953"/>
                      <a:pt x="406" y="1555"/>
                      <a:pt x="406" y="1163"/>
                    </a:cubicBezTo>
                    <a:cubicBezTo>
                      <a:pt x="411" y="971"/>
                      <a:pt x="429" y="788"/>
                      <a:pt x="447" y="600"/>
                    </a:cubicBezTo>
                    <a:cubicBezTo>
                      <a:pt x="457" y="492"/>
                      <a:pt x="483" y="385"/>
                      <a:pt x="499" y="277"/>
                    </a:cubicBezTo>
                    <a:lnTo>
                      <a:pt x="499" y="277"/>
                    </a:lnTo>
                    <a:cubicBezTo>
                      <a:pt x="510" y="289"/>
                      <a:pt x="518" y="298"/>
                      <a:pt x="523" y="301"/>
                    </a:cubicBezTo>
                    <a:cubicBezTo>
                      <a:pt x="526" y="304"/>
                      <a:pt x="531" y="306"/>
                      <a:pt x="536" y="306"/>
                    </a:cubicBezTo>
                    <a:cubicBezTo>
                      <a:pt x="559" y="306"/>
                      <a:pt x="588" y="274"/>
                      <a:pt x="581" y="252"/>
                    </a:cubicBezTo>
                    <a:cubicBezTo>
                      <a:pt x="563" y="225"/>
                      <a:pt x="563" y="198"/>
                      <a:pt x="558" y="163"/>
                    </a:cubicBezTo>
                    <a:cubicBezTo>
                      <a:pt x="558" y="152"/>
                      <a:pt x="561" y="121"/>
                      <a:pt x="554" y="121"/>
                    </a:cubicBezTo>
                    <a:cubicBezTo>
                      <a:pt x="552" y="121"/>
                      <a:pt x="549" y="124"/>
                      <a:pt x="545" y="131"/>
                    </a:cubicBezTo>
                    <a:cubicBezTo>
                      <a:pt x="558" y="105"/>
                      <a:pt x="563" y="78"/>
                      <a:pt x="545" y="56"/>
                    </a:cubicBezTo>
                    <a:cubicBezTo>
                      <a:pt x="527" y="29"/>
                      <a:pt x="500" y="20"/>
                      <a:pt x="478" y="7"/>
                    </a:cubicBezTo>
                    <a:cubicBezTo>
                      <a:pt x="469" y="2"/>
                      <a:pt x="459" y="0"/>
                      <a:pt x="44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4" name="Google Shape;804;p44">
                <a:extLst>
                  <a:ext uri="{FF2B5EF4-FFF2-40B4-BE49-F238E27FC236}">
                    <a16:creationId xmlns:a16="http://schemas.microsoft.com/office/drawing/2014/main" id="{49A77A32-EA13-F580-1757-2E7B3F4FE4FE}"/>
                  </a:ext>
                </a:extLst>
              </p:cNvPr>
              <p:cNvSpPr/>
              <p:nvPr/>
            </p:nvSpPr>
            <p:spPr>
              <a:xfrm>
                <a:off x="6213950" y="3619875"/>
                <a:ext cx="12750" cy="53050"/>
              </a:xfrm>
              <a:custGeom>
                <a:avLst/>
                <a:gdLst/>
                <a:ahLst/>
                <a:cxnLst/>
                <a:rect l="l" t="t" r="r" b="b"/>
                <a:pathLst>
                  <a:path w="510" h="2122" extrusionOk="0">
                    <a:moveTo>
                      <a:pt x="295" y="61"/>
                    </a:moveTo>
                    <a:cubicBezTo>
                      <a:pt x="295" y="63"/>
                      <a:pt x="295" y="65"/>
                      <a:pt x="295" y="65"/>
                    </a:cubicBezTo>
                    <a:cubicBezTo>
                      <a:pt x="294" y="63"/>
                      <a:pt x="295" y="62"/>
                      <a:pt x="295" y="61"/>
                    </a:cubicBezTo>
                    <a:close/>
                    <a:moveTo>
                      <a:pt x="302" y="62"/>
                    </a:moveTo>
                    <a:cubicBezTo>
                      <a:pt x="306" y="64"/>
                      <a:pt x="310" y="68"/>
                      <a:pt x="306" y="69"/>
                    </a:cubicBezTo>
                    <a:lnTo>
                      <a:pt x="306" y="69"/>
                    </a:lnTo>
                    <a:cubicBezTo>
                      <a:pt x="305" y="67"/>
                      <a:pt x="304" y="64"/>
                      <a:pt x="302" y="62"/>
                    </a:cubicBezTo>
                    <a:close/>
                    <a:moveTo>
                      <a:pt x="251" y="104"/>
                    </a:moveTo>
                    <a:cubicBezTo>
                      <a:pt x="251" y="104"/>
                      <a:pt x="252" y="104"/>
                      <a:pt x="252" y="104"/>
                    </a:cubicBezTo>
                    <a:lnTo>
                      <a:pt x="252" y="104"/>
                    </a:lnTo>
                    <a:cubicBezTo>
                      <a:pt x="251" y="105"/>
                      <a:pt x="250" y="105"/>
                      <a:pt x="250" y="105"/>
                    </a:cubicBezTo>
                    <a:cubicBezTo>
                      <a:pt x="250" y="104"/>
                      <a:pt x="251" y="104"/>
                      <a:pt x="251" y="104"/>
                    </a:cubicBezTo>
                    <a:close/>
                    <a:moveTo>
                      <a:pt x="282" y="0"/>
                    </a:moveTo>
                    <a:cubicBezTo>
                      <a:pt x="274" y="0"/>
                      <a:pt x="266" y="1"/>
                      <a:pt x="259" y="2"/>
                    </a:cubicBezTo>
                    <a:cubicBezTo>
                      <a:pt x="237" y="11"/>
                      <a:pt x="215" y="25"/>
                      <a:pt x="197" y="43"/>
                    </a:cubicBezTo>
                    <a:cubicBezTo>
                      <a:pt x="184" y="55"/>
                      <a:pt x="159" y="87"/>
                      <a:pt x="161" y="87"/>
                    </a:cubicBezTo>
                    <a:cubicBezTo>
                      <a:pt x="162" y="87"/>
                      <a:pt x="169" y="81"/>
                      <a:pt x="183" y="65"/>
                    </a:cubicBezTo>
                    <a:lnTo>
                      <a:pt x="183" y="65"/>
                    </a:lnTo>
                    <a:cubicBezTo>
                      <a:pt x="116" y="141"/>
                      <a:pt x="81" y="194"/>
                      <a:pt x="58" y="284"/>
                    </a:cubicBezTo>
                    <a:cubicBezTo>
                      <a:pt x="36" y="364"/>
                      <a:pt x="27" y="453"/>
                      <a:pt x="18" y="538"/>
                    </a:cubicBezTo>
                    <a:cubicBezTo>
                      <a:pt x="0" y="726"/>
                      <a:pt x="9" y="922"/>
                      <a:pt x="32" y="1105"/>
                    </a:cubicBezTo>
                    <a:cubicBezTo>
                      <a:pt x="54" y="1301"/>
                      <a:pt x="63" y="1533"/>
                      <a:pt x="134" y="1716"/>
                    </a:cubicBezTo>
                    <a:cubicBezTo>
                      <a:pt x="170" y="1801"/>
                      <a:pt x="224" y="1873"/>
                      <a:pt x="273" y="1953"/>
                    </a:cubicBezTo>
                    <a:cubicBezTo>
                      <a:pt x="304" y="2007"/>
                      <a:pt x="357" y="2087"/>
                      <a:pt x="415" y="2118"/>
                    </a:cubicBezTo>
                    <a:cubicBezTo>
                      <a:pt x="420" y="2120"/>
                      <a:pt x="425" y="2121"/>
                      <a:pt x="430" y="2121"/>
                    </a:cubicBezTo>
                    <a:cubicBezTo>
                      <a:pt x="467" y="2121"/>
                      <a:pt x="505" y="2069"/>
                      <a:pt x="505" y="2038"/>
                    </a:cubicBezTo>
                    <a:cubicBezTo>
                      <a:pt x="509" y="1980"/>
                      <a:pt x="496" y="1913"/>
                      <a:pt x="496" y="1855"/>
                    </a:cubicBezTo>
                    <a:cubicBezTo>
                      <a:pt x="491" y="1774"/>
                      <a:pt x="487" y="1703"/>
                      <a:pt x="491" y="1627"/>
                    </a:cubicBezTo>
                    <a:cubicBezTo>
                      <a:pt x="496" y="1453"/>
                      <a:pt x="456" y="1283"/>
                      <a:pt x="429" y="1114"/>
                    </a:cubicBezTo>
                    <a:cubicBezTo>
                      <a:pt x="389" y="806"/>
                      <a:pt x="357" y="502"/>
                      <a:pt x="331" y="194"/>
                    </a:cubicBezTo>
                    <a:cubicBezTo>
                      <a:pt x="328" y="175"/>
                      <a:pt x="327" y="129"/>
                      <a:pt x="316" y="92"/>
                    </a:cubicBezTo>
                    <a:lnTo>
                      <a:pt x="316" y="92"/>
                    </a:lnTo>
                    <a:cubicBezTo>
                      <a:pt x="342" y="71"/>
                      <a:pt x="361" y="36"/>
                      <a:pt x="340" y="20"/>
                    </a:cubicBezTo>
                    <a:cubicBezTo>
                      <a:pt x="321" y="5"/>
                      <a:pt x="300" y="0"/>
                      <a:pt x="28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5" name="Google Shape;805;p44">
                <a:extLst>
                  <a:ext uri="{FF2B5EF4-FFF2-40B4-BE49-F238E27FC236}">
                    <a16:creationId xmlns:a16="http://schemas.microsoft.com/office/drawing/2014/main" id="{D0C51ACF-DB02-4FE0-390F-2B4E03C63627}"/>
                  </a:ext>
                </a:extLst>
              </p:cNvPr>
              <p:cNvSpPr/>
              <p:nvPr/>
            </p:nvSpPr>
            <p:spPr>
              <a:xfrm>
                <a:off x="6227450" y="3634225"/>
                <a:ext cx="8725" cy="21200"/>
              </a:xfrm>
              <a:custGeom>
                <a:avLst/>
                <a:gdLst/>
                <a:ahLst/>
                <a:cxnLst/>
                <a:rect l="l" t="t" r="r" b="b"/>
                <a:pathLst>
                  <a:path w="349" h="848" extrusionOk="0">
                    <a:moveTo>
                      <a:pt x="192" y="0"/>
                    </a:moveTo>
                    <a:cubicBezTo>
                      <a:pt x="175" y="0"/>
                      <a:pt x="157" y="5"/>
                      <a:pt x="143" y="13"/>
                    </a:cubicBezTo>
                    <a:cubicBezTo>
                      <a:pt x="94" y="35"/>
                      <a:pt x="54" y="80"/>
                      <a:pt x="41" y="129"/>
                    </a:cubicBezTo>
                    <a:cubicBezTo>
                      <a:pt x="5" y="268"/>
                      <a:pt x="0" y="415"/>
                      <a:pt x="32" y="553"/>
                    </a:cubicBezTo>
                    <a:cubicBezTo>
                      <a:pt x="36" y="580"/>
                      <a:pt x="45" y="611"/>
                      <a:pt x="54" y="638"/>
                    </a:cubicBezTo>
                    <a:cubicBezTo>
                      <a:pt x="63" y="674"/>
                      <a:pt x="81" y="705"/>
                      <a:pt x="103" y="732"/>
                    </a:cubicBezTo>
                    <a:cubicBezTo>
                      <a:pt x="121" y="763"/>
                      <a:pt x="152" y="790"/>
                      <a:pt x="183" y="803"/>
                    </a:cubicBezTo>
                    <a:cubicBezTo>
                      <a:pt x="215" y="817"/>
                      <a:pt x="237" y="843"/>
                      <a:pt x="273" y="848"/>
                    </a:cubicBezTo>
                    <a:cubicBezTo>
                      <a:pt x="304" y="848"/>
                      <a:pt x="340" y="812"/>
                      <a:pt x="344" y="785"/>
                    </a:cubicBezTo>
                    <a:cubicBezTo>
                      <a:pt x="349" y="745"/>
                      <a:pt x="335" y="714"/>
                      <a:pt x="340" y="674"/>
                    </a:cubicBezTo>
                    <a:cubicBezTo>
                      <a:pt x="344" y="638"/>
                      <a:pt x="340" y="602"/>
                      <a:pt x="335" y="567"/>
                    </a:cubicBezTo>
                    <a:cubicBezTo>
                      <a:pt x="326" y="531"/>
                      <a:pt x="322" y="491"/>
                      <a:pt x="313" y="455"/>
                    </a:cubicBezTo>
                    <a:cubicBezTo>
                      <a:pt x="308" y="437"/>
                      <a:pt x="304" y="424"/>
                      <a:pt x="304" y="406"/>
                    </a:cubicBezTo>
                    <a:cubicBezTo>
                      <a:pt x="304" y="409"/>
                      <a:pt x="304" y="411"/>
                      <a:pt x="304" y="411"/>
                    </a:cubicBezTo>
                    <a:cubicBezTo>
                      <a:pt x="302" y="411"/>
                      <a:pt x="300" y="387"/>
                      <a:pt x="300" y="384"/>
                    </a:cubicBezTo>
                    <a:cubicBezTo>
                      <a:pt x="295" y="357"/>
                      <a:pt x="295" y="326"/>
                      <a:pt x="291" y="299"/>
                    </a:cubicBezTo>
                    <a:cubicBezTo>
                      <a:pt x="291" y="285"/>
                      <a:pt x="286" y="272"/>
                      <a:pt x="282" y="259"/>
                    </a:cubicBezTo>
                    <a:cubicBezTo>
                      <a:pt x="282" y="257"/>
                      <a:pt x="282" y="255"/>
                      <a:pt x="282" y="254"/>
                    </a:cubicBezTo>
                    <a:cubicBezTo>
                      <a:pt x="282" y="241"/>
                      <a:pt x="277" y="227"/>
                      <a:pt x="277" y="210"/>
                    </a:cubicBezTo>
                    <a:cubicBezTo>
                      <a:pt x="268" y="152"/>
                      <a:pt x="264" y="89"/>
                      <a:pt x="242" y="31"/>
                    </a:cubicBezTo>
                    <a:cubicBezTo>
                      <a:pt x="234" y="9"/>
                      <a:pt x="214" y="0"/>
                      <a:pt x="19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6" name="Google Shape;806;p44">
                <a:extLst>
                  <a:ext uri="{FF2B5EF4-FFF2-40B4-BE49-F238E27FC236}">
                    <a16:creationId xmlns:a16="http://schemas.microsoft.com/office/drawing/2014/main" id="{814109EA-960B-40E1-3C9E-AFAEBE795D2D}"/>
                  </a:ext>
                </a:extLst>
              </p:cNvPr>
              <p:cNvSpPr/>
              <p:nvPr/>
            </p:nvSpPr>
            <p:spPr>
              <a:xfrm>
                <a:off x="6160950" y="3594525"/>
                <a:ext cx="25625" cy="35850"/>
              </a:xfrm>
              <a:custGeom>
                <a:avLst/>
                <a:gdLst/>
                <a:ahLst/>
                <a:cxnLst/>
                <a:rect l="l" t="t" r="r" b="b"/>
                <a:pathLst>
                  <a:path w="1025" h="1434" extrusionOk="0">
                    <a:moveTo>
                      <a:pt x="139" y="0"/>
                    </a:moveTo>
                    <a:cubicBezTo>
                      <a:pt x="101" y="0"/>
                      <a:pt x="47" y="61"/>
                      <a:pt x="40" y="88"/>
                    </a:cubicBezTo>
                    <a:cubicBezTo>
                      <a:pt x="22" y="146"/>
                      <a:pt x="0" y="200"/>
                      <a:pt x="5" y="262"/>
                    </a:cubicBezTo>
                    <a:cubicBezTo>
                      <a:pt x="9" y="325"/>
                      <a:pt x="14" y="387"/>
                      <a:pt x="36" y="445"/>
                    </a:cubicBezTo>
                    <a:cubicBezTo>
                      <a:pt x="76" y="583"/>
                      <a:pt x="134" y="713"/>
                      <a:pt x="210" y="833"/>
                    </a:cubicBezTo>
                    <a:cubicBezTo>
                      <a:pt x="290" y="967"/>
                      <a:pt x="380" y="1115"/>
                      <a:pt x="500" y="1217"/>
                    </a:cubicBezTo>
                    <a:cubicBezTo>
                      <a:pt x="558" y="1271"/>
                      <a:pt x="630" y="1302"/>
                      <a:pt x="696" y="1342"/>
                    </a:cubicBezTo>
                    <a:cubicBezTo>
                      <a:pt x="759" y="1382"/>
                      <a:pt x="844" y="1418"/>
                      <a:pt x="915" y="1432"/>
                    </a:cubicBezTo>
                    <a:cubicBezTo>
                      <a:pt x="919" y="1433"/>
                      <a:pt x="924" y="1433"/>
                      <a:pt x="928" y="1433"/>
                    </a:cubicBezTo>
                    <a:cubicBezTo>
                      <a:pt x="972" y="1433"/>
                      <a:pt x="1024" y="1378"/>
                      <a:pt x="1000" y="1338"/>
                    </a:cubicBezTo>
                    <a:cubicBezTo>
                      <a:pt x="960" y="1280"/>
                      <a:pt x="915" y="1217"/>
                      <a:pt x="875" y="1164"/>
                    </a:cubicBezTo>
                    <a:cubicBezTo>
                      <a:pt x="826" y="1101"/>
                      <a:pt x="795" y="1030"/>
                      <a:pt x="754" y="967"/>
                    </a:cubicBezTo>
                    <a:cubicBezTo>
                      <a:pt x="670" y="847"/>
                      <a:pt x="576" y="740"/>
                      <a:pt x="500" y="615"/>
                    </a:cubicBezTo>
                    <a:cubicBezTo>
                      <a:pt x="429" y="503"/>
                      <a:pt x="362" y="387"/>
                      <a:pt x="308" y="267"/>
                    </a:cubicBezTo>
                    <a:cubicBezTo>
                      <a:pt x="286" y="217"/>
                      <a:pt x="259" y="173"/>
                      <a:pt x="237" y="124"/>
                    </a:cubicBezTo>
                    <a:cubicBezTo>
                      <a:pt x="228" y="101"/>
                      <a:pt x="214" y="84"/>
                      <a:pt x="201" y="66"/>
                    </a:cubicBezTo>
                    <a:cubicBezTo>
                      <a:pt x="188" y="48"/>
                      <a:pt x="179" y="48"/>
                      <a:pt x="170" y="25"/>
                    </a:cubicBezTo>
                    <a:cubicBezTo>
                      <a:pt x="163" y="7"/>
                      <a:pt x="152" y="0"/>
                      <a:pt x="13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7" name="Google Shape;807;p44">
                <a:extLst>
                  <a:ext uri="{FF2B5EF4-FFF2-40B4-BE49-F238E27FC236}">
                    <a16:creationId xmlns:a16="http://schemas.microsoft.com/office/drawing/2014/main" id="{30E0C1E6-AC24-ACA9-2640-2303DF4BC898}"/>
                  </a:ext>
                </a:extLst>
              </p:cNvPr>
              <p:cNvSpPr/>
              <p:nvPr/>
            </p:nvSpPr>
            <p:spPr>
              <a:xfrm>
                <a:off x="6161375" y="3608650"/>
                <a:ext cx="21200" cy="33200"/>
              </a:xfrm>
              <a:custGeom>
                <a:avLst/>
                <a:gdLst/>
                <a:ahLst/>
                <a:cxnLst/>
                <a:rect l="l" t="t" r="r" b="b"/>
                <a:pathLst>
                  <a:path w="848" h="1328" extrusionOk="0">
                    <a:moveTo>
                      <a:pt x="260" y="1"/>
                    </a:moveTo>
                    <a:cubicBezTo>
                      <a:pt x="251" y="1"/>
                      <a:pt x="241" y="5"/>
                      <a:pt x="229" y="14"/>
                    </a:cubicBezTo>
                    <a:cubicBezTo>
                      <a:pt x="121" y="94"/>
                      <a:pt x="41" y="188"/>
                      <a:pt x="23" y="326"/>
                    </a:cubicBezTo>
                    <a:cubicBezTo>
                      <a:pt x="1" y="460"/>
                      <a:pt x="37" y="594"/>
                      <a:pt x="104" y="715"/>
                    </a:cubicBezTo>
                    <a:cubicBezTo>
                      <a:pt x="242" y="974"/>
                      <a:pt x="461" y="1233"/>
                      <a:pt x="751" y="1326"/>
                    </a:cubicBezTo>
                    <a:cubicBezTo>
                      <a:pt x="753" y="1327"/>
                      <a:pt x="756" y="1327"/>
                      <a:pt x="758" y="1327"/>
                    </a:cubicBezTo>
                    <a:cubicBezTo>
                      <a:pt x="792" y="1327"/>
                      <a:pt x="847" y="1279"/>
                      <a:pt x="827" y="1246"/>
                    </a:cubicBezTo>
                    <a:cubicBezTo>
                      <a:pt x="697" y="1014"/>
                      <a:pt x="492" y="844"/>
                      <a:pt x="349" y="621"/>
                    </a:cubicBezTo>
                    <a:cubicBezTo>
                      <a:pt x="264" y="483"/>
                      <a:pt x="113" y="215"/>
                      <a:pt x="264" y="72"/>
                    </a:cubicBezTo>
                    <a:cubicBezTo>
                      <a:pt x="295" y="44"/>
                      <a:pt x="289" y="1"/>
                      <a:pt x="26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8" name="Google Shape;808;p44">
                <a:extLst>
                  <a:ext uri="{FF2B5EF4-FFF2-40B4-BE49-F238E27FC236}">
                    <a16:creationId xmlns:a16="http://schemas.microsoft.com/office/drawing/2014/main" id="{4AD04048-0E7A-DFCA-0A12-1F493B7289E2}"/>
                  </a:ext>
                </a:extLst>
              </p:cNvPr>
              <p:cNvSpPr/>
              <p:nvPr/>
            </p:nvSpPr>
            <p:spPr>
              <a:xfrm>
                <a:off x="6164075" y="3626075"/>
                <a:ext cx="29575" cy="36750"/>
              </a:xfrm>
              <a:custGeom>
                <a:avLst/>
                <a:gdLst/>
                <a:ahLst/>
                <a:cxnLst/>
                <a:rect l="l" t="t" r="r" b="b"/>
                <a:pathLst>
                  <a:path w="1183" h="1470" extrusionOk="0">
                    <a:moveTo>
                      <a:pt x="163" y="0"/>
                    </a:moveTo>
                    <a:cubicBezTo>
                      <a:pt x="142" y="0"/>
                      <a:pt x="111" y="16"/>
                      <a:pt x="103" y="31"/>
                    </a:cubicBezTo>
                    <a:cubicBezTo>
                      <a:pt x="27" y="156"/>
                      <a:pt x="0" y="295"/>
                      <a:pt x="40" y="433"/>
                    </a:cubicBezTo>
                    <a:cubicBezTo>
                      <a:pt x="89" y="585"/>
                      <a:pt x="183" y="714"/>
                      <a:pt x="290" y="830"/>
                    </a:cubicBezTo>
                    <a:cubicBezTo>
                      <a:pt x="415" y="960"/>
                      <a:pt x="549" y="1080"/>
                      <a:pt x="683" y="1201"/>
                    </a:cubicBezTo>
                    <a:cubicBezTo>
                      <a:pt x="750" y="1254"/>
                      <a:pt x="821" y="1303"/>
                      <a:pt x="897" y="1348"/>
                    </a:cubicBezTo>
                    <a:cubicBezTo>
                      <a:pt x="964" y="1384"/>
                      <a:pt x="1036" y="1446"/>
                      <a:pt x="1112" y="1468"/>
                    </a:cubicBezTo>
                    <a:cubicBezTo>
                      <a:pt x="1115" y="1469"/>
                      <a:pt x="1118" y="1470"/>
                      <a:pt x="1121" y="1470"/>
                    </a:cubicBezTo>
                    <a:cubicBezTo>
                      <a:pt x="1150" y="1470"/>
                      <a:pt x="1182" y="1434"/>
                      <a:pt x="1174" y="1406"/>
                    </a:cubicBezTo>
                    <a:cubicBezTo>
                      <a:pt x="1152" y="1339"/>
                      <a:pt x="1089" y="1272"/>
                      <a:pt x="1049" y="1218"/>
                    </a:cubicBezTo>
                    <a:cubicBezTo>
                      <a:pt x="1004" y="1156"/>
                      <a:pt x="951" y="1094"/>
                      <a:pt x="893" y="1044"/>
                    </a:cubicBezTo>
                    <a:cubicBezTo>
                      <a:pt x="768" y="928"/>
                      <a:pt x="638" y="826"/>
                      <a:pt x="518" y="705"/>
                    </a:cubicBezTo>
                    <a:cubicBezTo>
                      <a:pt x="415" y="603"/>
                      <a:pt x="313" y="491"/>
                      <a:pt x="241" y="361"/>
                    </a:cubicBezTo>
                    <a:cubicBezTo>
                      <a:pt x="183" y="263"/>
                      <a:pt x="138" y="147"/>
                      <a:pt x="179" y="31"/>
                    </a:cubicBezTo>
                    <a:cubicBezTo>
                      <a:pt x="188" y="9"/>
                      <a:pt x="178" y="0"/>
                      <a:pt x="16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9" name="Google Shape;809;p44">
                <a:extLst>
                  <a:ext uri="{FF2B5EF4-FFF2-40B4-BE49-F238E27FC236}">
                    <a16:creationId xmlns:a16="http://schemas.microsoft.com/office/drawing/2014/main" id="{E211C151-D75E-6DAA-6225-B4D3A75B4FA5}"/>
                  </a:ext>
                </a:extLst>
              </p:cNvPr>
              <p:cNvSpPr/>
              <p:nvPr/>
            </p:nvSpPr>
            <p:spPr>
              <a:xfrm>
                <a:off x="6166850" y="3637525"/>
                <a:ext cx="32775" cy="31000"/>
              </a:xfrm>
              <a:custGeom>
                <a:avLst/>
                <a:gdLst/>
                <a:ahLst/>
                <a:cxnLst/>
                <a:rect l="l" t="t" r="r" b="b"/>
                <a:pathLst>
                  <a:path w="1311" h="1240" extrusionOk="0">
                    <a:moveTo>
                      <a:pt x="211" y="145"/>
                    </a:moveTo>
                    <a:lnTo>
                      <a:pt x="211" y="145"/>
                    </a:lnTo>
                    <a:cubicBezTo>
                      <a:pt x="211" y="145"/>
                      <a:pt x="211" y="146"/>
                      <a:pt x="211" y="148"/>
                    </a:cubicBezTo>
                    <a:lnTo>
                      <a:pt x="211" y="148"/>
                    </a:lnTo>
                    <a:cubicBezTo>
                      <a:pt x="211" y="147"/>
                      <a:pt x="211" y="146"/>
                      <a:pt x="211" y="145"/>
                    </a:cubicBezTo>
                    <a:close/>
                    <a:moveTo>
                      <a:pt x="278" y="1"/>
                    </a:moveTo>
                    <a:cubicBezTo>
                      <a:pt x="272" y="1"/>
                      <a:pt x="265" y="2"/>
                      <a:pt x="255" y="6"/>
                    </a:cubicBezTo>
                    <a:cubicBezTo>
                      <a:pt x="148" y="55"/>
                      <a:pt x="50" y="140"/>
                      <a:pt x="23" y="261"/>
                    </a:cubicBezTo>
                    <a:cubicBezTo>
                      <a:pt x="1" y="368"/>
                      <a:pt x="63" y="484"/>
                      <a:pt x="126" y="564"/>
                    </a:cubicBezTo>
                    <a:cubicBezTo>
                      <a:pt x="210" y="671"/>
                      <a:pt x="322" y="760"/>
                      <a:pt x="429" y="841"/>
                    </a:cubicBezTo>
                    <a:cubicBezTo>
                      <a:pt x="550" y="935"/>
                      <a:pt x="679" y="1019"/>
                      <a:pt x="813" y="1100"/>
                    </a:cubicBezTo>
                    <a:cubicBezTo>
                      <a:pt x="943" y="1176"/>
                      <a:pt x="1090" y="1198"/>
                      <a:pt x="1233" y="1238"/>
                    </a:cubicBezTo>
                    <a:cubicBezTo>
                      <a:pt x="1235" y="1239"/>
                      <a:pt x="1238" y="1239"/>
                      <a:pt x="1240" y="1239"/>
                    </a:cubicBezTo>
                    <a:cubicBezTo>
                      <a:pt x="1268" y="1239"/>
                      <a:pt x="1311" y="1200"/>
                      <a:pt x="1286" y="1176"/>
                    </a:cubicBezTo>
                    <a:cubicBezTo>
                      <a:pt x="1215" y="1095"/>
                      <a:pt x="1152" y="1010"/>
                      <a:pt x="1068" y="943"/>
                    </a:cubicBezTo>
                    <a:cubicBezTo>
                      <a:pt x="965" y="859"/>
                      <a:pt x="840" y="796"/>
                      <a:pt x="728" y="725"/>
                    </a:cubicBezTo>
                    <a:cubicBezTo>
                      <a:pt x="617" y="649"/>
                      <a:pt x="505" y="569"/>
                      <a:pt x="407" y="479"/>
                    </a:cubicBezTo>
                    <a:cubicBezTo>
                      <a:pt x="335" y="417"/>
                      <a:pt x="260" y="336"/>
                      <a:pt x="224" y="252"/>
                    </a:cubicBezTo>
                    <a:cubicBezTo>
                      <a:pt x="219" y="243"/>
                      <a:pt x="215" y="234"/>
                      <a:pt x="215" y="225"/>
                    </a:cubicBezTo>
                    <a:cubicBezTo>
                      <a:pt x="210" y="214"/>
                      <a:pt x="209" y="214"/>
                      <a:pt x="209" y="214"/>
                    </a:cubicBezTo>
                    <a:cubicBezTo>
                      <a:pt x="209" y="214"/>
                      <a:pt x="210" y="214"/>
                      <a:pt x="210" y="203"/>
                    </a:cubicBezTo>
                    <a:cubicBezTo>
                      <a:pt x="210" y="191"/>
                      <a:pt x="207" y="165"/>
                      <a:pt x="206" y="159"/>
                    </a:cubicBezTo>
                    <a:lnTo>
                      <a:pt x="206" y="159"/>
                    </a:lnTo>
                    <a:cubicBezTo>
                      <a:pt x="206" y="159"/>
                      <a:pt x="206" y="159"/>
                      <a:pt x="206" y="159"/>
                    </a:cubicBezTo>
                    <a:cubicBezTo>
                      <a:pt x="207" y="159"/>
                      <a:pt x="209" y="152"/>
                      <a:pt x="211" y="148"/>
                    </a:cubicBezTo>
                    <a:lnTo>
                      <a:pt x="211" y="148"/>
                    </a:lnTo>
                    <a:cubicBezTo>
                      <a:pt x="211" y="148"/>
                      <a:pt x="210" y="149"/>
                      <a:pt x="210" y="149"/>
                    </a:cubicBezTo>
                    <a:cubicBezTo>
                      <a:pt x="211" y="146"/>
                      <a:pt x="212" y="145"/>
                      <a:pt x="212" y="144"/>
                    </a:cubicBezTo>
                    <a:lnTo>
                      <a:pt x="212" y="144"/>
                    </a:lnTo>
                    <a:cubicBezTo>
                      <a:pt x="212" y="144"/>
                      <a:pt x="212" y="145"/>
                      <a:pt x="211" y="145"/>
                    </a:cubicBezTo>
                    <a:lnTo>
                      <a:pt x="211" y="145"/>
                    </a:lnTo>
                    <a:cubicBezTo>
                      <a:pt x="212" y="144"/>
                      <a:pt x="212" y="144"/>
                      <a:pt x="212" y="144"/>
                    </a:cubicBezTo>
                    <a:lnTo>
                      <a:pt x="212" y="144"/>
                    </a:lnTo>
                    <a:cubicBezTo>
                      <a:pt x="212" y="144"/>
                      <a:pt x="212" y="144"/>
                      <a:pt x="212" y="144"/>
                    </a:cubicBezTo>
                    <a:lnTo>
                      <a:pt x="212" y="144"/>
                    </a:lnTo>
                    <a:cubicBezTo>
                      <a:pt x="214" y="137"/>
                      <a:pt x="219" y="127"/>
                      <a:pt x="219" y="127"/>
                    </a:cubicBezTo>
                    <a:cubicBezTo>
                      <a:pt x="219" y="127"/>
                      <a:pt x="224" y="118"/>
                      <a:pt x="233" y="113"/>
                    </a:cubicBezTo>
                    <a:cubicBezTo>
                      <a:pt x="246" y="100"/>
                      <a:pt x="255" y="91"/>
                      <a:pt x="269" y="82"/>
                    </a:cubicBezTo>
                    <a:cubicBezTo>
                      <a:pt x="295" y="63"/>
                      <a:pt x="316" y="1"/>
                      <a:pt x="27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0" name="Google Shape;810;p44">
                <a:extLst>
                  <a:ext uri="{FF2B5EF4-FFF2-40B4-BE49-F238E27FC236}">
                    <a16:creationId xmlns:a16="http://schemas.microsoft.com/office/drawing/2014/main" id="{AF2F517B-F0EC-23D2-A84B-5D813272DEB6}"/>
                  </a:ext>
                </a:extLst>
              </p:cNvPr>
              <p:cNvSpPr/>
              <p:nvPr/>
            </p:nvSpPr>
            <p:spPr>
              <a:xfrm>
                <a:off x="6155025" y="3645525"/>
                <a:ext cx="52700" cy="29800"/>
              </a:xfrm>
              <a:custGeom>
                <a:avLst/>
                <a:gdLst/>
                <a:ahLst/>
                <a:cxnLst/>
                <a:rect l="l" t="t" r="r" b="b"/>
                <a:pathLst>
                  <a:path w="2108" h="1192" extrusionOk="0">
                    <a:moveTo>
                      <a:pt x="52" y="0"/>
                    </a:moveTo>
                    <a:cubicBezTo>
                      <a:pt x="32" y="0"/>
                      <a:pt x="1" y="35"/>
                      <a:pt x="1" y="52"/>
                    </a:cubicBezTo>
                    <a:cubicBezTo>
                      <a:pt x="32" y="499"/>
                      <a:pt x="367" y="820"/>
                      <a:pt x="750" y="998"/>
                    </a:cubicBezTo>
                    <a:cubicBezTo>
                      <a:pt x="988" y="1108"/>
                      <a:pt x="1268" y="1192"/>
                      <a:pt x="1542" y="1192"/>
                    </a:cubicBezTo>
                    <a:cubicBezTo>
                      <a:pt x="1715" y="1192"/>
                      <a:pt x="1886" y="1158"/>
                      <a:pt x="2040" y="1074"/>
                    </a:cubicBezTo>
                    <a:cubicBezTo>
                      <a:pt x="2054" y="1070"/>
                      <a:pt x="2107" y="1007"/>
                      <a:pt x="2067" y="998"/>
                    </a:cubicBezTo>
                    <a:cubicBezTo>
                      <a:pt x="1991" y="985"/>
                      <a:pt x="1911" y="981"/>
                      <a:pt x="1831" y="967"/>
                    </a:cubicBezTo>
                    <a:cubicBezTo>
                      <a:pt x="1737" y="954"/>
                      <a:pt x="1639" y="949"/>
                      <a:pt x="1541" y="936"/>
                    </a:cubicBezTo>
                    <a:cubicBezTo>
                      <a:pt x="1335" y="909"/>
                      <a:pt x="1130" y="860"/>
                      <a:pt x="938" y="780"/>
                    </a:cubicBezTo>
                    <a:cubicBezTo>
                      <a:pt x="576" y="632"/>
                      <a:pt x="210" y="391"/>
                      <a:pt x="68" y="12"/>
                    </a:cubicBezTo>
                    <a:cubicBezTo>
                      <a:pt x="64" y="3"/>
                      <a:pt x="59" y="0"/>
                      <a:pt x="5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1" name="Google Shape;811;p44">
                <a:extLst>
                  <a:ext uri="{FF2B5EF4-FFF2-40B4-BE49-F238E27FC236}">
                    <a16:creationId xmlns:a16="http://schemas.microsoft.com/office/drawing/2014/main" id="{628377DE-8859-430E-1086-E4BA514EDBD6}"/>
                  </a:ext>
                </a:extLst>
              </p:cNvPr>
              <p:cNvSpPr/>
              <p:nvPr/>
            </p:nvSpPr>
            <p:spPr>
              <a:xfrm>
                <a:off x="6186500" y="3604050"/>
                <a:ext cx="19050" cy="39900"/>
              </a:xfrm>
              <a:custGeom>
                <a:avLst/>
                <a:gdLst/>
                <a:ahLst/>
                <a:cxnLst/>
                <a:rect l="l" t="t" r="r" b="b"/>
                <a:pathLst>
                  <a:path w="762" h="1596" extrusionOk="0">
                    <a:moveTo>
                      <a:pt x="298" y="1"/>
                    </a:moveTo>
                    <a:cubicBezTo>
                      <a:pt x="263" y="1"/>
                      <a:pt x="227" y="10"/>
                      <a:pt x="197" y="19"/>
                    </a:cubicBezTo>
                    <a:cubicBezTo>
                      <a:pt x="107" y="55"/>
                      <a:pt x="36" y="122"/>
                      <a:pt x="27" y="220"/>
                    </a:cubicBezTo>
                    <a:cubicBezTo>
                      <a:pt x="0" y="484"/>
                      <a:pt x="90" y="747"/>
                      <a:pt x="188" y="988"/>
                    </a:cubicBezTo>
                    <a:cubicBezTo>
                      <a:pt x="237" y="1109"/>
                      <a:pt x="304" y="1234"/>
                      <a:pt x="384" y="1332"/>
                    </a:cubicBezTo>
                    <a:cubicBezTo>
                      <a:pt x="424" y="1381"/>
                      <a:pt x="473" y="1430"/>
                      <a:pt x="523" y="1466"/>
                    </a:cubicBezTo>
                    <a:cubicBezTo>
                      <a:pt x="567" y="1506"/>
                      <a:pt x="607" y="1550"/>
                      <a:pt x="656" y="1586"/>
                    </a:cubicBezTo>
                    <a:cubicBezTo>
                      <a:pt x="665" y="1593"/>
                      <a:pt x="673" y="1595"/>
                      <a:pt x="682" y="1595"/>
                    </a:cubicBezTo>
                    <a:cubicBezTo>
                      <a:pt x="721" y="1595"/>
                      <a:pt x="762" y="1539"/>
                      <a:pt x="755" y="1506"/>
                    </a:cubicBezTo>
                    <a:cubicBezTo>
                      <a:pt x="741" y="1443"/>
                      <a:pt x="719" y="1385"/>
                      <a:pt x="706" y="1323"/>
                    </a:cubicBezTo>
                    <a:cubicBezTo>
                      <a:pt x="692" y="1265"/>
                      <a:pt x="679" y="1198"/>
                      <a:pt x="661" y="1140"/>
                    </a:cubicBezTo>
                    <a:cubicBezTo>
                      <a:pt x="621" y="1015"/>
                      <a:pt x="563" y="894"/>
                      <a:pt x="509" y="774"/>
                    </a:cubicBezTo>
                    <a:cubicBezTo>
                      <a:pt x="439" y="628"/>
                      <a:pt x="382" y="474"/>
                      <a:pt x="342" y="316"/>
                    </a:cubicBezTo>
                    <a:lnTo>
                      <a:pt x="342" y="316"/>
                    </a:lnTo>
                    <a:cubicBezTo>
                      <a:pt x="348" y="317"/>
                      <a:pt x="353" y="318"/>
                      <a:pt x="359" y="318"/>
                    </a:cubicBezTo>
                    <a:cubicBezTo>
                      <a:pt x="426" y="318"/>
                      <a:pt x="510" y="217"/>
                      <a:pt x="469" y="158"/>
                    </a:cubicBezTo>
                    <a:cubicBezTo>
                      <a:pt x="438" y="118"/>
                      <a:pt x="429" y="64"/>
                      <a:pt x="389" y="33"/>
                    </a:cubicBezTo>
                    <a:cubicBezTo>
                      <a:pt x="363" y="9"/>
                      <a:pt x="331" y="1"/>
                      <a:pt x="29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2" name="Google Shape;812;p44">
                <a:extLst>
                  <a:ext uri="{FF2B5EF4-FFF2-40B4-BE49-F238E27FC236}">
                    <a16:creationId xmlns:a16="http://schemas.microsoft.com/office/drawing/2014/main" id="{28B36EC8-E89E-A91F-EF83-B17F5021B31D}"/>
                  </a:ext>
                </a:extLst>
              </p:cNvPr>
              <p:cNvSpPr/>
              <p:nvPr/>
            </p:nvSpPr>
            <p:spPr>
              <a:xfrm>
                <a:off x="6200325" y="3581625"/>
                <a:ext cx="17000" cy="60375"/>
              </a:xfrm>
              <a:custGeom>
                <a:avLst/>
                <a:gdLst/>
                <a:ahLst/>
                <a:cxnLst/>
                <a:rect l="l" t="t" r="r" b="b"/>
                <a:pathLst>
                  <a:path w="680" h="2415" extrusionOk="0">
                    <a:moveTo>
                      <a:pt x="209" y="0"/>
                    </a:moveTo>
                    <a:cubicBezTo>
                      <a:pt x="137" y="0"/>
                      <a:pt x="38" y="101"/>
                      <a:pt x="28" y="158"/>
                    </a:cubicBezTo>
                    <a:cubicBezTo>
                      <a:pt x="1" y="358"/>
                      <a:pt x="37" y="559"/>
                      <a:pt x="77" y="756"/>
                    </a:cubicBezTo>
                    <a:cubicBezTo>
                      <a:pt x="112" y="957"/>
                      <a:pt x="161" y="1157"/>
                      <a:pt x="211" y="1354"/>
                    </a:cubicBezTo>
                    <a:cubicBezTo>
                      <a:pt x="260" y="1537"/>
                      <a:pt x="304" y="1724"/>
                      <a:pt x="371" y="1907"/>
                    </a:cubicBezTo>
                    <a:cubicBezTo>
                      <a:pt x="403" y="1988"/>
                      <a:pt x="438" y="2068"/>
                      <a:pt x="465" y="2153"/>
                    </a:cubicBezTo>
                    <a:cubicBezTo>
                      <a:pt x="492" y="2229"/>
                      <a:pt x="519" y="2327"/>
                      <a:pt x="563" y="2398"/>
                    </a:cubicBezTo>
                    <a:cubicBezTo>
                      <a:pt x="570" y="2410"/>
                      <a:pt x="579" y="2415"/>
                      <a:pt x="590" y="2415"/>
                    </a:cubicBezTo>
                    <a:cubicBezTo>
                      <a:pt x="619" y="2415"/>
                      <a:pt x="655" y="2376"/>
                      <a:pt x="661" y="2349"/>
                    </a:cubicBezTo>
                    <a:cubicBezTo>
                      <a:pt x="679" y="2260"/>
                      <a:pt x="679" y="2166"/>
                      <a:pt x="679" y="2077"/>
                    </a:cubicBezTo>
                    <a:cubicBezTo>
                      <a:pt x="679" y="1979"/>
                      <a:pt x="675" y="1881"/>
                      <a:pt x="666" y="1787"/>
                    </a:cubicBezTo>
                    <a:cubicBezTo>
                      <a:pt x="644" y="1586"/>
                      <a:pt x="599" y="1390"/>
                      <a:pt x="550" y="1193"/>
                    </a:cubicBezTo>
                    <a:cubicBezTo>
                      <a:pt x="501" y="1001"/>
                      <a:pt x="452" y="809"/>
                      <a:pt x="407" y="617"/>
                    </a:cubicBezTo>
                    <a:cubicBezTo>
                      <a:pt x="388" y="537"/>
                      <a:pt x="374" y="452"/>
                      <a:pt x="358" y="368"/>
                    </a:cubicBezTo>
                    <a:lnTo>
                      <a:pt x="358" y="368"/>
                    </a:lnTo>
                    <a:cubicBezTo>
                      <a:pt x="352" y="259"/>
                      <a:pt x="312" y="133"/>
                      <a:pt x="269" y="42"/>
                    </a:cubicBezTo>
                    <a:lnTo>
                      <a:pt x="269" y="42"/>
                    </a:lnTo>
                    <a:cubicBezTo>
                      <a:pt x="269" y="42"/>
                      <a:pt x="269" y="42"/>
                      <a:pt x="269" y="42"/>
                    </a:cubicBezTo>
                    <a:cubicBezTo>
                      <a:pt x="255" y="12"/>
                      <a:pt x="233" y="0"/>
                      <a:pt x="20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3" name="Google Shape;813;p44">
                <a:extLst>
                  <a:ext uri="{FF2B5EF4-FFF2-40B4-BE49-F238E27FC236}">
                    <a16:creationId xmlns:a16="http://schemas.microsoft.com/office/drawing/2014/main" id="{EECCA0E5-B8AB-1B3A-E04B-DDA27F9FA5C3}"/>
                  </a:ext>
                </a:extLst>
              </p:cNvPr>
              <p:cNvSpPr/>
              <p:nvPr/>
            </p:nvSpPr>
            <p:spPr>
              <a:xfrm>
                <a:off x="6219975" y="3600775"/>
                <a:ext cx="10075" cy="58650"/>
              </a:xfrm>
              <a:custGeom>
                <a:avLst/>
                <a:gdLst/>
                <a:ahLst/>
                <a:cxnLst/>
                <a:rect l="l" t="t" r="r" b="b"/>
                <a:pathLst>
                  <a:path w="403" h="2346" extrusionOk="0">
                    <a:moveTo>
                      <a:pt x="316" y="0"/>
                    </a:moveTo>
                    <a:cubicBezTo>
                      <a:pt x="286" y="0"/>
                      <a:pt x="242" y="44"/>
                      <a:pt x="233" y="66"/>
                    </a:cubicBezTo>
                    <a:cubicBezTo>
                      <a:pt x="116" y="449"/>
                      <a:pt x="99" y="856"/>
                      <a:pt x="63" y="1248"/>
                    </a:cubicBezTo>
                    <a:cubicBezTo>
                      <a:pt x="27" y="1606"/>
                      <a:pt x="5" y="1958"/>
                      <a:pt x="0" y="2315"/>
                    </a:cubicBezTo>
                    <a:cubicBezTo>
                      <a:pt x="0" y="2337"/>
                      <a:pt x="10" y="2345"/>
                      <a:pt x="24" y="2345"/>
                    </a:cubicBezTo>
                    <a:cubicBezTo>
                      <a:pt x="53" y="2345"/>
                      <a:pt x="98" y="2310"/>
                      <a:pt x="108" y="2289"/>
                    </a:cubicBezTo>
                    <a:cubicBezTo>
                      <a:pt x="250" y="1931"/>
                      <a:pt x="317" y="1552"/>
                      <a:pt x="340" y="1168"/>
                    </a:cubicBezTo>
                    <a:cubicBezTo>
                      <a:pt x="362" y="793"/>
                      <a:pt x="402" y="400"/>
                      <a:pt x="344" y="30"/>
                    </a:cubicBezTo>
                    <a:cubicBezTo>
                      <a:pt x="340" y="8"/>
                      <a:pt x="330" y="0"/>
                      <a:pt x="31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4" name="Google Shape;814;p44">
                <a:extLst>
                  <a:ext uri="{FF2B5EF4-FFF2-40B4-BE49-F238E27FC236}">
                    <a16:creationId xmlns:a16="http://schemas.microsoft.com/office/drawing/2014/main" id="{B4E22371-115F-8513-5EA7-B1CA51BC621D}"/>
                  </a:ext>
                </a:extLst>
              </p:cNvPr>
              <p:cNvSpPr/>
              <p:nvPr/>
            </p:nvSpPr>
            <p:spPr>
              <a:xfrm>
                <a:off x="6227000" y="3639300"/>
                <a:ext cx="15100" cy="41525"/>
              </a:xfrm>
              <a:custGeom>
                <a:avLst/>
                <a:gdLst/>
                <a:ahLst/>
                <a:cxnLst/>
                <a:rect l="l" t="t" r="r" b="b"/>
                <a:pathLst>
                  <a:path w="604" h="1661" extrusionOk="0">
                    <a:moveTo>
                      <a:pt x="544" y="1"/>
                    </a:moveTo>
                    <a:cubicBezTo>
                      <a:pt x="416" y="1"/>
                      <a:pt x="304" y="199"/>
                      <a:pt x="255" y="292"/>
                    </a:cubicBezTo>
                    <a:cubicBezTo>
                      <a:pt x="184" y="435"/>
                      <a:pt x="126" y="596"/>
                      <a:pt x="85" y="752"/>
                    </a:cubicBezTo>
                    <a:cubicBezTo>
                      <a:pt x="41" y="917"/>
                      <a:pt x="18" y="1082"/>
                      <a:pt x="10" y="1247"/>
                    </a:cubicBezTo>
                    <a:cubicBezTo>
                      <a:pt x="5" y="1377"/>
                      <a:pt x="1" y="1511"/>
                      <a:pt x="23" y="1640"/>
                    </a:cubicBezTo>
                    <a:cubicBezTo>
                      <a:pt x="26" y="1655"/>
                      <a:pt x="35" y="1661"/>
                      <a:pt x="46" y="1661"/>
                    </a:cubicBezTo>
                    <a:cubicBezTo>
                      <a:pt x="79" y="1661"/>
                      <a:pt x="132" y="1612"/>
                      <a:pt x="139" y="1596"/>
                    </a:cubicBezTo>
                    <a:cubicBezTo>
                      <a:pt x="197" y="1466"/>
                      <a:pt x="233" y="1328"/>
                      <a:pt x="282" y="1194"/>
                    </a:cubicBezTo>
                    <a:cubicBezTo>
                      <a:pt x="335" y="1042"/>
                      <a:pt x="380" y="886"/>
                      <a:pt x="416" y="725"/>
                    </a:cubicBezTo>
                    <a:cubicBezTo>
                      <a:pt x="447" y="591"/>
                      <a:pt x="478" y="457"/>
                      <a:pt x="514" y="323"/>
                    </a:cubicBezTo>
                    <a:cubicBezTo>
                      <a:pt x="523" y="297"/>
                      <a:pt x="532" y="270"/>
                      <a:pt x="541" y="243"/>
                    </a:cubicBezTo>
                    <a:cubicBezTo>
                      <a:pt x="543" y="234"/>
                      <a:pt x="544" y="231"/>
                      <a:pt x="543" y="231"/>
                    </a:cubicBezTo>
                    <a:lnTo>
                      <a:pt x="543" y="231"/>
                    </a:lnTo>
                    <a:cubicBezTo>
                      <a:pt x="543" y="231"/>
                      <a:pt x="542" y="233"/>
                      <a:pt x="541" y="234"/>
                    </a:cubicBezTo>
                    <a:lnTo>
                      <a:pt x="541" y="234"/>
                    </a:lnTo>
                    <a:cubicBezTo>
                      <a:pt x="542" y="232"/>
                      <a:pt x="543" y="229"/>
                      <a:pt x="545" y="225"/>
                    </a:cubicBezTo>
                    <a:cubicBezTo>
                      <a:pt x="554" y="207"/>
                      <a:pt x="559" y="190"/>
                      <a:pt x="567" y="167"/>
                    </a:cubicBezTo>
                    <a:cubicBezTo>
                      <a:pt x="567" y="164"/>
                      <a:pt x="579" y="124"/>
                      <a:pt x="579" y="124"/>
                    </a:cubicBezTo>
                    <a:lnTo>
                      <a:pt x="579" y="124"/>
                    </a:lnTo>
                    <a:cubicBezTo>
                      <a:pt x="579" y="124"/>
                      <a:pt x="578" y="127"/>
                      <a:pt x="576" y="132"/>
                    </a:cubicBezTo>
                    <a:cubicBezTo>
                      <a:pt x="585" y="96"/>
                      <a:pt x="603" y="69"/>
                      <a:pt x="599" y="29"/>
                    </a:cubicBezTo>
                    <a:cubicBezTo>
                      <a:pt x="594" y="20"/>
                      <a:pt x="594" y="11"/>
                      <a:pt x="581" y="7"/>
                    </a:cubicBezTo>
                    <a:cubicBezTo>
                      <a:pt x="568" y="3"/>
                      <a:pt x="556" y="1"/>
                      <a:pt x="54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5" name="Google Shape;815;p44">
                <a:extLst>
                  <a:ext uri="{FF2B5EF4-FFF2-40B4-BE49-F238E27FC236}">
                    <a16:creationId xmlns:a16="http://schemas.microsoft.com/office/drawing/2014/main" id="{8806D174-63DE-40FB-F700-DCB0CED27493}"/>
                  </a:ext>
                </a:extLst>
              </p:cNvPr>
              <p:cNvSpPr/>
              <p:nvPr/>
            </p:nvSpPr>
            <p:spPr>
              <a:xfrm>
                <a:off x="5965275" y="3653600"/>
                <a:ext cx="280275" cy="32675"/>
              </a:xfrm>
              <a:custGeom>
                <a:avLst/>
                <a:gdLst/>
                <a:ahLst/>
                <a:cxnLst/>
                <a:rect l="l" t="t" r="r" b="b"/>
                <a:pathLst>
                  <a:path w="11211" h="1307" extrusionOk="0">
                    <a:moveTo>
                      <a:pt x="5032" y="0"/>
                    </a:moveTo>
                    <a:cubicBezTo>
                      <a:pt x="4927" y="0"/>
                      <a:pt x="4822" y="2"/>
                      <a:pt x="4716" y="6"/>
                    </a:cubicBezTo>
                    <a:cubicBezTo>
                      <a:pt x="4332" y="19"/>
                      <a:pt x="3957" y="82"/>
                      <a:pt x="3582" y="140"/>
                    </a:cubicBezTo>
                    <a:cubicBezTo>
                      <a:pt x="3216" y="198"/>
                      <a:pt x="2850" y="256"/>
                      <a:pt x="2484" y="332"/>
                    </a:cubicBezTo>
                    <a:cubicBezTo>
                      <a:pt x="2069" y="421"/>
                      <a:pt x="1658" y="524"/>
                      <a:pt x="1252" y="649"/>
                    </a:cubicBezTo>
                    <a:cubicBezTo>
                      <a:pt x="1051" y="711"/>
                      <a:pt x="855" y="783"/>
                      <a:pt x="663" y="858"/>
                    </a:cubicBezTo>
                    <a:cubicBezTo>
                      <a:pt x="565" y="894"/>
                      <a:pt x="467" y="934"/>
                      <a:pt x="373" y="979"/>
                    </a:cubicBezTo>
                    <a:cubicBezTo>
                      <a:pt x="270" y="1024"/>
                      <a:pt x="176" y="1091"/>
                      <a:pt x="69" y="1135"/>
                    </a:cubicBezTo>
                    <a:cubicBezTo>
                      <a:pt x="41" y="1147"/>
                      <a:pt x="1" y="1231"/>
                      <a:pt x="46" y="1231"/>
                    </a:cubicBezTo>
                    <a:cubicBezTo>
                      <a:pt x="50" y="1231"/>
                      <a:pt x="55" y="1230"/>
                      <a:pt x="60" y="1229"/>
                    </a:cubicBezTo>
                    <a:cubicBezTo>
                      <a:pt x="141" y="1202"/>
                      <a:pt x="217" y="1202"/>
                      <a:pt x="301" y="1184"/>
                    </a:cubicBezTo>
                    <a:cubicBezTo>
                      <a:pt x="382" y="1171"/>
                      <a:pt x="467" y="1153"/>
                      <a:pt x="551" y="1135"/>
                    </a:cubicBezTo>
                    <a:cubicBezTo>
                      <a:pt x="717" y="1099"/>
                      <a:pt x="891" y="1077"/>
                      <a:pt x="1060" y="1046"/>
                    </a:cubicBezTo>
                    <a:cubicBezTo>
                      <a:pt x="1391" y="992"/>
                      <a:pt x="1730" y="952"/>
                      <a:pt x="2065" y="921"/>
                    </a:cubicBezTo>
                    <a:cubicBezTo>
                      <a:pt x="2761" y="845"/>
                      <a:pt x="3466" y="774"/>
                      <a:pt x="4171" y="751"/>
                    </a:cubicBezTo>
                    <a:cubicBezTo>
                      <a:pt x="4287" y="747"/>
                      <a:pt x="4401" y="745"/>
                      <a:pt x="4516" y="745"/>
                    </a:cubicBezTo>
                    <a:cubicBezTo>
                      <a:pt x="5856" y="745"/>
                      <a:pt x="7168" y="1018"/>
                      <a:pt x="8492" y="1216"/>
                    </a:cubicBezTo>
                    <a:cubicBezTo>
                      <a:pt x="8689" y="1247"/>
                      <a:pt x="8889" y="1278"/>
                      <a:pt x="9090" y="1296"/>
                    </a:cubicBezTo>
                    <a:cubicBezTo>
                      <a:pt x="9170" y="1304"/>
                      <a:pt x="9249" y="1307"/>
                      <a:pt x="9328" y="1307"/>
                    </a:cubicBezTo>
                    <a:cubicBezTo>
                      <a:pt x="9480" y="1307"/>
                      <a:pt x="9631" y="1294"/>
                      <a:pt x="9778" y="1274"/>
                    </a:cubicBezTo>
                    <a:cubicBezTo>
                      <a:pt x="9889" y="1260"/>
                      <a:pt x="9996" y="1238"/>
                      <a:pt x="10108" y="1224"/>
                    </a:cubicBezTo>
                    <a:cubicBezTo>
                      <a:pt x="10215" y="1207"/>
                      <a:pt x="10322" y="1216"/>
                      <a:pt x="10429" y="1193"/>
                    </a:cubicBezTo>
                    <a:cubicBezTo>
                      <a:pt x="10644" y="1158"/>
                      <a:pt x="10858" y="1122"/>
                      <a:pt x="11077" y="1091"/>
                    </a:cubicBezTo>
                    <a:cubicBezTo>
                      <a:pt x="11126" y="1086"/>
                      <a:pt x="11211" y="961"/>
                      <a:pt x="11126" y="952"/>
                    </a:cubicBezTo>
                    <a:cubicBezTo>
                      <a:pt x="10956" y="939"/>
                      <a:pt x="10787" y="908"/>
                      <a:pt x="10621" y="863"/>
                    </a:cubicBezTo>
                    <a:cubicBezTo>
                      <a:pt x="10537" y="836"/>
                      <a:pt x="10452" y="827"/>
                      <a:pt x="10362" y="809"/>
                    </a:cubicBezTo>
                    <a:cubicBezTo>
                      <a:pt x="10291" y="791"/>
                      <a:pt x="10215" y="760"/>
                      <a:pt x="10144" y="733"/>
                    </a:cubicBezTo>
                    <a:cubicBezTo>
                      <a:pt x="9796" y="600"/>
                      <a:pt x="9443" y="546"/>
                      <a:pt x="9077" y="492"/>
                    </a:cubicBezTo>
                    <a:cubicBezTo>
                      <a:pt x="8354" y="390"/>
                      <a:pt x="7635" y="256"/>
                      <a:pt x="6912" y="153"/>
                    </a:cubicBezTo>
                    <a:cubicBezTo>
                      <a:pt x="6289" y="65"/>
                      <a:pt x="5662" y="0"/>
                      <a:pt x="503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6" name="Google Shape;816;p44">
                <a:extLst>
                  <a:ext uri="{FF2B5EF4-FFF2-40B4-BE49-F238E27FC236}">
                    <a16:creationId xmlns:a16="http://schemas.microsoft.com/office/drawing/2014/main" id="{EC4D19AD-D29E-3459-D229-94EAC7E6983F}"/>
                  </a:ext>
                </a:extLst>
              </p:cNvPr>
              <p:cNvSpPr/>
              <p:nvPr/>
            </p:nvSpPr>
            <p:spPr>
              <a:xfrm>
                <a:off x="5944900" y="3671950"/>
                <a:ext cx="53200" cy="40800"/>
              </a:xfrm>
              <a:custGeom>
                <a:avLst/>
                <a:gdLst/>
                <a:ahLst/>
                <a:cxnLst/>
                <a:rect l="l" t="t" r="r" b="b"/>
                <a:pathLst>
                  <a:path w="2128" h="1632" extrusionOk="0">
                    <a:moveTo>
                      <a:pt x="2077" y="1"/>
                    </a:moveTo>
                    <a:cubicBezTo>
                      <a:pt x="2072" y="1"/>
                      <a:pt x="2065" y="2"/>
                      <a:pt x="2058" y="4"/>
                    </a:cubicBezTo>
                    <a:cubicBezTo>
                      <a:pt x="1625" y="111"/>
                      <a:pt x="1215" y="330"/>
                      <a:pt x="858" y="589"/>
                    </a:cubicBezTo>
                    <a:cubicBezTo>
                      <a:pt x="496" y="856"/>
                      <a:pt x="183" y="1178"/>
                      <a:pt x="9" y="1602"/>
                    </a:cubicBezTo>
                    <a:cubicBezTo>
                      <a:pt x="0" y="1623"/>
                      <a:pt x="10" y="1632"/>
                      <a:pt x="24" y="1632"/>
                    </a:cubicBezTo>
                    <a:cubicBezTo>
                      <a:pt x="37" y="1632"/>
                      <a:pt x="54" y="1624"/>
                      <a:pt x="63" y="1611"/>
                    </a:cubicBezTo>
                    <a:cubicBezTo>
                      <a:pt x="277" y="1254"/>
                      <a:pt x="594" y="955"/>
                      <a:pt x="938" y="723"/>
                    </a:cubicBezTo>
                    <a:cubicBezTo>
                      <a:pt x="1286" y="486"/>
                      <a:pt x="1674" y="312"/>
                      <a:pt x="2045" y="111"/>
                    </a:cubicBezTo>
                    <a:cubicBezTo>
                      <a:pt x="2073" y="95"/>
                      <a:pt x="2128" y="1"/>
                      <a:pt x="207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7" name="Google Shape;817;p44">
                <a:extLst>
                  <a:ext uri="{FF2B5EF4-FFF2-40B4-BE49-F238E27FC236}">
                    <a16:creationId xmlns:a16="http://schemas.microsoft.com/office/drawing/2014/main" id="{D57E0C2A-D068-D908-C6BE-622E4E19569B}"/>
                  </a:ext>
                </a:extLst>
              </p:cNvPr>
              <p:cNvSpPr/>
              <p:nvPr/>
            </p:nvSpPr>
            <p:spPr>
              <a:xfrm>
                <a:off x="5960150" y="3668575"/>
                <a:ext cx="70150" cy="42350"/>
              </a:xfrm>
              <a:custGeom>
                <a:avLst/>
                <a:gdLst/>
                <a:ahLst/>
                <a:cxnLst/>
                <a:rect l="l" t="t" r="r" b="b"/>
                <a:pathLst>
                  <a:path w="2806" h="1694" extrusionOk="0">
                    <a:moveTo>
                      <a:pt x="2761" y="1"/>
                    </a:moveTo>
                    <a:cubicBezTo>
                      <a:pt x="2524" y="18"/>
                      <a:pt x="2274" y="99"/>
                      <a:pt x="2055" y="192"/>
                    </a:cubicBezTo>
                    <a:cubicBezTo>
                      <a:pt x="1796" y="304"/>
                      <a:pt x="1546" y="438"/>
                      <a:pt x="1310" y="585"/>
                    </a:cubicBezTo>
                    <a:cubicBezTo>
                      <a:pt x="832" y="880"/>
                      <a:pt x="399" y="1224"/>
                      <a:pt x="29" y="1639"/>
                    </a:cubicBezTo>
                    <a:cubicBezTo>
                      <a:pt x="0" y="1667"/>
                      <a:pt x="10" y="1694"/>
                      <a:pt x="32" y="1694"/>
                    </a:cubicBezTo>
                    <a:cubicBezTo>
                      <a:pt x="42" y="1694"/>
                      <a:pt x="53" y="1689"/>
                      <a:pt x="64" y="1679"/>
                    </a:cubicBezTo>
                    <a:cubicBezTo>
                      <a:pt x="453" y="1331"/>
                      <a:pt x="886" y="1018"/>
                      <a:pt x="1337" y="750"/>
                    </a:cubicBezTo>
                    <a:cubicBezTo>
                      <a:pt x="1560" y="617"/>
                      <a:pt x="1792" y="492"/>
                      <a:pt x="2029" y="384"/>
                    </a:cubicBezTo>
                    <a:cubicBezTo>
                      <a:pt x="2265" y="273"/>
                      <a:pt x="2506" y="175"/>
                      <a:pt x="2743" y="72"/>
                    </a:cubicBezTo>
                    <a:cubicBezTo>
                      <a:pt x="2761" y="63"/>
                      <a:pt x="2805" y="1"/>
                      <a:pt x="276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8" name="Google Shape;818;p44">
                <a:extLst>
                  <a:ext uri="{FF2B5EF4-FFF2-40B4-BE49-F238E27FC236}">
                    <a16:creationId xmlns:a16="http://schemas.microsoft.com/office/drawing/2014/main" id="{1747B92D-CDBE-B1A2-BA99-EFD48AC4CBE2}"/>
                  </a:ext>
                </a:extLst>
              </p:cNvPr>
              <p:cNvSpPr/>
              <p:nvPr/>
            </p:nvSpPr>
            <p:spPr>
              <a:xfrm>
                <a:off x="5987125" y="3666675"/>
                <a:ext cx="74100" cy="48025"/>
              </a:xfrm>
              <a:custGeom>
                <a:avLst/>
                <a:gdLst/>
                <a:ahLst/>
                <a:cxnLst/>
                <a:rect l="l" t="t" r="r" b="b"/>
                <a:pathLst>
                  <a:path w="2964" h="1921" extrusionOk="0">
                    <a:moveTo>
                      <a:pt x="2922" y="0"/>
                    </a:moveTo>
                    <a:cubicBezTo>
                      <a:pt x="2921" y="0"/>
                      <a:pt x="2920" y="1"/>
                      <a:pt x="2918" y="1"/>
                    </a:cubicBezTo>
                    <a:cubicBezTo>
                      <a:pt x="2824" y="1"/>
                      <a:pt x="2722" y="23"/>
                      <a:pt x="2632" y="45"/>
                    </a:cubicBezTo>
                    <a:cubicBezTo>
                      <a:pt x="2525" y="72"/>
                      <a:pt x="2418" y="99"/>
                      <a:pt x="2311" y="135"/>
                    </a:cubicBezTo>
                    <a:cubicBezTo>
                      <a:pt x="2079" y="210"/>
                      <a:pt x="1856" y="322"/>
                      <a:pt x="1641" y="434"/>
                    </a:cubicBezTo>
                    <a:cubicBezTo>
                      <a:pt x="1208" y="657"/>
                      <a:pt x="775" y="925"/>
                      <a:pt x="441" y="1286"/>
                    </a:cubicBezTo>
                    <a:cubicBezTo>
                      <a:pt x="271" y="1469"/>
                      <a:pt x="133" y="1666"/>
                      <a:pt x="12" y="1889"/>
                    </a:cubicBezTo>
                    <a:cubicBezTo>
                      <a:pt x="1" y="1911"/>
                      <a:pt x="11" y="1920"/>
                      <a:pt x="26" y="1920"/>
                    </a:cubicBezTo>
                    <a:cubicBezTo>
                      <a:pt x="41" y="1920"/>
                      <a:pt x="61" y="1911"/>
                      <a:pt x="70" y="1898"/>
                    </a:cubicBezTo>
                    <a:cubicBezTo>
                      <a:pt x="222" y="1666"/>
                      <a:pt x="432" y="1474"/>
                      <a:pt x="642" y="1295"/>
                    </a:cubicBezTo>
                    <a:cubicBezTo>
                      <a:pt x="856" y="1117"/>
                      <a:pt x="1092" y="960"/>
                      <a:pt x="1333" y="818"/>
                    </a:cubicBezTo>
                    <a:cubicBezTo>
                      <a:pt x="1588" y="675"/>
                      <a:pt x="1851" y="550"/>
                      <a:pt x="2119" y="434"/>
                    </a:cubicBezTo>
                    <a:cubicBezTo>
                      <a:pt x="2253" y="380"/>
                      <a:pt x="2387" y="322"/>
                      <a:pt x="2516" y="255"/>
                    </a:cubicBezTo>
                    <a:cubicBezTo>
                      <a:pt x="2641" y="193"/>
                      <a:pt x="2775" y="144"/>
                      <a:pt x="2896" y="72"/>
                    </a:cubicBezTo>
                    <a:cubicBezTo>
                      <a:pt x="2913" y="63"/>
                      <a:pt x="2964" y="0"/>
                      <a:pt x="292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9" name="Google Shape;819;p44">
                <a:extLst>
                  <a:ext uri="{FF2B5EF4-FFF2-40B4-BE49-F238E27FC236}">
                    <a16:creationId xmlns:a16="http://schemas.microsoft.com/office/drawing/2014/main" id="{133EB92F-DB3A-A691-4CAF-F229988C5876}"/>
                  </a:ext>
                </a:extLst>
              </p:cNvPr>
              <p:cNvSpPr/>
              <p:nvPr/>
            </p:nvSpPr>
            <p:spPr>
              <a:xfrm>
                <a:off x="6010325" y="3668575"/>
                <a:ext cx="77775" cy="38550"/>
              </a:xfrm>
              <a:custGeom>
                <a:avLst/>
                <a:gdLst/>
                <a:ahLst/>
                <a:cxnLst/>
                <a:rect l="l" t="t" r="r" b="b"/>
                <a:pathLst>
                  <a:path w="3111" h="1542" extrusionOk="0">
                    <a:moveTo>
                      <a:pt x="3066" y="1"/>
                    </a:moveTo>
                    <a:cubicBezTo>
                      <a:pt x="2945" y="5"/>
                      <a:pt x="2816" y="32"/>
                      <a:pt x="2695" y="50"/>
                    </a:cubicBezTo>
                    <a:cubicBezTo>
                      <a:pt x="2557" y="68"/>
                      <a:pt x="2418" y="117"/>
                      <a:pt x="2285" y="161"/>
                    </a:cubicBezTo>
                    <a:cubicBezTo>
                      <a:pt x="2003" y="255"/>
                      <a:pt x="1727" y="376"/>
                      <a:pt x="1459" y="505"/>
                    </a:cubicBezTo>
                    <a:cubicBezTo>
                      <a:pt x="937" y="759"/>
                      <a:pt x="441" y="1081"/>
                      <a:pt x="22" y="1487"/>
                    </a:cubicBezTo>
                    <a:cubicBezTo>
                      <a:pt x="1" y="1508"/>
                      <a:pt x="7" y="1542"/>
                      <a:pt x="29" y="1542"/>
                    </a:cubicBezTo>
                    <a:cubicBezTo>
                      <a:pt x="36" y="1542"/>
                      <a:pt x="44" y="1539"/>
                      <a:pt x="53" y="1532"/>
                    </a:cubicBezTo>
                    <a:cubicBezTo>
                      <a:pt x="477" y="1179"/>
                      <a:pt x="972" y="911"/>
                      <a:pt x="1472" y="683"/>
                    </a:cubicBezTo>
                    <a:cubicBezTo>
                      <a:pt x="1731" y="567"/>
                      <a:pt x="1994" y="469"/>
                      <a:pt x="2258" y="371"/>
                    </a:cubicBezTo>
                    <a:cubicBezTo>
                      <a:pt x="2521" y="277"/>
                      <a:pt x="2789" y="184"/>
                      <a:pt x="3048" y="72"/>
                    </a:cubicBezTo>
                    <a:cubicBezTo>
                      <a:pt x="3066" y="63"/>
                      <a:pt x="3110" y="1"/>
                      <a:pt x="306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0" name="Google Shape;820;p44">
                <a:extLst>
                  <a:ext uri="{FF2B5EF4-FFF2-40B4-BE49-F238E27FC236}">
                    <a16:creationId xmlns:a16="http://schemas.microsoft.com/office/drawing/2014/main" id="{52DAA9E8-9A0D-43B0-49BB-A67B664AA284}"/>
                  </a:ext>
                </a:extLst>
              </p:cNvPr>
              <p:cNvSpPr/>
              <p:nvPr/>
            </p:nvSpPr>
            <p:spPr>
              <a:xfrm>
                <a:off x="6027975" y="3670450"/>
                <a:ext cx="85225" cy="34525"/>
              </a:xfrm>
              <a:custGeom>
                <a:avLst/>
                <a:gdLst/>
                <a:ahLst/>
                <a:cxnLst/>
                <a:rect l="l" t="t" r="r" b="b"/>
                <a:pathLst>
                  <a:path w="3409" h="1381" extrusionOk="0">
                    <a:moveTo>
                      <a:pt x="3306" y="0"/>
                    </a:moveTo>
                    <a:cubicBezTo>
                      <a:pt x="3039" y="0"/>
                      <a:pt x="2770" y="83"/>
                      <a:pt x="2520" y="158"/>
                    </a:cubicBezTo>
                    <a:cubicBezTo>
                      <a:pt x="2221" y="242"/>
                      <a:pt x="1931" y="350"/>
                      <a:pt x="1646" y="466"/>
                    </a:cubicBezTo>
                    <a:cubicBezTo>
                      <a:pt x="1070" y="698"/>
                      <a:pt x="539" y="992"/>
                      <a:pt x="25" y="1332"/>
                    </a:cubicBezTo>
                    <a:cubicBezTo>
                      <a:pt x="6" y="1343"/>
                      <a:pt x="0" y="1380"/>
                      <a:pt x="18" y="1380"/>
                    </a:cubicBezTo>
                    <a:cubicBezTo>
                      <a:pt x="21" y="1380"/>
                      <a:pt x="25" y="1379"/>
                      <a:pt x="30" y="1376"/>
                    </a:cubicBezTo>
                    <a:cubicBezTo>
                      <a:pt x="539" y="1086"/>
                      <a:pt x="1083" y="845"/>
                      <a:pt x="1632" y="631"/>
                    </a:cubicBezTo>
                    <a:cubicBezTo>
                      <a:pt x="1904" y="524"/>
                      <a:pt x="2186" y="434"/>
                      <a:pt x="2471" y="350"/>
                    </a:cubicBezTo>
                    <a:cubicBezTo>
                      <a:pt x="2761" y="265"/>
                      <a:pt x="3065" y="193"/>
                      <a:pt x="3346" y="77"/>
                    </a:cubicBezTo>
                    <a:cubicBezTo>
                      <a:pt x="3364" y="68"/>
                      <a:pt x="3409" y="6"/>
                      <a:pt x="3364" y="1"/>
                    </a:cubicBezTo>
                    <a:cubicBezTo>
                      <a:pt x="3345" y="1"/>
                      <a:pt x="3325" y="0"/>
                      <a:pt x="330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1" name="Google Shape;821;p44">
                <a:extLst>
                  <a:ext uri="{FF2B5EF4-FFF2-40B4-BE49-F238E27FC236}">
                    <a16:creationId xmlns:a16="http://schemas.microsoft.com/office/drawing/2014/main" id="{5B93924D-B438-27A7-8928-07EA39A3D281}"/>
                  </a:ext>
                </a:extLst>
              </p:cNvPr>
              <p:cNvSpPr/>
              <p:nvPr/>
            </p:nvSpPr>
            <p:spPr>
              <a:xfrm>
                <a:off x="6064375" y="3673750"/>
                <a:ext cx="75725" cy="23550"/>
              </a:xfrm>
              <a:custGeom>
                <a:avLst/>
                <a:gdLst/>
                <a:ahLst/>
                <a:cxnLst/>
                <a:rect l="l" t="t" r="r" b="b"/>
                <a:pathLst>
                  <a:path w="3029" h="942" extrusionOk="0">
                    <a:moveTo>
                      <a:pt x="2697" y="1"/>
                    </a:moveTo>
                    <a:cubicBezTo>
                      <a:pt x="2671" y="1"/>
                      <a:pt x="2644" y="1"/>
                      <a:pt x="2618" y="3"/>
                    </a:cubicBezTo>
                    <a:cubicBezTo>
                      <a:pt x="2493" y="12"/>
                      <a:pt x="2363" y="35"/>
                      <a:pt x="2238" y="57"/>
                    </a:cubicBezTo>
                    <a:cubicBezTo>
                      <a:pt x="1975" y="106"/>
                      <a:pt x="1712" y="173"/>
                      <a:pt x="1453" y="253"/>
                    </a:cubicBezTo>
                    <a:cubicBezTo>
                      <a:pt x="953" y="410"/>
                      <a:pt x="480" y="619"/>
                      <a:pt x="29" y="892"/>
                    </a:cubicBezTo>
                    <a:cubicBezTo>
                      <a:pt x="10" y="903"/>
                      <a:pt x="1" y="942"/>
                      <a:pt x="21" y="942"/>
                    </a:cubicBezTo>
                    <a:cubicBezTo>
                      <a:pt x="26" y="942"/>
                      <a:pt x="31" y="940"/>
                      <a:pt x="38" y="936"/>
                    </a:cubicBezTo>
                    <a:cubicBezTo>
                      <a:pt x="484" y="722"/>
                      <a:pt x="957" y="557"/>
                      <a:pt x="1435" y="432"/>
                    </a:cubicBezTo>
                    <a:cubicBezTo>
                      <a:pt x="1680" y="369"/>
                      <a:pt x="1926" y="316"/>
                      <a:pt x="2171" y="271"/>
                    </a:cubicBezTo>
                    <a:cubicBezTo>
                      <a:pt x="2301" y="249"/>
                      <a:pt x="2430" y="231"/>
                      <a:pt x="2560" y="204"/>
                    </a:cubicBezTo>
                    <a:cubicBezTo>
                      <a:pt x="2694" y="177"/>
                      <a:pt x="2823" y="137"/>
                      <a:pt x="2957" y="97"/>
                    </a:cubicBezTo>
                    <a:cubicBezTo>
                      <a:pt x="2979" y="93"/>
                      <a:pt x="3028" y="35"/>
                      <a:pt x="2984" y="30"/>
                    </a:cubicBezTo>
                    <a:cubicBezTo>
                      <a:pt x="2886" y="13"/>
                      <a:pt x="2793" y="1"/>
                      <a:pt x="269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2" name="Google Shape;822;p44">
                <a:extLst>
                  <a:ext uri="{FF2B5EF4-FFF2-40B4-BE49-F238E27FC236}">
                    <a16:creationId xmlns:a16="http://schemas.microsoft.com/office/drawing/2014/main" id="{3EDB7F4E-64A4-EBCD-8DE9-0F51D514AE58}"/>
                  </a:ext>
                </a:extLst>
              </p:cNvPr>
              <p:cNvSpPr/>
              <p:nvPr/>
            </p:nvSpPr>
            <p:spPr>
              <a:xfrm>
                <a:off x="6091375" y="3670250"/>
                <a:ext cx="89575" cy="19250"/>
              </a:xfrm>
              <a:custGeom>
                <a:avLst/>
                <a:gdLst/>
                <a:ahLst/>
                <a:cxnLst/>
                <a:rect l="l" t="t" r="r" b="b"/>
                <a:pathLst>
                  <a:path w="3583" h="770" extrusionOk="0">
                    <a:moveTo>
                      <a:pt x="3529" y="1"/>
                    </a:moveTo>
                    <a:cubicBezTo>
                      <a:pt x="3247" y="9"/>
                      <a:pt x="2971" y="54"/>
                      <a:pt x="2694" y="72"/>
                    </a:cubicBezTo>
                    <a:cubicBezTo>
                      <a:pt x="2377" y="94"/>
                      <a:pt x="2069" y="139"/>
                      <a:pt x="1761" y="184"/>
                    </a:cubicBezTo>
                    <a:cubicBezTo>
                      <a:pt x="1167" y="273"/>
                      <a:pt x="547" y="411"/>
                      <a:pt x="29" y="724"/>
                    </a:cubicBezTo>
                    <a:cubicBezTo>
                      <a:pt x="17" y="732"/>
                      <a:pt x="1" y="769"/>
                      <a:pt x="22" y="769"/>
                    </a:cubicBezTo>
                    <a:cubicBezTo>
                      <a:pt x="24" y="769"/>
                      <a:pt x="26" y="769"/>
                      <a:pt x="29" y="768"/>
                    </a:cubicBezTo>
                    <a:cubicBezTo>
                      <a:pt x="587" y="599"/>
                      <a:pt x="1154" y="514"/>
                      <a:pt x="1725" y="433"/>
                    </a:cubicBezTo>
                    <a:cubicBezTo>
                      <a:pt x="2029" y="393"/>
                      <a:pt x="2332" y="358"/>
                      <a:pt x="2636" y="304"/>
                    </a:cubicBezTo>
                    <a:cubicBezTo>
                      <a:pt x="2930" y="250"/>
                      <a:pt x="3225" y="197"/>
                      <a:pt x="3506" y="90"/>
                    </a:cubicBezTo>
                    <a:cubicBezTo>
                      <a:pt x="3533" y="81"/>
                      <a:pt x="3582" y="1"/>
                      <a:pt x="352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3" name="Google Shape;823;p44">
                <a:extLst>
                  <a:ext uri="{FF2B5EF4-FFF2-40B4-BE49-F238E27FC236}">
                    <a16:creationId xmlns:a16="http://schemas.microsoft.com/office/drawing/2014/main" id="{43151FD0-67E2-CC48-287C-0795D2272F5F}"/>
                  </a:ext>
                </a:extLst>
              </p:cNvPr>
              <p:cNvSpPr/>
              <p:nvPr/>
            </p:nvSpPr>
            <p:spPr>
              <a:xfrm>
                <a:off x="5957850" y="3663925"/>
                <a:ext cx="53575" cy="6575"/>
              </a:xfrm>
              <a:custGeom>
                <a:avLst/>
                <a:gdLst/>
                <a:ahLst/>
                <a:cxnLst/>
                <a:rect l="l" t="t" r="r" b="b"/>
                <a:pathLst>
                  <a:path w="2143" h="263" extrusionOk="0">
                    <a:moveTo>
                      <a:pt x="1616" y="1"/>
                    </a:moveTo>
                    <a:cubicBezTo>
                      <a:pt x="1098" y="1"/>
                      <a:pt x="574" y="98"/>
                      <a:pt x="67" y="191"/>
                    </a:cubicBezTo>
                    <a:cubicBezTo>
                      <a:pt x="45" y="195"/>
                      <a:pt x="0" y="262"/>
                      <a:pt x="45" y="262"/>
                    </a:cubicBezTo>
                    <a:cubicBezTo>
                      <a:pt x="710" y="236"/>
                      <a:pt x="1380" y="195"/>
                      <a:pt x="2045" y="115"/>
                    </a:cubicBezTo>
                    <a:cubicBezTo>
                      <a:pt x="2076" y="111"/>
                      <a:pt x="2143" y="35"/>
                      <a:pt x="2085" y="30"/>
                    </a:cubicBezTo>
                    <a:cubicBezTo>
                      <a:pt x="1929" y="10"/>
                      <a:pt x="1773" y="1"/>
                      <a:pt x="161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4" name="Google Shape;824;p44">
                <a:extLst>
                  <a:ext uri="{FF2B5EF4-FFF2-40B4-BE49-F238E27FC236}">
                    <a16:creationId xmlns:a16="http://schemas.microsoft.com/office/drawing/2014/main" id="{5E6A644D-AC5F-AD13-49D9-6899E1BE0611}"/>
                  </a:ext>
                </a:extLst>
              </p:cNvPr>
              <p:cNvSpPr/>
              <p:nvPr/>
            </p:nvSpPr>
            <p:spPr>
              <a:xfrm>
                <a:off x="6002025" y="3646675"/>
                <a:ext cx="60000" cy="16700"/>
              </a:xfrm>
              <a:custGeom>
                <a:avLst/>
                <a:gdLst/>
                <a:ahLst/>
                <a:cxnLst/>
                <a:rect l="l" t="t" r="r" b="b"/>
                <a:pathLst>
                  <a:path w="2400" h="668" extrusionOk="0">
                    <a:moveTo>
                      <a:pt x="698" y="0"/>
                    </a:moveTo>
                    <a:cubicBezTo>
                      <a:pt x="491" y="0"/>
                      <a:pt x="287" y="41"/>
                      <a:pt x="117" y="153"/>
                    </a:cubicBezTo>
                    <a:cubicBezTo>
                      <a:pt x="81" y="176"/>
                      <a:pt x="1" y="287"/>
                      <a:pt x="77" y="314"/>
                    </a:cubicBezTo>
                    <a:cubicBezTo>
                      <a:pt x="197" y="363"/>
                      <a:pt x="318" y="403"/>
                      <a:pt x="420" y="484"/>
                    </a:cubicBezTo>
                    <a:cubicBezTo>
                      <a:pt x="424" y="486"/>
                      <a:pt x="429" y="488"/>
                      <a:pt x="434" y="488"/>
                    </a:cubicBezTo>
                    <a:cubicBezTo>
                      <a:pt x="463" y="488"/>
                      <a:pt x="502" y="449"/>
                      <a:pt x="483" y="426"/>
                    </a:cubicBezTo>
                    <a:cubicBezTo>
                      <a:pt x="444" y="380"/>
                      <a:pt x="397" y="342"/>
                      <a:pt x="353" y="302"/>
                    </a:cubicBezTo>
                    <a:lnTo>
                      <a:pt x="353" y="302"/>
                    </a:lnTo>
                    <a:cubicBezTo>
                      <a:pt x="396" y="300"/>
                      <a:pt x="439" y="298"/>
                      <a:pt x="483" y="298"/>
                    </a:cubicBezTo>
                    <a:cubicBezTo>
                      <a:pt x="514" y="298"/>
                      <a:pt x="545" y="299"/>
                      <a:pt x="577" y="301"/>
                    </a:cubicBezTo>
                    <a:cubicBezTo>
                      <a:pt x="764" y="310"/>
                      <a:pt x="952" y="345"/>
                      <a:pt x="1135" y="390"/>
                    </a:cubicBezTo>
                    <a:cubicBezTo>
                      <a:pt x="1322" y="435"/>
                      <a:pt x="1514" y="475"/>
                      <a:pt x="1702" y="528"/>
                    </a:cubicBezTo>
                    <a:cubicBezTo>
                      <a:pt x="1889" y="577"/>
                      <a:pt x="2072" y="627"/>
                      <a:pt x="2259" y="667"/>
                    </a:cubicBezTo>
                    <a:cubicBezTo>
                      <a:pt x="2262" y="667"/>
                      <a:pt x="2264" y="667"/>
                      <a:pt x="2267" y="667"/>
                    </a:cubicBezTo>
                    <a:cubicBezTo>
                      <a:pt x="2317" y="667"/>
                      <a:pt x="2400" y="585"/>
                      <a:pt x="2344" y="551"/>
                    </a:cubicBezTo>
                    <a:cubicBezTo>
                      <a:pt x="2010" y="350"/>
                      <a:pt x="1644" y="176"/>
                      <a:pt x="1269" y="82"/>
                    </a:cubicBezTo>
                    <a:cubicBezTo>
                      <a:pt x="1093" y="37"/>
                      <a:pt x="894" y="0"/>
                      <a:pt x="69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5" name="Google Shape;825;p44">
                <a:extLst>
                  <a:ext uri="{FF2B5EF4-FFF2-40B4-BE49-F238E27FC236}">
                    <a16:creationId xmlns:a16="http://schemas.microsoft.com/office/drawing/2014/main" id="{4F2AB126-F0C0-54D5-CDFE-FAD54D0DEB06}"/>
                  </a:ext>
                </a:extLst>
              </p:cNvPr>
              <p:cNvSpPr/>
              <p:nvPr/>
            </p:nvSpPr>
            <p:spPr>
              <a:xfrm>
                <a:off x="6037075" y="3642325"/>
                <a:ext cx="62925" cy="18800"/>
              </a:xfrm>
              <a:custGeom>
                <a:avLst/>
                <a:gdLst/>
                <a:ahLst/>
                <a:cxnLst/>
                <a:rect l="l" t="t" r="r" b="b"/>
                <a:pathLst>
                  <a:path w="2517" h="752" extrusionOk="0">
                    <a:moveTo>
                      <a:pt x="565" y="0"/>
                    </a:moveTo>
                    <a:cubicBezTo>
                      <a:pt x="424" y="0"/>
                      <a:pt x="285" y="18"/>
                      <a:pt x="152" y="60"/>
                    </a:cubicBezTo>
                    <a:cubicBezTo>
                      <a:pt x="90" y="82"/>
                      <a:pt x="0" y="162"/>
                      <a:pt x="27" y="238"/>
                    </a:cubicBezTo>
                    <a:cubicBezTo>
                      <a:pt x="63" y="350"/>
                      <a:pt x="148" y="377"/>
                      <a:pt x="233" y="448"/>
                    </a:cubicBezTo>
                    <a:cubicBezTo>
                      <a:pt x="239" y="453"/>
                      <a:pt x="248" y="456"/>
                      <a:pt x="256" y="456"/>
                    </a:cubicBezTo>
                    <a:cubicBezTo>
                      <a:pt x="304" y="456"/>
                      <a:pt x="369" y="383"/>
                      <a:pt x="335" y="345"/>
                    </a:cubicBezTo>
                    <a:cubicBezTo>
                      <a:pt x="302" y="312"/>
                      <a:pt x="273" y="290"/>
                      <a:pt x="253" y="264"/>
                    </a:cubicBezTo>
                    <a:lnTo>
                      <a:pt x="253" y="264"/>
                    </a:lnTo>
                    <a:cubicBezTo>
                      <a:pt x="263" y="264"/>
                      <a:pt x="272" y="264"/>
                      <a:pt x="281" y="264"/>
                    </a:cubicBezTo>
                    <a:cubicBezTo>
                      <a:pt x="398" y="264"/>
                      <a:pt x="515" y="270"/>
                      <a:pt x="634" y="287"/>
                    </a:cubicBezTo>
                    <a:cubicBezTo>
                      <a:pt x="835" y="314"/>
                      <a:pt x="1032" y="372"/>
                      <a:pt x="1224" y="430"/>
                    </a:cubicBezTo>
                    <a:cubicBezTo>
                      <a:pt x="1420" y="493"/>
                      <a:pt x="1621" y="546"/>
                      <a:pt x="1817" y="604"/>
                    </a:cubicBezTo>
                    <a:cubicBezTo>
                      <a:pt x="2009" y="667"/>
                      <a:pt x="2214" y="729"/>
                      <a:pt x="2415" y="751"/>
                    </a:cubicBezTo>
                    <a:cubicBezTo>
                      <a:pt x="2417" y="752"/>
                      <a:pt x="2418" y="752"/>
                      <a:pt x="2419" y="752"/>
                    </a:cubicBezTo>
                    <a:cubicBezTo>
                      <a:pt x="2459" y="752"/>
                      <a:pt x="2517" y="684"/>
                      <a:pt x="2473" y="658"/>
                    </a:cubicBezTo>
                    <a:cubicBezTo>
                      <a:pt x="2295" y="564"/>
                      <a:pt x="2107" y="488"/>
                      <a:pt x="1924" y="399"/>
                    </a:cubicBezTo>
                    <a:cubicBezTo>
                      <a:pt x="1732" y="310"/>
                      <a:pt x="1549" y="216"/>
                      <a:pt x="1348" y="149"/>
                    </a:cubicBezTo>
                    <a:cubicBezTo>
                      <a:pt x="1106" y="64"/>
                      <a:pt x="832" y="0"/>
                      <a:pt x="565"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6" name="Google Shape;826;p44">
                <a:extLst>
                  <a:ext uri="{FF2B5EF4-FFF2-40B4-BE49-F238E27FC236}">
                    <a16:creationId xmlns:a16="http://schemas.microsoft.com/office/drawing/2014/main" id="{C9BF94CC-314B-29BA-6C64-BDA29FF0AA58}"/>
                  </a:ext>
                </a:extLst>
              </p:cNvPr>
              <p:cNvSpPr/>
              <p:nvPr/>
            </p:nvSpPr>
            <p:spPr>
              <a:xfrm>
                <a:off x="6075450" y="3642900"/>
                <a:ext cx="61575" cy="24150"/>
              </a:xfrm>
              <a:custGeom>
                <a:avLst/>
                <a:gdLst/>
                <a:ahLst/>
                <a:cxnLst/>
                <a:rect l="l" t="t" r="r" b="b"/>
                <a:pathLst>
                  <a:path w="2463" h="966" extrusionOk="0">
                    <a:moveTo>
                      <a:pt x="278" y="1"/>
                    </a:moveTo>
                    <a:cubicBezTo>
                      <a:pt x="188" y="1"/>
                      <a:pt x="1" y="166"/>
                      <a:pt x="90" y="260"/>
                    </a:cubicBezTo>
                    <a:cubicBezTo>
                      <a:pt x="220" y="389"/>
                      <a:pt x="380" y="456"/>
                      <a:pt x="541" y="528"/>
                    </a:cubicBezTo>
                    <a:cubicBezTo>
                      <a:pt x="547" y="530"/>
                      <a:pt x="553" y="531"/>
                      <a:pt x="560" y="531"/>
                    </a:cubicBezTo>
                    <a:cubicBezTo>
                      <a:pt x="603" y="531"/>
                      <a:pt x="655" y="486"/>
                      <a:pt x="672" y="443"/>
                    </a:cubicBezTo>
                    <a:lnTo>
                      <a:pt x="672" y="443"/>
                    </a:lnTo>
                    <a:cubicBezTo>
                      <a:pt x="854" y="495"/>
                      <a:pt x="1032" y="556"/>
                      <a:pt x="1215" y="617"/>
                    </a:cubicBezTo>
                    <a:cubicBezTo>
                      <a:pt x="1581" y="742"/>
                      <a:pt x="1956" y="867"/>
                      <a:pt x="2331" y="965"/>
                    </a:cubicBezTo>
                    <a:cubicBezTo>
                      <a:pt x="2333" y="966"/>
                      <a:pt x="2336" y="966"/>
                      <a:pt x="2338" y="966"/>
                    </a:cubicBezTo>
                    <a:cubicBezTo>
                      <a:pt x="2381" y="966"/>
                      <a:pt x="2462" y="896"/>
                      <a:pt x="2416" y="867"/>
                    </a:cubicBezTo>
                    <a:cubicBezTo>
                      <a:pt x="2103" y="657"/>
                      <a:pt x="1773" y="465"/>
                      <a:pt x="1425" y="322"/>
                    </a:cubicBezTo>
                    <a:cubicBezTo>
                      <a:pt x="1246" y="246"/>
                      <a:pt x="1063" y="184"/>
                      <a:pt x="880" y="126"/>
                    </a:cubicBezTo>
                    <a:cubicBezTo>
                      <a:pt x="787" y="99"/>
                      <a:pt x="688" y="77"/>
                      <a:pt x="590" y="54"/>
                    </a:cubicBezTo>
                    <a:cubicBezTo>
                      <a:pt x="488" y="32"/>
                      <a:pt x="385" y="5"/>
                      <a:pt x="27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7" name="Google Shape;827;p44">
                <a:extLst>
                  <a:ext uri="{FF2B5EF4-FFF2-40B4-BE49-F238E27FC236}">
                    <a16:creationId xmlns:a16="http://schemas.microsoft.com/office/drawing/2014/main" id="{82B51D43-DCD6-903C-F093-16836AD5ED3E}"/>
                  </a:ext>
                </a:extLst>
              </p:cNvPr>
              <p:cNvSpPr/>
              <p:nvPr/>
            </p:nvSpPr>
            <p:spPr>
              <a:xfrm>
                <a:off x="6104250" y="3642500"/>
                <a:ext cx="57775" cy="22650"/>
              </a:xfrm>
              <a:custGeom>
                <a:avLst/>
                <a:gdLst/>
                <a:ahLst/>
                <a:cxnLst/>
                <a:rect l="l" t="t" r="r" b="b"/>
                <a:pathLst>
                  <a:path w="2311" h="906" extrusionOk="0">
                    <a:moveTo>
                      <a:pt x="534" y="1"/>
                    </a:moveTo>
                    <a:cubicBezTo>
                      <a:pt x="436" y="1"/>
                      <a:pt x="339" y="12"/>
                      <a:pt x="246" y="39"/>
                    </a:cubicBezTo>
                    <a:cubicBezTo>
                      <a:pt x="188" y="57"/>
                      <a:pt x="1" y="236"/>
                      <a:pt x="130" y="276"/>
                    </a:cubicBezTo>
                    <a:cubicBezTo>
                      <a:pt x="291" y="329"/>
                      <a:pt x="402" y="463"/>
                      <a:pt x="554" y="535"/>
                    </a:cubicBezTo>
                    <a:cubicBezTo>
                      <a:pt x="560" y="537"/>
                      <a:pt x="566" y="538"/>
                      <a:pt x="572" y="538"/>
                    </a:cubicBezTo>
                    <a:cubicBezTo>
                      <a:pt x="631" y="538"/>
                      <a:pt x="713" y="433"/>
                      <a:pt x="652" y="396"/>
                    </a:cubicBezTo>
                    <a:cubicBezTo>
                      <a:pt x="618" y="376"/>
                      <a:pt x="589" y="352"/>
                      <a:pt x="562" y="326"/>
                    </a:cubicBezTo>
                    <a:lnTo>
                      <a:pt x="562" y="326"/>
                    </a:lnTo>
                    <a:cubicBezTo>
                      <a:pt x="589" y="330"/>
                      <a:pt x="616" y="336"/>
                      <a:pt x="643" y="343"/>
                    </a:cubicBezTo>
                    <a:cubicBezTo>
                      <a:pt x="817" y="387"/>
                      <a:pt x="987" y="450"/>
                      <a:pt x="1152" y="521"/>
                    </a:cubicBezTo>
                    <a:cubicBezTo>
                      <a:pt x="1317" y="588"/>
                      <a:pt x="1483" y="669"/>
                      <a:pt x="1657" y="727"/>
                    </a:cubicBezTo>
                    <a:cubicBezTo>
                      <a:pt x="1835" y="780"/>
                      <a:pt x="1996" y="865"/>
                      <a:pt x="2179" y="905"/>
                    </a:cubicBezTo>
                    <a:cubicBezTo>
                      <a:pt x="2181" y="906"/>
                      <a:pt x="2184" y="906"/>
                      <a:pt x="2186" y="906"/>
                    </a:cubicBezTo>
                    <a:cubicBezTo>
                      <a:pt x="2229" y="906"/>
                      <a:pt x="2310" y="840"/>
                      <a:pt x="2268" y="803"/>
                    </a:cubicBezTo>
                    <a:cubicBezTo>
                      <a:pt x="2134" y="682"/>
                      <a:pt x="1978" y="597"/>
                      <a:pt x="1840" y="481"/>
                    </a:cubicBezTo>
                    <a:cubicBezTo>
                      <a:pt x="1697" y="365"/>
                      <a:pt x="1514" y="276"/>
                      <a:pt x="1340" y="200"/>
                    </a:cubicBezTo>
                    <a:cubicBezTo>
                      <a:pt x="1099" y="94"/>
                      <a:pt x="811" y="1"/>
                      <a:pt x="53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8" name="Google Shape;828;p44">
                <a:extLst>
                  <a:ext uri="{FF2B5EF4-FFF2-40B4-BE49-F238E27FC236}">
                    <a16:creationId xmlns:a16="http://schemas.microsoft.com/office/drawing/2014/main" id="{7F205DD9-86AB-AEB4-73C8-9026D0BE58FA}"/>
                  </a:ext>
                </a:extLst>
              </p:cNvPr>
              <p:cNvSpPr/>
              <p:nvPr/>
            </p:nvSpPr>
            <p:spPr>
              <a:xfrm>
                <a:off x="6141200" y="3637200"/>
                <a:ext cx="61625" cy="32100"/>
              </a:xfrm>
              <a:custGeom>
                <a:avLst/>
                <a:gdLst/>
                <a:ahLst/>
                <a:cxnLst/>
                <a:rect l="l" t="t" r="r" b="b"/>
                <a:pathLst>
                  <a:path w="2465" h="1284" extrusionOk="0">
                    <a:moveTo>
                      <a:pt x="351" y="0"/>
                    </a:moveTo>
                    <a:cubicBezTo>
                      <a:pt x="313" y="0"/>
                      <a:pt x="274" y="3"/>
                      <a:pt x="237" y="10"/>
                    </a:cubicBezTo>
                    <a:cubicBezTo>
                      <a:pt x="165" y="24"/>
                      <a:pt x="0" y="180"/>
                      <a:pt x="89" y="251"/>
                    </a:cubicBezTo>
                    <a:cubicBezTo>
                      <a:pt x="125" y="282"/>
                      <a:pt x="143" y="323"/>
                      <a:pt x="183" y="349"/>
                    </a:cubicBezTo>
                    <a:cubicBezTo>
                      <a:pt x="219" y="381"/>
                      <a:pt x="263" y="399"/>
                      <a:pt x="299" y="425"/>
                    </a:cubicBezTo>
                    <a:cubicBezTo>
                      <a:pt x="308" y="432"/>
                      <a:pt x="317" y="434"/>
                      <a:pt x="328" y="434"/>
                    </a:cubicBezTo>
                    <a:cubicBezTo>
                      <a:pt x="359" y="434"/>
                      <a:pt x="395" y="409"/>
                      <a:pt x="413" y="379"/>
                    </a:cubicBezTo>
                    <a:lnTo>
                      <a:pt x="413" y="379"/>
                    </a:lnTo>
                    <a:cubicBezTo>
                      <a:pt x="480" y="407"/>
                      <a:pt x="548" y="435"/>
                      <a:pt x="616" y="465"/>
                    </a:cubicBezTo>
                    <a:cubicBezTo>
                      <a:pt x="812" y="555"/>
                      <a:pt x="995" y="666"/>
                      <a:pt x="1183" y="769"/>
                    </a:cubicBezTo>
                    <a:cubicBezTo>
                      <a:pt x="1370" y="872"/>
                      <a:pt x="1562" y="974"/>
                      <a:pt x="1754" y="1064"/>
                    </a:cubicBezTo>
                    <a:cubicBezTo>
                      <a:pt x="1937" y="1148"/>
                      <a:pt x="2125" y="1229"/>
                      <a:pt x="2317" y="1282"/>
                    </a:cubicBezTo>
                    <a:cubicBezTo>
                      <a:pt x="2320" y="1283"/>
                      <a:pt x="2323" y="1284"/>
                      <a:pt x="2326" y="1284"/>
                    </a:cubicBezTo>
                    <a:cubicBezTo>
                      <a:pt x="2375" y="1284"/>
                      <a:pt x="2465" y="1199"/>
                      <a:pt x="2415" y="1162"/>
                    </a:cubicBezTo>
                    <a:cubicBezTo>
                      <a:pt x="2094" y="898"/>
                      <a:pt x="1777" y="631"/>
                      <a:pt x="1424" y="407"/>
                    </a:cubicBezTo>
                    <a:cubicBezTo>
                      <a:pt x="1236" y="291"/>
                      <a:pt x="1040" y="193"/>
                      <a:pt x="835" y="113"/>
                    </a:cubicBezTo>
                    <a:cubicBezTo>
                      <a:pt x="687" y="55"/>
                      <a:pt x="515" y="0"/>
                      <a:pt x="351"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9" name="Google Shape;829;p44">
                <a:extLst>
                  <a:ext uri="{FF2B5EF4-FFF2-40B4-BE49-F238E27FC236}">
                    <a16:creationId xmlns:a16="http://schemas.microsoft.com/office/drawing/2014/main" id="{1489F709-F905-FFDC-441E-1A8735DE9E4D}"/>
                  </a:ext>
                </a:extLst>
              </p:cNvPr>
              <p:cNvSpPr/>
              <p:nvPr/>
            </p:nvSpPr>
            <p:spPr>
              <a:xfrm>
                <a:off x="6206275" y="3650050"/>
                <a:ext cx="444575" cy="190275"/>
              </a:xfrm>
              <a:custGeom>
                <a:avLst/>
                <a:gdLst/>
                <a:ahLst/>
                <a:cxnLst/>
                <a:rect l="l" t="t" r="r" b="b"/>
                <a:pathLst>
                  <a:path w="17783" h="7611" extrusionOk="0">
                    <a:moveTo>
                      <a:pt x="179" y="0"/>
                    </a:moveTo>
                    <a:cubicBezTo>
                      <a:pt x="116" y="0"/>
                      <a:pt x="1" y="139"/>
                      <a:pt x="84" y="170"/>
                    </a:cubicBezTo>
                    <a:cubicBezTo>
                      <a:pt x="379" y="273"/>
                      <a:pt x="678" y="353"/>
                      <a:pt x="972" y="465"/>
                    </a:cubicBezTo>
                    <a:cubicBezTo>
                      <a:pt x="1106" y="514"/>
                      <a:pt x="1240" y="572"/>
                      <a:pt x="1383" y="617"/>
                    </a:cubicBezTo>
                    <a:cubicBezTo>
                      <a:pt x="1530" y="661"/>
                      <a:pt x="1669" y="706"/>
                      <a:pt x="1812" y="764"/>
                    </a:cubicBezTo>
                    <a:cubicBezTo>
                      <a:pt x="1954" y="817"/>
                      <a:pt x="2106" y="840"/>
                      <a:pt x="2245" y="898"/>
                    </a:cubicBezTo>
                    <a:cubicBezTo>
                      <a:pt x="2387" y="956"/>
                      <a:pt x="2530" y="992"/>
                      <a:pt x="2678" y="1032"/>
                    </a:cubicBezTo>
                    <a:cubicBezTo>
                      <a:pt x="2816" y="1072"/>
                      <a:pt x="2954" y="1121"/>
                      <a:pt x="3093" y="1161"/>
                    </a:cubicBezTo>
                    <a:cubicBezTo>
                      <a:pt x="3240" y="1206"/>
                      <a:pt x="3387" y="1241"/>
                      <a:pt x="3535" y="1277"/>
                    </a:cubicBezTo>
                    <a:cubicBezTo>
                      <a:pt x="4709" y="1558"/>
                      <a:pt x="5887" y="1844"/>
                      <a:pt x="7039" y="2206"/>
                    </a:cubicBezTo>
                    <a:cubicBezTo>
                      <a:pt x="8230" y="2581"/>
                      <a:pt x="9386" y="3045"/>
                      <a:pt x="10520" y="3576"/>
                    </a:cubicBezTo>
                    <a:cubicBezTo>
                      <a:pt x="11685" y="4121"/>
                      <a:pt x="12823" y="4732"/>
                      <a:pt x="13939" y="5379"/>
                    </a:cubicBezTo>
                    <a:cubicBezTo>
                      <a:pt x="14493" y="5705"/>
                      <a:pt x="15042" y="6040"/>
                      <a:pt x="15600" y="6370"/>
                    </a:cubicBezTo>
                    <a:cubicBezTo>
                      <a:pt x="16153" y="6701"/>
                      <a:pt x="16711" y="7022"/>
                      <a:pt x="17265" y="7352"/>
                    </a:cubicBezTo>
                    <a:cubicBezTo>
                      <a:pt x="17403" y="7437"/>
                      <a:pt x="17542" y="7522"/>
                      <a:pt x="17680" y="7607"/>
                    </a:cubicBezTo>
                    <a:cubicBezTo>
                      <a:pt x="17684" y="7609"/>
                      <a:pt x="17689" y="7611"/>
                      <a:pt x="17694" y="7611"/>
                    </a:cubicBezTo>
                    <a:cubicBezTo>
                      <a:pt x="17731" y="7611"/>
                      <a:pt x="17783" y="7545"/>
                      <a:pt x="17751" y="7522"/>
                    </a:cubicBezTo>
                    <a:cubicBezTo>
                      <a:pt x="17238" y="7138"/>
                      <a:pt x="16738" y="6736"/>
                      <a:pt x="16220" y="6352"/>
                    </a:cubicBezTo>
                    <a:cubicBezTo>
                      <a:pt x="15707" y="5977"/>
                      <a:pt x="15185" y="5607"/>
                      <a:pt x="14658" y="5250"/>
                    </a:cubicBezTo>
                    <a:cubicBezTo>
                      <a:pt x="13587" y="4527"/>
                      <a:pt x="12498" y="3835"/>
                      <a:pt x="11359" y="3228"/>
                    </a:cubicBezTo>
                    <a:cubicBezTo>
                      <a:pt x="10252" y="2639"/>
                      <a:pt x="9114" y="2107"/>
                      <a:pt x="7936" y="1679"/>
                    </a:cubicBezTo>
                    <a:cubicBezTo>
                      <a:pt x="6802" y="1273"/>
                      <a:pt x="5650" y="942"/>
                      <a:pt x="4481" y="657"/>
                    </a:cubicBezTo>
                    <a:cubicBezTo>
                      <a:pt x="4182" y="585"/>
                      <a:pt x="3883" y="514"/>
                      <a:pt x="3575" y="460"/>
                    </a:cubicBezTo>
                    <a:cubicBezTo>
                      <a:pt x="3419" y="429"/>
                      <a:pt x="3249" y="411"/>
                      <a:pt x="3102" y="384"/>
                    </a:cubicBezTo>
                    <a:cubicBezTo>
                      <a:pt x="2936" y="358"/>
                      <a:pt x="2767" y="322"/>
                      <a:pt x="2597" y="309"/>
                    </a:cubicBezTo>
                    <a:cubicBezTo>
                      <a:pt x="2437" y="300"/>
                      <a:pt x="2280" y="255"/>
                      <a:pt x="2124" y="242"/>
                    </a:cubicBezTo>
                    <a:cubicBezTo>
                      <a:pt x="1963" y="228"/>
                      <a:pt x="1812" y="210"/>
                      <a:pt x="1655" y="188"/>
                    </a:cubicBezTo>
                    <a:cubicBezTo>
                      <a:pt x="1330" y="139"/>
                      <a:pt x="1004" y="126"/>
                      <a:pt x="678" y="72"/>
                    </a:cubicBezTo>
                    <a:cubicBezTo>
                      <a:pt x="513" y="45"/>
                      <a:pt x="348" y="23"/>
                      <a:pt x="182" y="1"/>
                    </a:cubicBezTo>
                    <a:cubicBezTo>
                      <a:pt x="181" y="1"/>
                      <a:pt x="180" y="0"/>
                      <a:pt x="17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0" name="Google Shape;830;p44">
                <a:extLst>
                  <a:ext uri="{FF2B5EF4-FFF2-40B4-BE49-F238E27FC236}">
                    <a16:creationId xmlns:a16="http://schemas.microsoft.com/office/drawing/2014/main" id="{A15C6E94-0F6F-5B9D-5E62-43220D485F81}"/>
                  </a:ext>
                </a:extLst>
              </p:cNvPr>
              <p:cNvSpPr/>
              <p:nvPr/>
            </p:nvSpPr>
            <p:spPr>
              <a:xfrm>
                <a:off x="6272825" y="3676975"/>
                <a:ext cx="99900" cy="93700"/>
              </a:xfrm>
              <a:custGeom>
                <a:avLst/>
                <a:gdLst/>
                <a:ahLst/>
                <a:cxnLst/>
                <a:rect l="l" t="t" r="r" b="b"/>
                <a:pathLst>
                  <a:path w="3996" h="3748" extrusionOk="0">
                    <a:moveTo>
                      <a:pt x="314" y="1"/>
                    </a:moveTo>
                    <a:cubicBezTo>
                      <a:pt x="215" y="1"/>
                      <a:pt x="117" y="22"/>
                      <a:pt x="24" y="75"/>
                    </a:cubicBezTo>
                    <a:cubicBezTo>
                      <a:pt x="16" y="79"/>
                      <a:pt x="0" y="102"/>
                      <a:pt x="16" y="102"/>
                    </a:cubicBezTo>
                    <a:cubicBezTo>
                      <a:pt x="17" y="102"/>
                      <a:pt x="18" y="102"/>
                      <a:pt x="20" y="102"/>
                    </a:cubicBezTo>
                    <a:cubicBezTo>
                      <a:pt x="39" y="100"/>
                      <a:pt x="59" y="98"/>
                      <a:pt x="77" y="98"/>
                    </a:cubicBezTo>
                    <a:cubicBezTo>
                      <a:pt x="163" y="98"/>
                      <a:pt x="244" y="121"/>
                      <a:pt x="328" y="147"/>
                    </a:cubicBezTo>
                    <a:cubicBezTo>
                      <a:pt x="466" y="187"/>
                      <a:pt x="591" y="249"/>
                      <a:pt x="716" y="321"/>
                    </a:cubicBezTo>
                    <a:cubicBezTo>
                      <a:pt x="1042" y="508"/>
                      <a:pt x="1323" y="763"/>
                      <a:pt x="1596" y="1017"/>
                    </a:cubicBezTo>
                    <a:cubicBezTo>
                      <a:pt x="2234" y="1615"/>
                      <a:pt x="2770" y="2294"/>
                      <a:pt x="3319" y="2972"/>
                    </a:cubicBezTo>
                    <a:cubicBezTo>
                      <a:pt x="3439" y="3119"/>
                      <a:pt x="3555" y="3271"/>
                      <a:pt x="3676" y="3418"/>
                    </a:cubicBezTo>
                    <a:cubicBezTo>
                      <a:pt x="3761" y="3521"/>
                      <a:pt x="3850" y="3624"/>
                      <a:pt x="3926" y="3740"/>
                    </a:cubicBezTo>
                    <a:cubicBezTo>
                      <a:pt x="3929" y="3745"/>
                      <a:pt x="3934" y="3747"/>
                      <a:pt x="3939" y="3747"/>
                    </a:cubicBezTo>
                    <a:cubicBezTo>
                      <a:pt x="3962" y="3747"/>
                      <a:pt x="3995" y="3708"/>
                      <a:pt x="3988" y="3686"/>
                    </a:cubicBezTo>
                    <a:cubicBezTo>
                      <a:pt x="3689" y="3026"/>
                      <a:pt x="3247" y="2454"/>
                      <a:pt x="2779" y="1905"/>
                    </a:cubicBezTo>
                    <a:cubicBezTo>
                      <a:pt x="2230" y="1267"/>
                      <a:pt x="1631" y="606"/>
                      <a:pt x="895" y="187"/>
                    </a:cubicBezTo>
                    <a:cubicBezTo>
                      <a:pt x="724" y="91"/>
                      <a:pt x="517" y="1"/>
                      <a:pt x="31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1" name="Google Shape;831;p44">
                <a:extLst>
                  <a:ext uri="{FF2B5EF4-FFF2-40B4-BE49-F238E27FC236}">
                    <a16:creationId xmlns:a16="http://schemas.microsoft.com/office/drawing/2014/main" id="{8B86142E-B0FA-1C11-6684-3957349A5E53}"/>
                  </a:ext>
                </a:extLst>
              </p:cNvPr>
              <p:cNvSpPr/>
              <p:nvPr/>
            </p:nvSpPr>
            <p:spPr>
              <a:xfrm>
                <a:off x="6299625" y="3675625"/>
                <a:ext cx="89000" cy="89625"/>
              </a:xfrm>
              <a:custGeom>
                <a:avLst/>
                <a:gdLst/>
                <a:ahLst/>
                <a:cxnLst/>
                <a:rect l="l" t="t" r="r" b="b"/>
                <a:pathLst>
                  <a:path w="3560" h="3585" extrusionOk="0">
                    <a:moveTo>
                      <a:pt x="112" y="0"/>
                    </a:moveTo>
                    <a:cubicBezTo>
                      <a:pt x="63" y="0"/>
                      <a:pt x="24" y="20"/>
                      <a:pt x="6" y="71"/>
                    </a:cubicBezTo>
                    <a:cubicBezTo>
                      <a:pt x="1" y="84"/>
                      <a:pt x="5" y="89"/>
                      <a:pt x="13" y="89"/>
                    </a:cubicBezTo>
                    <a:cubicBezTo>
                      <a:pt x="25" y="89"/>
                      <a:pt x="48" y="75"/>
                      <a:pt x="51" y="67"/>
                    </a:cubicBezTo>
                    <a:lnTo>
                      <a:pt x="77" y="67"/>
                    </a:lnTo>
                    <a:cubicBezTo>
                      <a:pt x="109" y="80"/>
                      <a:pt x="131" y="98"/>
                      <a:pt x="153" y="120"/>
                    </a:cubicBezTo>
                    <a:cubicBezTo>
                      <a:pt x="229" y="192"/>
                      <a:pt x="305" y="263"/>
                      <a:pt x="385" y="339"/>
                    </a:cubicBezTo>
                    <a:cubicBezTo>
                      <a:pt x="640" y="585"/>
                      <a:pt x="885" y="839"/>
                      <a:pt x="1131" y="1093"/>
                    </a:cubicBezTo>
                    <a:cubicBezTo>
                      <a:pt x="1430" y="1419"/>
                      <a:pt x="1733" y="1741"/>
                      <a:pt x="2028" y="2066"/>
                    </a:cubicBezTo>
                    <a:cubicBezTo>
                      <a:pt x="2305" y="2374"/>
                      <a:pt x="2573" y="2687"/>
                      <a:pt x="2858" y="2981"/>
                    </a:cubicBezTo>
                    <a:cubicBezTo>
                      <a:pt x="3055" y="3182"/>
                      <a:pt x="3251" y="3383"/>
                      <a:pt x="3456" y="3575"/>
                    </a:cubicBezTo>
                    <a:cubicBezTo>
                      <a:pt x="3463" y="3581"/>
                      <a:pt x="3470" y="3584"/>
                      <a:pt x="3478" y="3584"/>
                    </a:cubicBezTo>
                    <a:cubicBezTo>
                      <a:pt x="3514" y="3584"/>
                      <a:pt x="3560" y="3524"/>
                      <a:pt x="3541" y="3495"/>
                    </a:cubicBezTo>
                    <a:cubicBezTo>
                      <a:pt x="3171" y="2919"/>
                      <a:pt x="2706" y="2406"/>
                      <a:pt x="2251" y="1901"/>
                    </a:cubicBezTo>
                    <a:cubicBezTo>
                      <a:pt x="1939" y="1562"/>
                      <a:pt x="1631" y="1223"/>
                      <a:pt x="1300" y="897"/>
                    </a:cubicBezTo>
                    <a:cubicBezTo>
                      <a:pt x="1041" y="638"/>
                      <a:pt x="783" y="379"/>
                      <a:pt x="484" y="165"/>
                    </a:cubicBezTo>
                    <a:cubicBezTo>
                      <a:pt x="426" y="126"/>
                      <a:pt x="237" y="0"/>
                      <a:pt x="11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2" name="Google Shape;832;p44">
                <a:extLst>
                  <a:ext uri="{FF2B5EF4-FFF2-40B4-BE49-F238E27FC236}">
                    <a16:creationId xmlns:a16="http://schemas.microsoft.com/office/drawing/2014/main" id="{47D4E0D4-2108-15FE-89FD-FE009433723D}"/>
                  </a:ext>
                </a:extLst>
              </p:cNvPr>
              <p:cNvSpPr/>
              <p:nvPr/>
            </p:nvSpPr>
            <p:spPr>
              <a:xfrm>
                <a:off x="6318875" y="3667225"/>
                <a:ext cx="94450" cy="103575"/>
              </a:xfrm>
              <a:custGeom>
                <a:avLst/>
                <a:gdLst/>
                <a:ahLst/>
                <a:cxnLst/>
                <a:rect l="l" t="t" r="r" b="b"/>
                <a:pathLst>
                  <a:path w="3778" h="4143" extrusionOk="0">
                    <a:moveTo>
                      <a:pt x="41" y="1"/>
                    </a:moveTo>
                    <a:cubicBezTo>
                      <a:pt x="27" y="1"/>
                      <a:pt x="0" y="28"/>
                      <a:pt x="17" y="32"/>
                    </a:cubicBezTo>
                    <a:cubicBezTo>
                      <a:pt x="316" y="157"/>
                      <a:pt x="584" y="349"/>
                      <a:pt x="829" y="550"/>
                    </a:cubicBezTo>
                    <a:cubicBezTo>
                      <a:pt x="1120" y="796"/>
                      <a:pt x="1387" y="1068"/>
                      <a:pt x="1642" y="1349"/>
                    </a:cubicBezTo>
                    <a:cubicBezTo>
                      <a:pt x="2169" y="1938"/>
                      <a:pt x="2628" y="2585"/>
                      <a:pt x="3075" y="3237"/>
                    </a:cubicBezTo>
                    <a:cubicBezTo>
                      <a:pt x="3182" y="3398"/>
                      <a:pt x="3289" y="3554"/>
                      <a:pt x="3401" y="3715"/>
                    </a:cubicBezTo>
                    <a:cubicBezTo>
                      <a:pt x="3499" y="3853"/>
                      <a:pt x="3592" y="4000"/>
                      <a:pt x="3695" y="4134"/>
                    </a:cubicBezTo>
                    <a:cubicBezTo>
                      <a:pt x="3700" y="4140"/>
                      <a:pt x="3707" y="4143"/>
                      <a:pt x="3713" y="4143"/>
                    </a:cubicBezTo>
                    <a:cubicBezTo>
                      <a:pt x="3742" y="4143"/>
                      <a:pt x="3777" y="4098"/>
                      <a:pt x="3767" y="4076"/>
                    </a:cubicBezTo>
                    <a:cubicBezTo>
                      <a:pt x="3713" y="3929"/>
                      <a:pt x="3637" y="3795"/>
                      <a:pt x="3566" y="3657"/>
                    </a:cubicBezTo>
                    <a:cubicBezTo>
                      <a:pt x="3485" y="3500"/>
                      <a:pt x="3401" y="3344"/>
                      <a:pt x="3307" y="3197"/>
                    </a:cubicBezTo>
                    <a:cubicBezTo>
                      <a:pt x="3101" y="2862"/>
                      <a:pt x="2878" y="2541"/>
                      <a:pt x="2646" y="2228"/>
                    </a:cubicBezTo>
                    <a:cubicBezTo>
                      <a:pt x="2177" y="1603"/>
                      <a:pt x="1646" y="979"/>
                      <a:pt x="1017" y="510"/>
                    </a:cubicBezTo>
                    <a:cubicBezTo>
                      <a:pt x="722" y="287"/>
                      <a:pt x="405" y="95"/>
                      <a:pt x="44" y="1"/>
                    </a:cubicBezTo>
                    <a:cubicBezTo>
                      <a:pt x="43" y="1"/>
                      <a:pt x="42" y="1"/>
                      <a:pt x="4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3" name="Google Shape;833;p44">
                <a:extLst>
                  <a:ext uri="{FF2B5EF4-FFF2-40B4-BE49-F238E27FC236}">
                    <a16:creationId xmlns:a16="http://schemas.microsoft.com/office/drawing/2014/main" id="{037B1045-AAE5-7D11-04C4-8858604CD3BD}"/>
                  </a:ext>
                </a:extLst>
              </p:cNvPr>
              <p:cNvSpPr/>
              <p:nvPr/>
            </p:nvSpPr>
            <p:spPr>
              <a:xfrm>
                <a:off x="6359550" y="3689175"/>
                <a:ext cx="77000" cy="91475"/>
              </a:xfrm>
              <a:custGeom>
                <a:avLst/>
                <a:gdLst/>
                <a:ahLst/>
                <a:cxnLst/>
                <a:rect l="l" t="t" r="r" b="b"/>
                <a:pathLst>
                  <a:path w="3080" h="3659" extrusionOk="0">
                    <a:moveTo>
                      <a:pt x="172" y="1"/>
                    </a:moveTo>
                    <a:cubicBezTo>
                      <a:pt x="118" y="1"/>
                      <a:pt x="66" y="15"/>
                      <a:pt x="19" y="51"/>
                    </a:cubicBezTo>
                    <a:cubicBezTo>
                      <a:pt x="11" y="55"/>
                      <a:pt x="0" y="80"/>
                      <a:pt x="13" y="80"/>
                    </a:cubicBezTo>
                    <a:cubicBezTo>
                      <a:pt x="14" y="80"/>
                      <a:pt x="17" y="79"/>
                      <a:pt x="19" y="78"/>
                    </a:cubicBezTo>
                    <a:cubicBezTo>
                      <a:pt x="31" y="75"/>
                      <a:pt x="42" y="73"/>
                      <a:pt x="54" y="73"/>
                    </a:cubicBezTo>
                    <a:cubicBezTo>
                      <a:pt x="105" y="73"/>
                      <a:pt x="154" y="102"/>
                      <a:pt x="198" y="127"/>
                    </a:cubicBezTo>
                    <a:cubicBezTo>
                      <a:pt x="292" y="181"/>
                      <a:pt x="376" y="252"/>
                      <a:pt x="457" y="328"/>
                    </a:cubicBezTo>
                    <a:cubicBezTo>
                      <a:pt x="698" y="551"/>
                      <a:pt x="916" y="792"/>
                      <a:pt x="1122" y="1051"/>
                    </a:cubicBezTo>
                    <a:cubicBezTo>
                      <a:pt x="1617" y="1658"/>
                      <a:pt x="2073" y="2297"/>
                      <a:pt x="2510" y="2953"/>
                    </a:cubicBezTo>
                    <a:cubicBezTo>
                      <a:pt x="2604" y="3091"/>
                      <a:pt x="2702" y="3225"/>
                      <a:pt x="2796" y="3363"/>
                    </a:cubicBezTo>
                    <a:cubicBezTo>
                      <a:pt x="2863" y="3457"/>
                      <a:pt x="2921" y="3555"/>
                      <a:pt x="2988" y="3649"/>
                    </a:cubicBezTo>
                    <a:cubicBezTo>
                      <a:pt x="2993" y="3656"/>
                      <a:pt x="3000" y="3658"/>
                      <a:pt x="3007" y="3658"/>
                    </a:cubicBezTo>
                    <a:cubicBezTo>
                      <a:pt x="3039" y="3658"/>
                      <a:pt x="3080" y="3603"/>
                      <a:pt x="3072" y="3578"/>
                    </a:cubicBezTo>
                    <a:cubicBezTo>
                      <a:pt x="3050" y="3475"/>
                      <a:pt x="3001" y="3377"/>
                      <a:pt x="2956" y="3279"/>
                    </a:cubicBezTo>
                    <a:cubicBezTo>
                      <a:pt x="2889" y="3145"/>
                      <a:pt x="2822" y="3011"/>
                      <a:pt x="2751" y="2877"/>
                    </a:cubicBezTo>
                    <a:cubicBezTo>
                      <a:pt x="2555" y="2542"/>
                      <a:pt x="2331" y="2221"/>
                      <a:pt x="2104" y="1904"/>
                    </a:cubicBezTo>
                    <a:cubicBezTo>
                      <a:pt x="1863" y="1569"/>
                      <a:pt x="1613" y="1230"/>
                      <a:pt x="1336" y="917"/>
                    </a:cubicBezTo>
                    <a:cubicBezTo>
                      <a:pt x="1113" y="663"/>
                      <a:pt x="881" y="395"/>
                      <a:pt x="604" y="194"/>
                    </a:cubicBezTo>
                    <a:cubicBezTo>
                      <a:pt x="498" y="118"/>
                      <a:pt x="327" y="1"/>
                      <a:pt x="17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4" name="Google Shape;834;p44">
                <a:extLst>
                  <a:ext uri="{FF2B5EF4-FFF2-40B4-BE49-F238E27FC236}">
                    <a16:creationId xmlns:a16="http://schemas.microsoft.com/office/drawing/2014/main" id="{40A76BD2-F452-A59D-0A38-FBCDF190D295}"/>
                  </a:ext>
                </a:extLst>
              </p:cNvPr>
              <p:cNvSpPr/>
              <p:nvPr/>
            </p:nvSpPr>
            <p:spPr>
              <a:xfrm>
                <a:off x="6384600" y="3676900"/>
                <a:ext cx="84425" cy="120725"/>
              </a:xfrm>
              <a:custGeom>
                <a:avLst/>
                <a:gdLst/>
                <a:ahLst/>
                <a:cxnLst/>
                <a:rect l="l" t="t" r="r" b="b"/>
                <a:pathLst>
                  <a:path w="3377" h="4829" extrusionOk="0">
                    <a:moveTo>
                      <a:pt x="26" y="1"/>
                    </a:moveTo>
                    <a:cubicBezTo>
                      <a:pt x="16" y="1"/>
                      <a:pt x="1" y="21"/>
                      <a:pt x="8" y="29"/>
                    </a:cubicBezTo>
                    <a:cubicBezTo>
                      <a:pt x="249" y="279"/>
                      <a:pt x="486" y="520"/>
                      <a:pt x="705" y="788"/>
                    </a:cubicBezTo>
                    <a:cubicBezTo>
                      <a:pt x="959" y="1091"/>
                      <a:pt x="1200" y="1404"/>
                      <a:pt x="1428" y="1725"/>
                    </a:cubicBezTo>
                    <a:cubicBezTo>
                      <a:pt x="1905" y="2395"/>
                      <a:pt x="2325" y="3082"/>
                      <a:pt x="2722" y="3796"/>
                    </a:cubicBezTo>
                    <a:cubicBezTo>
                      <a:pt x="2914" y="4140"/>
                      <a:pt x="3110" y="4475"/>
                      <a:pt x="3302" y="4819"/>
                    </a:cubicBezTo>
                    <a:cubicBezTo>
                      <a:pt x="3306" y="4826"/>
                      <a:pt x="3312" y="4829"/>
                      <a:pt x="3319" y="4829"/>
                    </a:cubicBezTo>
                    <a:cubicBezTo>
                      <a:pt x="3343" y="4829"/>
                      <a:pt x="3376" y="4794"/>
                      <a:pt x="3369" y="4770"/>
                    </a:cubicBezTo>
                    <a:cubicBezTo>
                      <a:pt x="3151" y="4037"/>
                      <a:pt x="2776" y="3381"/>
                      <a:pt x="2369" y="2739"/>
                    </a:cubicBezTo>
                    <a:cubicBezTo>
                      <a:pt x="1932" y="2042"/>
                      <a:pt x="1459" y="1377"/>
                      <a:pt x="905" y="775"/>
                    </a:cubicBezTo>
                    <a:cubicBezTo>
                      <a:pt x="647" y="493"/>
                      <a:pt x="356" y="203"/>
                      <a:pt x="31" y="2"/>
                    </a:cubicBezTo>
                    <a:cubicBezTo>
                      <a:pt x="29" y="1"/>
                      <a:pt x="28" y="1"/>
                      <a:pt x="2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5" name="Google Shape;835;p44">
                <a:extLst>
                  <a:ext uri="{FF2B5EF4-FFF2-40B4-BE49-F238E27FC236}">
                    <a16:creationId xmlns:a16="http://schemas.microsoft.com/office/drawing/2014/main" id="{71DBEFD5-087F-D735-C0BD-9D4D9A7024B9}"/>
                  </a:ext>
                </a:extLst>
              </p:cNvPr>
              <p:cNvSpPr/>
              <p:nvPr/>
            </p:nvSpPr>
            <p:spPr>
              <a:xfrm>
                <a:off x="6413050" y="3694000"/>
                <a:ext cx="81500" cy="115550"/>
              </a:xfrm>
              <a:custGeom>
                <a:avLst/>
                <a:gdLst/>
                <a:ahLst/>
                <a:cxnLst/>
                <a:rect l="l" t="t" r="r" b="b"/>
                <a:pathLst>
                  <a:path w="3260" h="4622" extrusionOk="0">
                    <a:moveTo>
                      <a:pt x="50" y="1"/>
                    </a:moveTo>
                    <a:cubicBezTo>
                      <a:pt x="28" y="1"/>
                      <a:pt x="1" y="38"/>
                      <a:pt x="22" y="50"/>
                    </a:cubicBezTo>
                    <a:cubicBezTo>
                      <a:pt x="249" y="180"/>
                      <a:pt x="433" y="381"/>
                      <a:pt x="602" y="577"/>
                    </a:cubicBezTo>
                    <a:cubicBezTo>
                      <a:pt x="848" y="867"/>
                      <a:pt x="1057" y="1184"/>
                      <a:pt x="1254" y="1501"/>
                    </a:cubicBezTo>
                    <a:cubicBezTo>
                      <a:pt x="1486" y="1872"/>
                      <a:pt x="1700" y="2251"/>
                      <a:pt x="1914" y="2630"/>
                    </a:cubicBezTo>
                    <a:cubicBezTo>
                      <a:pt x="2120" y="2996"/>
                      <a:pt x="2312" y="3371"/>
                      <a:pt x="2521" y="3733"/>
                    </a:cubicBezTo>
                    <a:cubicBezTo>
                      <a:pt x="2624" y="3903"/>
                      <a:pt x="2727" y="4081"/>
                      <a:pt x="2852" y="4237"/>
                    </a:cubicBezTo>
                    <a:cubicBezTo>
                      <a:pt x="2959" y="4362"/>
                      <a:pt x="3039" y="4501"/>
                      <a:pt x="3160" y="4612"/>
                    </a:cubicBezTo>
                    <a:cubicBezTo>
                      <a:pt x="3166" y="4619"/>
                      <a:pt x="3173" y="4622"/>
                      <a:pt x="3181" y="4622"/>
                    </a:cubicBezTo>
                    <a:cubicBezTo>
                      <a:pt x="3215" y="4622"/>
                      <a:pt x="3260" y="4569"/>
                      <a:pt x="3249" y="4536"/>
                    </a:cubicBezTo>
                    <a:cubicBezTo>
                      <a:pt x="2986" y="3831"/>
                      <a:pt x="2597" y="3179"/>
                      <a:pt x="2222" y="2528"/>
                    </a:cubicBezTo>
                    <a:cubicBezTo>
                      <a:pt x="1816" y="1818"/>
                      <a:pt x="1379" y="1095"/>
                      <a:pt x="816" y="492"/>
                    </a:cubicBezTo>
                    <a:cubicBezTo>
                      <a:pt x="616" y="278"/>
                      <a:pt x="361" y="33"/>
                      <a:pt x="53" y="1"/>
                    </a:cubicBezTo>
                    <a:cubicBezTo>
                      <a:pt x="52" y="1"/>
                      <a:pt x="51" y="1"/>
                      <a:pt x="5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6" name="Google Shape;836;p44">
                <a:extLst>
                  <a:ext uri="{FF2B5EF4-FFF2-40B4-BE49-F238E27FC236}">
                    <a16:creationId xmlns:a16="http://schemas.microsoft.com/office/drawing/2014/main" id="{8B585A65-CD95-CB93-2F46-BF52DB1A76EB}"/>
                  </a:ext>
                </a:extLst>
              </p:cNvPr>
              <p:cNvSpPr/>
              <p:nvPr/>
            </p:nvSpPr>
            <p:spPr>
              <a:xfrm>
                <a:off x="6449925" y="3724000"/>
                <a:ext cx="81200" cy="108450"/>
              </a:xfrm>
              <a:custGeom>
                <a:avLst/>
                <a:gdLst/>
                <a:ahLst/>
                <a:cxnLst/>
                <a:rect l="l" t="t" r="r" b="b"/>
                <a:pathLst>
                  <a:path w="3248" h="4338" extrusionOk="0">
                    <a:moveTo>
                      <a:pt x="113" y="0"/>
                    </a:moveTo>
                    <a:cubicBezTo>
                      <a:pt x="75" y="0"/>
                      <a:pt x="41" y="15"/>
                      <a:pt x="15" y="51"/>
                    </a:cubicBezTo>
                    <a:cubicBezTo>
                      <a:pt x="1" y="68"/>
                      <a:pt x="9" y="78"/>
                      <a:pt x="21" y="78"/>
                    </a:cubicBezTo>
                    <a:cubicBezTo>
                      <a:pt x="28" y="78"/>
                      <a:pt x="36" y="75"/>
                      <a:pt x="42" y="69"/>
                    </a:cubicBezTo>
                    <a:cubicBezTo>
                      <a:pt x="47" y="64"/>
                      <a:pt x="52" y="62"/>
                      <a:pt x="60" y="62"/>
                    </a:cubicBezTo>
                    <a:cubicBezTo>
                      <a:pt x="220" y="62"/>
                      <a:pt x="1014" y="1234"/>
                      <a:pt x="1078" y="1328"/>
                    </a:cubicBezTo>
                    <a:cubicBezTo>
                      <a:pt x="1346" y="1725"/>
                      <a:pt x="1613" y="2131"/>
                      <a:pt x="1877" y="2533"/>
                    </a:cubicBezTo>
                    <a:cubicBezTo>
                      <a:pt x="2118" y="2908"/>
                      <a:pt x="2350" y="3283"/>
                      <a:pt x="2609" y="3644"/>
                    </a:cubicBezTo>
                    <a:cubicBezTo>
                      <a:pt x="2716" y="3792"/>
                      <a:pt x="2827" y="3934"/>
                      <a:pt x="2939" y="4082"/>
                    </a:cubicBezTo>
                    <a:cubicBezTo>
                      <a:pt x="3006" y="4167"/>
                      <a:pt x="3086" y="4247"/>
                      <a:pt x="3153" y="4332"/>
                    </a:cubicBezTo>
                    <a:cubicBezTo>
                      <a:pt x="3158" y="4336"/>
                      <a:pt x="3163" y="4338"/>
                      <a:pt x="3169" y="4338"/>
                    </a:cubicBezTo>
                    <a:cubicBezTo>
                      <a:pt x="3201" y="4338"/>
                      <a:pt x="3247" y="4287"/>
                      <a:pt x="3225" y="4260"/>
                    </a:cubicBezTo>
                    <a:cubicBezTo>
                      <a:pt x="3162" y="4189"/>
                      <a:pt x="3118" y="4086"/>
                      <a:pt x="3073" y="4006"/>
                    </a:cubicBezTo>
                    <a:cubicBezTo>
                      <a:pt x="2988" y="3859"/>
                      <a:pt x="2908" y="3716"/>
                      <a:pt x="2823" y="3568"/>
                    </a:cubicBezTo>
                    <a:cubicBezTo>
                      <a:pt x="2595" y="3176"/>
                      <a:pt x="2350" y="2796"/>
                      <a:pt x="2100" y="2417"/>
                    </a:cubicBezTo>
                    <a:cubicBezTo>
                      <a:pt x="1828" y="2006"/>
                      <a:pt x="1555" y="1591"/>
                      <a:pt x="1265" y="1189"/>
                    </a:cubicBezTo>
                    <a:cubicBezTo>
                      <a:pt x="1033" y="868"/>
                      <a:pt x="797" y="551"/>
                      <a:pt x="515" y="265"/>
                    </a:cubicBezTo>
                    <a:cubicBezTo>
                      <a:pt x="452" y="202"/>
                      <a:pt x="253" y="0"/>
                      <a:pt x="11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7" name="Google Shape;837;p44">
                <a:extLst>
                  <a:ext uri="{FF2B5EF4-FFF2-40B4-BE49-F238E27FC236}">
                    <a16:creationId xmlns:a16="http://schemas.microsoft.com/office/drawing/2014/main" id="{A72CCD02-CA6A-AC34-7961-ED6F1F6D74B5}"/>
                  </a:ext>
                </a:extLst>
              </p:cNvPr>
              <p:cNvSpPr/>
              <p:nvPr/>
            </p:nvSpPr>
            <p:spPr>
              <a:xfrm>
                <a:off x="6484200" y="3726425"/>
                <a:ext cx="81325" cy="121450"/>
              </a:xfrm>
              <a:custGeom>
                <a:avLst/>
                <a:gdLst/>
                <a:ahLst/>
                <a:cxnLst/>
                <a:rect l="l" t="t" r="r" b="b"/>
                <a:pathLst>
                  <a:path w="3253" h="4858" extrusionOk="0">
                    <a:moveTo>
                      <a:pt x="61" y="1"/>
                    </a:moveTo>
                    <a:cubicBezTo>
                      <a:pt x="34" y="1"/>
                      <a:pt x="0" y="44"/>
                      <a:pt x="15" y="70"/>
                    </a:cubicBezTo>
                    <a:cubicBezTo>
                      <a:pt x="443" y="677"/>
                      <a:pt x="890" y="1275"/>
                      <a:pt x="1296" y="1900"/>
                    </a:cubicBezTo>
                    <a:cubicBezTo>
                      <a:pt x="1706" y="2534"/>
                      <a:pt x="2086" y="3186"/>
                      <a:pt x="2483" y="3829"/>
                    </a:cubicBezTo>
                    <a:cubicBezTo>
                      <a:pt x="2586" y="3998"/>
                      <a:pt x="2697" y="4168"/>
                      <a:pt x="2805" y="4337"/>
                    </a:cubicBezTo>
                    <a:cubicBezTo>
                      <a:pt x="2921" y="4511"/>
                      <a:pt x="3037" y="4694"/>
                      <a:pt x="3171" y="4851"/>
                    </a:cubicBezTo>
                    <a:cubicBezTo>
                      <a:pt x="3175" y="4856"/>
                      <a:pt x="3181" y="4858"/>
                      <a:pt x="3187" y="4858"/>
                    </a:cubicBezTo>
                    <a:cubicBezTo>
                      <a:pt x="3216" y="4858"/>
                      <a:pt x="3253" y="4814"/>
                      <a:pt x="3242" y="4788"/>
                    </a:cubicBezTo>
                    <a:cubicBezTo>
                      <a:pt x="3171" y="4614"/>
                      <a:pt x="3068" y="4445"/>
                      <a:pt x="2979" y="4275"/>
                    </a:cubicBezTo>
                    <a:cubicBezTo>
                      <a:pt x="2889" y="4114"/>
                      <a:pt x="2796" y="3954"/>
                      <a:pt x="2702" y="3793"/>
                    </a:cubicBezTo>
                    <a:cubicBezTo>
                      <a:pt x="2510" y="3467"/>
                      <a:pt x="2318" y="3146"/>
                      <a:pt x="2122" y="2824"/>
                    </a:cubicBezTo>
                    <a:cubicBezTo>
                      <a:pt x="1729" y="2199"/>
                      <a:pt x="1332" y="1579"/>
                      <a:pt x="894" y="985"/>
                    </a:cubicBezTo>
                    <a:cubicBezTo>
                      <a:pt x="644" y="646"/>
                      <a:pt x="376" y="307"/>
                      <a:pt x="77" y="8"/>
                    </a:cubicBezTo>
                    <a:cubicBezTo>
                      <a:pt x="72" y="3"/>
                      <a:pt x="67" y="1"/>
                      <a:pt x="6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8" name="Google Shape;838;p44">
                <a:extLst>
                  <a:ext uri="{FF2B5EF4-FFF2-40B4-BE49-F238E27FC236}">
                    <a16:creationId xmlns:a16="http://schemas.microsoft.com/office/drawing/2014/main" id="{951BEBDD-9331-1546-396E-8F3D4C99B898}"/>
                  </a:ext>
                </a:extLst>
              </p:cNvPr>
              <p:cNvSpPr/>
              <p:nvPr/>
            </p:nvSpPr>
            <p:spPr>
              <a:xfrm>
                <a:off x="6517425" y="3759300"/>
                <a:ext cx="84800" cy="123225"/>
              </a:xfrm>
              <a:custGeom>
                <a:avLst/>
                <a:gdLst/>
                <a:ahLst/>
                <a:cxnLst/>
                <a:rect l="l" t="t" r="r" b="b"/>
                <a:pathLst>
                  <a:path w="3392" h="4929" extrusionOk="0">
                    <a:moveTo>
                      <a:pt x="82" y="0"/>
                    </a:moveTo>
                    <a:cubicBezTo>
                      <a:pt x="61" y="0"/>
                      <a:pt x="40" y="6"/>
                      <a:pt x="20" y="18"/>
                    </a:cubicBezTo>
                    <a:cubicBezTo>
                      <a:pt x="9" y="26"/>
                      <a:pt x="1" y="53"/>
                      <a:pt x="15" y="53"/>
                    </a:cubicBezTo>
                    <a:cubicBezTo>
                      <a:pt x="17" y="53"/>
                      <a:pt x="21" y="52"/>
                      <a:pt x="25" y="50"/>
                    </a:cubicBezTo>
                    <a:cubicBezTo>
                      <a:pt x="32" y="46"/>
                      <a:pt x="40" y="45"/>
                      <a:pt x="47" y="45"/>
                    </a:cubicBezTo>
                    <a:cubicBezTo>
                      <a:pt x="99" y="45"/>
                      <a:pt x="153" y="117"/>
                      <a:pt x="177" y="148"/>
                    </a:cubicBezTo>
                    <a:cubicBezTo>
                      <a:pt x="266" y="250"/>
                      <a:pt x="351" y="353"/>
                      <a:pt x="435" y="460"/>
                    </a:cubicBezTo>
                    <a:cubicBezTo>
                      <a:pt x="694" y="795"/>
                      <a:pt x="926" y="1148"/>
                      <a:pt x="1154" y="1500"/>
                    </a:cubicBezTo>
                    <a:cubicBezTo>
                      <a:pt x="1703" y="2353"/>
                      <a:pt x="2212" y="3223"/>
                      <a:pt x="2752" y="4076"/>
                    </a:cubicBezTo>
                    <a:cubicBezTo>
                      <a:pt x="2864" y="4254"/>
                      <a:pt x="2975" y="4424"/>
                      <a:pt x="3091" y="4598"/>
                    </a:cubicBezTo>
                    <a:cubicBezTo>
                      <a:pt x="3158" y="4701"/>
                      <a:pt x="3252" y="4803"/>
                      <a:pt x="3301" y="4915"/>
                    </a:cubicBezTo>
                    <a:cubicBezTo>
                      <a:pt x="3305" y="4924"/>
                      <a:pt x="3312" y="4928"/>
                      <a:pt x="3321" y="4928"/>
                    </a:cubicBezTo>
                    <a:cubicBezTo>
                      <a:pt x="3349" y="4928"/>
                      <a:pt x="3392" y="4885"/>
                      <a:pt x="3382" y="4861"/>
                    </a:cubicBezTo>
                    <a:cubicBezTo>
                      <a:pt x="3332" y="4754"/>
                      <a:pt x="3297" y="4638"/>
                      <a:pt x="3257" y="4531"/>
                    </a:cubicBezTo>
                    <a:cubicBezTo>
                      <a:pt x="3185" y="4361"/>
                      <a:pt x="3105" y="4192"/>
                      <a:pt x="3024" y="4027"/>
                    </a:cubicBezTo>
                    <a:cubicBezTo>
                      <a:pt x="2797" y="3589"/>
                      <a:pt x="2547" y="3165"/>
                      <a:pt x="2283" y="2746"/>
                    </a:cubicBezTo>
                    <a:cubicBezTo>
                      <a:pt x="1770" y="1924"/>
                      <a:pt x="1248" y="1081"/>
                      <a:pt x="592" y="358"/>
                    </a:cubicBezTo>
                    <a:cubicBezTo>
                      <a:pt x="489" y="246"/>
                      <a:pt x="377" y="121"/>
                      <a:pt x="239" y="54"/>
                    </a:cubicBezTo>
                    <a:cubicBezTo>
                      <a:pt x="195" y="32"/>
                      <a:pt x="136" y="0"/>
                      <a:pt x="8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9" name="Google Shape;839;p44">
                <a:extLst>
                  <a:ext uri="{FF2B5EF4-FFF2-40B4-BE49-F238E27FC236}">
                    <a16:creationId xmlns:a16="http://schemas.microsoft.com/office/drawing/2014/main" id="{7411478C-7C28-935A-8A04-A12BCA02089D}"/>
                  </a:ext>
                </a:extLst>
              </p:cNvPr>
              <p:cNvSpPr/>
              <p:nvPr/>
            </p:nvSpPr>
            <p:spPr>
              <a:xfrm>
                <a:off x="6555250" y="3770875"/>
                <a:ext cx="58825" cy="88875"/>
              </a:xfrm>
              <a:custGeom>
                <a:avLst/>
                <a:gdLst/>
                <a:ahLst/>
                <a:cxnLst/>
                <a:rect l="l" t="t" r="r" b="b"/>
                <a:pathLst>
                  <a:path w="2353" h="3555" extrusionOk="0">
                    <a:moveTo>
                      <a:pt x="72" y="1"/>
                    </a:moveTo>
                    <a:cubicBezTo>
                      <a:pt x="44" y="1"/>
                      <a:pt x="1" y="48"/>
                      <a:pt x="34" y="64"/>
                    </a:cubicBezTo>
                    <a:cubicBezTo>
                      <a:pt x="105" y="100"/>
                      <a:pt x="163" y="171"/>
                      <a:pt x="221" y="234"/>
                    </a:cubicBezTo>
                    <a:cubicBezTo>
                      <a:pt x="297" y="310"/>
                      <a:pt x="364" y="399"/>
                      <a:pt x="431" y="484"/>
                    </a:cubicBezTo>
                    <a:cubicBezTo>
                      <a:pt x="610" y="707"/>
                      <a:pt x="757" y="957"/>
                      <a:pt x="900" y="1202"/>
                    </a:cubicBezTo>
                    <a:cubicBezTo>
                      <a:pt x="1061" y="1484"/>
                      <a:pt x="1221" y="1769"/>
                      <a:pt x="1369" y="2055"/>
                    </a:cubicBezTo>
                    <a:cubicBezTo>
                      <a:pt x="1516" y="2332"/>
                      <a:pt x="1654" y="2613"/>
                      <a:pt x="1806" y="2885"/>
                    </a:cubicBezTo>
                    <a:cubicBezTo>
                      <a:pt x="1931" y="3108"/>
                      <a:pt x="2065" y="3358"/>
                      <a:pt x="2243" y="3546"/>
                    </a:cubicBezTo>
                    <a:cubicBezTo>
                      <a:pt x="2250" y="3552"/>
                      <a:pt x="2257" y="3555"/>
                      <a:pt x="2265" y="3555"/>
                    </a:cubicBezTo>
                    <a:cubicBezTo>
                      <a:pt x="2303" y="3555"/>
                      <a:pt x="2353" y="3495"/>
                      <a:pt x="2342" y="3466"/>
                    </a:cubicBezTo>
                    <a:cubicBezTo>
                      <a:pt x="2261" y="3238"/>
                      <a:pt x="2159" y="3019"/>
                      <a:pt x="2060" y="2800"/>
                    </a:cubicBezTo>
                    <a:cubicBezTo>
                      <a:pt x="1931" y="2510"/>
                      <a:pt x="1779" y="2234"/>
                      <a:pt x="1632" y="1957"/>
                    </a:cubicBezTo>
                    <a:cubicBezTo>
                      <a:pt x="1337" y="1412"/>
                      <a:pt x="1034" y="859"/>
                      <a:pt x="632" y="381"/>
                    </a:cubicBezTo>
                    <a:cubicBezTo>
                      <a:pt x="480" y="203"/>
                      <a:pt x="311" y="51"/>
                      <a:pt x="79" y="2"/>
                    </a:cubicBezTo>
                    <a:cubicBezTo>
                      <a:pt x="77" y="1"/>
                      <a:pt x="74" y="1"/>
                      <a:pt x="7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0" name="Google Shape;840;p44">
                <a:extLst>
                  <a:ext uri="{FF2B5EF4-FFF2-40B4-BE49-F238E27FC236}">
                    <a16:creationId xmlns:a16="http://schemas.microsoft.com/office/drawing/2014/main" id="{EB20D38A-A0FE-FDA5-D4FD-2D036F1AA7CF}"/>
                  </a:ext>
                </a:extLst>
              </p:cNvPr>
              <p:cNvSpPr/>
              <p:nvPr/>
            </p:nvSpPr>
            <p:spPr>
              <a:xfrm>
                <a:off x="6584800" y="3798100"/>
                <a:ext cx="53850" cy="84400"/>
              </a:xfrm>
              <a:custGeom>
                <a:avLst/>
                <a:gdLst/>
                <a:ahLst/>
                <a:cxnLst/>
                <a:rect l="l" t="t" r="r" b="b"/>
                <a:pathLst>
                  <a:path w="2154" h="3376" extrusionOk="0">
                    <a:moveTo>
                      <a:pt x="38" y="0"/>
                    </a:moveTo>
                    <a:cubicBezTo>
                      <a:pt x="23" y="0"/>
                      <a:pt x="1" y="26"/>
                      <a:pt x="12" y="42"/>
                    </a:cubicBezTo>
                    <a:cubicBezTo>
                      <a:pt x="160" y="198"/>
                      <a:pt x="289" y="381"/>
                      <a:pt x="414" y="560"/>
                    </a:cubicBezTo>
                    <a:cubicBezTo>
                      <a:pt x="566" y="774"/>
                      <a:pt x="709" y="993"/>
                      <a:pt x="843" y="1220"/>
                    </a:cubicBezTo>
                    <a:cubicBezTo>
                      <a:pt x="1128" y="1694"/>
                      <a:pt x="1378" y="2189"/>
                      <a:pt x="1637" y="2680"/>
                    </a:cubicBezTo>
                    <a:cubicBezTo>
                      <a:pt x="1758" y="2912"/>
                      <a:pt x="1901" y="3171"/>
                      <a:pt x="2075" y="3367"/>
                    </a:cubicBezTo>
                    <a:cubicBezTo>
                      <a:pt x="2080" y="3373"/>
                      <a:pt x="2086" y="3376"/>
                      <a:pt x="2092" y="3376"/>
                    </a:cubicBezTo>
                    <a:cubicBezTo>
                      <a:pt x="2120" y="3376"/>
                      <a:pt x="2153" y="3331"/>
                      <a:pt x="2146" y="3309"/>
                    </a:cubicBezTo>
                    <a:cubicBezTo>
                      <a:pt x="2079" y="3068"/>
                      <a:pt x="1963" y="2832"/>
                      <a:pt x="1856" y="2604"/>
                    </a:cubicBezTo>
                    <a:cubicBezTo>
                      <a:pt x="1740" y="2354"/>
                      <a:pt x="1606" y="2109"/>
                      <a:pt x="1477" y="1868"/>
                    </a:cubicBezTo>
                    <a:cubicBezTo>
                      <a:pt x="1218" y="1395"/>
                      <a:pt x="945" y="908"/>
                      <a:pt x="597" y="497"/>
                    </a:cubicBezTo>
                    <a:cubicBezTo>
                      <a:pt x="437" y="301"/>
                      <a:pt x="262" y="136"/>
                      <a:pt x="44" y="2"/>
                    </a:cubicBezTo>
                    <a:cubicBezTo>
                      <a:pt x="42" y="1"/>
                      <a:pt x="40" y="0"/>
                      <a:pt x="3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1" name="Google Shape;841;p44">
                <a:extLst>
                  <a:ext uri="{FF2B5EF4-FFF2-40B4-BE49-F238E27FC236}">
                    <a16:creationId xmlns:a16="http://schemas.microsoft.com/office/drawing/2014/main" id="{686FC70F-545D-1D8F-83E2-AD61C2C666F2}"/>
                  </a:ext>
                </a:extLst>
              </p:cNvPr>
              <p:cNvSpPr/>
              <p:nvPr/>
            </p:nvSpPr>
            <p:spPr>
              <a:xfrm>
                <a:off x="6616675" y="3819300"/>
                <a:ext cx="24300" cy="46300"/>
              </a:xfrm>
              <a:custGeom>
                <a:avLst/>
                <a:gdLst/>
                <a:ahLst/>
                <a:cxnLst/>
                <a:rect l="l" t="t" r="r" b="b"/>
                <a:pathLst>
                  <a:path w="972" h="1852" extrusionOk="0">
                    <a:moveTo>
                      <a:pt x="126" y="64"/>
                    </a:moveTo>
                    <a:cubicBezTo>
                      <a:pt x="127" y="67"/>
                      <a:pt x="125" y="70"/>
                      <a:pt x="120" y="74"/>
                    </a:cubicBezTo>
                    <a:lnTo>
                      <a:pt x="120" y="74"/>
                    </a:lnTo>
                    <a:cubicBezTo>
                      <a:pt x="121" y="73"/>
                      <a:pt x="121" y="71"/>
                      <a:pt x="121" y="69"/>
                    </a:cubicBezTo>
                    <a:cubicBezTo>
                      <a:pt x="121" y="67"/>
                      <a:pt x="122" y="67"/>
                      <a:pt x="123" y="67"/>
                    </a:cubicBezTo>
                    <a:cubicBezTo>
                      <a:pt x="125" y="67"/>
                      <a:pt x="126" y="67"/>
                      <a:pt x="126" y="64"/>
                    </a:cubicBezTo>
                    <a:close/>
                    <a:moveTo>
                      <a:pt x="30" y="116"/>
                    </a:moveTo>
                    <a:cubicBezTo>
                      <a:pt x="31" y="116"/>
                      <a:pt x="32" y="116"/>
                      <a:pt x="33" y="117"/>
                    </a:cubicBezTo>
                    <a:lnTo>
                      <a:pt x="33" y="117"/>
                    </a:lnTo>
                    <a:cubicBezTo>
                      <a:pt x="31" y="118"/>
                      <a:pt x="29" y="118"/>
                      <a:pt x="28" y="118"/>
                    </a:cubicBezTo>
                    <a:cubicBezTo>
                      <a:pt x="28" y="118"/>
                      <a:pt x="27" y="118"/>
                      <a:pt x="27" y="118"/>
                    </a:cubicBezTo>
                    <a:cubicBezTo>
                      <a:pt x="28" y="117"/>
                      <a:pt x="29" y="116"/>
                      <a:pt x="30" y="116"/>
                    </a:cubicBezTo>
                    <a:close/>
                    <a:moveTo>
                      <a:pt x="114" y="1"/>
                    </a:moveTo>
                    <a:cubicBezTo>
                      <a:pt x="106" y="1"/>
                      <a:pt x="97" y="2"/>
                      <a:pt x="86" y="6"/>
                    </a:cubicBezTo>
                    <a:cubicBezTo>
                      <a:pt x="32" y="20"/>
                      <a:pt x="1" y="73"/>
                      <a:pt x="5" y="127"/>
                    </a:cubicBezTo>
                    <a:cubicBezTo>
                      <a:pt x="6" y="149"/>
                      <a:pt x="16" y="157"/>
                      <a:pt x="29" y="157"/>
                    </a:cubicBezTo>
                    <a:cubicBezTo>
                      <a:pt x="36" y="157"/>
                      <a:pt x="42" y="155"/>
                      <a:pt x="50" y="152"/>
                    </a:cubicBezTo>
                    <a:lnTo>
                      <a:pt x="50" y="152"/>
                    </a:lnTo>
                    <a:cubicBezTo>
                      <a:pt x="64" y="184"/>
                      <a:pt x="65" y="218"/>
                      <a:pt x="77" y="252"/>
                    </a:cubicBezTo>
                    <a:cubicBezTo>
                      <a:pt x="117" y="381"/>
                      <a:pt x="184" y="502"/>
                      <a:pt x="233" y="627"/>
                    </a:cubicBezTo>
                    <a:cubicBezTo>
                      <a:pt x="367" y="935"/>
                      <a:pt x="501" y="1243"/>
                      <a:pt x="666" y="1533"/>
                    </a:cubicBezTo>
                    <a:cubicBezTo>
                      <a:pt x="728" y="1640"/>
                      <a:pt x="795" y="1743"/>
                      <a:pt x="867" y="1841"/>
                    </a:cubicBezTo>
                    <a:cubicBezTo>
                      <a:pt x="872" y="1848"/>
                      <a:pt x="880" y="1852"/>
                      <a:pt x="888" y="1852"/>
                    </a:cubicBezTo>
                    <a:cubicBezTo>
                      <a:pt x="923" y="1852"/>
                      <a:pt x="971" y="1789"/>
                      <a:pt x="960" y="1756"/>
                    </a:cubicBezTo>
                    <a:cubicBezTo>
                      <a:pt x="871" y="1448"/>
                      <a:pt x="777" y="1140"/>
                      <a:pt x="648" y="846"/>
                    </a:cubicBezTo>
                    <a:cubicBezTo>
                      <a:pt x="572" y="672"/>
                      <a:pt x="492" y="502"/>
                      <a:pt x="402" y="337"/>
                    </a:cubicBezTo>
                    <a:cubicBezTo>
                      <a:pt x="367" y="274"/>
                      <a:pt x="335" y="203"/>
                      <a:pt x="291" y="145"/>
                    </a:cubicBezTo>
                    <a:cubicBezTo>
                      <a:pt x="260" y="100"/>
                      <a:pt x="219" y="73"/>
                      <a:pt x="184" y="42"/>
                    </a:cubicBezTo>
                    <a:cubicBezTo>
                      <a:pt x="156" y="21"/>
                      <a:pt x="142" y="1"/>
                      <a:pt x="11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2" name="Google Shape;842;p44">
                <a:extLst>
                  <a:ext uri="{FF2B5EF4-FFF2-40B4-BE49-F238E27FC236}">
                    <a16:creationId xmlns:a16="http://schemas.microsoft.com/office/drawing/2014/main" id="{F9DDD172-92C4-AD5A-EB2F-2A3B375E8665}"/>
                  </a:ext>
                </a:extLst>
              </p:cNvPr>
              <p:cNvSpPr/>
              <p:nvPr/>
            </p:nvSpPr>
            <p:spPr>
              <a:xfrm>
                <a:off x="6553900" y="3784525"/>
                <a:ext cx="54050" cy="90350"/>
              </a:xfrm>
              <a:custGeom>
                <a:avLst/>
                <a:gdLst/>
                <a:ahLst/>
                <a:cxnLst/>
                <a:rect l="l" t="t" r="r" b="b"/>
                <a:pathLst>
                  <a:path w="2162" h="3614" extrusionOk="0">
                    <a:moveTo>
                      <a:pt x="43" y="0"/>
                    </a:moveTo>
                    <a:cubicBezTo>
                      <a:pt x="26" y="0"/>
                      <a:pt x="0" y="29"/>
                      <a:pt x="8" y="40"/>
                    </a:cubicBezTo>
                    <a:cubicBezTo>
                      <a:pt x="347" y="643"/>
                      <a:pt x="699" y="1237"/>
                      <a:pt x="1030" y="1844"/>
                    </a:cubicBezTo>
                    <a:cubicBezTo>
                      <a:pt x="1195" y="2147"/>
                      <a:pt x="1360" y="2460"/>
                      <a:pt x="1539" y="2759"/>
                    </a:cubicBezTo>
                    <a:cubicBezTo>
                      <a:pt x="1708" y="3045"/>
                      <a:pt x="1878" y="3339"/>
                      <a:pt x="2079" y="3607"/>
                    </a:cubicBezTo>
                    <a:cubicBezTo>
                      <a:pt x="2083" y="3611"/>
                      <a:pt x="2088" y="3613"/>
                      <a:pt x="2093" y="3613"/>
                    </a:cubicBezTo>
                    <a:cubicBezTo>
                      <a:pt x="2120" y="3613"/>
                      <a:pt x="2161" y="3567"/>
                      <a:pt x="2150" y="3544"/>
                    </a:cubicBezTo>
                    <a:cubicBezTo>
                      <a:pt x="2007" y="3228"/>
                      <a:pt x="1838" y="2924"/>
                      <a:pt x="1677" y="2616"/>
                    </a:cubicBezTo>
                    <a:cubicBezTo>
                      <a:pt x="1516" y="2308"/>
                      <a:pt x="1347" y="2000"/>
                      <a:pt x="1173" y="1696"/>
                    </a:cubicBezTo>
                    <a:cubicBezTo>
                      <a:pt x="838" y="1112"/>
                      <a:pt x="503" y="509"/>
                      <a:pt x="52" y="5"/>
                    </a:cubicBezTo>
                    <a:cubicBezTo>
                      <a:pt x="50" y="2"/>
                      <a:pt x="47" y="0"/>
                      <a:pt x="4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3" name="Google Shape;843;p44">
                <a:extLst>
                  <a:ext uri="{FF2B5EF4-FFF2-40B4-BE49-F238E27FC236}">
                    <a16:creationId xmlns:a16="http://schemas.microsoft.com/office/drawing/2014/main" id="{C0B120D9-84B8-DF17-FA0F-073A69243403}"/>
                  </a:ext>
                </a:extLst>
              </p:cNvPr>
              <p:cNvSpPr/>
              <p:nvPr/>
            </p:nvSpPr>
            <p:spPr>
              <a:xfrm>
                <a:off x="6486375" y="3742000"/>
                <a:ext cx="53825" cy="92100"/>
              </a:xfrm>
              <a:custGeom>
                <a:avLst/>
                <a:gdLst/>
                <a:ahLst/>
                <a:cxnLst/>
                <a:rect l="l" t="t" r="r" b="b"/>
                <a:pathLst>
                  <a:path w="2153" h="3684" extrusionOk="0">
                    <a:moveTo>
                      <a:pt x="51" y="1"/>
                    </a:moveTo>
                    <a:cubicBezTo>
                      <a:pt x="31" y="1"/>
                      <a:pt x="1" y="35"/>
                      <a:pt x="8" y="50"/>
                    </a:cubicBezTo>
                    <a:cubicBezTo>
                      <a:pt x="129" y="286"/>
                      <a:pt x="285" y="505"/>
                      <a:pt x="419" y="733"/>
                    </a:cubicBezTo>
                    <a:cubicBezTo>
                      <a:pt x="562" y="965"/>
                      <a:pt x="695" y="1206"/>
                      <a:pt x="825" y="1447"/>
                    </a:cubicBezTo>
                    <a:cubicBezTo>
                      <a:pt x="1093" y="1938"/>
                      <a:pt x="1347" y="2433"/>
                      <a:pt x="1628" y="2920"/>
                    </a:cubicBezTo>
                    <a:cubicBezTo>
                      <a:pt x="1776" y="3174"/>
                      <a:pt x="1932" y="3429"/>
                      <a:pt x="2093" y="3679"/>
                    </a:cubicBezTo>
                    <a:cubicBezTo>
                      <a:pt x="2095" y="3682"/>
                      <a:pt x="2098" y="3683"/>
                      <a:pt x="2102" y="3683"/>
                    </a:cubicBezTo>
                    <a:cubicBezTo>
                      <a:pt x="2121" y="3683"/>
                      <a:pt x="2153" y="3653"/>
                      <a:pt x="2142" y="3634"/>
                    </a:cubicBezTo>
                    <a:cubicBezTo>
                      <a:pt x="1611" y="2670"/>
                      <a:pt x="1142" y="1670"/>
                      <a:pt x="566" y="728"/>
                    </a:cubicBezTo>
                    <a:cubicBezTo>
                      <a:pt x="414" y="483"/>
                      <a:pt x="263" y="215"/>
                      <a:pt x="62" y="5"/>
                    </a:cubicBezTo>
                    <a:cubicBezTo>
                      <a:pt x="59" y="2"/>
                      <a:pt x="55" y="1"/>
                      <a:pt x="5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4" name="Google Shape;844;p44">
                <a:extLst>
                  <a:ext uri="{FF2B5EF4-FFF2-40B4-BE49-F238E27FC236}">
                    <a16:creationId xmlns:a16="http://schemas.microsoft.com/office/drawing/2014/main" id="{DFAFDC84-9B05-1A68-14B1-975B71E989BF}"/>
                  </a:ext>
                </a:extLst>
              </p:cNvPr>
              <p:cNvSpPr/>
              <p:nvPr/>
            </p:nvSpPr>
            <p:spPr>
              <a:xfrm>
                <a:off x="6628500" y="3832375"/>
                <a:ext cx="31450" cy="32675"/>
              </a:xfrm>
              <a:custGeom>
                <a:avLst/>
                <a:gdLst/>
                <a:ahLst/>
                <a:cxnLst/>
                <a:rect l="l" t="t" r="r" b="b"/>
                <a:pathLst>
                  <a:path w="1258" h="1307" extrusionOk="0">
                    <a:moveTo>
                      <a:pt x="70" y="1"/>
                    </a:moveTo>
                    <a:cubicBezTo>
                      <a:pt x="38" y="1"/>
                      <a:pt x="1" y="46"/>
                      <a:pt x="23" y="68"/>
                    </a:cubicBezTo>
                    <a:cubicBezTo>
                      <a:pt x="108" y="180"/>
                      <a:pt x="188" y="287"/>
                      <a:pt x="282" y="390"/>
                    </a:cubicBezTo>
                    <a:cubicBezTo>
                      <a:pt x="376" y="492"/>
                      <a:pt x="470" y="595"/>
                      <a:pt x="559" y="698"/>
                    </a:cubicBezTo>
                    <a:cubicBezTo>
                      <a:pt x="653" y="800"/>
                      <a:pt x="751" y="898"/>
                      <a:pt x="844" y="997"/>
                    </a:cubicBezTo>
                    <a:cubicBezTo>
                      <a:pt x="947" y="1108"/>
                      <a:pt x="1054" y="1215"/>
                      <a:pt x="1179" y="1300"/>
                    </a:cubicBezTo>
                    <a:cubicBezTo>
                      <a:pt x="1184" y="1304"/>
                      <a:pt x="1190" y="1306"/>
                      <a:pt x="1197" y="1306"/>
                    </a:cubicBezTo>
                    <a:cubicBezTo>
                      <a:pt x="1224" y="1306"/>
                      <a:pt x="1257" y="1272"/>
                      <a:pt x="1246" y="1247"/>
                    </a:cubicBezTo>
                    <a:cubicBezTo>
                      <a:pt x="1121" y="988"/>
                      <a:pt x="911" y="764"/>
                      <a:pt x="711" y="564"/>
                    </a:cubicBezTo>
                    <a:cubicBezTo>
                      <a:pt x="612" y="465"/>
                      <a:pt x="514" y="367"/>
                      <a:pt x="412" y="273"/>
                    </a:cubicBezTo>
                    <a:cubicBezTo>
                      <a:pt x="309" y="180"/>
                      <a:pt x="197" y="95"/>
                      <a:pt x="86" y="6"/>
                    </a:cubicBezTo>
                    <a:cubicBezTo>
                      <a:pt x="81" y="2"/>
                      <a:pt x="75" y="1"/>
                      <a:pt x="7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5" name="Google Shape;845;p44">
                <a:extLst>
                  <a:ext uri="{FF2B5EF4-FFF2-40B4-BE49-F238E27FC236}">
                    <a16:creationId xmlns:a16="http://schemas.microsoft.com/office/drawing/2014/main" id="{A7DE0CE5-0523-7D61-84D8-CAFD4884BE7A}"/>
                  </a:ext>
                </a:extLst>
              </p:cNvPr>
              <p:cNvSpPr/>
              <p:nvPr/>
            </p:nvSpPr>
            <p:spPr>
              <a:xfrm>
                <a:off x="6631050" y="3829675"/>
                <a:ext cx="29350" cy="14250"/>
              </a:xfrm>
              <a:custGeom>
                <a:avLst/>
                <a:gdLst/>
                <a:ahLst/>
                <a:cxnLst/>
                <a:rect l="l" t="t" r="r" b="b"/>
                <a:pathLst>
                  <a:path w="1174" h="570" extrusionOk="0">
                    <a:moveTo>
                      <a:pt x="142" y="1"/>
                    </a:moveTo>
                    <a:cubicBezTo>
                      <a:pt x="86" y="1"/>
                      <a:pt x="0" y="86"/>
                      <a:pt x="48" y="130"/>
                    </a:cubicBezTo>
                    <a:lnTo>
                      <a:pt x="48" y="130"/>
                    </a:lnTo>
                    <a:cubicBezTo>
                      <a:pt x="47" y="131"/>
                      <a:pt x="47" y="131"/>
                      <a:pt x="46" y="132"/>
                    </a:cubicBezTo>
                    <a:cubicBezTo>
                      <a:pt x="61" y="145"/>
                      <a:pt x="77" y="158"/>
                      <a:pt x="95" y="170"/>
                    </a:cubicBezTo>
                    <a:lnTo>
                      <a:pt x="95" y="170"/>
                    </a:lnTo>
                    <a:cubicBezTo>
                      <a:pt x="143" y="221"/>
                      <a:pt x="171" y="290"/>
                      <a:pt x="225" y="337"/>
                    </a:cubicBezTo>
                    <a:cubicBezTo>
                      <a:pt x="230" y="342"/>
                      <a:pt x="237" y="345"/>
                      <a:pt x="243" y="345"/>
                    </a:cubicBezTo>
                    <a:cubicBezTo>
                      <a:pt x="272" y="345"/>
                      <a:pt x="308" y="304"/>
                      <a:pt x="302" y="276"/>
                    </a:cubicBezTo>
                    <a:lnTo>
                      <a:pt x="302" y="276"/>
                    </a:lnTo>
                    <a:cubicBezTo>
                      <a:pt x="379" y="312"/>
                      <a:pt x="460" y="345"/>
                      <a:pt x="542" y="377"/>
                    </a:cubicBezTo>
                    <a:cubicBezTo>
                      <a:pt x="626" y="417"/>
                      <a:pt x="720" y="453"/>
                      <a:pt x="814" y="480"/>
                    </a:cubicBezTo>
                    <a:cubicBezTo>
                      <a:pt x="903" y="511"/>
                      <a:pt x="988" y="547"/>
                      <a:pt x="1082" y="569"/>
                    </a:cubicBezTo>
                    <a:cubicBezTo>
                      <a:pt x="1084" y="570"/>
                      <a:pt x="1086" y="570"/>
                      <a:pt x="1088" y="570"/>
                    </a:cubicBezTo>
                    <a:cubicBezTo>
                      <a:pt x="1118" y="570"/>
                      <a:pt x="1173" y="522"/>
                      <a:pt x="1144" y="498"/>
                    </a:cubicBezTo>
                    <a:cubicBezTo>
                      <a:pt x="1073" y="444"/>
                      <a:pt x="997" y="399"/>
                      <a:pt x="926" y="355"/>
                    </a:cubicBezTo>
                    <a:cubicBezTo>
                      <a:pt x="845" y="306"/>
                      <a:pt x="760" y="261"/>
                      <a:pt x="676" y="221"/>
                    </a:cubicBezTo>
                    <a:cubicBezTo>
                      <a:pt x="586" y="181"/>
                      <a:pt x="501" y="140"/>
                      <a:pt x="412" y="100"/>
                    </a:cubicBezTo>
                    <a:cubicBezTo>
                      <a:pt x="332" y="65"/>
                      <a:pt x="243" y="20"/>
                      <a:pt x="153" y="2"/>
                    </a:cubicBezTo>
                    <a:cubicBezTo>
                      <a:pt x="150" y="1"/>
                      <a:pt x="146" y="1"/>
                      <a:pt x="14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6" name="Google Shape;846;p44">
                <a:extLst>
                  <a:ext uri="{FF2B5EF4-FFF2-40B4-BE49-F238E27FC236}">
                    <a16:creationId xmlns:a16="http://schemas.microsoft.com/office/drawing/2014/main" id="{85C02F56-A92E-5E7A-BE3F-A805D56CDD49}"/>
                  </a:ext>
                </a:extLst>
              </p:cNvPr>
              <p:cNvSpPr/>
              <p:nvPr/>
            </p:nvSpPr>
            <p:spPr>
              <a:xfrm>
                <a:off x="6342500" y="3690950"/>
                <a:ext cx="53600" cy="62400"/>
              </a:xfrm>
              <a:custGeom>
                <a:avLst/>
                <a:gdLst/>
                <a:ahLst/>
                <a:cxnLst/>
                <a:rect l="l" t="t" r="r" b="b"/>
                <a:pathLst>
                  <a:path w="2144" h="2496" extrusionOk="0">
                    <a:moveTo>
                      <a:pt x="118" y="1"/>
                    </a:moveTo>
                    <a:cubicBezTo>
                      <a:pt x="70" y="1"/>
                      <a:pt x="1" y="77"/>
                      <a:pt x="23" y="114"/>
                    </a:cubicBezTo>
                    <a:cubicBezTo>
                      <a:pt x="300" y="565"/>
                      <a:pt x="634" y="980"/>
                      <a:pt x="974" y="1382"/>
                    </a:cubicBezTo>
                    <a:cubicBezTo>
                      <a:pt x="1308" y="1775"/>
                      <a:pt x="1665" y="2163"/>
                      <a:pt x="2058" y="2489"/>
                    </a:cubicBezTo>
                    <a:cubicBezTo>
                      <a:pt x="2064" y="2494"/>
                      <a:pt x="2070" y="2496"/>
                      <a:pt x="2076" y="2496"/>
                    </a:cubicBezTo>
                    <a:cubicBezTo>
                      <a:pt x="2107" y="2496"/>
                      <a:pt x="2144" y="2449"/>
                      <a:pt x="2125" y="2427"/>
                    </a:cubicBezTo>
                    <a:cubicBezTo>
                      <a:pt x="1799" y="2029"/>
                      <a:pt x="1460" y="1645"/>
                      <a:pt x="1134" y="1248"/>
                    </a:cubicBezTo>
                    <a:cubicBezTo>
                      <a:pt x="799" y="837"/>
                      <a:pt x="487" y="413"/>
                      <a:pt x="143" y="12"/>
                    </a:cubicBezTo>
                    <a:cubicBezTo>
                      <a:pt x="136" y="4"/>
                      <a:pt x="128" y="1"/>
                      <a:pt x="11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7" name="Google Shape;847;p44">
                <a:extLst>
                  <a:ext uri="{FF2B5EF4-FFF2-40B4-BE49-F238E27FC236}">
                    <a16:creationId xmlns:a16="http://schemas.microsoft.com/office/drawing/2014/main" id="{4A19B898-FE63-AF82-51D0-88114ABA4015}"/>
                  </a:ext>
                </a:extLst>
              </p:cNvPr>
              <p:cNvSpPr/>
              <p:nvPr/>
            </p:nvSpPr>
            <p:spPr>
              <a:xfrm>
                <a:off x="6264950" y="3659425"/>
                <a:ext cx="13150" cy="22350"/>
              </a:xfrm>
              <a:custGeom>
                <a:avLst/>
                <a:gdLst/>
                <a:ahLst/>
                <a:cxnLst/>
                <a:rect l="l" t="t" r="r" b="b"/>
                <a:pathLst>
                  <a:path w="526" h="894" extrusionOk="0">
                    <a:moveTo>
                      <a:pt x="41" y="1"/>
                    </a:moveTo>
                    <a:cubicBezTo>
                      <a:pt x="30" y="1"/>
                      <a:pt x="12" y="19"/>
                      <a:pt x="9" y="32"/>
                    </a:cubicBezTo>
                    <a:cubicBezTo>
                      <a:pt x="0" y="184"/>
                      <a:pt x="90" y="317"/>
                      <a:pt x="165" y="442"/>
                    </a:cubicBezTo>
                    <a:cubicBezTo>
                      <a:pt x="255" y="599"/>
                      <a:pt x="353" y="750"/>
                      <a:pt x="469" y="889"/>
                    </a:cubicBezTo>
                    <a:cubicBezTo>
                      <a:pt x="472" y="892"/>
                      <a:pt x="476" y="894"/>
                      <a:pt x="481" y="894"/>
                    </a:cubicBezTo>
                    <a:cubicBezTo>
                      <a:pt x="500" y="894"/>
                      <a:pt x="525" y="867"/>
                      <a:pt x="518" y="849"/>
                    </a:cubicBezTo>
                    <a:cubicBezTo>
                      <a:pt x="433" y="692"/>
                      <a:pt x="335" y="545"/>
                      <a:pt x="246" y="393"/>
                    </a:cubicBezTo>
                    <a:cubicBezTo>
                      <a:pt x="201" y="317"/>
                      <a:pt x="161" y="246"/>
                      <a:pt x="125" y="170"/>
                    </a:cubicBezTo>
                    <a:cubicBezTo>
                      <a:pt x="112" y="139"/>
                      <a:pt x="94" y="108"/>
                      <a:pt x="81" y="81"/>
                    </a:cubicBezTo>
                    <a:cubicBezTo>
                      <a:pt x="67" y="54"/>
                      <a:pt x="54" y="41"/>
                      <a:pt x="49" y="9"/>
                    </a:cubicBezTo>
                    <a:cubicBezTo>
                      <a:pt x="48" y="3"/>
                      <a:pt x="45" y="1"/>
                      <a:pt x="4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8" name="Google Shape;848;p44">
                <a:extLst>
                  <a:ext uri="{FF2B5EF4-FFF2-40B4-BE49-F238E27FC236}">
                    <a16:creationId xmlns:a16="http://schemas.microsoft.com/office/drawing/2014/main" id="{B669BC7D-24B8-1EB9-6E99-98168D7A7746}"/>
                  </a:ext>
                </a:extLst>
              </p:cNvPr>
              <p:cNvSpPr/>
              <p:nvPr/>
            </p:nvSpPr>
            <p:spPr>
              <a:xfrm>
                <a:off x="6281025" y="3664525"/>
                <a:ext cx="55550" cy="19475"/>
              </a:xfrm>
              <a:custGeom>
                <a:avLst/>
                <a:gdLst/>
                <a:ahLst/>
                <a:cxnLst/>
                <a:rect l="l" t="t" r="r" b="b"/>
                <a:pathLst>
                  <a:path w="2222" h="779" extrusionOk="0">
                    <a:moveTo>
                      <a:pt x="160" y="1"/>
                    </a:moveTo>
                    <a:cubicBezTo>
                      <a:pt x="141" y="1"/>
                      <a:pt x="122" y="1"/>
                      <a:pt x="103" y="2"/>
                    </a:cubicBezTo>
                    <a:cubicBezTo>
                      <a:pt x="71" y="2"/>
                      <a:pt x="0" y="78"/>
                      <a:pt x="49" y="91"/>
                    </a:cubicBezTo>
                    <a:cubicBezTo>
                      <a:pt x="214" y="140"/>
                      <a:pt x="384" y="171"/>
                      <a:pt x="549" y="216"/>
                    </a:cubicBezTo>
                    <a:cubicBezTo>
                      <a:pt x="732" y="270"/>
                      <a:pt x="915" y="323"/>
                      <a:pt x="1094" y="390"/>
                    </a:cubicBezTo>
                    <a:cubicBezTo>
                      <a:pt x="1437" y="515"/>
                      <a:pt x="1781" y="676"/>
                      <a:pt x="2134" y="779"/>
                    </a:cubicBezTo>
                    <a:cubicBezTo>
                      <a:pt x="2135" y="779"/>
                      <a:pt x="2136" y="779"/>
                      <a:pt x="2137" y="779"/>
                    </a:cubicBezTo>
                    <a:cubicBezTo>
                      <a:pt x="2166" y="779"/>
                      <a:pt x="2222" y="733"/>
                      <a:pt x="2192" y="707"/>
                    </a:cubicBezTo>
                    <a:cubicBezTo>
                      <a:pt x="1906" y="484"/>
                      <a:pt x="1549" y="341"/>
                      <a:pt x="1210" y="225"/>
                    </a:cubicBezTo>
                    <a:cubicBezTo>
                      <a:pt x="875" y="115"/>
                      <a:pt x="513" y="1"/>
                      <a:pt x="16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9" name="Google Shape;849;p44">
                <a:extLst>
                  <a:ext uri="{FF2B5EF4-FFF2-40B4-BE49-F238E27FC236}">
                    <a16:creationId xmlns:a16="http://schemas.microsoft.com/office/drawing/2014/main" id="{C00FAE9E-EE6E-53DD-F5DB-BF9B54734C7E}"/>
                  </a:ext>
                </a:extLst>
              </p:cNvPr>
              <p:cNvSpPr/>
              <p:nvPr/>
            </p:nvSpPr>
            <p:spPr>
              <a:xfrm>
                <a:off x="6323775" y="3667100"/>
                <a:ext cx="53600" cy="17025"/>
              </a:xfrm>
              <a:custGeom>
                <a:avLst/>
                <a:gdLst/>
                <a:ahLst/>
                <a:cxnLst/>
                <a:rect l="l" t="t" r="r" b="b"/>
                <a:pathLst>
                  <a:path w="2144" h="681" extrusionOk="0">
                    <a:moveTo>
                      <a:pt x="424" y="1"/>
                    </a:moveTo>
                    <a:cubicBezTo>
                      <a:pt x="307" y="1"/>
                      <a:pt x="190" y="18"/>
                      <a:pt x="75" y="60"/>
                    </a:cubicBezTo>
                    <a:cubicBezTo>
                      <a:pt x="46" y="72"/>
                      <a:pt x="1" y="141"/>
                      <a:pt x="48" y="141"/>
                    </a:cubicBezTo>
                    <a:cubicBezTo>
                      <a:pt x="51" y="141"/>
                      <a:pt x="54" y="140"/>
                      <a:pt x="58" y="140"/>
                    </a:cubicBezTo>
                    <a:cubicBezTo>
                      <a:pt x="102" y="132"/>
                      <a:pt x="149" y="128"/>
                      <a:pt x="197" y="128"/>
                    </a:cubicBezTo>
                    <a:cubicBezTo>
                      <a:pt x="301" y="128"/>
                      <a:pt x="409" y="145"/>
                      <a:pt x="504" y="167"/>
                    </a:cubicBezTo>
                    <a:cubicBezTo>
                      <a:pt x="674" y="202"/>
                      <a:pt x="843" y="256"/>
                      <a:pt x="1008" y="318"/>
                    </a:cubicBezTo>
                    <a:cubicBezTo>
                      <a:pt x="1348" y="443"/>
                      <a:pt x="1682" y="595"/>
                      <a:pt x="2039" y="680"/>
                    </a:cubicBezTo>
                    <a:cubicBezTo>
                      <a:pt x="2042" y="681"/>
                      <a:pt x="2044" y="681"/>
                      <a:pt x="2046" y="681"/>
                    </a:cubicBezTo>
                    <a:cubicBezTo>
                      <a:pt x="2084" y="681"/>
                      <a:pt x="2144" y="620"/>
                      <a:pt x="2098" y="595"/>
                    </a:cubicBezTo>
                    <a:cubicBezTo>
                      <a:pt x="1767" y="417"/>
                      <a:pt x="1428" y="251"/>
                      <a:pt x="1071" y="131"/>
                    </a:cubicBezTo>
                    <a:cubicBezTo>
                      <a:pt x="864" y="61"/>
                      <a:pt x="644" y="1"/>
                      <a:pt x="42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0" name="Google Shape;850;p44">
                <a:extLst>
                  <a:ext uri="{FF2B5EF4-FFF2-40B4-BE49-F238E27FC236}">
                    <a16:creationId xmlns:a16="http://schemas.microsoft.com/office/drawing/2014/main" id="{B2EE9AD3-2525-55A6-6338-BA64B799D848}"/>
                  </a:ext>
                </a:extLst>
              </p:cNvPr>
              <p:cNvSpPr/>
              <p:nvPr/>
            </p:nvSpPr>
            <p:spPr>
              <a:xfrm>
                <a:off x="6368725" y="3672325"/>
                <a:ext cx="66350" cy="31125"/>
              </a:xfrm>
              <a:custGeom>
                <a:avLst/>
                <a:gdLst/>
                <a:ahLst/>
                <a:cxnLst/>
                <a:rect l="l" t="t" r="r" b="b"/>
                <a:pathLst>
                  <a:path w="2654" h="1245" extrusionOk="0">
                    <a:moveTo>
                      <a:pt x="370" y="0"/>
                    </a:moveTo>
                    <a:cubicBezTo>
                      <a:pt x="282" y="0"/>
                      <a:pt x="195" y="16"/>
                      <a:pt x="117" y="60"/>
                    </a:cubicBezTo>
                    <a:cubicBezTo>
                      <a:pt x="85" y="78"/>
                      <a:pt x="0" y="181"/>
                      <a:pt x="85" y="190"/>
                    </a:cubicBezTo>
                    <a:cubicBezTo>
                      <a:pt x="384" y="217"/>
                      <a:pt x="661" y="324"/>
                      <a:pt x="933" y="458"/>
                    </a:cubicBezTo>
                    <a:cubicBezTo>
                      <a:pt x="1299" y="641"/>
                      <a:pt x="1656" y="846"/>
                      <a:pt x="2027" y="1016"/>
                    </a:cubicBezTo>
                    <a:cubicBezTo>
                      <a:pt x="2201" y="1096"/>
                      <a:pt x="2375" y="1185"/>
                      <a:pt x="2554" y="1243"/>
                    </a:cubicBezTo>
                    <a:cubicBezTo>
                      <a:pt x="2556" y="1244"/>
                      <a:pt x="2558" y="1244"/>
                      <a:pt x="2560" y="1244"/>
                    </a:cubicBezTo>
                    <a:cubicBezTo>
                      <a:pt x="2594" y="1244"/>
                      <a:pt x="2654" y="1188"/>
                      <a:pt x="2621" y="1163"/>
                    </a:cubicBezTo>
                    <a:cubicBezTo>
                      <a:pt x="2326" y="949"/>
                      <a:pt x="2027" y="721"/>
                      <a:pt x="1715" y="533"/>
                    </a:cubicBezTo>
                    <a:cubicBezTo>
                      <a:pt x="1366" y="328"/>
                      <a:pt x="1005" y="132"/>
                      <a:pt x="612" y="34"/>
                    </a:cubicBezTo>
                    <a:cubicBezTo>
                      <a:pt x="535" y="14"/>
                      <a:pt x="452" y="0"/>
                      <a:pt x="37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1" name="Google Shape;851;p44">
                <a:extLst>
                  <a:ext uri="{FF2B5EF4-FFF2-40B4-BE49-F238E27FC236}">
                    <a16:creationId xmlns:a16="http://schemas.microsoft.com/office/drawing/2014/main" id="{190B272C-CDC1-B712-12AA-763B7D14FF58}"/>
                  </a:ext>
                </a:extLst>
              </p:cNvPr>
              <p:cNvSpPr/>
              <p:nvPr/>
            </p:nvSpPr>
            <p:spPr>
              <a:xfrm>
                <a:off x="6435225" y="3700625"/>
                <a:ext cx="45825" cy="25825"/>
              </a:xfrm>
              <a:custGeom>
                <a:avLst/>
                <a:gdLst/>
                <a:ahLst/>
                <a:cxnLst/>
                <a:rect l="l" t="t" r="r" b="b"/>
                <a:pathLst>
                  <a:path w="1833" h="1033" extrusionOk="0">
                    <a:moveTo>
                      <a:pt x="163" y="1"/>
                    </a:moveTo>
                    <a:cubicBezTo>
                      <a:pt x="145" y="1"/>
                      <a:pt x="126" y="2"/>
                      <a:pt x="108" y="4"/>
                    </a:cubicBezTo>
                    <a:cubicBezTo>
                      <a:pt x="72" y="9"/>
                      <a:pt x="45" y="26"/>
                      <a:pt x="28" y="58"/>
                    </a:cubicBezTo>
                    <a:cubicBezTo>
                      <a:pt x="19" y="76"/>
                      <a:pt x="1" y="125"/>
                      <a:pt x="32" y="129"/>
                    </a:cubicBezTo>
                    <a:cubicBezTo>
                      <a:pt x="72" y="138"/>
                      <a:pt x="99" y="156"/>
                      <a:pt x="130" y="174"/>
                    </a:cubicBezTo>
                    <a:cubicBezTo>
                      <a:pt x="188" y="209"/>
                      <a:pt x="242" y="236"/>
                      <a:pt x="300" y="267"/>
                    </a:cubicBezTo>
                    <a:cubicBezTo>
                      <a:pt x="452" y="352"/>
                      <a:pt x="608" y="437"/>
                      <a:pt x="760" y="526"/>
                    </a:cubicBezTo>
                    <a:cubicBezTo>
                      <a:pt x="929" y="625"/>
                      <a:pt x="1099" y="718"/>
                      <a:pt x="1277" y="803"/>
                    </a:cubicBezTo>
                    <a:cubicBezTo>
                      <a:pt x="1434" y="879"/>
                      <a:pt x="1581" y="977"/>
                      <a:pt x="1746" y="1031"/>
                    </a:cubicBezTo>
                    <a:cubicBezTo>
                      <a:pt x="1749" y="1032"/>
                      <a:pt x="1753" y="1033"/>
                      <a:pt x="1756" y="1033"/>
                    </a:cubicBezTo>
                    <a:cubicBezTo>
                      <a:pt x="1788" y="1033"/>
                      <a:pt x="1833" y="983"/>
                      <a:pt x="1809" y="955"/>
                    </a:cubicBezTo>
                    <a:cubicBezTo>
                      <a:pt x="1697" y="825"/>
                      <a:pt x="1545" y="736"/>
                      <a:pt x="1411" y="629"/>
                    </a:cubicBezTo>
                    <a:cubicBezTo>
                      <a:pt x="1260" y="504"/>
                      <a:pt x="1090" y="401"/>
                      <a:pt x="920" y="303"/>
                    </a:cubicBezTo>
                    <a:cubicBezTo>
                      <a:pt x="764" y="218"/>
                      <a:pt x="608" y="129"/>
                      <a:pt x="443" y="67"/>
                    </a:cubicBezTo>
                    <a:cubicBezTo>
                      <a:pt x="356" y="29"/>
                      <a:pt x="261" y="1"/>
                      <a:pt x="163"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2" name="Google Shape;852;p44">
                <a:extLst>
                  <a:ext uri="{FF2B5EF4-FFF2-40B4-BE49-F238E27FC236}">
                    <a16:creationId xmlns:a16="http://schemas.microsoft.com/office/drawing/2014/main" id="{D496B2A5-67C5-7614-45C2-B5B288D8D29C}"/>
                  </a:ext>
                </a:extLst>
              </p:cNvPr>
              <p:cNvSpPr/>
              <p:nvPr/>
            </p:nvSpPr>
            <p:spPr>
              <a:xfrm>
                <a:off x="6487800" y="3725700"/>
                <a:ext cx="35650" cy="20050"/>
              </a:xfrm>
              <a:custGeom>
                <a:avLst/>
                <a:gdLst/>
                <a:ahLst/>
                <a:cxnLst/>
                <a:rect l="l" t="t" r="r" b="b"/>
                <a:pathLst>
                  <a:path w="1426" h="802" extrusionOk="0">
                    <a:moveTo>
                      <a:pt x="179" y="1"/>
                    </a:moveTo>
                    <a:cubicBezTo>
                      <a:pt x="176" y="4"/>
                      <a:pt x="164" y="7"/>
                      <a:pt x="158" y="8"/>
                    </a:cubicBezTo>
                    <a:lnTo>
                      <a:pt x="158" y="8"/>
                    </a:lnTo>
                    <a:cubicBezTo>
                      <a:pt x="153" y="7"/>
                      <a:pt x="143" y="5"/>
                      <a:pt x="143" y="5"/>
                    </a:cubicBezTo>
                    <a:lnTo>
                      <a:pt x="121" y="5"/>
                    </a:lnTo>
                    <a:cubicBezTo>
                      <a:pt x="85" y="5"/>
                      <a:pt x="54" y="14"/>
                      <a:pt x="31" y="41"/>
                    </a:cubicBezTo>
                    <a:cubicBezTo>
                      <a:pt x="0" y="72"/>
                      <a:pt x="4" y="117"/>
                      <a:pt x="34" y="117"/>
                    </a:cubicBezTo>
                    <a:cubicBezTo>
                      <a:pt x="40" y="117"/>
                      <a:pt x="46" y="115"/>
                      <a:pt x="53" y="112"/>
                    </a:cubicBezTo>
                    <a:lnTo>
                      <a:pt x="53" y="112"/>
                    </a:lnTo>
                    <a:cubicBezTo>
                      <a:pt x="53" y="112"/>
                      <a:pt x="53" y="112"/>
                      <a:pt x="54" y="113"/>
                    </a:cubicBezTo>
                    <a:cubicBezTo>
                      <a:pt x="54" y="112"/>
                      <a:pt x="53" y="112"/>
                      <a:pt x="53" y="112"/>
                    </a:cubicBezTo>
                    <a:lnTo>
                      <a:pt x="53" y="112"/>
                    </a:lnTo>
                    <a:cubicBezTo>
                      <a:pt x="53" y="112"/>
                      <a:pt x="53" y="112"/>
                      <a:pt x="53" y="112"/>
                    </a:cubicBezTo>
                    <a:lnTo>
                      <a:pt x="53" y="112"/>
                    </a:lnTo>
                    <a:cubicBezTo>
                      <a:pt x="53" y="112"/>
                      <a:pt x="53" y="112"/>
                      <a:pt x="53" y="111"/>
                    </a:cubicBezTo>
                    <a:lnTo>
                      <a:pt x="53" y="111"/>
                    </a:lnTo>
                    <a:cubicBezTo>
                      <a:pt x="52" y="112"/>
                      <a:pt x="51" y="112"/>
                      <a:pt x="50" y="112"/>
                    </a:cubicBezTo>
                    <a:cubicBezTo>
                      <a:pt x="48" y="112"/>
                      <a:pt x="49" y="110"/>
                      <a:pt x="50" y="110"/>
                    </a:cubicBezTo>
                    <a:cubicBezTo>
                      <a:pt x="51" y="110"/>
                      <a:pt x="52" y="110"/>
                      <a:pt x="53" y="111"/>
                    </a:cubicBezTo>
                    <a:lnTo>
                      <a:pt x="53" y="111"/>
                    </a:lnTo>
                    <a:cubicBezTo>
                      <a:pt x="53" y="111"/>
                      <a:pt x="53" y="111"/>
                      <a:pt x="53" y="111"/>
                    </a:cubicBezTo>
                    <a:lnTo>
                      <a:pt x="53" y="111"/>
                    </a:lnTo>
                    <a:cubicBezTo>
                      <a:pt x="53" y="111"/>
                      <a:pt x="53" y="111"/>
                      <a:pt x="54" y="111"/>
                    </a:cubicBezTo>
                    <a:lnTo>
                      <a:pt x="54" y="111"/>
                    </a:lnTo>
                    <a:cubicBezTo>
                      <a:pt x="54" y="111"/>
                      <a:pt x="53" y="111"/>
                      <a:pt x="53" y="111"/>
                    </a:cubicBezTo>
                    <a:lnTo>
                      <a:pt x="53" y="111"/>
                    </a:lnTo>
                    <a:cubicBezTo>
                      <a:pt x="53" y="111"/>
                      <a:pt x="53" y="111"/>
                      <a:pt x="53" y="111"/>
                    </a:cubicBezTo>
                    <a:lnTo>
                      <a:pt x="53" y="111"/>
                    </a:lnTo>
                    <a:cubicBezTo>
                      <a:pt x="52" y="111"/>
                      <a:pt x="53" y="111"/>
                      <a:pt x="53" y="111"/>
                    </a:cubicBezTo>
                    <a:lnTo>
                      <a:pt x="53" y="111"/>
                    </a:lnTo>
                    <a:cubicBezTo>
                      <a:pt x="53" y="111"/>
                      <a:pt x="53" y="111"/>
                      <a:pt x="53" y="111"/>
                    </a:cubicBezTo>
                    <a:lnTo>
                      <a:pt x="53" y="111"/>
                    </a:lnTo>
                    <a:cubicBezTo>
                      <a:pt x="53" y="111"/>
                      <a:pt x="53" y="112"/>
                      <a:pt x="53" y="112"/>
                    </a:cubicBezTo>
                    <a:lnTo>
                      <a:pt x="53" y="112"/>
                    </a:lnTo>
                    <a:cubicBezTo>
                      <a:pt x="54" y="112"/>
                      <a:pt x="54" y="111"/>
                      <a:pt x="54" y="111"/>
                    </a:cubicBezTo>
                    <a:lnTo>
                      <a:pt x="54" y="111"/>
                    </a:lnTo>
                    <a:cubicBezTo>
                      <a:pt x="57" y="112"/>
                      <a:pt x="60" y="115"/>
                      <a:pt x="63" y="117"/>
                    </a:cubicBezTo>
                    <a:cubicBezTo>
                      <a:pt x="67" y="117"/>
                      <a:pt x="76" y="117"/>
                      <a:pt x="81" y="121"/>
                    </a:cubicBezTo>
                    <a:cubicBezTo>
                      <a:pt x="87" y="125"/>
                      <a:pt x="88" y="126"/>
                      <a:pt x="88" y="126"/>
                    </a:cubicBezTo>
                    <a:cubicBezTo>
                      <a:pt x="88" y="126"/>
                      <a:pt x="85" y="124"/>
                      <a:pt x="84" y="124"/>
                    </a:cubicBezTo>
                    <a:lnTo>
                      <a:pt x="84" y="124"/>
                    </a:lnTo>
                    <a:cubicBezTo>
                      <a:pt x="83" y="124"/>
                      <a:pt x="84" y="126"/>
                      <a:pt x="94" y="135"/>
                    </a:cubicBezTo>
                    <a:cubicBezTo>
                      <a:pt x="125" y="171"/>
                      <a:pt x="179" y="188"/>
                      <a:pt x="223" y="211"/>
                    </a:cubicBezTo>
                    <a:cubicBezTo>
                      <a:pt x="344" y="273"/>
                      <a:pt x="460" y="345"/>
                      <a:pt x="580" y="407"/>
                    </a:cubicBezTo>
                    <a:cubicBezTo>
                      <a:pt x="830" y="546"/>
                      <a:pt x="1089" y="666"/>
                      <a:pt x="1339" y="800"/>
                    </a:cubicBezTo>
                    <a:cubicBezTo>
                      <a:pt x="1342" y="801"/>
                      <a:pt x="1345" y="802"/>
                      <a:pt x="1348" y="802"/>
                    </a:cubicBezTo>
                    <a:cubicBezTo>
                      <a:pt x="1377" y="802"/>
                      <a:pt x="1426" y="748"/>
                      <a:pt x="1402" y="724"/>
                    </a:cubicBezTo>
                    <a:cubicBezTo>
                      <a:pt x="1330" y="653"/>
                      <a:pt x="1246" y="599"/>
                      <a:pt x="1170" y="532"/>
                    </a:cubicBezTo>
                    <a:cubicBezTo>
                      <a:pt x="1076" y="452"/>
                      <a:pt x="973" y="376"/>
                      <a:pt x="866" y="304"/>
                    </a:cubicBezTo>
                    <a:cubicBezTo>
                      <a:pt x="755" y="233"/>
                      <a:pt x="638" y="166"/>
                      <a:pt x="518" y="113"/>
                    </a:cubicBezTo>
                    <a:cubicBezTo>
                      <a:pt x="429" y="72"/>
                      <a:pt x="330" y="19"/>
                      <a:pt x="232" y="5"/>
                    </a:cubicBezTo>
                    <a:cubicBezTo>
                      <a:pt x="219" y="1"/>
                      <a:pt x="210" y="1"/>
                      <a:pt x="19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3" name="Google Shape;853;p44">
                <a:extLst>
                  <a:ext uri="{FF2B5EF4-FFF2-40B4-BE49-F238E27FC236}">
                    <a16:creationId xmlns:a16="http://schemas.microsoft.com/office/drawing/2014/main" id="{38B1994F-1287-F973-DEAC-DF19C3F8CD5C}"/>
                  </a:ext>
                </a:extLst>
              </p:cNvPr>
              <p:cNvSpPr/>
              <p:nvPr/>
            </p:nvSpPr>
            <p:spPr>
              <a:xfrm>
                <a:off x="6512125" y="3741375"/>
                <a:ext cx="45625" cy="27400"/>
              </a:xfrm>
              <a:custGeom>
                <a:avLst/>
                <a:gdLst/>
                <a:ahLst/>
                <a:cxnLst/>
                <a:rect l="l" t="t" r="r" b="b"/>
                <a:pathLst>
                  <a:path w="1825" h="1096" extrusionOk="0">
                    <a:moveTo>
                      <a:pt x="234" y="1"/>
                    </a:moveTo>
                    <a:cubicBezTo>
                      <a:pt x="193" y="1"/>
                      <a:pt x="153" y="5"/>
                      <a:pt x="107" y="8"/>
                    </a:cubicBezTo>
                    <a:cubicBezTo>
                      <a:pt x="67" y="12"/>
                      <a:pt x="0" y="97"/>
                      <a:pt x="63" y="106"/>
                    </a:cubicBezTo>
                    <a:cubicBezTo>
                      <a:pt x="112" y="110"/>
                      <a:pt x="183" y="146"/>
                      <a:pt x="237" y="164"/>
                    </a:cubicBezTo>
                    <a:cubicBezTo>
                      <a:pt x="308" y="186"/>
                      <a:pt x="375" y="218"/>
                      <a:pt x="442" y="249"/>
                    </a:cubicBezTo>
                    <a:cubicBezTo>
                      <a:pt x="607" y="325"/>
                      <a:pt x="755" y="423"/>
                      <a:pt x="906" y="517"/>
                    </a:cubicBezTo>
                    <a:cubicBezTo>
                      <a:pt x="1192" y="704"/>
                      <a:pt x="1464" y="909"/>
                      <a:pt x="1754" y="1092"/>
                    </a:cubicBezTo>
                    <a:cubicBezTo>
                      <a:pt x="1759" y="1095"/>
                      <a:pt x="1763" y="1096"/>
                      <a:pt x="1767" y="1096"/>
                    </a:cubicBezTo>
                    <a:cubicBezTo>
                      <a:pt x="1795" y="1096"/>
                      <a:pt x="1824" y="1049"/>
                      <a:pt x="1813" y="1026"/>
                    </a:cubicBezTo>
                    <a:cubicBezTo>
                      <a:pt x="1723" y="887"/>
                      <a:pt x="1594" y="771"/>
                      <a:pt x="1478" y="655"/>
                    </a:cubicBezTo>
                    <a:cubicBezTo>
                      <a:pt x="1339" y="526"/>
                      <a:pt x="1188" y="414"/>
                      <a:pt x="1027" y="311"/>
                    </a:cubicBezTo>
                    <a:cubicBezTo>
                      <a:pt x="875" y="218"/>
                      <a:pt x="714" y="133"/>
                      <a:pt x="545" y="70"/>
                    </a:cubicBezTo>
                    <a:cubicBezTo>
                      <a:pt x="473" y="43"/>
                      <a:pt x="393" y="21"/>
                      <a:pt x="317" y="8"/>
                    </a:cubicBezTo>
                    <a:cubicBezTo>
                      <a:pt x="287" y="3"/>
                      <a:pt x="260" y="1"/>
                      <a:pt x="23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4" name="Google Shape;854;p44">
                <a:extLst>
                  <a:ext uri="{FF2B5EF4-FFF2-40B4-BE49-F238E27FC236}">
                    <a16:creationId xmlns:a16="http://schemas.microsoft.com/office/drawing/2014/main" id="{53B65E1A-389C-80BA-6C10-3BD8F0A42824}"/>
                  </a:ext>
                </a:extLst>
              </p:cNvPr>
              <p:cNvSpPr/>
              <p:nvPr/>
            </p:nvSpPr>
            <p:spPr>
              <a:xfrm>
                <a:off x="6552525" y="3766375"/>
                <a:ext cx="42125" cy="29525"/>
              </a:xfrm>
              <a:custGeom>
                <a:avLst/>
                <a:gdLst/>
                <a:ahLst/>
                <a:cxnLst/>
                <a:rect l="l" t="t" r="r" b="b"/>
                <a:pathLst>
                  <a:path w="1685" h="1181" extrusionOk="0">
                    <a:moveTo>
                      <a:pt x="112" y="1"/>
                    </a:moveTo>
                    <a:cubicBezTo>
                      <a:pt x="63" y="1"/>
                      <a:pt x="0" y="82"/>
                      <a:pt x="49" y="110"/>
                    </a:cubicBezTo>
                    <a:cubicBezTo>
                      <a:pt x="89" y="137"/>
                      <a:pt x="125" y="191"/>
                      <a:pt x="165" y="222"/>
                    </a:cubicBezTo>
                    <a:cubicBezTo>
                      <a:pt x="223" y="262"/>
                      <a:pt x="281" y="298"/>
                      <a:pt x="339" y="338"/>
                    </a:cubicBezTo>
                    <a:cubicBezTo>
                      <a:pt x="478" y="441"/>
                      <a:pt x="616" y="539"/>
                      <a:pt x="759" y="641"/>
                    </a:cubicBezTo>
                    <a:cubicBezTo>
                      <a:pt x="1027" y="833"/>
                      <a:pt x="1308" y="1021"/>
                      <a:pt x="1598" y="1177"/>
                    </a:cubicBezTo>
                    <a:cubicBezTo>
                      <a:pt x="1602" y="1179"/>
                      <a:pt x="1606" y="1180"/>
                      <a:pt x="1610" y="1180"/>
                    </a:cubicBezTo>
                    <a:cubicBezTo>
                      <a:pt x="1642" y="1180"/>
                      <a:pt x="1685" y="1125"/>
                      <a:pt x="1665" y="1101"/>
                    </a:cubicBezTo>
                    <a:cubicBezTo>
                      <a:pt x="1451" y="847"/>
                      <a:pt x="1179" y="633"/>
                      <a:pt x="911" y="445"/>
                    </a:cubicBezTo>
                    <a:cubicBezTo>
                      <a:pt x="768" y="347"/>
                      <a:pt x="625" y="253"/>
                      <a:pt x="478" y="164"/>
                    </a:cubicBezTo>
                    <a:cubicBezTo>
                      <a:pt x="415" y="128"/>
                      <a:pt x="353" y="84"/>
                      <a:pt x="290" y="52"/>
                    </a:cubicBezTo>
                    <a:cubicBezTo>
                      <a:pt x="237" y="30"/>
                      <a:pt x="179" y="26"/>
                      <a:pt x="125" y="3"/>
                    </a:cubicBezTo>
                    <a:cubicBezTo>
                      <a:pt x="121" y="2"/>
                      <a:pt x="116" y="1"/>
                      <a:pt x="11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5" name="Google Shape;855;p44">
                <a:extLst>
                  <a:ext uri="{FF2B5EF4-FFF2-40B4-BE49-F238E27FC236}">
                    <a16:creationId xmlns:a16="http://schemas.microsoft.com/office/drawing/2014/main" id="{6BD6F5A5-5B38-6AA6-0F96-165BDA3AF39A}"/>
                  </a:ext>
                </a:extLst>
              </p:cNvPr>
              <p:cNvSpPr/>
              <p:nvPr/>
            </p:nvSpPr>
            <p:spPr>
              <a:xfrm>
                <a:off x="6580700" y="3784325"/>
                <a:ext cx="42650" cy="32525"/>
              </a:xfrm>
              <a:custGeom>
                <a:avLst/>
                <a:gdLst/>
                <a:ahLst/>
                <a:cxnLst/>
                <a:rect l="l" t="t" r="r" b="b"/>
                <a:pathLst>
                  <a:path w="1706" h="1301" extrusionOk="0">
                    <a:moveTo>
                      <a:pt x="50" y="1"/>
                    </a:moveTo>
                    <a:cubicBezTo>
                      <a:pt x="28" y="1"/>
                      <a:pt x="1" y="40"/>
                      <a:pt x="11" y="62"/>
                    </a:cubicBezTo>
                    <a:cubicBezTo>
                      <a:pt x="43" y="111"/>
                      <a:pt x="69" y="165"/>
                      <a:pt x="105" y="209"/>
                    </a:cubicBezTo>
                    <a:cubicBezTo>
                      <a:pt x="154" y="267"/>
                      <a:pt x="208" y="316"/>
                      <a:pt x="261" y="370"/>
                    </a:cubicBezTo>
                    <a:cubicBezTo>
                      <a:pt x="391" y="490"/>
                      <a:pt x="529" y="597"/>
                      <a:pt x="667" y="705"/>
                    </a:cubicBezTo>
                    <a:cubicBezTo>
                      <a:pt x="824" y="821"/>
                      <a:pt x="984" y="928"/>
                      <a:pt x="1145" y="1035"/>
                    </a:cubicBezTo>
                    <a:cubicBezTo>
                      <a:pt x="1301" y="1138"/>
                      <a:pt x="1466" y="1218"/>
                      <a:pt x="1632" y="1298"/>
                    </a:cubicBezTo>
                    <a:cubicBezTo>
                      <a:pt x="1635" y="1300"/>
                      <a:pt x="1638" y="1300"/>
                      <a:pt x="1641" y="1300"/>
                    </a:cubicBezTo>
                    <a:cubicBezTo>
                      <a:pt x="1668" y="1300"/>
                      <a:pt x="1705" y="1256"/>
                      <a:pt x="1685" y="1236"/>
                    </a:cubicBezTo>
                    <a:cubicBezTo>
                      <a:pt x="1560" y="1111"/>
                      <a:pt x="1431" y="986"/>
                      <a:pt x="1283" y="883"/>
                    </a:cubicBezTo>
                    <a:cubicBezTo>
                      <a:pt x="1127" y="767"/>
                      <a:pt x="967" y="656"/>
                      <a:pt x="806" y="548"/>
                    </a:cubicBezTo>
                    <a:cubicBezTo>
                      <a:pt x="663" y="450"/>
                      <a:pt x="520" y="352"/>
                      <a:pt x="382" y="249"/>
                    </a:cubicBezTo>
                    <a:cubicBezTo>
                      <a:pt x="319" y="205"/>
                      <a:pt x="266" y="156"/>
                      <a:pt x="203" y="115"/>
                    </a:cubicBezTo>
                    <a:cubicBezTo>
                      <a:pt x="159" y="80"/>
                      <a:pt x="105" y="53"/>
                      <a:pt x="65" y="8"/>
                    </a:cubicBezTo>
                    <a:cubicBezTo>
                      <a:pt x="61" y="3"/>
                      <a:pt x="56" y="1"/>
                      <a:pt x="5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6" name="Google Shape;856;p44">
                <a:extLst>
                  <a:ext uri="{FF2B5EF4-FFF2-40B4-BE49-F238E27FC236}">
                    <a16:creationId xmlns:a16="http://schemas.microsoft.com/office/drawing/2014/main" id="{934FED18-02DC-8D7B-F7C3-086BD4FC7752}"/>
                  </a:ext>
                </a:extLst>
              </p:cNvPr>
              <p:cNvSpPr/>
              <p:nvPr/>
            </p:nvSpPr>
            <p:spPr>
              <a:xfrm>
                <a:off x="6617825" y="3810400"/>
                <a:ext cx="26900" cy="16600"/>
              </a:xfrm>
              <a:custGeom>
                <a:avLst/>
                <a:gdLst/>
                <a:ahLst/>
                <a:cxnLst/>
                <a:rect l="l" t="t" r="r" b="b"/>
                <a:pathLst>
                  <a:path w="1076" h="664" extrusionOk="0">
                    <a:moveTo>
                      <a:pt x="125" y="1"/>
                    </a:moveTo>
                    <a:cubicBezTo>
                      <a:pt x="76" y="1"/>
                      <a:pt x="0" y="82"/>
                      <a:pt x="40" y="126"/>
                    </a:cubicBezTo>
                    <a:cubicBezTo>
                      <a:pt x="53" y="144"/>
                      <a:pt x="62" y="162"/>
                      <a:pt x="75" y="179"/>
                    </a:cubicBezTo>
                    <a:cubicBezTo>
                      <a:pt x="89" y="193"/>
                      <a:pt x="106" y="206"/>
                      <a:pt x="120" y="220"/>
                    </a:cubicBezTo>
                    <a:cubicBezTo>
                      <a:pt x="151" y="246"/>
                      <a:pt x="187" y="273"/>
                      <a:pt x="218" y="300"/>
                    </a:cubicBezTo>
                    <a:cubicBezTo>
                      <a:pt x="294" y="358"/>
                      <a:pt x="374" y="403"/>
                      <a:pt x="455" y="452"/>
                    </a:cubicBezTo>
                    <a:cubicBezTo>
                      <a:pt x="531" y="496"/>
                      <a:pt x="615" y="554"/>
                      <a:pt x="700" y="581"/>
                    </a:cubicBezTo>
                    <a:cubicBezTo>
                      <a:pt x="722" y="586"/>
                      <a:pt x="745" y="595"/>
                      <a:pt x="767" y="603"/>
                    </a:cubicBezTo>
                    <a:cubicBezTo>
                      <a:pt x="794" y="617"/>
                      <a:pt x="816" y="617"/>
                      <a:pt x="839" y="626"/>
                    </a:cubicBezTo>
                    <a:cubicBezTo>
                      <a:pt x="885" y="641"/>
                      <a:pt x="924" y="663"/>
                      <a:pt x="972" y="663"/>
                    </a:cubicBezTo>
                    <a:cubicBezTo>
                      <a:pt x="979" y="663"/>
                      <a:pt x="987" y="663"/>
                      <a:pt x="995" y="661"/>
                    </a:cubicBezTo>
                    <a:cubicBezTo>
                      <a:pt x="1030" y="657"/>
                      <a:pt x="1075" y="626"/>
                      <a:pt x="1075" y="586"/>
                    </a:cubicBezTo>
                    <a:cubicBezTo>
                      <a:pt x="1071" y="532"/>
                      <a:pt x="1044" y="492"/>
                      <a:pt x="1008" y="456"/>
                    </a:cubicBezTo>
                    <a:cubicBezTo>
                      <a:pt x="990" y="438"/>
                      <a:pt x="981" y="416"/>
                      <a:pt x="968" y="398"/>
                    </a:cubicBezTo>
                    <a:cubicBezTo>
                      <a:pt x="950" y="380"/>
                      <a:pt x="932" y="367"/>
                      <a:pt x="919" y="349"/>
                    </a:cubicBezTo>
                    <a:cubicBezTo>
                      <a:pt x="856" y="273"/>
                      <a:pt x="758" y="224"/>
                      <a:pt x="673" y="175"/>
                    </a:cubicBezTo>
                    <a:cubicBezTo>
                      <a:pt x="593" y="135"/>
                      <a:pt x="508" y="90"/>
                      <a:pt x="419" y="63"/>
                    </a:cubicBezTo>
                    <a:cubicBezTo>
                      <a:pt x="374" y="50"/>
                      <a:pt x="330" y="37"/>
                      <a:pt x="285" y="28"/>
                    </a:cubicBezTo>
                    <a:cubicBezTo>
                      <a:pt x="263" y="19"/>
                      <a:pt x="236" y="10"/>
                      <a:pt x="209" y="10"/>
                    </a:cubicBezTo>
                    <a:cubicBezTo>
                      <a:pt x="182" y="5"/>
                      <a:pt x="156" y="5"/>
                      <a:pt x="129" y="1"/>
                    </a:cubicBezTo>
                    <a:cubicBezTo>
                      <a:pt x="128" y="1"/>
                      <a:pt x="126" y="1"/>
                      <a:pt x="12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7" name="Google Shape;857;p44">
                <a:extLst>
                  <a:ext uri="{FF2B5EF4-FFF2-40B4-BE49-F238E27FC236}">
                    <a16:creationId xmlns:a16="http://schemas.microsoft.com/office/drawing/2014/main" id="{76E112DA-6345-1928-0E3D-B4AD4956FD78}"/>
                  </a:ext>
                </a:extLst>
              </p:cNvPr>
              <p:cNvSpPr/>
              <p:nvPr/>
            </p:nvSpPr>
            <p:spPr>
              <a:xfrm>
                <a:off x="6632025" y="3815400"/>
                <a:ext cx="26775" cy="19425"/>
              </a:xfrm>
              <a:custGeom>
                <a:avLst/>
                <a:gdLst/>
                <a:ahLst/>
                <a:cxnLst/>
                <a:rect l="l" t="t" r="r" b="b"/>
                <a:pathLst>
                  <a:path w="1071" h="777" extrusionOk="0">
                    <a:moveTo>
                      <a:pt x="184" y="1"/>
                    </a:moveTo>
                    <a:cubicBezTo>
                      <a:pt x="112" y="1"/>
                      <a:pt x="1" y="125"/>
                      <a:pt x="56" y="189"/>
                    </a:cubicBezTo>
                    <a:cubicBezTo>
                      <a:pt x="110" y="247"/>
                      <a:pt x="177" y="305"/>
                      <a:pt x="244" y="354"/>
                    </a:cubicBezTo>
                    <a:cubicBezTo>
                      <a:pt x="315" y="403"/>
                      <a:pt x="382" y="457"/>
                      <a:pt x="454" y="506"/>
                    </a:cubicBezTo>
                    <a:cubicBezTo>
                      <a:pt x="494" y="533"/>
                      <a:pt x="529" y="560"/>
                      <a:pt x="570" y="582"/>
                    </a:cubicBezTo>
                    <a:cubicBezTo>
                      <a:pt x="592" y="595"/>
                      <a:pt x="614" y="600"/>
                      <a:pt x="632" y="613"/>
                    </a:cubicBezTo>
                    <a:cubicBezTo>
                      <a:pt x="650" y="622"/>
                      <a:pt x="668" y="636"/>
                      <a:pt x="686" y="644"/>
                    </a:cubicBezTo>
                    <a:cubicBezTo>
                      <a:pt x="726" y="671"/>
                      <a:pt x="770" y="689"/>
                      <a:pt x="815" y="711"/>
                    </a:cubicBezTo>
                    <a:cubicBezTo>
                      <a:pt x="860" y="738"/>
                      <a:pt x="904" y="756"/>
                      <a:pt x="953" y="774"/>
                    </a:cubicBezTo>
                    <a:cubicBezTo>
                      <a:pt x="958" y="776"/>
                      <a:pt x="962" y="776"/>
                      <a:pt x="967" y="776"/>
                    </a:cubicBezTo>
                    <a:cubicBezTo>
                      <a:pt x="1012" y="776"/>
                      <a:pt x="1071" y="707"/>
                      <a:pt x="1043" y="667"/>
                    </a:cubicBezTo>
                    <a:cubicBezTo>
                      <a:pt x="1011" y="627"/>
                      <a:pt x="985" y="586"/>
                      <a:pt x="949" y="551"/>
                    </a:cubicBezTo>
                    <a:cubicBezTo>
                      <a:pt x="918" y="520"/>
                      <a:pt x="895" y="479"/>
                      <a:pt x="864" y="448"/>
                    </a:cubicBezTo>
                    <a:cubicBezTo>
                      <a:pt x="846" y="430"/>
                      <a:pt x="833" y="417"/>
                      <a:pt x="815" y="399"/>
                    </a:cubicBezTo>
                    <a:cubicBezTo>
                      <a:pt x="802" y="381"/>
                      <a:pt x="788" y="359"/>
                      <a:pt x="775" y="341"/>
                    </a:cubicBezTo>
                    <a:cubicBezTo>
                      <a:pt x="748" y="310"/>
                      <a:pt x="712" y="278"/>
                      <a:pt x="677" y="247"/>
                    </a:cubicBezTo>
                    <a:cubicBezTo>
                      <a:pt x="614" y="189"/>
                      <a:pt x="543" y="145"/>
                      <a:pt x="471" y="100"/>
                    </a:cubicBezTo>
                    <a:cubicBezTo>
                      <a:pt x="387" y="46"/>
                      <a:pt x="288" y="15"/>
                      <a:pt x="195" y="2"/>
                    </a:cubicBezTo>
                    <a:cubicBezTo>
                      <a:pt x="191" y="1"/>
                      <a:pt x="188" y="1"/>
                      <a:pt x="18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sp>
          <p:nvSpPr>
            <p:cNvPr id="858" name="Google Shape;858;p44">
              <a:extLst>
                <a:ext uri="{FF2B5EF4-FFF2-40B4-BE49-F238E27FC236}">
                  <a16:creationId xmlns:a16="http://schemas.microsoft.com/office/drawing/2014/main" id="{2BE7423F-B4DB-CCE1-F75F-BE001D4FA006}"/>
                </a:ext>
              </a:extLst>
            </p:cNvPr>
            <p:cNvSpPr/>
            <p:nvPr/>
          </p:nvSpPr>
          <p:spPr>
            <a:xfrm flipH="1">
              <a:off x="6096176" y="477925"/>
              <a:ext cx="3707995" cy="3709286"/>
            </a:xfrm>
            <a:custGeom>
              <a:avLst/>
              <a:gdLst/>
              <a:ahLst/>
              <a:cxnLst/>
              <a:rect l="l" t="t" r="r" b="b"/>
              <a:pathLst>
                <a:path w="11490" h="11494" extrusionOk="0">
                  <a:moveTo>
                    <a:pt x="9713" y="8347"/>
                  </a:moveTo>
                  <a:lnTo>
                    <a:pt x="9713" y="10445"/>
                  </a:lnTo>
                  <a:lnTo>
                    <a:pt x="8722" y="10445"/>
                  </a:lnTo>
                  <a:lnTo>
                    <a:pt x="8722" y="8347"/>
                  </a:lnTo>
                  <a:close/>
                  <a:moveTo>
                    <a:pt x="2567" y="8352"/>
                  </a:moveTo>
                  <a:lnTo>
                    <a:pt x="2567" y="10449"/>
                  </a:lnTo>
                  <a:lnTo>
                    <a:pt x="1576" y="10449"/>
                  </a:lnTo>
                  <a:lnTo>
                    <a:pt x="1576" y="8352"/>
                  </a:lnTo>
                  <a:close/>
                  <a:moveTo>
                    <a:pt x="3754" y="8347"/>
                  </a:moveTo>
                  <a:lnTo>
                    <a:pt x="3759" y="10449"/>
                  </a:lnTo>
                  <a:lnTo>
                    <a:pt x="2768" y="10449"/>
                  </a:lnTo>
                  <a:lnTo>
                    <a:pt x="2768" y="8352"/>
                  </a:lnTo>
                  <a:lnTo>
                    <a:pt x="3754" y="8347"/>
                  </a:lnTo>
                  <a:close/>
                  <a:moveTo>
                    <a:pt x="4946" y="8347"/>
                  </a:moveTo>
                  <a:lnTo>
                    <a:pt x="4950" y="10449"/>
                  </a:lnTo>
                  <a:lnTo>
                    <a:pt x="3959" y="10449"/>
                  </a:lnTo>
                  <a:lnTo>
                    <a:pt x="3959" y="8347"/>
                  </a:lnTo>
                  <a:close/>
                  <a:moveTo>
                    <a:pt x="6138" y="8347"/>
                  </a:moveTo>
                  <a:lnTo>
                    <a:pt x="6138" y="10449"/>
                  </a:lnTo>
                  <a:lnTo>
                    <a:pt x="5151" y="10449"/>
                  </a:lnTo>
                  <a:lnTo>
                    <a:pt x="5151" y="8347"/>
                  </a:lnTo>
                  <a:close/>
                  <a:moveTo>
                    <a:pt x="7330" y="8347"/>
                  </a:moveTo>
                  <a:lnTo>
                    <a:pt x="7330" y="10449"/>
                  </a:lnTo>
                  <a:lnTo>
                    <a:pt x="6343" y="10449"/>
                  </a:lnTo>
                  <a:lnTo>
                    <a:pt x="6339" y="8347"/>
                  </a:lnTo>
                  <a:close/>
                  <a:moveTo>
                    <a:pt x="8521" y="8347"/>
                  </a:moveTo>
                  <a:lnTo>
                    <a:pt x="8521" y="10449"/>
                  </a:lnTo>
                  <a:lnTo>
                    <a:pt x="7530" y="10449"/>
                  </a:lnTo>
                  <a:lnTo>
                    <a:pt x="7530" y="8347"/>
                  </a:lnTo>
                  <a:close/>
                  <a:moveTo>
                    <a:pt x="5700" y="0"/>
                  </a:moveTo>
                  <a:lnTo>
                    <a:pt x="5629" y="1759"/>
                  </a:lnTo>
                  <a:lnTo>
                    <a:pt x="3736" y="5258"/>
                  </a:lnTo>
                  <a:lnTo>
                    <a:pt x="2335" y="6803"/>
                  </a:lnTo>
                  <a:lnTo>
                    <a:pt x="2361" y="6803"/>
                  </a:lnTo>
                  <a:lnTo>
                    <a:pt x="0" y="8352"/>
                  </a:lnTo>
                  <a:lnTo>
                    <a:pt x="1375" y="8352"/>
                  </a:lnTo>
                  <a:lnTo>
                    <a:pt x="1375" y="10449"/>
                  </a:lnTo>
                  <a:lnTo>
                    <a:pt x="1375" y="10668"/>
                  </a:lnTo>
                  <a:lnTo>
                    <a:pt x="1745" y="10668"/>
                  </a:lnTo>
                  <a:lnTo>
                    <a:pt x="1745" y="10815"/>
                  </a:lnTo>
                  <a:lnTo>
                    <a:pt x="1848" y="10815"/>
                  </a:lnTo>
                  <a:lnTo>
                    <a:pt x="1848" y="11494"/>
                  </a:lnTo>
                  <a:lnTo>
                    <a:pt x="2214" y="11494"/>
                  </a:lnTo>
                  <a:lnTo>
                    <a:pt x="2214" y="10815"/>
                  </a:lnTo>
                  <a:lnTo>
                    <a:pt x="2317" y="10815"/>
                  </a:lnTo>
                  <a:lnTo>
                    <a:pt x="2317" y="10668"/>
                  </a:lnTo>
                  <a:lnTo>
                    <a:pt x="3553" y="10668"/>
                  </a:lnTo>
                  <a:lnTo>
                    <a:pt x="3553" y="10815"/>
                  </a:lnTo>
                  <a:lnTo>
                    <a:pt x="3656" y="10815"/>
                  </a:lnTo>
                  <a:lnTo>
                    <a:pt x="3656" y="11494"/>
                  </a:lnTo>
                  <a:lnTo>
                    <a:pt x="4022" y="11494"/>
                  </a:lnTo>
                  <a:lnTo>
                    <a:pt x="4022" y="10815"/>
                  </a:lnTo>
                  <a:lnTo>
                    <a:pt x="4125" y="10815"/>
                  </a:lnTo>
                  <a:lnTo>
                    <a:pt x="4125" y="10668"/>
                  </a:lnTo>
                  <a:lnTo>
                    <a:pt x="5357" y="10668"/>
                  </a:lnTo>
                  <a:lnTo>
                    <a:pt x="5361" y="10815"/>
                  </a:lnTo>
                  <a:lnTo>
                    <a:pt x="5464" y="10815"/>
                  </a:lnTo>
                  <a:lnTo>
                    <a:pt x="5464" y="11494"/>
                  </a:lnTo>
                  <a:lnTo>
                    <a:pt x="5830" y="11490"/>
                  </a:lnTo>
                  <a:lnTo>
                    <a:pt x="5825" y="10815"/>
                  </a:lnTo>
                  <a:lnTo>
                    <a:pt x="5932" y="10815"/>
                  </a:lnTo>
                  <a:lnTo>
                    <a:pt x="5932" y="10668"/>
                  </a:lnTo>
                  <a:lnTo>
                    <a:pt x="7164" y="10668"/>
                  </a:lnTo>
                  <a:lnTo>
                    <a:pt x="7164" y="10811"/>
                  </a:lnTo>
                  <a:lnTo>
                    <a:pt x="7272" y="10811"/>
                  </a:lnTo>
                  <a:lnTo>
                    <a:pt x="7272" y="11490"/>
                  </a:lnTo>
                  <a:lnTo>
                    <a:pt x="7633" y="11490"/>
                  </a:lnTo>
                  <a:lnTo>
                    <a:pt x="7633" y="10811"/>
                  </a:lnTo>
                  <a:lnTo>
                    <a:pt x="7740" y="10811"/>
                  </a:lnTo>
                  <a:lnTo>
                    <a:pt x="7740" y="10668"/>
                  </a:lnTo>
                  <a:lnTo>
                    <a:pt x="8972" y="10668"/>
                  </a:lnTo>
                  <a:lnTo>
                    <a:pt x="8972" y="10811"/>
                  </a:lnTo>
                  <a:lnTo>
                    <a:pt x="9075" y="10811"/>
                  </a:lnTo>
                  <a:lnTo>
                    <a:pt x="9075" y="11490"/>
                  </a:lnTo>
                  <a:lnTo>
                    <a:pt x="9441" y="11490"/>
                  </a:lnTo>
                  <a:lnTo>
                    <a:pt x="9441" y="10811"/>
                  </a:lnTo>
                  <a:lnTo>
                    <a:pt x="9544" y="10811"/>
                  </a:lnTo>
                  <a:lnTo>
                    <a:pt x="9544" y="10668"/>
                  </a:lnTo>
                  <a:lnTo>
                    <a:pt x="9713" y="10664"/>
                  </a:lnTo>
                  <a:lnTo>
                    <a:pt x="9713" y="10668"/>
                  </a:lnTo>
                  <a:lnTo>
                    <a:pt x="9914" y="10664"/>
                  </a:lnTo>
                  <a:lnTo>
                    <a:pt x="9914" y="8347"/>
                  </a:lnTo>
                  <a:lnTo>
                    <a:pt x="11490" y="8347"/>
                  </a:lnTo>
                  <a:lnTo>
                    <a:pt x="9128" y="6803"/>
                  </a:lnTo>
                  <a:lnTo>
                    <a:pt x="9155" y="6803"/>
                  </a:lnTo>
                  <a:lnTo>
                    <a:pt x="7754" y="5258"/>
                  </a:lnTo>
                  <a:lnTo>
                    <a:pt x="5857" y="1759"/>
                  </a:lnTo>
                  <a:lnTo>
                    <a:pt x="57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9" name="Google Shape;859;p44">
              <a:extLst>
                <a:ext uri="{FF2B5EF4-FFF2-40B4-BE49-F238E27FC236}">
                  <a16:creationId xmlns:a16="http://schemas.microsoft.com/office/drawing/2014/main" id="{0DBF0CA8-EE01-7D0A-53D4-C35C1400BF63}"/>
                </a:ext>
              </a:extLst>
            </p:cNvPr>
            <p:cNvSpPr/>
            <p:nvPr/>
          </p:nvSpPr>
          <p:spPr>
            <a:xfrm rot="10800000">
              <a:off x="5136474" y="4284373"/>
              <a:ext cx="1752598" cy="1753209"/>
            </a:xfrm>
            <a:custGeom>
              <a:avLst/>
              <a:gdLst/>
              <a:ahLst/>
              <a:cxnLst/>
              <a:rect l="l" t="t" r="r" b="b"/>
              <a:pathLst>
                <a:path w="11490" h="11494" extrusionOk="0">
                  <a:moveTo>
                    <a:pt x="9713" y="8347"/>
                  </a:moveTo>
                  <a:lnTo>
                    <a:pt x="9713" y="10445"/>
                  </a:lnTo>
                  <a:lnTo>
                    <a:pt x="8722" y="10445"/>
                  </a:lnTo>
                  <a:lnTo>
                    <a:pt x="8722" y="8347"/>
                  </a:lnTo>
                  <a:close/>
                  <a:moveTo>
                    <a:pt x="2567" y="8352"/>
                  </a:moveTo>
                  <a:lnTo>
                    <a:pt x="2567" y="10449"/>
                  </a:lnTo>
                  <a:lnTo>
                    <a:pt x="1576" y="10449"/>
                  </a:lnTo>
                  <a:lnTo>
                    <a:pt x="1576" y="8352"/>
                  </a:lnTo>
                  <a:close/>
                  <a:moveTo>
                    <a:pt x="3754" y="8347"/>
                  </a:moveTo>
                  <a:lnTo>
                    <a:pt x="3759" y="10449"/>
                  </a:lnTo>
                  <a:lnTo>
                    <a:pt x="2768" y="10449"/>
                  </a:lnTo>
                  <a:lnTo>
                    <a:pt x="2768" y="8352"/>
                  </a:lnTo>
                  <a:lnTo>
                    <a:pt x="3754" y="8347"/>
                  </a:lnTo>
                  <a:close/>
                  <a:moveTo>
                    <a:pt x="4946" y="8347"/>
                  </a:moveTo>
                  <a:lnTo>
                    <a:pt x="4950" y="10449"/>
                  </a:lnTo>
                  <a:lnTo>
                    <a:pt x="3959" y="10449"/>
                  </a:lnTo>
                  <a:lnTo>
                    <a:pt x="3959" y="8347"/>
                  </a:lnTo>
                  <a:close/>
                  <a:moveTo>
                    <a:pt x="6138" y="8347"/>
                  </a:moveTo>
                  <a:lnTo>
                    <a:pt x="6138" y="10449"/>
                  </a:lnTo>
                  <a:lnTo>
                    <a:pt x="5151" y="10449"/>
                  </a:lnTo>
                  <a:lnTo>
                    <a:pt x="5151" y="8347"/>
                  </a:lnTo>
                  <a:close/>
                  <a:moveTo>
                    <a:pt x="7330" y="8347"/>
                  </a:moveTo>
                  <a:lnTo>
                    <a:pt x="7330" y="10449"/>
                  </a:lnTo>
                  <a:lnTo>
                    <a:pt x="6343" y="10449"/>
                  </a:lnTo>
                  <a:lnTo>
                    <a:pt x="6339" y="8347"/>
                  </a:lnTo>
                  <a:close/>
                  <a:moveTo>
                    <a:pt x="8521" y="8347"/>
                  </a:moveTo>
                  <a:lnTo>
                    <a:pt x="8521" y="10449"/>
                  </a:lnTo>
                  <a:lnTo>
                    <a:pt x="7530" y="10449"/>
                  </a:lnTo>
                  <a:lnTo>
                    <a:pt x="7530" y="8347"/>
                  </a:lnTo>
                  <a:close/>
                  <a:moveTo>
                    <a:pt x="5700" y="0"/>
                  </a:moveTo>
                  <a:lnTo>
                    <a:pt x="5629" y="1759"/>
                  </a:lnTo>
                  <a:lnTo>
                    <a:pt x="3736" y="5258"/>
                  </a:lnTo>
                  <a:lnTo>
                    <a:pt x="2335" y="6803"/>
                  </a:lnTo>
                  <a:lnTo>
                    <a:pt x="2361" y="6803"/>
                  </a:lnTo>
                  <a:lnTo>
                    <a:pt x="0" y="8352"/>
                  </a:lnTo>
                  <a:lnTo>
                    <a:pt x="1375" y="8352"/>
                  </a:lnTo>
                  <a:lnTo>
                    <a:pt x="1375" y="10449"/>
                  </a:lnTo>
                  <a:lnTo>
                    <a:pt x="1375" y="10668"/>
                  </a:lnTo>
                  <a:lnTo>
                    <a:pt x="1745" y="10668"/>
                  </a:lnTo>
                  <a:lnTo>
                    <a:pt x="1745" y="10815"/>
                  </a:lnTo>
                  <a:lnTo>
                    <a:pt x="1848" y="10815"/>
                  </a:lnTo>
                  <a:lnTo>
                    <a:pt x="1848" y="11494"/>
                  </a:lnTo>
                  <a:lnTo>
                    <a:pt x="2214" y="11494"/>
                  </a:lnTo>
                  <a:lnTo>
                    <a:pt x="2214" y="10815"/>
                  </a:lnTo>
                  <a:lnTo>
                    <a:pt x="2317" y="10815"/>
                  </a:lnTo>
                  <a:lnTo>
                    <a:pt x="2317" y="10668"/>
                  </a:lnTo>
                  <a:lnTo>
                    <a:pt x="3553" y="10668"/>
                  </a:lnTo>
                  <a:lnTo>
                    <a:pt x="3553" y="10815"/>
                  </a:lnTo>
                  <a:lnTo>
                    <a:pt x="3656" y="10815"/>
                  </a:lnTo>
                  <a:lnTo>
                    <a:pt x="3656" y="11494"/>
                  </a:lnTo>
                  <a:lnTo>
                    <a:pt x="4022" y="11494"/>
                  </a:lnTo>
                  <a:lnTo>
                    <a:pt x="4022" y="10815"/>
                  </a:lnTo>
                  <a:lnTo>
                    <a:pt x="4125" y="10815"/>
                  </a:lnTo>
                  <a:lnTo>
                    <a:pt x="4125" y="10668"/>
                  </a:lnTo>
                  <a:lnTo>
                    <a:pt x="5357" y="10668"/>
                  </a:lnTo>
                  <a:lnTo>
                    <a:pt x="5361" y="10815"/>
                  </a:lnTo>
                  <a:lnTo>
                    <a:pt x="5464" y="10815"/>
                  </a:lnTo>
                  <a:lnTo>
                    <a:pt x="5464" y="11494"/>
                  </a:lnTo>
                  <a:lnTo>
                    <a:pt x="5830" y="11490"/>
                  </a:lnTo>
                  <a:lnTo>
                    <a:pt x="5825" y="10815"/>
                  </a:lnTo>
                  <a:lnTo>
                    <a:pt x="5932" y="10815"/>
                  </a:lnTo>
                  <a:lnTo>
                    <a:pt x="5932" y="10668"/>
                  </a:lnTo>
                  <a:lnTo>
                    <a:pt x="7164" y="10668"/>
                  </a:lnTo>
                  <a:lnTo>
                    <a:pt x="7164" y="10811"/>
                  </a:lnTo>
                  <a:lnTo>
                    <a:pt x="7272" y="10811"/>
                  </a:lnTo>
                  <a:lnTo>
                    <a:pt x="7272" y="11490"/>
                  </a:lnTo>
                  <a:lnTo>
                    <a:pt x="7633" y="11490"/>
                  </a:lnTo>
                  <a:lnTo>
                    <a:pt x="7633" y="10811"/>
                  </a:lnTo>
                  <a:lnTo>
                    <a:pt x="7740" y="10811"/>
                  </a:lnTo>
                  <a:lnTo>
                    <a:pt x="7740" y="10668"/>
                  </a:lnTo>
                  <a:lnTo>
                    <a:pt x="8972" y="10668"/>
                  </a:lnTo>
                  <a:lnTo>
                    <a:pt x="8972" y="10811"/>
                  </a:lnTo>
                  <a:lnTo>
                    <a:pt x="9075" y="10811"/>
                  </a:lnTo>
                  <a:lnTo>
                    <a:pt x="9075" y="11490"/>
                  </a:lnTo>
                  <a:lnTo>
                    <a:pt x="9441" y="11490"/>
                  </a:lnTo>
                  <a:lnTo>
                    <a:pt x="9441" y="10811"/>
                  </a:lnTo>
                  <a:lnTo>
                    <a:pt x="9544" y="10811"/>
                  </a:lnTo>
                  <a:lnTo>
                    <a:pt x="9544" y="10668"/>
                  </a:lnTo>
                  <a:lnTo>
                    <a:pt x="9713" y="10664"/>
                  </a:lnTo>
                  <a:lnTo>
                    <a:pt x="9713" y="10668"/>
                  </a:lnTo>
                  <a:lnTo>
                    <a:pt x="9914" y="10664"/>
                  </a:lnTo>
                  <a:lnTo>
                    <a:pt x="9914" y="8347"/>
                  </a:lnTo>
                  <a:lnTo>
                    <a:pt x="11490" y="8347"/>
                  </a:lnTo>
                  <a:lnTo>
                    <a:pt x="9128" y="6803"/>
                  </a:lnTo>
                  <a:lnTo>
                    <a:pt x="9155" y="6803"/>
                  </a:lnTo>
                  <a:lnTo>
                    <a:pt x="7754" y="5258"/>
                  </a:lnTo>
                  <a:lnTo>
                    <a:pt x="5857" y="1759"/>
                  </a:lnTo>
                  <a:lnTo>
                    <a:pt x="5785" y="0"/>
                  </a:lnTo>
                  <a:close/>
                </a:path>
              </a:pathLst>
            </a:custGeom>
            <a:solidFill>
              <a:srgbClr val="E87D4D">
                <a:alpha val="5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60" name="Google Shape;860;p44">
              <a:extLst>
                <a:ext uri="{FF2B5EF4-FFF2-40B4-BE49-F238E27FC236}">
                  <a16:creationId xmlns:a16="http://schemas.microsoft.com/office/drawing/2014/main" id="{F0BDCE45-2B7B-BCA7-40D7-BBE45919D3D6}"/>
                </a:ext>
              </a:extLst>
            </p:cNvPr>
            <p:cNvSpPr/>
            <p:nvPr/>
          </p:nvSpPr>
          <p:spPr>
            <a:xfrm rot="10800000">
              <a:off x="6096176" y="4282900"/>
              <a:ext cx="3707995" cy="3709286"/>
            </a:xfrm>
            <a:custGeom>
              <a:avLst/>
              <a:gdLst/>
              <a:ahLst/>
              <a:cxnLst/>
              <a:rect l="l" t="t" r="r" b="b"/>
              <a:pathLst>
                <a:path w="11490" h="11494" extrusionOk="0">
                  <a:moveTo>
                    <a:pt x="9713" y="8347"/>
                  </a:moveTo>
                  <a:lnTo>
                    <a:pt x="9713" y="10445"/>
                  </a:lnTo>
                  <a:lnTo>
                    <a:pt x="8722" y="10445"/>
                  </a:lnTo>
                  <a:lnTo>
                    <a:pt x="8722" y="8347"/>
                  </a:lnTo>
                  <a:close/>
                  <a:moveTo>
                    <a:pt x="2567" y="8352"/>
                  </a:moveTo>
                  <a:lnTo>
                    <a:pt x="2567" y="10449"/>
                  </a:lnTo>
                  <a:lnTo>
                    <a:pt x="1576" y="10449"/>
                  </a:lnTo>
                  <a:lnTo>
                    <a:pt x="1576" y="8352"/>
                  </a:lnTo>
                  <a:close/>
                  <a:moveTo>
                    <a:pt x="3754" y="8347"/>
                  </a:moveTo>
                  <a:lnTo>
                    <a:pt x="3759" y="10449"/>
                  </a:lnTo>
                  <a:lnTo>
                    <a:pt x="2768" y="10449"/>
                  </a:lnTo>
                  <a:lnTo>
                    <a:pt x="2768" y="8352"/>
                  </a:lnTo>
                  <a:lnTo>
                    <a:pt x="3754" y="8347"/>
                  </a:lnTo>
                  <a:close/>
                  <a:moveTo>
                    <a:pt x="4946" y="8347"/>
                  </a:moveTo>
                  <a:lnTo>
                    <a:pt x="4950" y="10449"/>
                  </a:lnTo>
                  <a:lnTo>
                    <a:pt x="3959" y="10449"/>
                  </a:lnTo>
                  <a:lnTo>
                    <a:pt x="3959" y="8347"/>
                  </a:lnTo>
                  <a:close/>
                  <a:moveTo>
                    <a:pt x="6138" y="8347"/>
                  </a:moveTo>
                  <a:lnTo>
                    <a:pt x="6138" y="10449"/>
                  </a:lnTo>
                  <a:lnTo>
                    <a:pt x="5151" y="10449"/>
                  </a:lnTo>
                  <a:lnTo>
                    <a:pt x="5151" y="8347"/>
                  </a:lnTo>
                  <a:close/>
                  <a:moveTo>
                    <a:pt x="7330" y="8347"/>
                  </a:moveTo>
                  <a:lnTo>
                    <a:pt x="7330" y="10449"/>
                  </a:lnTo>
                  <a:lnTo>
                    <a:pt x="6343" y="10449"/>
                  </a:lnTo>
                  <a:lnTo>
                    <a:pt x="6339" y="8347"/>
                  </a:lnTo>
                  <a:close/>
                  <a:moveTo>
                    <a:pt x="8521" y="8347"/>
                  </a:moveTo>
                  <a:lnTo>
                    <a:pt x="8521" y="10449"/>
                  </a:lnTo>
                  <a:lnTo>
                    <a:pt x="7530" y="10449"/>
                  </a:lnTo>
                  <a:lnTo>
                    <a:pt x="7530" y="8347"/>
                  </a:lnTo>
                  <a:close/>
                  <a:moveTo>
                    <a:pt x="5700" y="0"/>
                  </a:moveTo>
                  <a:lnTo>
                    <a:pt x="5629" y="1759"/>
                  </a:lnTo>
                  <a:lnTo>
                    <a:pt x="3736" y="5258"/>
                  </a:lnTo>
                  <a:lnTo>
                    <a:pt x="2335" y="6803"/>
                  </a:lnTo>
                  <a:lnTo>
                    <a:pt x="2361" y="6803"/>
                  </a:lnTo>
                  <a:lnTo>
                    <a:pt x="0" y="8352"/>
                  </a:lnTo>
                  <a:lnTo>
                    <a:pt x="1375" y="8352"/>
                  </a:lnTo>
                  <a:lnTo>
                    <a:pt x="1375" y="10449"/>
                  </a:lnTo>
                  <a:lnTo>
                    <a:pt x="1375" y="10668"/>
                  </a:lnTo>
                  <a:lnTo>
                    <a:pt x="1745" y="10668"/>
                  </a:lnTo>
                  <a:lnTo>
                    <a:pt x="1745" y="10815"/>
                  </a:lnTo>
                  <a:lnTo>
                    <a:pt x="1848" y="10815"/>
                  </a:lnTo>
                  <a:lnTo>
                    <a:pt x="1848" y="11494"/>
                  </a:lnTo>
                  <a:lnTo>
                    <a:pt x="2214" y="11494"/>
                  </a:lnTo>
                  <a:lnTo>
                    <a:pt x="2214" y="10815"/>
                  </a:lnTo>
                  <a:lnTo>
                    <a:pt x="2317" y="10815"/>
                  </a:lnTo>
                  <a:lnTo>
                    <a:pt x="2317" y="10668"/>
                  </a:lnTo>
                  <a:lnTo>
                    <a:pt x="3553" y="10668"/>
                  </a:lnTo>
                  <a:lnTo>
                    <a:pt x="3553" y="10815"/>
                  </a:lnTo>
                  <a:lnTo>
                    <a:pt x="3656" y="10815"/>
                  </a:lnTo>
                  <a:lnTo>
                    <a:pt x="3656" y="11494"/>
                  </a:lnTo>
                  <a:lnTo>
                    <a:pt x="4022" y="11494"/>
                  </a:lnTo>
                  <a:lnTo>
                    <a:pt x="4022" y="10815"/>
                  </a:lnTo>
                  <a:lnTo>
                    <a:pt x="4125" y="10815"/>
                  </a:lnTo>
                  <a:lnTo>
                    <a:pt x="4125" y="10668"/>
                  </a:lnTo>
                  <a:lnTo>
                    <a:pt x="5357" y="10668"/>
                  </a:lnTo>
                  <a:lnTo>
                    <a:pt x="5361" y="10815"/>
                  </a:lnTo>
                  <a:lnTo>
                    <a:pt x="5464" y="10815"/>
                  </a:lnTo>
                  <a:lnTo>
                    <a:pt x="5464" y="11494"/>
                  </a:lnTo>
                  <a:lnTo>
                    <a:pt x="5830" y="11490"/>
                  </a:lnTo>
                  <a:lnTo>
                    <a:pt x="5825" y="10815"/>
                  </a:lnTo>
                  <a:lnTo>
                    <a:pt x="5932" y="10815"/>
                  </a:lnTo>
                  <a:lnTo>
                    <a:pt x="5932" y="10668"/>
                  </a:lnTo>
                  <a:lnTo>
                    <a:pt x="7164" y="10668"/>
                  </a:lnTo>
                  <a:lnTo>
                    <a:pt x="7164" y="10811"/>
                  </a:lnTo>
                  <a:lnTo>
                    <a:pt x="7272" y="10811"/>
                  </a:lnTo>
                  <a:lnTo>
                    <a:pt x="7272" y="11490"/>
                  </a:lnTo>
                  <a:lnTo>
                    <a:pt x="7633" y="11490"/>
                  </a:lnTo>
                  <a:lnTo>
                    <a:pt x="7633" y="10811"/>
                  </a:lnTo>
                  <a:lnTo>
                    <a:pt x="7740" y="10811"/>
                  </a:lnTo>
                  <a:lnTo>
                    <a:pt x="7740" y="10668"/>
                  </a:lnTo>
                  <a:lnTo>
                    <a:pt x="8972" y="10668"/>
                  </a:lnTo>
                  <a:lnTo>
                    <a:pt x="8972" y="10811"/>
                  </a:lnTo>
                  <a:lnTo>
                    <a:pt x="9075" y="10811"/>
                  </a:lnTo>
                  <a:lnTo>
                    <a:pt x="9075" y="11490"/>
                  </a:lnTo>
                  <a:lnTo>
                    <a:pt x="9441" y="11490"/>
                  </a:lnTo>
                  <a:lnTo>
                    <a:pt x="9441" y="10811"/>
                  </a:lnTo>
                  <a:lnTo>
                    <a:pt x="9544" y="10811"/>
                  </a:lnTo>
                  <a:lnTo>
                    <a:pt x="9544" y="10668"/>
                  </a:lnTo>
                  <a:lnTo>
                    <a:pt x="9713" y="10664"/>
                  </a:lnTo>
                  <a:lnTo>
                    <a:pt x="9713" y="10668"/>
                  </a:lnTo>
                  <a:lnTo>
                    <a:pt x="9914" y="10664"/>
                  </a:lnTo>
                  <a:lnTo>
                    <a:pt x="9914" y="8347"/>
                  </a:lnTo>
                  <a:lnTo>
                    <a:pt x="11490" y="8347"/>
                  </a:lnTo>
                  <a:lnTo>
                    <a:pt x="9128" y="6803"/>
                  </a:lnTo>
                  <a:lnTo>
                    <a:pt x="9155" y="6803"/>
                  </a:lnTo>
                  <a:lnTo>
                    <a:pt x="7754" y="5258"/>
                  </a:lnTo>
                  <a:lnTo>
                    <a:pt x="5857" y="1759"/>
                  </a:lnTo>
                  <a:lnTo>
                    <a:pt x="5785" y="0"/>
                  </a:lnTo>
                  <a:close/>
                </a:path>
              </a:pathLst>
            </a:custGeom>
            <a:solidFill>
              <a:srgbClr val="E87D4D">
                <a:alpha val="5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spTree>
    <p:extLst>
      <p:ext uri="{BB962C8B-B14F-4D97-AF65-F5344CB8AC3E}">
        <p14:creationId xmlns:p14="http://schemas.microsoft.com/office/powerpoint/2010/main" val="3836762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40"/>
          <p:cNvSpPr txBox="1">
            <a:spLocks noGrp="1"/>
          </p:cNvSpPr>
          <p:nvPr>
            <p:ph type="ctrTitle"/>
          </p:nvPr>
        </p:nvSpPr>
        <p:spPr>
          <a:xfrm>
            <a:off x="713250" y="384327"/>
            <a:ext cx="77175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noProof="0" dirty="0" err="1"/>
              <a:t>Introduction</a:t>
            </a:r>
            <a:endParaRPr lang="id-ID" noProof="0" dirty="0"/>
          </a:p>
        </p:txBody>
      </p:sp>
      <p:sp>
        <p:nvSpPr>
          <p:cNvPr id="2" name="Google Shape;539;p42">
            <a:extLst>
              <a:ext uri="{FF2B5EF4-FFF2-40B4-BE49-F238E27FC236}">
                <a16:creationId xmlns:a16="http://schemas.microsoft.com/office/drawing/2014/main" id="{A0AC9FEC-F87F-69A4-F2BF-F1BA46A3DD9A}"/>
              </a:ext>
            </a:extLst>
          </p:cNvPr>
          <p:cNvSpPr txBox="1">
            <a:spLocks/>
          </p:cNvSpPr>
          <p:nvPr/>
        </p:nvSpPr>
        <p:spPr>
          <a:xfrm>
            <a:off x="713250" y="962127"/>
            <a:ext cx="7717500" cy="96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id-ID" sz="1600" noProof="0" dirty="0"/>
              <a:t>Pembatalan reservasi yang mendadak dapat menurunkan pendapatan dan menimbulkan kerugian pada hotel, karena kamar yang sudah dipesan menjadi kosong dan sulit diisi kembali dalam waktu singkat. Untuk mengantisipasi hal ini, hotel ingin memanfaatkan data historis, seperti informasi pelanggan, tipe kamar, segmen pasar, dan variabel terkait lainnya, untuk memprediksi kemungkinan pembatalan reservasi. Dengan mengetahui reservasi yang berisiko tinggi dibatalkan, pihak hotel khususnya tim </a:t>
            </a:r>
            <a:r>
              <a:rPr lang="id-ID" sz="1600" noProof="0" dirty="0" err="1"/>
              <a:t>marketing</a:t>
            </a:r>
            <a:r>
              <a:rPr lang="id-ID" sz="1600" noProof="0" dirty="0"/>
              <a:t> </a:t>
            </a:r>
            <a:r>
              <a:rPr lang="id-ID" sz="1600" dirty="0"/>
              <a:t>(</a:t>
            </a:r>
            <a:r>
              <a:rPr lang="id-ID" sz="1600" dirty="0" err="1"/>
              <a:t>stake</a:t>
            </a:r>
            <a:r>
              <a:rPr lang="id-ID" sz="1600" dirty="0"/>
              <a:t> </a:t>
            </a:r>
            <a:r>
              <a:rPr lang="id-ID" sz="1600" dirty="0" err="1"/>
              <a:t>holder</a:t>
            </a:r>
            <a:r>
              <a:rPr lang="id-ID" sz="1600" dirty="0"/>
              <a:t>) </a:t>
            </a:r>
            <a:r>
              <a:rPr lang="id-ID" sz="1600" noProof="0" dirty="0"/>
              <a:t>dapat mengambil langkah preventif guna meminimalkan dampak negatif.</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93">
          <a:extLst>
            <a:ext uri="{FF2B5EF4-FFF2-40B4-BE49-F238E27FC236}">
              <a16:creationId xmlns:a16="http://schemas.microsoft.com/office/drawing/2014/main" id="{C1504422-3B65-0415-DE94-7CB5C2E87A3F}"/>
            </a:ext>
          </a:extLst>
        </p:cNvPr>
        <p:cNvGrpSpPr/>
        <p:nvPr/>
      </p:nvGrpSpPr>
      <p:grpSpPr>
        <a:xfrm>
          <a:off x="0" y="0"/>
          <a:ext cx="0" cy="0"/>
          <a:chOff x="0" y="0"/>
          <a:chExt cx="0" cy="0"/>
        </a:xfrm>
      </p:grpSpPr>
      <p:sp>
        <p:nvSpPr>
          <p:cNvPr id="900" name="Google Shape;900;p46">
            <a:extLst>
              <a:ext uri="{FF2B5EF4-FFF2-40B4-BE49-F238E27FC236}">
                <a16:creationId xmlns:a16="http://schemas.microsoft.com/office/drawing/2014/main" id="{FDE8EB7E-FF80-FA8E-EF15-DEF5414830A2}"/>
              </a:ext>
            </a:extLst>
          </p:cNvPr>
          <p:cNvSpPr txBox="1">
            <a:spLocks noGrp="1"/>
          </p:cNvSpPr>
          <p:nvPr>
            <p:ph type="ctrTitle"/>
          </p:nvPr>
        </p:nvSpPr>
        <p:spPr>
          <a:xfrm>
            <a:off x="713250" y="156735"/>
            <a:ext cx="77175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800" noProof="0" dirty="0" err="1"/>
              <a:t>Confusion</a:t>
            </a:r>
            <a:r>
              <a:rPr lang="id-ID" sz="2800" noProof="0" dirty="0"/>
              <a:t> Matrix</a:t>
            </a:r>
          </a:p>
        </p:txBody>
      </p:sp>
      <p:sp>
        <p:nvSpPr>
          <p:cNvPr id="4" name="Google Shape;3265;p62">
            <a:extLst>
              <a:ext uri="{FF2B5EF4-FFF2-40B4-BE49-F238E27FC236}">
                <a16:creationId xmlns:a16="http://schemas.microsoft.com/office/drawing/2014/main" id="{4B74FE35-2150-7C31-B8CE-C445F27B94A6}"/>
              </a:ext>
            </a:extLst>
          </p:cNvPr>
          <p:cNvSpPr txBox="1">
            <a:spLocks/>
          </p:cNvSpPr>
          <p:nvPr/>
        </p:nvSpPr>
        <p:spPr>
          <a:xfrm>
            <a:off x="3159512" y="1202886"/>
            <a:ext cx="510025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1pPr>
            <a:lvl2pPr marL="914400" marR="0" lvl="1"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2pPr>
            <a:lvl3pPr marL="1371600" marR="0" lvl="2"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3pPr>
            <a:lvl4pPr marL="1828800" marR="0" lvl="3"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4pPr>
            <a:lvl5pPr marL="2286000" marR="0" lvl="4"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5pPr>
            <a:lvl6pPr marL="2743200" marR="0" lvl="5"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6pPr>
            <a:lvl7pPr marL="3200400" marR="0" lvl="6"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7pPr>
            <a:lvl8pPr marL="3657600" marR="0" lvl="7"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8pPr>
            <a:lvl9pPr marL="4114800" marR="0" lvl="8"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9pPr>
          </a:lstStyle>
          <a:p>
            <a:pPr marL="228600" indent="-228600" algn="just"/>
            <a:r>
              <a:rPr lang="id-ID" sz="1200" b="1" dirty="0" err="1"/>
              <a:t>True</a:t>
            </a:r>
            <a:r>
              <a:rPr lang="id-ID" sz="1200" b="1" dirty="0"/>
              <a:t> </a:t>
            </a:r>
            <a:r>
              <a:rPr lang="id-ID" sz="1200" b="1" dirty="0" err="1"/>
              <a:t>Negative</a:t>
            </a:r>
            <a:r>
              <a:rPr lang="id-ID" sz="1200" b="1" dirty="0"/>
              <a:t> (TN) = 1000</a:t>
            </a:r>
            <a:r>
              <a:rPr lang="id-ID" sz="1200" dirty="0"/>
              <a:t>: Model dengan benar mengidentifikasi 1000 reservasi yang tidak dibatalkan, menghindari tindakan yang tidak perlu.</a:t>
            </a:r>
          </a:p>
          <a:p>
            <a:pPr marL="228600" indent="-228600" algn="just"/>
            <a:endParaRPr lang="id-ID" sz="1200" dirty="0"/>
          </a:p>
          <a:p>
            <a:pPr marL="228600" indent="-228600" algn="just"/>
            <a:r>
              <a:rPr lang="id-ID" sz="1200" b="1" dirty="0" err="1"/>
              <a:t>False</a:t>
            </a:r>
            <a:r>
              <a:rPr lang="id-ID" sz="1200" b="1" dirty="0"/>
              <a:t> </a:t>
            </a:r>
            <a:r>
              <a:rPr lang="id-ID" sz="1200" b="1" dirty="0" err="1"/>
              <a:t>Positive</a:t>
            </a:r>
            <a:r>
              <a:rPr lang="id-ID" sz="1200" b="1" dirty="0"/>
              <a:t> (FP) = 506</a:t>
            </a:r>
            <a:r>
              <a:rPr lang="id-ID" sz="1200" dirty="0"/>
              <a:t>: Model salah mengidentifikasi 506 reservasi yang tidak dibatalkan sebagai pembatalan, yang dapat menyebabkan tim </a:t>
            </a:r>
            <a:r>
              <a:rPr lang="id-ID" sz="1200" dirty="0" err="1"/>
              <a:t>marketing</a:t>
            </a:r>
            <a:r>
              <a:rPr lang="id-ID" sz="1200" dirty="0"/>
              <a:t> melakukan tindakan yang tidak perlu</a:t>
            </a:r>
          </a:p>
          <a:p>
            <a:pPr marL="228600" indent="-228600" algn="just"/>
            <a:endParaRPr lang="id-ID" sz="1200" b="1" dirty="0"/>
          </a:p>
          <a:p>
            <a:pPr marL="228600" indent="-228600" algn="just"/>
            <a:r>
              <a:rPr lang="id-ID" sz="1200" b="1" dirty="0" err="1"/>
              <a:t>False</a:t>
            </a:r>
            <a:r>
              <a:rPr lang="id-ID" sz="1200" b="1" dirty="0"/>
              <a:t> </a:t>
            </a:r>
            <a:r>
              <a:rPr lang="id-ID" sz="1200" b="1" dirty="0" err="1"/>
              <a:t>Negative</a:t>
            </a:r>
            <a:r>
              <a:rPr lang="id-ID" sz="1200" b="1" dirty="0"/>
              <a:t> (FN) = 62</a:t>
            </a:r>
            <a:r>
              <a:rPr lang="id-ID" sz="1200" dirty="0"/>
              <a:t>: Model gagal mendeteksi 62 pembatalan, yang dapat berakibat pada kehilangan pendapatan penuh dari kamar yang di </a:t>
            </a:r>
            <a:r>
              <a:rPr lang="id-ID" sz="1200" dirty="0" err="1"/>
              <a:t>booking</a:t>
            </a:r>
            <a:r>
              <a:rPr lang="id-ID" sz="1200" dirty="0"/>
              <a:t>.</a:t>
            </a:r>
          </a:p>
          <a:p>
            <a:pPr marL="228600" indent="-228600" algn="just"/>
            <a:endParaRPr lang="id-ID" sz="1200" b="1" dirty="0"/>
          </a:p>
          <a:p>
            <a:pPr marL="228600" indent="-228600" algn="just"/>
            <a:r>
              <a:rPr lang="id-ID" sz="1200" b="1" dirty="0" err="1"/>
              <a:t>True</a:t>
            </a:r>
            <a:r>
              <a:rPr lang="id-ID" sz="1200" b="1" dirty="0"/>
              <a:t> </a:t>
            </a:r>
            <a:r>
              <a:rPr lang="id-ID" sz="1200" b="1" dirty="0" err="1"/>
              <a:t>Positive</a:t>
            </a:r>
            <a:r>
              <a:rPr lang="id-ID" sz="1200" b="1" dirty="0"/>
              <a:t> (TP) = 405</a:t>
            </a:r>
            <a:r>
              <a:rPr lang="id-ID" sz="1200" dirty="0"/>
              <a:t>: Model dengan benar mendeteksi 405 pembatalan, sehingga tim </a:t>
            </a:r>
            <a:r>
              <a:rPr lang="id-ID" sz="1200" dirty="0" err="1"/>
              <a:t>marketing</a:t>
            </a:r>
            <a:r>
              <a:rPr lang="id-ID" sz="1200" dirty="0"/>
              <a:t> bisa melakukan tindakan lebih dini.</a:t>
            </a:r>
          </a:p>
          <a:p>
            <a:pPr marL="171450" indent="-171450" algn="just"/>
            <a:endParaRPr lang="id-ID" sz="1200" b="1" dirty="0"/>
          </a:p>
        </p:txBody>
      </p:sp>
      <p:pic>
        <p:nvPicPr>
          <p:cNvPr id="5" name="Picture 4">
            <a:extLst>
              <a:ext uri="{FF2B5EF4-FFF2-40B4-BE49-F238E27FC236}">
                <a16:creationId xmlns:a16="http://schemas.microsoft.com/office/drawing/2014/main" id="{B48416E4-13A8-A9A3-D5CD-3D43DCEC5830}"/>
              </a:ext>
            </a:extLst>
          </p:cNvPr>
          <p:cNvPicPr>
            <a:picLocks noChangeAspect="1"/>
          </p:cNvPicPr>
          <p:nvPr/>
        </p:nvPicPr>
        <p:blipFill>
          <a:blip r:embed="rId3"/>
          <a:stretch>
            <a:fillRect/>
          </a:stretch>
        </p:blipFill>
        <p:spPr>
          <a:xfrm>
            <a:off x="512527" y="1135979"/>
            <a:ext cx="2441732" cy="2630526"/>
          </a:xfrm>
          <a:prstGeom prst="rect">
            <a:avLst/>
          </a:prstGeom>
        </p:spPr>
      </p:pic>
    </p:spTree>
    <p:extLst>
      <p:ext uri="{BB962C8B-B14F-4D97-AF65-F5344CB8AC3E}">
        <p14:creationId xmlns:p14="http://schemas.microsoft.com/office/powerpoint/2010/main" val="1799058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93">
          <a:extLst>
            <a:ext uri="{FF2B5EF4-FFF2-40B4-BE49-F238E27FC236}">
              <a16:creationId xmlns:a16="http://schemas.microsoft.com/office/drawing/2014/main" id="{F39628B6-D150-95A5-3ECE-5FC8B80ED745}"/>
            </a:ext>
          </a:extLst>
        </p:cNvPr>
        <p:cNvGrpSpPr/>
        <p:nvPr/>
      </p:nvGrpSpPr>
      <p:grpSpPr>
        <a:xfrm>
          <a:off x="0" y="0"/>
          <a:ext cx="0" cy="0"/>
          <a:chOff x="0" y="0"/>
          <a:chExt cx="0" cy="0"/>
        </a:xfrm>
      </p:grpSpPr>
      <p:sp>
        <p:nvSpPr>
          <p:cNvPr id="900" name="Google Shape;900;p46">
            <a:extLst>
              <a:ext uri="{FF2B5EF4-FFF2-40B4-BE49-F238E27FC236}">
                <a16:creationId xmlns:a16="http://schemas.microsoft.com/office/drawing/2014/main" id="{6B4D1643-7717-F82F-8896-132AD9343E6B}"/>
              </a:ext>
            </a:extLst>
          </p:cNvPr>
          <p:cNvSpPr txBox="1">
            <a:spLocks noGrp="1"/>
          </p:cNvSpPr>
          <p:nvPr>
            <p:ph type="ctrTitle"/>
          </p:nvPr>
        </p:nvSpPr>
        <p:spPr>
          <a:xfrm>
            <a:off x="713250" y="305418"/>
            <a:ext cx="77175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1800" noProof="0" dirty="0"/>
              <a:t>ROC &amp; PRECISION-RECALL CURVE</a:t>
            </a:r>
          </a:p>
        </p:txBody>
      </p:sp>
      <p:pic>
        <p:nvPicPr>
          <p:cNvPr id="3" name="Picture 2">
            <a:extLst>
              <a:ext uri="{FF2B5EF4-FFF2-40B4-BE49-F238E27FC236}">
                <a16:creationId xmlns:a16="http://schemas.microsoft.com/office/drawing/2014/main" id="{707C4800-6D60-C30D-E3D4-0F3C69051D8C}"/>
              </a:ext>
            </a:extLst>
          </p:cNvPr>
          <p:cNvPicPr>
            <a:picLocks noChangeAspect="1"/>
          </p:cNvPicPr>
          <p:nvPr/>
        </p:nvPicPr>
        <p:blipFill>
          <a:blip r:embed="rId3"/>
          <a:stretch>
            <a:fillRect/>
          </a:stretch>
        </p:blipFill>
        <p:spPr>
          <a:xfrm>
            <a:off x="1890412" y="883219"/>
            <a:ext cx="5363176" cy="2283728"/>
          </a:xfrm>
          <a:prstGeom prst="rect">
            <a:avLst/>
          </a:prstGeom>
        </p:spPr>
      </p:pic>
      <p:sp>
        <p:nvSpPr>
          <p:cNvPr id="6" name="Google Shape;3265;p62">
            <a:extLst>
              <a:ext uri="{FF2B5EF4-FFF2-40B4-BE49-F238E27FC236}">
                <a16:creationId xmlns:a16="http://schemas.microsoft.com/office/drawing/2014/main" id="{DCCB9B76-BF80-B9C6-CF32-FD74DB9F61D2}"/>
              </a:ext>
            </a:extLst>
          </p:cNvPr>
          <p:cNvSpPr txBox="1">
            <a:spLocks/>
          </p:cNvSpPr>
          <p:nvPr/>
        </p:nvSpPr>
        <p:spPr>
          <a:xfrm>
            <a:off x="1890412" y="3315392"/>
            <a:ext cx="536317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1pPr>
            <a:lvl2pPr marL="914400" marR="0" lvl="1"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2pPr>
            <a:lvl3pPr marL="1371600" marR="0" lvl="2"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3pPr>
            <a:lvl4pPr marL="1828800" marR="0" lvl="3"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4pPr>
            <a:lvl5pPr marL="2286000" marR="0" lvl="4"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5pPr>
            <a:lvl6pPr marL="2743200" marR="0" lvl="5"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6pPr>
            <a:lvl7pPr marL="3200400" marR="0" lvl="6"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7pPr>
            <a:lvl8pPr marL="3657600" marR="0" lvl="7"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8pPr>
            <a:lvl9pPr marL="4114800" marR="0" lvl="8"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9pPr>
          </a:lstStyle>
          <a:p>
            <a:pPr marL="228600" indent="-228600" algn="just"/>
            <a:r>
              <a:rPr lang="sv-SE" sz="1200" b="1" dirty="0"/>
              <a:t>ROC AUC </a:t>
            </a:r>
            <a:r>
              <a:rPr lang="id-ID" sz="1200" b="1" dirty="0"/>
              <a:t>= </a:t>
            </a:r>
            <a:r>
              <a:rPr lang="sv-SE" sz="1200" b="1" dirty="0"/>
              <a:t>0.83</a:t>
            </a:r>
            <a:r>
              <a:rPr lang="sv-SE" sz="1200" dirty="0"/>
              <a:t>. Ini menandakan bahwa model </a:t>
            </a:r>
            <a:r>
              <a:rPr lang="id-ID" sz="1200" dirty="0" err="1"/>
              <a:t>LightGBM</a:t>
            </a:r>
            <a:r>
              <a:rPr lang="id-ID" sz="1200" dirty="0"/>
              <a:t> 1st Tuning </a:t>
            </a:r>
            <a:r>
              <a:rPr lang="sv-SE" sz="1200" dirty="0"/>
              <a:t>memiliki kemampuan yang solid dalam membedakan antara kelas positif dan negatif.</a:t>
            </a:r>
            <a:endParaRPr lang="id-ID" sz="1200" dirty="0"/>
          </a:p>
          <a:p>
            <a:pPr marL="228600" indent="-228600" algn="just"/>
            <a:endParaRPr lang="id-ID" sz="1200" dirty="0"/>
          </a:p>
          <a:p>
            <a:pPr marL="228600" indent="-228600" algn="just"/>
            <a:r>
              <a:rPr lang="id-ID" sz="1200" b="1" dirty="0" err="1"/>
              <a:t>Average</a:t>
            </a:r>
            <a:r>
              <a:rPr lang="id-ID" sz="1200" b="1" dirty="0"/>
              <a:t> </a:t>
            </a:r>
            <a:r>
              <a:rPr lang="id-ID" sz="1200" b="1" dirty="0" err="1"/>
              <a:t>Precision</a:t>
            </a:r>
            <a:r>
              <a:rPr lang="id-ID" sz="1200" b="1" dirty="0"/>
              <a:t> (AP) = 0.58. </a:t>
            </a:r>
            <a:r>
              <a:rPr lang="id-ID" sz="1200" dirty="0"/>
              <a:t>Peningkatan </a:t>
            </a:r>
            <a:r>
              <a:rPr lang="id-ID" sz="1200" dirty="0" err="1"/>
              <a:t>recall</a:t>
            </a:r>
            <a:r>
              <a:rPr lang="id-ID" sz="1200" dirty="0"/>
              <a:t> dari </a:t>
            </a:r>
            <a:r>
              <a:rPr lang="id-ID" sz="1200" dirty="0" err="1"/>
              <a:t>tuning</a:t>
            </a:r>
            <a:r>
              <a:rPr lang="id-ID" sz="1200" dirty="0"/>
              <a:t> menyebabkan penurunan </a:t>
            </a:r>
            <a:r>
              <a:rPr lang="id-ID" sz="1200" dirty="0" err="1"/>
              <a:t>precision</a:t>
            </a:r>
            <a:r>
              <a:rPr lang="id-ID" sz="1200" dirty="0"/>
              <a:t>. Trade-</a:t>
            </a:r>
            <a:r>
              <a:rPr lang="id-ID" sz="1200" dirty="0" err="1"/>
              <a:t>off</a:t>
            </a:r>
            <a:r>
              <a:rPr lang="id-ID" sz="1200" dirty="0"/>
              <a:t> ini merupakan hal yang umum pada </a:t>
            </a:r>
            <a:r>
              <a:rPr lang="id-ID" sz="1200" dirty="0" err="1"/>
              <a:t>dataset</a:t>
            </a:r>
            <a:r>
              <a:rPr lang="id-ID" sz="1200" dirty="0"/>
              <a:t> tidak seimbang, terutama saat </a:t>
            </a:r>
            <a:r>
              <a:rPr lang="id-ID" sz="1200" dirty="0" err="1"/>
              <a:t>recall</a:t>
            </a:r>
            <a:r>
              <a:rPr lang="id-ID" sz="1200" dirty="0"/>
              <a:t> dijadikan prioritas utama.</a:t>
            </a:r>
          </a:p>
        </p:txBody>
      </p:sp>
    </p:spTree>
    <p:extLst>
      <p:ext uri="{BB962C8B-B14F-4D97-AF65-F5344CB8AC3E}">
        <p14:creationId xmlns:p14="http://schemas.microsoft.com/office/powerpoint/2010/main" val="702996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93">
          <a:extLst>
            <a:ext uri="{FF2B5EF4-FFF2-40B4-BE49-F238E27FC236}">
              <a16:creationId xmlns:a16="http://schemas.microsoft.com/office/drawing/2014/main" id="{E1B82729-3315-46DD-6358-395D1198DE38}"/>
            </a:ext>
          </a:extLst>
        </p:cNvPr>
        <p:cNvGrpSpPr/>
        <p:nvPr/>
      </p:nvGrpSpPr>
      <p:grpSpPr>
        <a:xfrm>
          <a:off x="0" y="0"/>
          <a:ext cx="0" cy="0"/>
          <a:chOff x="0" y="0"/>
          <a:chExt cx="0" cy="0"/>
        </a:xfrm>
      </p:grpSpPr>
      <p:sp>
        <p:nvSpPr>
          <p:cNvPr id="900" name="Google Shape;900;p46">
            <a:extLst>
              <a:ext uri="{FF2B5EF4-FFF2-40B4-BE49-F238E27FC236}">
                <a16:creationId xmlns:a16="http://schemas.microsoft.com/office/drawing/2014/main" id="{B38CAB33-8C99-3FA5-4BF0-A20E0F3DF8F7}"/>
              </a:ext>
            </a:extLst>
          </p:cNvPr>
          <p:cNvSpPr txBox="1">
            <a:spLocks noGrp="1"/>
          </p:cNvSpPr>
          <p:nvPr>
            <p:ph type="ctrTitle"/>
          </p:nvPr>
        </p:nvSpPr>
        <p:spPr>
          <a:xfrm>
            <a:off x="713250" y="156735"/>
            <a:ext cx="77175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000" noProof="0" dirty="0" err="1"/>
              <a:t>Feature</a:t>
            </a:r>
            <a:r>
              <a:rPr lang="id-ID" sz="2000" noProof="0" dirty="0"/>
              <a:t> </a:t>
            </a:r>
            <a:r>
              <a:rPr lang="id-ID" sz="2000" noProof="0" dirty="0" err="1"/>
              <a:t>Importance</a:t>
            </a:r>
            <a:endParaRPr lang="id-ID" sz="2000" noProof="0" dirty="0"/>
          </a:p>
        </p:txBody>
      </p:sp>
      <p:sp>
        <p:nvSpPr>
          <p:cNvPr id="4" name="Google Shape;3265;p62">
            <a:extLst>
              <a:ext uri="{FF2B5EF4-FFF2-40B4-BE49-F238E27FC236}">
                <a16:creationId xmlns:a16="http://schemas.microsoft.com/office/drawing/2014/main" id="{15B7BE24-9115-F130-1F25-512AD08F4686}"/>
              </a:ext>
            </a:extLst>
          </p:cNvPr>
          <p:cNvSpPr txBox="1">
            <a:spLocks/>
          </p:cNvSpPr>
          <p:nvPr/>
        </p:nvSpPr>
        <p:spPr>
          <a:xfrm>
            <a:off x="1040780" y="3425138"/>
            <a:ext cx="720368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1pPr>
            <a:lvl2pPr marL="914400" marR="0" lvl="1"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2pPr>
            <a:lvl3pPr marL="1371600" marR="0" lvl="2"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3pPr>
            <a:lvl4pPr marL="1828800" marR="0" lvl="3"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4pPr>
            <a:lvl5pPr marL="2286000" marR="0" lvl="4"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5pPr>
            <a:lvl6pPr marL="2743200" marR="0" lvl="5"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6pPr>
            <a:lvl7pPr marL="3200400" marR="0" lvl="6"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7pPr>
            <a:lvl8pPr marL="3657600" marR="0" lvl="7"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8pPr>
            <a:lvl9pPr marL="4114800" marR="0" lvl="8" indent="-317500" algn="l" rtl="0">
              <a:lnSpc>
                <a:spcPct val="100000"/>
              </a:lnSpc>
              <a:spcBef>
                <a:spcPts val="0"/>
              </a:spcBef>
              <a:spcAft>
                <a:spcPts val="0"/>
              </a:spcAft>
              <a:buClr>
                <a:schemeClr val="dk1"/>
              </a:buClr>
              <a:buSzPts val="1400"/>
              <a:buFont typeface="Assistant"/>
              <a:buChar char="■"/>
              <a:defRPr sz="1400" b="0" i="0" u="none" strike="noStrike" cap="none">
                <a:solidFill>
                  <a:schemeClr val="dk1"/>
                </a:solidFill>
                <a:latin typeface="Assistant"/>
                <a:ea typeface="Assistant"/>
                <a:cs typeface="Assistant"/>
                <a:sym typeface="Assistant"/>
              </a:defRPr>
            </a:lvl9pPr>
          </a:lstStyle>
          <a:p>
            <a:pPr marL="0" indent="0" algn="just">
              <a:buNone/>
            </a:pPr>
            <a:r>
              <a:rPr lang="id-ID" sz="1200" dirty="0"/>
              <a:t>Model </a:t>
            </a:r>
            <a:r>
              <a:rPr lang="id-ID" sz="1200" dirty="0" err="1"/>
              <a:t>LightGBM</a:t>
            </a:r>
            <a:r>
              <a:rPr lang="id-ID" sz="1200" dirty="0"/>
              <a:t> menunjukkan bahwa fitur </a:t>
            </a:r>
            <a:r>
              <a:rPr lang="id-ID" sz="1200" b="1" dirty="0"/>
              <a:t>country_5 (0.1337)</a:t>
            </a:r>
            <a:r>
              <a:rPr lang="id-ID" sz="1200" dirty="0"/>
              <a:t> memiliki pengaruh terbesar terhadap pembatalan, diikuti oleh </a:t>
            </a:r>
            <a:r>
              <a:rPr lang="id-ID" sz="1200" b="1" dirty="0" err="1"/>
              <a:t>booking_changes</a:t>
            </a:r>
            <a:r>
              <a:rPr lang="id-ID" sz="1200" b="1" dirty="0"/>
              <a:t> (0.1200)</a:t>
            </a:r>
            <a:r>
              <a:rPr lang="id-ID" sz="1200" dirty="0"/>
              <a:t> dan </a:t>
            </a:r>
            <a:r>
              <a:rPr lang="id-ID" sz="1200" b="1" dirty="0" err="1"/>
              <a:t>market_segment_Online</a:t>
            </a:r>
            <a:r>
              <a:rPr lang="id-ID" sz="1200" b="1" dirty="0"/>
              <a:t> TA (0.1179), </a:t>
            </a:r>
            <a:r>
              <a:rPr lang="id-ID" sz="1200" dirty="0"/>
              <a:t>yang menunjukkan bahwa asal negara, frekuensi perubahan pesanan, dan pemesanan melalui agen </a:t>
            </a:r>
            <a:r>
              <a:rPr lang="id-ID" sz="1200" dirty="0" err="1"/>
              <a:t>online</a:t>
            </a:r>
            <a:r>
              <a:rPr lang="id-ID" sz="1200" dirty="0"/>
              <a:t> berkontribusi pada pembatalan. </a:t>
            </a:r>
            <a:r>
              <a:rPr lang="id-ID" sz="1200" b="1" dirty="0" err="1"/>
              <a:t>Fitu</a:t>
            </a:r>
            <a:r>
              <a:rPr lang="id-ID" sz="1200" b="1" dirty="0"/>
              <a:t> </a:t>
            </a:r>
            <a:r>
              <a:rPr lang="id-ID" sz="1200" b="1" dirty="0" err="1"/>
              <a:t>total_of_special_requests</a:t>
            </a:r>
            <a:r>
              <a:rPr lang="id-ID" sz="1200" b="1" dirty="0"/>
              <a:t> (0.0705)</a:t>
            </a:r>
            <a:r>
              <a:rPr lang="id-ID" sz="1200" dirty="0"/>
              <a:t> juga berperan penting, menunjukkan permintaan khusus meningkatkan kemungkinan pembatalan.</a:t>
            </a:r>
          </a:p>
        </p:txBody>
      </p:sp>
      <p:pic>
        <p:nvPicPr>
          <p:cNvPr id="3" name="Picture 2">
            <a:extLst>
              <a:ext uri="{FF2B5EF4-FFF2-40B4-BE49-F238E27FC236}">
                <a16:creationId xmlns:a16="http://schemas.microsoft.com/office/drawing/2014/main" id="{C26CAF68-0CDE-A995-F491-9C362E3AE696}"/>
              </a:ext>
            </a:extLst>
          </p:cNvPr>
          <p:cNvPicPr>
            <a:picLocks noChangeAspect="1"/>
          </p:cNvPicPr>
          <p:nvPr/>
        </p:nvPicPr>
        <p:blipFill>
          <a:blip r:embed="rId3"/>
          <a:srcRect t="5335"/>
          <a:stretch/>
        </p:blipFill>
        <p:spPr>
          <a:xfrm>
            <a:off x="1708460" y="554307"/>
            <a:ext cx="5727081" cy="2870831"/>
          </a:xfrm>
          <a:prstGeom prst="rect">
            <a:avLst/>
          </a:prstGeom>
        </p:spPr>
      </p:pic>
    </p:spTree>
    <p:extLst>
      <p:ext uri="{BB962C8B-B14F-4D97-AF65-F5344CB8AC3E}">
        <p14:creationId xmlns:p14="http://schemas.microsoft.com/office/powerpoint/2010/main" val="328642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02">
          <a:extLst>
            <a:ext uri="{FF2B5EF4-FFF2-40B4-BE49-F238E27FC236}">
              <a16:creationId xmlns:a16="http://schemas.microsoft.com/office/drawing/2014/main" id="{A58DE769-93F3-AD14-5C7F-8241138F151C}"/>
            </a:ext>
          </a:extLst>
        </p:cNvPr>
        <p:cNvGrpSpPr/>
        <p:nvPr/>
      </p:nvGrpSpPr>
      <p:grpSpPr>
        <a:xfrm>
          <a:off x="0" y="0"/>
          <a:ext cx="0" cy="0"/>
          <a:chOff x="0" y="0"/>
          <a:chExt cx="0" cy="0"/>
        </a:xfrm>
      </p:grpSpPr>
      <p:sp>
        <p:nvSpPr>
          <p:cNvPr id="4" name="Google Shape;703;p44">
            <a:extLst>
              <a:ext uri="{FF2B5EF4-FFF2-40B4-BE49-F238E27FC236}">
                <a16:creationId xmlns:a16="http://schemas.microsoft.com/office/drawing/2014/main" id="{69683A9D-684E-01B0-6B13-390FE9C3A358}"/>
              </a:ext>
            </a:extLst>
          </p:cNvPr>
          <p:cNvSpPr/>
          <p:nvPr/>
        </p:nvSpPr>
        <p:spPr>
          <a:xfrm>
            <a:off x="371992" y="1389964"/>
            <a:ext cx="1542900" cy="1542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04" name="Google Shape;704;p44">
            <a:extLst>
              <a:ext uri="{FF2B5EF4-FFF2-40B4-BE49-F238E27FC236}">
                <a16:creationId xmlns:a16="http://schemas.microsoft.com/office/drawing/2014/main" id="{32A66F51-C0C8-2EBA-9159-AFF7B229AB91}"/>
              </a:ext>
            </a:extLst>
          </p:cNvPr>
          <p:cNvSpPr txBox="1">
            <a:spLocks noGrp="1"/>
          </p:cNvSpPr>
          <p:nvPr>
            <p:ph type="subTitle" idx="1"/>
          </p:nvPr>
        </p:nvSpPr>
        <p:spPr>
          <a:xfrm>
            <a:off x="456894" y="2791102"/>
            <a:ext cx="4389403" cy="50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noProof="0" dirty="0" err="1"/>
              <a:t>Impact</a:t>
            </a:r>
            <a:r>
              <a:rPr lang="id-ID" noProof="0" dirty="0"/>
              <a:t> </a:t>
            </a:r>
            <a:r>
              <a:rPr lang="id-ID" noProof="0" dirty="0" err="1"/>
              <a:t>to</a:t>
            </a:r>
            <a:r>
              <a:rPr lang="id-ID" noProof="0" dirty="0"/>
              <a:t> </a:t>
            </a:r>
            <a:r>
              <a:rPr lang="id-ID" noProof="0" dirty="0" err="1"/>
              <a:t>business</a:t>
            </a:r>
            <a:endParaRPr lang="id-ID" noProof="0" dirty="0"/>
          </a:p>
        </p:txBody>
      </p:sp>
      <p:sp>
        <p:nvSpPr>
          <p:cNvPr id="706" name="Google Shape;706;p44">
            <a:extLst>
              <a:ext uri="{FF2B5EF4-FFF2-40B4-BE49-F238E27FC236}">
                <a16:creationId xmlns:a16="http://schemas.microsoft.com/office/drawing/2014/main" id="{EEE8B6B0-BA48-521E-F76B-D1989EBC9728}"/>
              </a:ext>
            </a:extLst>
          </p:cNvPr>
          <p:cNvSpPr txBox="1">
            <a:spLocks noGrp="1"/>
          </p:cNvSpPr>
          <p:nvPr>
            <p:ph type="title"/>
          </p:nvPr>
        </p:nvSpPr>
        <p:spPr>
          <a:xfrm>
            <a:off x="456894" y="1737167"/>
            <a:ext cx="4511346" cy="13108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2800" noProof="0" dirty="0"/>
              <a:t>CONCLUSION &amp;</a:t>
            </a:r>
            <a:br>
              <a:rPr lang="id-ID" sz="2800" noProof="0" dirty="0"/>
            </a:br>
            <a:r>
              <a:rPr lang="id-ID" sz="2800" noProof="0" dirty="0"/>
              <a:t>RECMOMENDATION</a:t>
            </a:r>
          </a:p>
        </p:txBody>
      </p:sp>
      <p:grpSp>
        <p:nvGrpSpPr>
          <p:cNvPr id="708" name="Google Shape;708;p44">
            <a:extLst>
              <a:ext uri="{FF2B5EF4-FFF2-40B4-BE49-F238E27FC236}">
                <a16:creationId xmlns:a16="http://schemas.microsoft.com/office/drawing/2014/main" id="{9AD8C323-3234-3ED3-1492-815D356EB00B}"/>
              </a:ext>
            </a:extLst>
          </p:cNvPr>
          <p:cNvGrpSpPr/>
          <p:nvPr/>
        </p:nvGrpSpPr>
        <p:grpSpPr>
          <a:xfrm>
            <a:off x="-9450" y="477925"/>
            <a:ext cx="9813621" cy="7514261"/>
            <a:chOff x="-9450" y="477925"/>
            <a:chExt cx="9813621" cy="7514261"/>
          </a:xfrm>
        </p:grpSpPr>
        <p:sp>
          <p:nvSpPr>
            <p:cNvPr id="709" name="Google Shape;709;p44">
              <a:extLst>
                <a:ext uri="{FF2B5EF4-FFF2-40B4-BE49-F238E27FC236}">
                  <a16:creationId xmlns:a16="http://schemas.microsoft.com/office/drawing/2014/main" id="{0A5377FD-7352-FB94-48D4-9EA9E956AD59}"/>
                </a:ext>
              </a:extLst>
            </p:cNvPr>
            <p:cNvSpPr/>
            <p:nvPr/>
          </p:nvSpPr>
          <p:spPr>
            <a:xfrm>
              <a:off x="-9450" y="4253825"/>
              <a:ext cx="9172500" cy="889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cxnSp>
          <p:nvCxnSpPr>
            <p:cNvPr id="710" name="Google Shape;710;p44">
              <a:extLst>
                <a:ext uri="{FF2B5EF4-FFF2-40B4-BE49-F238E27FC236}">
                  <a16:creationId xmlns:a16="http://schemas.microsoft.com/office/drawing/2014/main" id="{DA88A1B3-E57A-C40C-83C0-3280BBEFF414}"/>
                </a:ext>
              </a:extLst>
            </p:cNvPr>
            <p:cNvCxnSpPr/>
            <p:nvPr/>
          </p:nvCxnSpPr>
          <p:spPr>
            <a:xfrm>
              <a:off x="0" y="4229100"/>
              <a:ext cx="9162900" cy="0"/>
            </a:xfrm>
            <a:prstGeom prst="straightConnector1">
              <a:avLst/>
            </a:prstGeom>
            <a:noFill/>
            <a:ln w="114300" cap="flat" cmpd="sng">
              <a:solidFill>
                <a:schemeClr val="accent4"/>
              </a:solidFill>
              <a:prstDash val="solid"/>
              <a:round/>
              <a:headEnd type="none" w="med" len="med"/>
              <a:tailEnd type="none" w="med" len="med"/>
            </a:ln>
          </p:spPr>
        </p:cxnSp>
        <p:sp>
          <p:nvSpPr>
            <p:cNvPr id="711" name="Google Shape;711;p44">
              <a:extLst>
                <a:ext uri="{FF2B5EF4-FFF2-40B4-BE49-F238E27FC236}">
                  <a16:creationId xmlns:a16="http://schemas.microsoft.com/office/drawing/2014/main" id="{BA66697A-421C-7CFA-8D65-88EAD94483D5}"/>
                </a:ext>
              </a:extLst>
            </p:cNvPr>
            <p:cNvSpPr/>
            <p:nvPr/>
          </p:nvSpPr>
          <p:spPr>
            <a:xfrm flipH="1">
              <a:off x="5143499" y="2422098"/>
              <a:ext cx="1752598" cy="1753209"/>
            </a:xfrm>
            <a:custGeom>
              <a:avLst/>
              <a:gdLst/>
              <a:ahLst/>
              <a:cxnLst/>
              <a:rect l="l" t="t" r="r" b="b"/>
              <a:pathLst>
                <a:path w="11490" h="11494" extrusionOk="0">
                  <a:moveTo>
                    <a:pt x="9713" y="8347"/>
                  </a:moveTo>
                  <a:lnTo>
                    <a:pt x="9713" y="10445"/>
                  </a:lnTo>
                  <a:lnTo>
                    <a:pt x="8722" y="10445"/>
                  </a:lnTo>
                  <a:lnTo>
                    <a:pt x="8722" y="8347"/>
                  </a:lnTo>
                  <a:close/>
                  <a:moveTo>
                    <a:pt x="2567" y="8352"/>
                  </a:moveTo>
                  <a:lnTo>
                    <a:pt x="2567" y="10449"/>
                  </a:lnTo>
                  <a:lnTo>
                    <a:pt x="1576" y="10449"/>
                  </a:lnTo>
                  <a:lnTo>
                    <a:pt x="1576" y="8352"/>
                  </a:lnTo>
                  <a:close/>
                  <a:moveTo>
                    <a:pt x="3754" y="8347"/>
                  </a:moveTo>
                  <a:lnTo>
                    <a:pt x="3759" y="10449"/>
                  </a:lnTo>
                  <a:lnTo>
                    <a:pt x="2768" y="10449"/>
                  </a:lnTo>
                  <a:lnTo>
                    <a:pt x="2768" y="8352"/>
                  </a:lnTo>
                  <a:lnTo>
                    <a:pt x="3754" y="8347"/>
                  </a:lnTo>
                  <a:close/>
                  <a:moveTo>
                    <a:pt x="4946" y="8347"/>
                  </a:moveTo>
                  <a:lnTo>
                    <a:pt x="4950" y="10449"/>
                  </a:lnTo>
                  <a:lnTo>
                    <a:pt x="3959" y="10449"/>
                  </a:lnTo>
                  <a:lnTo>
                    <a:pt x="3959" y="8347"/>
                  </a:lnTo>
                  <a:close/>
                  <a:moveTo>
                    <a:pt x="6138" y="8347"/>
                  </a:moveTo>
                  <a:lnTo>
                    <a:pt x="6138" y="10449"/>
                  </a:lnTo>
                  <a:lnTo>
                    <a:pt x="5151" y="10449"/>
                  </a:lnTo>
                  <a:lnTo>
                    <a:pt x="5151" y="8347"/>
                  </a:lnTo>
                  <a:close/>
                  <a:moveTo>
                    <a:pt x="7330" y="8347"/>
                  </a:moveTo>
                  <a:lnTo>
                    <a:pt x="7330" y="10449"/>
                  </a:lnTo>
                  <a:lnTo>
                    <a:pt x="6343" y="10449"/>
                  </a:lnTo>
                  <a:lnTo>
                    <a:pt x="6339" y="8347"/>
                  </a:lnTo>
                  <a:close/>
                  <a:moveTo>
                    <a:pt x="8521" y="8347"/>
                  </a:moveTo>
                  <a:lnTo>
                    <a:pt x="8521" y="10449"/>
                  </a:lnTo>
                  <a:lnTo>
                    <a:pt x="7530" y="10449"/>
                  </a:lnTo>
                  <a:lnTo>
                    <a:pt x="7530" y="8347"/>
                  </a:lnTo>
                  <a:close/>
                  <a:moveTo>
                    <a:pt x="5700" y="0"/>
                  </a:moveTo>
                  <a:lnTo>
                    <a:pt x="5629" y="1759"/>
                  </a:lnTo>
                  <a:lnTo>
                    <a:pt x="3736" y="5258"/>
                  </a:lnTo>
                  <a:lnTo>
                    <a:pt x="2335" y="6803"/>
                  </a:lnTo>
                  <a:lnTo>
                    <a:pt x="2361" y="6803"/>
                  </a:lnTo>
                  <a:lnTo>
                    <a:pt x="0" y="8352"/>
                  </a:lnTo>
                  <a:lnTo>
                    <a:pt x="1375" y="8352"/>
                  </a:lnTo>
                  <a:lnTo>
                    <a:pt x="1375" y="10449"/>
                  </a:lnTo>
                  <a:lnTo>
                    <a:pt x="1375" y="10668"/>
                  </a:lnTo>
                  <a:lnTo>
                    <a:pt x="1745" y="10668"/>
                  </a:lnTo>
                  <a:lnTo>
                    <a:pt x="1745" y="10815"/>
                  </a:lnTo>
                  <a:lnTo>
                    <a:pt x="1848" y="10815"/>
                  </a:lnTo>
                  <a:lnTo>
                    <a:pt x="1848" y="11494"/>
                  </a:lnTo>
                  <a:lnTo>
                    <a:pt x="2214" y="11494"/>
                  </a:lnTo>
                  <a:lnTo>
                    <a:pt x="2214" y="10815"/>
                  </a:lnTo>
                  <a:lnTo>
                    <a:pt x="2317" y="10815"/>
                  </a:lnTo>
                  <a:lnTo>
                    <a:pt x="2317" y="10668"/>
                  </a:lnTo>
                  <a:lnTo>
                    <a:pt x="3553" y="10668"/>
                  </a:lnTo>
                  <a:lnTo>
                    <a:pt x="3553" y="10815"/>
                  </a:lnTo>
                  <a:lnTo>
                    <a:pt x="3656" y="10815"/>
                  </a:lnTo>
                  <a:lnTo>
                    <a:pt x="3656" y="11494"/>
                  </a:lnTo>
                  <a:lnTo>
                    <a:pt x="4022" y="11494"/>
                  </a:lnTo>
                  <a:lnTo>
                    <a:pt x="4022" y="10815"/>
                  </a:lnTo>
                  <a:lnTo>
                    <a:pt x="4125" y="10815"/>
                  </a:lnTo>
                  <a:lnTo>
                    <a:pt x="4125" y="10668"/>
                  </a:lnTo>
                  <a:lnTo>
                    <a:pt x="5357" y="10668"/>
                  </a:lnTo>
                  <a:lnTo>
                    <a:pt x="5361" y="10815"/>
                  </a:lnTo>
                  <a:lnTo>
                    <a:pt x="5464" y="10815"/>
                  </a:lnTo>
                  <a:lnTo>
                    <a:pt x="5464" y="11494"/>
                  </a:lnTo>
                  <a:lnTo>
                    <a:pt x="5830" y="11490"/>
                  </a:lnTo>
                  <a:lnTo>
                    <a:pt x="5825" y="10815"/>
                  </a:lnTo>
                  <a:lnTo>
                    <a:pt x="5932" y="10815"/>
                  </a:lnTo>
                  <a:lnTo>
                    <a:pt x="5932" y="10668"/>
                  </a:lnTo>
                  <a:lnTo>
                    <a:pt x="7164" y="10668"/>
                  </a:lnTo>
                  <a:lnTo>
                    <a:pt x="7164" y="10811"/>
                  </a:lnTo>
                  <a:lnTo>
                    <a:pt x="7272" y="10811"/>
                  </a:lnTo>
                  <a:lnTo>
                    <a:pt x="7272" y="11490"/>
                  </a:lnTo>
                  <a:lnTo>
                    <a:pt x="7633" y="11490"/>
                  </a:lnTo>
                  <a:lnTo>
                    <a:pt x="7633" y="10811"/>
                  </a:lnTo>
                  <a:lnTo>
                    <a:pt x="7740" y="10811"/>
                  </a:lnTo>
                  <a:lnTo>
                    <a:pt x="7740" y="10668"/>
                  </a:lnTo>
                  <a:lnTo>
                    <a:pt x="8972" y="10668"/>
                  </a:lnTo>
                  <a:lnTo>
                    <a:pt x="8972" y="10811"/>
                  </a:lnTo>
                  <a:lnTo>
                    <a:pt x="9075" y="10811"/>
                  </a:lnTo>
                  <a:lnTo>
                    <a:pt x="9075" y="11490"/>
                  </a:lnTo>
                  <a:lnTo>
                    <a:pt x="9441" y="11490"/>
                  </a:lnTo>
                  <a:lnTo>
                    <a:pt x="9441" y="10811"/>
                  </a:lnTo>
                  <a:lnTo>
                    <a:pt x="9544" y="10811"/>
                  </a:lnTo>
                  <a:lnTo>
                    <a:pt x="9544" y="10668"/>
                  </a:lnTo>
                  <a:lnTo>
                    <a:pt x="9713" y="10664"/>
                  </a:lnTo>
                  <a:lnTo>
                    <a:pt x="9713" y="10668"/>
                  </a:lnTo>
                  <a:lnTo>
                    <a:pt x="9914" y="10664"/>
                  </a:lnTo>
                  <a:lnTo>
                    <a:pt x="9914" y="8347"/>
                  </a:lnTo>
                  <a:lnTo>
                    <a:pt x="11490" y="8347"/>
                  </a:lnTo>
                  <a:lnTo>
                    <a:pt x="9128" y="6803"/>
                  </a:lnTo>
                  <a:lnTo>
                    <a:pt x="9155" y="6803"/>
                  </a:lnTo>
                  <a:lnTo>
                    <a:pt x="7754" y="5258"/>
                  </a:lnTo>
                  <a:lnTo>
                    <a:pt x="5857" y="1759"/>
                  </a:lnTo>
                  <a:lnTo>
                    <a:pt x="57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nvGrpSpPr>
            <p:cNvPr id="712" name="Google Shape;712;p44">
              <a:extLst>
                <a:ext uri="{FF2B5EF4-FFF2-40B4-BE49-F238E27FC236}">
                  <a16:creationId xmlns:a16="http://schemas.microsoft.com/office/drawing/2014/main" id="{C51B0B54-A177-50B1-12BB-359D8C5BD1E3}"/>
                </a:ext>
              </a:extLst>
            </p:cNvPr>
            <p:cNvGrpSpPr/>
            <p:nvPr/>
          </p:nvGrpSpPr>
          <p:grpSpPr>
            <a:xfrm>
              <a:off x="4553101" y="663861"/>
              <a:ext cx="4737328" cy="3870365"/>
              <a:chOff x="5793050" y="3574250"/>
              <a:chExt cx="1261975" cy="1031025"/>
            </a:xfrm>
          </p:grpSpPr>
          <p:sp>
            <p:nvSpPr>
              <p:cNvPr id="713" name="Google Shape;713;p44">
                <a:extLst>
                  <a:ext uri="{FF2B5EF4-FFF2-40B4-BE49-F238E27FC236}">
                    <a16:creationId xmlns:a16="http://schemas.microsoft.com/office/drawing/2014/main" id="{4E411C53-9653-216A-8F9E-A341FBF91831}"/>
                  </a:ext>
                </a:extLst>
              </p:cNvPr>
              <p:cNvSpPr/>
              <p:nvPr/>
            </p:nvSpPr>
            <p:spPr>
              <a:xfrm>
                <a:off x="6210700" y="3677700"/>
                <a:ext cx="844325" cy="927575"/>
              </a:xfrm>
              <a:custGeom>
                <a:avLst/>
                <a:gdLst/>
                <a:ahLst/>
                <a:cxnLst/>
                <a:rect l="l" t="t" r="r" b="b"/>
                <a:pathLst>
                  <a:path w="33773" h="37103" extrusionOk="0">
                    <a:moveTo>
                      <a:pt x="98" y="0"/>
                    </a:moveTo>
                    <a:cubicBezTo>
                      <a:pt x="57" y="0"/>
                      <a:pt x="0" y="66"/>
                      <a:pt x="41" y="91"/>
                    </a:cubicBezTo>
                    <a:cubicBezTo>
                      <a:pt x="421" y="323"/>
                      <a:pt x="795" y="551"/>
                      <a:pt x="1197" y="743"/>
                    </a:cubicBezTo>
                    <a:cubicBezTo>
                      <a:pt x="1581" y="926"/>
                      <a:pt x="1965" y="1109"/>
                      <a:pt x="2349" y="1301"/>
                    </a:cubicBezTo>
                    <a:cubicBezTo>
                      <a:pt x="3103" y="1671"/>
                      <a:pt x="3858" y="2050"/>
                      <a:pt x="4603" y="2443"/>
                    </a:cubicBezTo>
                    <a:cubicBezTo>
                      <a:pt x="6045" y="3198"/>
                      <a:pt x="7460" y="3992"/>
                      <a:pt x="8839" y="4858"/>
                    </a:cubicBezTo>
                    <a:cubicBezTo>
                      <a:pt x="9544" y="5300"/>
                      <a:pt x="10241" y="5760"/>
                      <a:pt x="10923" y="6237"/>
                    </a:cubicBezTo>
                    <a:cubicBezTo>
                      <a:pt x="11611" y="6719"/>
                      <a:pt x="12254" y="7268"/>
                      <a:pt x="12901" y="7800"/>
                    </a:cubicBezTo>
                    <a:cubicBezTo>
                      <a:pt x="13570" y="8349"/>
                      <a:pt x="14209" y="8933"/>
                      <a:pt x="14869" y="9491"/>
                    </a:cubicBezTo>
                    <a:cubicBezTo>
                      <a:pt x="15508" y="10031"/>
                      <a:pt x="16119" y="10598"/>
                      <a:pt x="16717" y="11183"/>
                    </a:cubicBezTo>
                    <a:cubicBezTo>
                      <a:pt x="17311" y="11768"/>
                      <a:pt x="17856" y="12402"/>
                      <a:pt x="18480" y="12960"/>
                    </a:cubicBezTo>
                    <a:cubicBezTo>
                      <a:pt x="19114" y="13531"/>
                      <a:pt x="19744" y="14111"/>
                      <a:pt x="20360" y="14696"/>
                    </a:cubicBezTo>
                    <a:cubicBezTo>
                      <a:pt x="21601" y="15874"/>
                      <a:pt x="22806" y="17084"/>
                      <a:pt x="23953" y="18347"/>
                    </a:cubicBezTo>
                    <a:cubicBezTo>
                      <a:pt x="25105" y="19615"/>
                      <a:pt x="26203" y="20932"/>
                      <a:pt x="27211" y="22311"/>
                    </a:cubicBezTo>
                    <a:cubicBezTo>
                      <a:pt x="28180" y="23637"/>
                      <a:pt x="29010" y="24931"/>
                      <a:pt x="29769" y="26386"/>
                    </a:cubicBezTo>
                    <a:cubicBezTo>
                      <a:pt x="30184" y="27181"/>
                      <a:pt x="30617" y="27949"/>
                      <a:pt x="30947" y="28779"/>
                    </a:cubicBezTo>
                    <a:cubicBezTo>
                      <a:pt x="31264" y="29569"/>
                      <a:pt x="31510" y="30381"/>
                      <a:pt x="31715" y="31203"/>
                    </a:cubicBezTo>
                    <a:cubicBezTo>
                      <a:pt x="31912" y="32006"/>
                      <a:pt x="32054" y="32774"/>
                      <a:pt x="32175" y="33537"/>
                    </a:cubicBezTo>
                    <a:cubicBezTo>
                      <a:pt x="32242" y="33970"/>
                      <a:pt x="32318" y="34465"/>
                      <a:pt x="32394" y="34840"/>
                    </a:cubicBezTo>
                    <a:cubicBezTo>
                      <a:pt x="32479" y="35229"/>
                      <a:pt x="32545" y="35630"/>
                      <a:pt x="32679" y="36010"/>
                    </a:cubicBezTo>
                    <a:cubicBezTo>
                      <a:pt x="32813" y="36371"/>
                      <a:pt x="33010" y="36706"/>
                      <a:pt x="33197" y="37041"/>
                    </a:cubicBezTo>
                    <a:cubicBezTo>
                      <a:pt x="33222" y="37085"/>
                      <a:pt x="33257" y="37103"/>
                      <a:pt x="33296" y="37103"/>
                    </a:cubicBezTo>
                    <a:cubicBezTo>
                      <a:pt x="33407" y="37103"/>
                      <a:pt x="33550" y="36959"/>
                      <a:pt x="33563" y="36867"/>
                    </a:cubicBezTo>
                    <a:cubicBezTo>
                      <a:pt x="33635" y="36380"/>
                      <a:pt x="33719" y="35894"/>
                      <a:pt x="33746" y="35407"/>
                    </a:cubicBezTo>
                    <a:cubicBezTo>
                      <a:pt x="33773" y="34956"/>
                      <a:pt x="33742" y="34506"/>
                      <a:pt x="33706" y="34059"/>
                    </a:cubicBezTo>
                    <a:cubicBezTo>
                      <a:pt x="33644" y="33202"/>
                      <a:pt x="33496" y="32345"/>
                      <a:pt x="33340" y="31502"/>
                    </a:cubicBezTo>
                    <a:cubicBezTo>
                      <a:pt x="33028" y="29810"/>
                      <a:pt x="32545" y="28149"/>
                      <a:pt x="31773" y="26609"/>
                    </a:cubicBezTo>
                    <a:cubicBezTo>
                      <a:pt x="31572" y="26203"/>
                      <a:pt x="31340" y="25815"/>
                      <a:pt x="31130" y="25413"/>
                    </a:cubicBezTo>
                    <a:cubicBezTo>
                      <a:pt x="30947" y="25056"/>
                      <a:pt x="30756" y="24703"/>
                      <a:pt x="30555" y="24360"/>
                    </a:cubicBezTo>
                    <a:cubicBezTo>
                      <a:pt x="30126" y="23619"/>
                      <a:pt x="29671" y="22900"/>
                      <a:pt x="29193" y="22195"/>
                    </a:cubicBezTo>
                    <a:cubicBezTo>
                      <a:pt x="28234" y="20780"/>
                      <a:pt x="27176" y="19432"/>
                      <a:pt x="26055" y="18142"/>
                    </a:cubicBezTo>
                    <a:cubicBezTo>
                      <a:pt x="24926" y="16834"/>
                      <a:pt x="23730" y="15580"/>
                      <a:pt x="22493" y="14370"/>
                    </a:cubicBezTo>
                    <a:cubicBezTo>
                      <a:pt x="21279" y="13183"/>
                      <a:pt x="20052" y="11964"/>
                      <a:pt x="18686" y="10951"/>
                    </a:cubicBezTo>
                    <a:cubicBezTo>
                      <a:pt x="18025" y="10460"/>
                      <a:pt x="17369" y="9973"/>
                      <a:pt x="16708" y="9487"/>
                    </a:cubicBezTo>
                    <a:cubicBezTo>
                      <a:pt x="15981" y="8947"/>
                      <a:pt x="15262" y="8407"/>
                      <a:pt x="14503" y="7911"/>
                    </a:cubicBezTo>
                    <a:cubicBezTo>
                      <a:pt x="13071" y="6987"/>
                      <a:pt x="11606" y="6108"/>
                      <a:pt x="10156" y="5211"/>
                    </a:cubicBezTo>
                    <a:cubicBezTo>
                      <a:pt x="7317" y="3456"/>
                      <a:pt x="4357" y="1903"/>
                      <a:pt x="1344" y="479"/>
                    </a:cubicBezTo>
                    <a:cubicBezTo>
                      <a:pt x="943" y="287"/>
                      <a:pt x="528" y="144"/>
                      <a:pt x="108" y="2"/>
                    </a:cubicBezTo>
                    <a:cubicBezTo>
                      <a:pt x="105" y="1"/>
                      <a:pt x="101" y="0"/>
                      <a:pt x="9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4" name="Google Shape;714;p44">
                <a:extLst>
                  <a:ext uri="{FF2B5EF4-FFF2-40B4-BE49-F238E27FC236}">
                    <a16:creationId xmlns:a16="http://schemas.microsoft.com/office/drawing/2014/main" id="{DEF9BEE3-3732-DD9C-6CED-D1408D3F36AB}"/>
                  </a:ext>
                </a:extLst>
              </p:cNvPr>
              <p:cNvSpPr/>
              <p:nvPr/>
            </p:nvSpPr>
            <p:spPr>
              <a:xfrm>
                <a:off x="6145425" y="3647675"/>
                <a:ext cx="109950" cy="508950"/>
              </a:xfrm>
              <a:custGeom>
                <a:avLst/>
                <a:gdLst/>
                <a:ahLst/>
                <a:cxnLst/>
                <a:rect l="l" t="t" r="r" b="b"/>
                <a:pathLst>
                  <a:path w="4398" h="20358" extrusionOk="0">
                    <a:moveTo>
                      <a:pt x="2831" y="3358"/>
                    </a:moveTo>
                    <a:lnTo>
                      <a:pt x="2831" y="3358"/>
                    </a:lnTo>
                    <a:cubicBezTo>
                      <a:pt x="2831" y="3358"/>
                      <a:pt x="2826" y="3371"/>
                      <a:pt x="2819" y="3389"/>
                    </a:cubicBezTo>
                    <a:lnTo>
                      <a:pt x="2819" y="3389"/>
                    </a:lnTo>
                    <a:cubicBezTo>
                      <a:pt x="2822" y="3383"/>
                      <a:pt x="2824" y="3377"/>
                      <a:pt x="2826" y="3372"/>
                    </a:cubicBezTo>
                    <a:cubicBezTo>
                      <a:pt x="2830" y="3362"/>
                      <a:pt x="2831" y="3358"/>
                      <a:pt x="2831" y="3358"/>
                    </a:cubicBezTo>
                    <a:close/>
                    <a:moveTo>
                      <a:pt x="3978" y="0"/>
                    </a:moveTo>
                    <a:cubicBezTo>
                      <a:pt x="3929" y="0"/>
                      <a:pt x="3880" y="7"/>
                      <a:pt x="3830" y="20"/>
                    </a:cubicBezTo>
                    <a:cubicBezTo>
                      <a:pt x="3706" y="55"/>
                      <a:pt x="3589" y="109"/>
                      <a:pt x="3487" y="189"/>
                    </a:cubicBezTo>
                    <a:cubicBezTo>
                      <a:pt x="3264" y="323"/>
                      <a:pt x="3077" y="585"/>
                      <a:pt x="3014" y="839"/>
                    </a:cubicBezTo>
                    <a:lnTo>
                      <a:pt x="3014" y="839"/>
                    </a:lnTo>
                    <a:cubicBezTo>
                      <a:pt x="2834" y="1007"/>
                      <a:pt x="2655" y="1179"/>
                      <a:pt x="2509" y="1381"/>
                    </a:cubicBezTo>
                    <a:cubicBezTo>
                      <a:pt x="2384" y="1560"/>
                      <a:pt x="2295" y="1778"/>
                      <a:pt x="2201" y="1975"/>
                    </a:cubicBezTo>
                    <a:cubicBezTo>
                      <a:pt x="2130" y="2135"/>
                      <a:pt x="2058" y="2296"/>
                      <a:pt x="1987" y="2457"/>
                    </a:cubicBezTo>
                    <a:cubicBezTo>
                      <a:pt x="1853" y="2774"/>
                      <a:pt x="1728" y="3091"/>
                      <a:pt x="1612" y="3412"/>
                    </a:cubicBezTo>
                    <a:cubicBezTo>
                      <a:pt x="1349" y="4113"/>
                      <a:pt x="1108" y="4818"/>
                      <a:pt x="920" y="5541"/>
                    </a:cubicBezTo>
                    <a:cubicBezTo>
                      <a:pt x="746" y="6197"/>
                      <a:pt x="603" y="6862"/>
                      <a:pt x="483" y="7532"/>
                    </a:cubicBezTo>
                    <a:cubicBezTo>
                      <a:pt x="242" y="8920"/>
                      <a:pt x="99" y="10331"/>
                      <a:pt x="50" y="11746"/>
                    </a:cubicBezTo>
                    <a:cubicBezTo>
                      <a:pt x="1" y="13125"/>
                      <a:pt x="14" y="14509"/>
                      <a:pt x="99" y="15888"/>
                    </a:cubicBezTo>
                    <a:cubicBezTo>
                      <a:pt x="179" y="17227"/>
                      <a:pt x="286" y="18575"/>
                      <a:pt x="639" y="19878"/>
                    </a:cubicBezTo>
                    <a:cubicBezTo>
                      <a:pt x="684" y="20030"/>
                      <a:pt x="719" y="20182"/>
                      <a:pt x="746" y="20338"/>
                    </a:cubicBezTo>
                    <a:cubicBezTo>
                      <a:pt x="749" y="20352"/>
                      <a:pt x="757" y="20357"/>
                      <a:pt x="768" y="20357"/>
                    </a:cubicBezTo>
                    <a:cubicBezTo>
                      <a:pt x="802" y="20357"/>
                      <a:pt x="862" y="20298"/>
                      <a:pt x="862" y="20267"/>
                    </a:cubicBezTo>
                    <a:cubicBezTo>
                      <a:pt x="862" y="19896"/>
                      <a:pt x="893" y="19526"/>
                      <a:pt x="911" y="19155"/>
                    </a:cubicBezTo>
                    <a:cubicBezTo>
                      <a:pt x="920" y="18968"/>
                      <a:pt x="943" y="18780"/>
                      <a:pt x="943" y="18593"/>
                    </a:cubicBezTo>
                    <a:cubicBezTo>
                      <a:pt x="947" y="18410"/>
                      <a:pt x="951" y="18227"/>
                      <a:pt x="956" y="18044"/>
                    </a:cubicBezTo>
                    <a:cubicBezTo>
                      <a:pt x="969" y="17321"/>
                      <a:pt x="947" y="16598"/>
                      <a:pt x="947" y="15879"/>
                    </a:cubicBezTo>
                    <a:cubicBezTo>
                      <a:pt x="947" y="14428"/>
                      <a:pt x="978" y="12978"/>
                      <a:pt x="1099" y="11536"/>
                    </a:cubicBezTo>
                    <a:cubicBezTo>
                      <a:pt x="1126" y="11174"/>
                      <a:pt x="1161" y="10813"/>
                      <a:pt x="1201" y="10451"/>
                    </a:cubicBezTo>
                    <a:cubicBezTo>
                      <a:pt x="1224" y="10268"/>
                      <a:pt x="1242" y="10090"/>
                      <a:pt x="1264" y="9911"/>
                    </a:cubicBezTo>
                    <a:cubicBezTo>
                      <a:pt x="1268" y="9875"/>
                      <a:pt x="1273" y="9840"/>
                      <a:pt x="1277" y="9804"/>
                    </a:cubicBezTo>
                    <a:cubicBezTo>
                      <a:pt x="1280" y="9782"/>
                      <a:pt x="1292" y="9696"/>
                      <a:pt x="1291" y="9696"/>
                    </a:cubicBezTo>
                    <a:lnTo>
                      <a:pt x="1291" y="9696"/>
                    </a:lnTo>
                    <a:cubicBezTo>
                      <a:pt x="1291" y="9696"/>
                      <a:pt x="1289" y="9709"/>
                      <a:pt x="1284" y="9744"/>
                    </a:cubicBezTo>
                    <a:lnTo>
                      <a:pt x="1284" y="9744"/>
                    </a:lnTo>
                    <a:cubicBezTo>
                      <a:pt x="1296" y="9660"/>
                      <a:pt x="1305" y="9580"/>
                      <a:pt x="1317" y="9496"/>
                    </a:cubicBezTo>
                    <a:cubicBezTo>
                      <a:pt x="1411" y="8786"/>
                      <a:pt x="1532" y="8081"/>
                      <a:pt x="1675" y="7380"/>
                    </a:cubicBezTo>
                    <a:cubicBezTo>
                      <a:pt x="1817" y="6693"/>
                      <a:pt x="1983" y="6010"/>
                      <a:pt x="2179" y="5336"/>
                    </a:cubicBezTo>
                    <a:cubicBezTo>
                      <a:pt x="2277" y="4997"/>
                      <a:pt x="2384" y="4662"/>
                      <a:pt x="2496" y="4327"/>
                    </a:cubicBezTo>
                    <a:cubicBezTo>
                      <a:pt x="2554" y="4149"/>
                      <a:pt x="2612" y="3975"/>
                      <a:pt x="2674" y="3800"/>
                    </a:cubicBezTo>
                    <a:cubicBezTo>
                      <a:pt x="2701" y="3720"/>
                      <a:pt x="2728" y="3640"/>
                      <a:pt x="2759" y="3559"/>
                    </a:cubicBezTo>
                    <a:cubicBezTo>
                      <a:pt x="2770" y="3527"/>
                      <a:pt x="2781" y="3495"/>
                      <a:pt x="2792" y="3462"/>
                    </a:cubicBezTo>
                    <a:lnTo>
                      <a:pt x="2792" y="3462"/>
                    </a:lnTo>
                    <a:cubicBezTo>
                      <a:pt x="2792" y="3462"/>
                      <a:pt x="2792" y="3462"/>
                      <a:pt x="2792" y="3462"/>
                    </a:cubicBezTo>
                    <a:cubicBezTo>
                      <a:pt x="2792" y="3462"/>
                      <a:pt x="2808" y="3419"/>
                      <a:pt x="2819" y="3389"/>
                    </a:cubicBezTo>
                    <a:lnTo>
                      <a:pt x="2819" y="3389"/>
                    </a:lnTo>
                    <a:cubicBezTo>
                      <a:pt x="2813" y="3405"/>
                      <a:pt x="2806" y="3422"/>
                      <a:pt x="2799" y="3439"/>
                    </a:cubicBezTo>
                    <a:cubicBezTo>
                      <a:pt x="2797" y="3447"/>
                      <a:pt x="2794" y="3454"/>
                      <a:pt x="2792" y="3462"/>
                    </a:cubicBezTo>
                    <a:lnTo>
                      <a:pt x="2792" y="3462"/>
                    </a:lnTo>
                    <a:cubicBezTo>
                      <a:pt x="2792" y="3461"/>
                      <a:pt x="2795" y="3450"/>
                      <a:pt x="2804" y="3425"/>
                    </a:cubicBezTo>
                    <a:cubicBezTo>
                      <a:pt x="2929" y="3100"/>
                      <a:pt x="3054" y="2778"/>
                      <a:pt x="3192" y="2457"/>
                    </a:cubicBezTo>
                    <a:cubicBezTo>
                      <a:pt x="3259" y="2296"/>
                      <a:pt x="3331" y="2135"/>
                      <a:pt x="3406" y="1975"/>
                    </a:cubicBezTo>
                    <a:cubicBezTo>
                      <a:pt x="3442" y="1903"/>
                      <a:pt x="3473" y="1827"/>
                      <a:pt x="3514" y="1752"/>
                    </a:cubicBezTo>
                    <a:cubicBezTo>
                      <a:pt x="3521" y="1737"/>
                      <a:pt x="3528" y="1722"/>
                      <a:pt x="3536" y="1707"/>
                    </a:cubicBezTo>
                    <a:lnTo>
                      <a:pt x="3536" y="1707"/>
                    </a:lnTo>
                    <a:cubicBezTo>
                      <a:pt x="3555" y="1688"/>
                      <a:pt x="3574" y="1669"/>
                      <a:pt x="3594" y="1649"/>
                    </a:cubicBezTo>
                    <a:cubicBezTo>
                      <a:pt x="3670" y="1578"/>
                      <a:pt x="3750" y="1506"/>
                      <a:pt x="3826" y="1430"/>
                    </a:cubicBezTo>
                    <a:cubicBezTo>
                      <a:pt x="4098" y="1167"/>
                      <a:pt x="4380" y="837"/>
                      <a:pt x="4393" y="439"/>
                    </a:cubicBezTo>
                    <a:cubicBezTo>
                      <a:pt x="4397" y="377"/>
                      <a:pt x="4388" y="305"/>
                      <a:pt x="4357" y="243"/>
                    </a:cubicBezTo>
                    <a:cubicBezTo>
                      <a:pt x="4299" y="122"/>
                      <a:pt x="4250" y="96"/>
                      <a:pt x="4134" y="24"/>
                    </a:cubicBezTo>
                    <a:cubicBezTo>
                      <a:pt x="4083" y="8"/>
                      <a:pt x="4031" y="0"/>
                      <a:pt x="397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5" name="Google Shape;715;p44">
                <a:extLst>
                  <a:ext uri="{FF2B5EF4-FFF2-40B4-BE49-F238E27FC236}">
                    <a16:creationId xmlns:a16="http://schemas.microsoft.com/office/drawing/2014/main" id="{E67D00F5-3B25-8612-94B5-7FD015FC88BA}"/>
                  </a:ext>
                </a:extLst>
              </p:cNvPr>
              <p:cNvSpPr/>
              <p:nvPr/>
            </p:nvSpPr>
            <p:spPr>
              <a:xfrm>
                <a:off x="6152025" y="3962800"/>
                <a:ext cx="75275" cy="196150"/>
              </a:xfrm>
              <a:custGeom>
                <a:avLst/>
                <a:gdLst/>
                <a:ahLst/>
                <a:cxnLst/>
                <a:rect l="l" t="t" r="r" b="b"/>
                <a:pathLst>
                  <a:path w="3011" h="7846" extrusionOk="0">
                    <a:moveTo>
                      <a:pt x="348" y="0"/>
                    </a:moveTo>
                    <a:cubicBezTo>
                      <a:pt x="315" y="0"/>
                      <a:pt x="256" y="50"/>
                      <a:pt x="250" y="78"/>
                    </a:cubicBezTo>
                    <a:cubicBezTo>
                      <a:pt x="0" y="1163"/>
                      <a:pt x="129" y="2305"/>
                      <a:pt x="473" y="3354"/>
                    </a:cubicBezTo>
                    <a:cubicBezTo>
                      <a:pt x="808" y="4381"/>
                      <a:pt x="1339" y="5336"/>
                      <a:pt x="1879" y="6265"/>
                    </a:cubicBezTo>
                    <a:cubicBezTo>
                      <a:pt x="2040" y="6537"/>
                      <a:pt x="2201" y="6800"/>
                      <a:pt x="2361" y="7068"/>
                    </a:cubicBezTo>
                    <a:cubicBezTo>
                      <a:pt x="2522" y="7327"/>
                      <a:pt x="2678" y="7590"/>
                      <a:pt x="2866" y="7831"/>
                    </a:cubicBezTo>
                    <a:cubicBezTo>
                      <a:pt x="2874" y="7841"/>
                      <a:pt x="2884" y="7845"/>
                      <a:pt x="2895" y="7845"/>
                    </a:cubicBezTo>
                    <a:cubicBezTo>
                      <a:pt x="2944" y="7845"/>
                      <a:pt x="3011" y="7760"/>
                      <a:pt x="3000" y="7720"/>
                    </a:cubicBezTo>
                    <a:cubicBezTo>
                      <a:pt x="2821" y="7202"/>
                      <a:pt x="2549" y="6716"/>
                      <a:pt x="2290" y="6238"/>
                    </a:cubicBezTo>
                    <a:cubicBezTo>
                      <a:pt x="2035" y="5760"/>
                      <a:pt x="1785" y="5283"/>
                      <a:pt x="1544" y="4796"/>
                    </a:cubicBezTo>
                    <a:cubicBezTo>
                      <a:pt x="1308" y="4323"/>
                      <a:pt x="1094" y="3836"/>
                      <a:pt x="915" y="3337"/>
                    </a:cubicBezTo>
                    <a:cubicBezTo>
                      <a:pt x="737" y="2841"/>
                      <a:pt x="603" y="2341"/>
                      <a:pt x="495" y="1828"/>
                    </a:cubicBezTo>
                    <a:cubicBezTo>
                      <a:pt x="371" y="1239"/>
                      <a:pt x="357" y="632"/>
                      <a:pt x="371" y="33"/>
                    </a:cubicBezTo>
                    <a:cubicBezTo>
                      <a:pt x="372" y="9"/>
                      <a:pt x="362" y="0"/>
                      <a:pt x="34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6" name="Google Shape;716;p44">
                <a:extLst>
                  <a:ext uri="{FF2B5EF4-FFF2-40B4-BE49-F238E27FC236}">
                    <a16:creationId xmlns:a16="http://schemas.microsoft.com/office/drawing/2014/main" id="{4090B1B0-7FD7-F828-950F-990EB8A1734A}"/>
                  </a:ext>
                </a:extLst>
              </p:cNvPr>
              <p:cNvSpPr/>
              <p:nvPr/>
            </p:nvSpPr>
            <p:spPr>
              <a:xfrm>
                <a:off x="6154025" y="3884075"/>
                <a:ext cx="67775" cy="216950"/>
              </a:xfrm>
              <a:custGeom>
                <a:avLst/>
                <a:gdLst/>
                <a:ahLst/>
                <a:cxnLst/>
                <a:rect l="l" t="t" r="r" b="b"/>
                <a:pathLst>
                  <a:path w="2711" h="8678" extrusionOk="0">
                    <a:moveTo>
                      <a:pt x="100" y="0"/>
                    </a:moveTo>
                    <a:cubicBezTo>
                      <a:pt x="70" y="0"/>
                      <a:pt x="26" y="47"/>
                      <a:pt x="23" y="76"/>
                    </a:cubicBezTo>
                    <a:cubicBezTo>
                      <a:pt x="0" y="411"/>
                      <a:pt x="14" y="754"/>
                      <a:pt x="32" y="1089"/>
                    </a:cubicBezTo>
                    <a:cubicBezTo>
                      <a:pt x="49" y="1419"/>
                      <a:pt x="72" y="1754"/>
                      <a:pt x="112" y="2084"/>
                    </a:cubicBezTo>
                    <a:cubicBezTo>
                      <a:pt x="183" y="2732"/>
                      <a:pt x="291" y="3379"/>
                      <a:pt x="447" y="4017"/>
                    </a:cubicBezTo>
                    <a:cubicBezTo>
                      <a:pt x="603" y="4660"/>
                      <a:pt x="799" y="5294"/>
                      <a:pt x="1027" y="5914"/>
                    </a:cubicBezTo>
                    <a:cubicBezTo>
                      <a:pt x="1206" y="6405"/>
                      <a:pt x="1389" y="6896"/>
                      <a:pt x="1598" y="7374"/>
                    </a:cubicBezTo>
                    <a:cubicBezTo>
                      <a:pt x="1710" y="7637"/>
                      <a:pt x="1839" y="7892"/>
                      <a:pt x="2000" y="8128"/>
                    </a:cubicBezTo>
                    <a:cubicBezTo>
                      <a:pt x="2138" y="8338"/>
                      <a:pt x="2330" y="8579"/>
                      <a:pt x="2567" y="8673"/>
                    </a:cubicBezTo>
                    <a:cubicBezTo>
                      <a:pt x="2574" y="8676"/>
                      <a:pt x="2581" y="8677"/>
                      <a:pt x="2589" y="8677"/>
                    </a:cubicBezTo>
                    <a:cubicBezTo>
                      <a:pt x="2647" y="8677"/>
                      <a:pt x="2710" y="8591"/>
                      <a:pt x="2679" y="8543"/>
                    </a:cubicBezTo>
                    <a:cubicBezTo>
                      <a:pt x="2612" y="8450"/>
                      <a:pt x="2531" y="8369"/>
                      <a:pt x="2460" y="8275"/>
                    </a:cubicBezTo>
                    <a:cubicBezTo>
                      <a:pt x="2388" y="8182"/>
                      <a:pt x="2326" y="8079"/>
                      <a:pt x="2263" y="7976"/>
                    </a:cubicBezTo>
                    <a:cubicBezTo>
                      <a:pt x="2134" y="7758"/>
                      <a:pt x="2027" y="7530"/>
                      <a:pt x="1929" y="7298"/>
                    </a:cubicBezTo>
                    <a:cubicBezTo>
                      <a:pt x="1741" y="6843"/>
                      <a:pt x="1589" y="6374"/>
                      <a:pt x="1415" y="5910"/>
                    </a:cubicBezTo>
                    <a:cubicBezTo>
                      <a:pt x="965" y="4696"/>
                      <a:pt x="643" y="3437"/>
                      <a:pt x="415" y="2160"/>
                    </a:cubicBezTo>
                    <a:cubicBezTo>
                      <a:pt x="353" y="1808"/>
                      <a:pt x="295" y="1451"/>
                      <a:pt x="250" y="1093"/>
                    </a:cubicBezTo>
                    <a:cubicBezTo>
                      <a:pt x="228" y="919"/>
                      <a:pt x="201" y="745"/>
                      <a:pt x="183" y="567"/>
                    </a:cubicBezTo>
                    <a:cubicBezTo>
                      <a:pt x="166" y="388"/>
                      <a:pt x="152" y="205"/>
                      <a:pt x="125" y="27"/>
                    </a:cubicBezTo>
                    <a:cubicBezTo>
                      <a:pt x="122" y="8"/>
                      <a:pt x="112" y="0"/>
                      <a:pt x="10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7" name="Google Shape;717;p44">
                <a:extLst>
                  <a:ext uri="{FF2B5EF4-FFF2-40B4-BE49-F238E27FC236}">
                    <a16:creationId xmlns:a16="http://schemas.microsoft.com/office/drawing/2014/main" id="{7F7FA0C7-9C94-131F-7D09-58A7C0BD9F71}"/>
                  </a:ext>
                </a:extLst>
              </p:cNvPr>
              <p:cNvSpPr/>
              <p:nvPr/>
            </p:nvSpPr>
            <p:spPr>
              <a:xfrm>
                <a:off x="6163725" y="3855025"/>
                <a:ext cx="51625" cy="199375"/>
              </a:xfrm>
              <a:custGeom>
                <a:avLst/>
                <a:gdLst/>
                <a:ahLst/>
                <a:cxnLst/>
                <a:rect l="l" t="t" r="r" b="b"/>
                <a:pathLst>
                  <a:path w="2065" h="7975" extrusionOk="0">
                    <a:moveTo>
                      <a:pt x="181" y="1"/>
                    </a:moveTo>
                    <a:cubicBezTo>
                      <a:pt x="148" y="1"/>
                      <a:pt x="93" y="54"/>
                      <a:pt x="90" y="86"/>
                    </a:cubicBezTo>
                    <a:cubicBezTo>
                      <a:pt x="1" y="1166"/>
                      <a:pt x="77" y="2264"/>
                      <a:pt x="246" y="3336"/>
                    </a:cubicBezTo>
                    <a:cubicBezTo>
                      <a:pt x="407" y="4385"/>
                      <a:pt x="679" y="5438"/>
                      <a:pt x="1094" y="6416"/>
                    </a:cubicBezTo>
                    <a:cubicBezTo>
                      <a:pt x="1326" y="6965"/>
                      <a:pt x="1590" y="7496"/>
                      <a:pt x="1951" y="7964"/>
                    </a:cubicBezTo>
                    <a:cubicBezTo>
                      <a:pt x="1957" y="7972"/>
                      <a:pt x="1965" y="7975"/>
                      <a:pt x="1973" y="7975"/>
                    </a:cubicBezTo>
                    <a:cubicBezTo>
                      <a:pt x="2010" y="7975"/>
                      <a:pt x="2064" y="7912"/>
                      <a:pt x="2050" y="7880"/>
                    </a:cubicBezTo>
                    <a:cubicBezTo>
                      <a:pt x="1831" y="7398"/>
                      <a:pt x="1603" y="6916"/>
                      <a:pt x="1407" y="6420"/>
                    </a:cubicBezTo>
                    <a:cubicBezTo>
                      <a:pt x="1210" y="5925"/>
                      <a:pt x="1041" y="5420"/>
                      <a:pt x="902" y="4907"/>
                    </a:cubicBezTo>
                    <a:cubicBezTo>
                      <a:pt x="621" y="3880"/>
                      <a:pt x="474" y="2831"/>
                      <a:pt x="358" y="1778"/>
                    </a:cubicBezTo>
                    <a:cubicBezTo>
                      <a:pt x="295" y="1193"/>
                      <a:pt x="260" y="613"/>
                      <a:pt x="206" y="28"/>
                    </a:cubicBezTo>
                    <a:cubicBezTo>
                      <a:pt x="204" y="8"/>
                      <a:pt x="194" y="1"/>
                      <a:pt x="18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8" name="Google Shape;718;p44">
                <a:extLst>
                  <a:ext uri="{FF2B5EF4-FFF2-40B4-BE49-F238E27FC236}">
                    <a16:creationId xmlns:a16="http://schemas.microsoft.com/office/drawing/2014/main" id="{4FCEB9F6-368F-7E09-6CB9-280E7CE40B4E}"/>
                  </a:ext>
                </a:extLst>
              </p:cNvPr>
              <p:cNvSpPr/>
              <p:nvPr/>
            </p:nvSpPr>
            <p:spPr>
              <a:xfrm>
                <a:off x="6172325" y="3823975"/>
                <a:ext cx="43450" cy="201875"/>
              </a:xfrm>
              <a:custGeom>
                <a:avLst/>
                <a:gdLst/>
                <a:ahLst/>
                <a:cxnLst/>
                <a:rect l="l" t="t" r="r" b="b"/>
                <a:pathLst>
                  <a:path w="1738" h="8075" extrusionOk="0">
                    <a:moveTo>
                      <a:pt x="387" y="0"/>
                    </a:moveTo>
                    <a:cubicBezTo>
                      <a:pt x="351" y="0"/>
                      <a:pt x="288" y="51"/>
                      <a:pt x="282" y="83"/>
                    </a:cubicBezTo>
                    <a:cubicBezTo>
                      <a:pt x="161" y="596"/>
                      <a:pt x="72" y="1109"/>
                      <a:pt x="36" y="1636"/>
                    </a:cubicBezTo>
                    <a:cubicBezTo>
                      <a:pt x="0" y="2190"/>
                      <a:pt x="9" y="2748"/>
                      <a:pt x="54" y="3301"/>
                    </a:cubicBezTo>
                    <a:cubicBezTo>
                      <a:pt x="143" y="4413"/>
                      <a:pt x="349" y="5528"/>
                      <a:pt x="741" y="6577"/>
                    </a:cubicBezTo>
                    <a:cubicBezTo>
                      <a:pt x="942" y="7104"/>
                      <a:pt x="1201" y="7653"/>
                      <a:pt x="1594" y="8064"/>
                    </a:cubicBezTo>
                    <a:cubicBezTo>
                      <a:pt x="1602" y="8071"/>
                      <a:pt x="1611" y="8075"/>
                      <a:pt x="1621" y="8075"/>
                    </a:cubicBezTo>
                    <a:cubicBezTo>
                      <a:pt x="1670" y="8075"/>
                      <a:pt x="1737" y="7997"/>
                      <a:pt x="1719" y="7957"/>
                    </a:cubicBezTo>
                    <a:cubicBezTo>
                      <a:pt x="1514" y="7484"/>
                      <a:pt x="1286" y="7024"/>
                      <a:pt x="1112" y="6537"/>
                    </a:cubicBezTo>
                    <a:cubicBezTo>
                      <a:pt x="929" y="6024"/>
                      <a:pt x="782" y="5506"/>
                      <a:pt x="670" y="4970"/>
                    </a:cubicBezTo>
                    <a:cubicBezTo>
                      <a:pt x="438" y="3886"/>
                      <a:pt x="371" y="2783"/>
                      <a:pt x="366" y="1681"/>
                    </a:cubicBezTo>
                    <a:cubicBezTo>
                      <a:pt x="362" y="1132"/>
                      <a:pt x="362" y="578"/>
                      <a:pt x="411" y="34"/>
                    </a:cubicBezTo>
                    <a:cubicBezTo>
                      <a:pt x="412" y="10"/>
                      <a:pt x="402" y="0"/>
                      <a:pt x="38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9" name="Google Shape;719;p44">
                <a:extLst>
                  <a:ext uri="{FF2B5EF4-FFF2-40B4-BE49-F238E27FC236}">
                    <a16:creationId xmlns:a16="http://schemas.microsoft.com/office/drawing/2014/main" id="{55B74A82-4E32-189E-E2A6-1A70F045FDCC}"/>
                  </a:ext>
                </a:extLst>
              </p:cNvPr>
              <p:cNvSpPr/>
              <p:nvPr/>
            </p:nvSpPr>
            <p:spPr>
              <a:xfrm>
                <a:off x="6180800" y="3729825"/>
                <a:ext cx="34875" cy="251700"/>
              </a:xfrm>
              <a:custGeom>
                <a:avLst/>
                <a:gdLst/>
                <a:ahLst/>
                <a:cxnLst/>
                <a:rect l="l" t="t" r="r" b="b"/>
                <a:pathLst>
                  <a:path w="1395" h="10068" extrusionOk="0">
                    <a:moveTo>
                      <a:pt x="499" y="0"/>
                    </a:moveTo>
                    <a:cubicBezTo>
                      <a:pt x="468" y="0"/>
                      <a:pt x="419" y="43"/>
                      <a:pt x="416" y="68"/>
                    </a:cubicBezTo>
                    <a:cubicBezTo>
                      <a:pt x="318" y="724"/>
                      <a:pt x="242" y="1385"/>
                      <a:pt x="175" y="2041"/>
                    </a:cubicBezTo>
                    <a:cubicBezTo>
                      <a:pt x="108" y="2715"/>
                      <a:pt x="63" y="3393"/>
                      <a:pt x="41" y="4072"/>
                    </a:cubicBezTo>
                    <a:cubicBezTo>
                      <a:pt x="1" y="5407"/>
                      <a:pt x="45" y="6777"/>
                      <a:pt x="380" y="8076"/>
                    </a:cubicBezTo>
                    <a:cubicBezTo>
                      <a:pt x="469" y="8428"/>
                      <a:pt x="581" y="8768"/>
                      <a:pt x="724" y="9102"/>
                    </a:cubicBezTo>
                    <a:cubicBezTo>
                      <a:pt x="862" y="9437"/>
                      <a:pt x="1032" y="9772"/>
                      <a:pt x="1259" y="10053"/>
                    </a:cubicBezTo>
                    <a:cubicBezTo>
                      <a:pt x="1267" y="10064"/>
                      <a:pt x="1277" y="10068"/>
                      <a:pt x="1288" y="10068"/>
                    </a:cubicBezTo>
                    <a:cubicBezTo>
                      <a:pt x="1333" y="10068"/>
                      <a:pt x="1394" y="9990"/>
                      <a:pt x="1380" y="9951"/>
                    </a:cubicBezTo>
                    <a:cubicBezTo>
                      <a:pt x="1273" y="9638"/>
                      <a:pt x="1148" y="9330"/>
                      <a:pt x="1036" y="9018"/>
                    </a:cubicBezTo>
                    <a:cubicBezTo>
                      <a:pt x="929" y="8705"/>
                      <a:pt x="844" y="8393"/>
                      <a:pt x="764" y="8071"/>
                    </a:cubicBezTo>
                    <a:cubicBezTo>
                      <a:pt x="612" y="7438"/>
                      <a:pt x="518" y="6786"/>
                      <a:pt x="465" y="6134"/>
                    </a:cubicBezTo>
                    <a:cubicBezTo>
                      <a:pt x="362" y="4795"/>
                      <a:pt x="460" y="3465"/>
                      <a:pt x="510" y="2126"/>
                    </a:cubicBezTo>
                    <a:cubicBezTo>
                      <a:pt x="523" y="1769"/>
                      <a:pt x="541" y="1412"/>
                      <a:pt x="536" y="1055"/>
                    </a:cubicBezTo>
                    <a:cubicBezTo>
                      <a:pt x="532" y="711"/>
                      <a:pt x="541" y="372"/>
                      <a:pt x="523" y="28"/>
                    </a:cubicBezTo>
                    <a:cubicBezTo>
                      <a:pt x="522" y="8"/>
                      <a:pt x="512" y="0"/>
                      <a:pt x="49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0" name="Google Shape;720;p44">
                <a:extLst>
                  <a:ext uri="{FF2B5EF4-FFF2-40B4-BE49-F238E27FC236}">
                    <a16:creationId xmlns:a16="http://schemas.microsoft.com/office/drawing/2014/main" id="{3513D13F-E9B9-53C2-FD00-50C22CBA5020}"/>
                  </a:ext>
                </a:extLst>
              </p:cNvPr>
              <p:cNvSpPr/>
              <p:nvPr/>
            </p:nvSpPr>
            <p:spPr>
              <a:xfrm>
                <a:off x="6195300" y="3741575"/>
                <a:ext cx="23850" cy="191500"/>
              </a:xfrm>
              <a:custGeom>
                <a:avLst/>
                <a:gdLst/>
                <a:ahLst/>
                <a:cxnLst/>
                <a:rect l="l" t="t" r="r" b="b"/>
                <a:pathLst>
                  <a:path w="954" h="7660" extrusionOk="0">
                    <a:moveTo>
                      <a:pt x="686" y="1"/>
                    </a:moveTo>
                    <a:cubicBezTo>
                      <a:pt x="660" y="1"/>
                      <a:pt x="618" y="33"/>
                      <a:pt x="612" y="62"/>
                    </a:cubicBezTo>
                    <a:cubicBezTo>
                      <a:pt x="501" y="509"/>
                      <a:pt x="394" y="955"/>
                      <a:pt x="309" y="1410"/>
                    </a:cubicBezTo>
                    <a:cubicBezTo>
                      <a:pt x="211" y="1941"/>
                      <a:pt x="148" y="2482"/>
                      <a:pt x="104" y="3022"/>
                    </a:cubicBezTo>
                    <a:cubicBezTo>
                      <a:pt x="14" y="4093"/>
                      <a:pt x="1" y="5213"/>
                      <a:pt x="233" y="6271"/>
                    </a:cubicBezTo>
                    <a:cubicBezTo>
                      <a:pt x="291" y="6530"/>
                      <a:pt x="362" y="6789"/>
                      <a:pt x="470" y="7035"/>
                    </a:cubicBezTo>
                    <a:cubicBezTo>
                      <a:pt x="559" y="7244"/>
                      <a:pt x="666" y="7499"/>
                      <a:pt x="840" y="7650"/>
                    </a:cubicBezTo>
                    <a:cubicBezTo>
                      <a:pt x="848" y="7657"/>
                      <a:pt x="856" y="7659"/>
                      <a:pt x="865" y="7659"/>
                    </a:cubicBezTo>
                    <a:cubicBezTo>
                      <a:pt x="907" y="7659"/>
                      <a:pt x="954" y="7598"/>
                      <a:pt x="943" y="7561"/>
                    </a:cubicBezTo>
                    <a:cubicBezTo>
                      <a:pt x="880" y="7356"/>
                      <a:pt x="773" y="7164"/>
                      <a:pt x="702" y="6959"/>
                    </a:cubicBezTo>
                    <a:cubicBezTo>
                      <a:pt x="626" y="6735"/>
                      <a:pt x="563" y="6508"/>
                      <a:pt x="514" y="6280"/>
                    </a:cubicBezTo>
                    <a:cubicBezTo>
                      <a:pt x="407" y="5776"/>
                      <a:pt x="358" y="5258"/>
                      <a:pt x="340" y="4745"/>
                    </a:cubicBezTo>
                    <a:cubicBezTo>
                      <a:pt x="300" y="3660"/>
                      <a:pt x="407" y="2580"/>
                      <a:pt x="528" y="1509"/>
                    </a:cubicBezTo>
                    <a:cubicBezTo>
                      <a:pt x="581" y="1018"/>
                      <a:pt x="635" y="526"/>
                      <a:pt x="706" y="35"/>
                    </a:cubicBezTo>
                    <a:cubicBezTo>
                      <a:pt x="709" y="10"/>
                      <a:pt x="700" y="1"/>
                      <a:pt x="68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1" name="Google Shape;721;p44">
                <a:extLst>
                  <a:ext uri="{FF2B5EF4-FFF2-40B4-BE49-F238E27FC236}">
                    <a16:creationId xmlns:a16="http://schemas.microsoft.com/office/drawing/2014/main" id="{4A8FCA5C-63E5-32F3-BFC4-D777044BDA15}"/>
                  </a:ext>
                </a:extLst>
              </p:cNvPr>
              <p:cNvSpPr/>
              <p:nvPr/>
            </p:nvSpPr>
            <p:spPr>
              <a:xfrm>
                <a:off x="6208825" y="3647125"/>
                <a:ext cx="29475" cy="232775"/>
              </a:xfrm>
              <a:custGeom>
                <a:avLst/>
                <a:gdLst/>
                <a:ahLst/>
                <a:cxnLst/>
                <a:rect l="l" t="t" r="r" b="b"/>
                <a:pathLst>
                  <a:path w="1179" h="9311" extrusionOk="0">
                    <a:moveTo>
                      <a:pt x="1150" y="1"/>
                    </a:moveTo>
                    <a:cubicBezTo>
                      <a:pt x="1125" y="1"/>
                      <a:pt x="1087" y="25"/>
                      <a:pt x="1071" y="51"/>
                    </a:cubicBezTo>
                    <a:cubicBezTo>
                      <a:pt x="924" y="314"/>
                      <a:pt x="795" y="604"/>
                      <a:pt x="687" y="890"/>
                    </a:cubicBezTo>
                    <a:cubicBezTo>
                      <a:pt x="571" y="1180"/>
                      <a:pt x="464" y="1475"/>
                      <a:pt x="379" y="1774"/>
                    </a:cubicBezTo>
                    <a:cubicBezTo>
                      <a:pt x="214" y="2372"/>
                      <a:pt x="125" y="2992"/>
                      <a:pt x="85" y="3613"/>
                    </a:cubicBezTo>
                    <a:cubicBezTo>
                      <a:pt x="0" y="4845"/>
                      <a:pt x="85" y="6094"/>
                      <a:pt x="290" y="7313"/>
                    </a:cubicBezTo>
                    <a:cubicBezTo>
                      <a:pt x="402" y="7978"/>
                      <a:pt x="540" y="8634"/>
                      <a:pt x="728" y="9281"/>
                    </a:cubicBezTo>
                    <a:cubicBezTo>
                      <a:pt x="734" y="9302"/>
                      <a:pt x="748" y="9310"/>
                      <a:pt x="764" y="9310"/>
                    </a:cubicBezTo>
                    <a:cubicBezTo>
                      <a:pt x="818" y="9310"/>
                      <a:pt x="904" y="9226"/>
                      <a:pt x="897" y="9179"/>
                    </a:cubicBezTo>
                    <a:cubicBezTo>
                      <a:pt x="732" y="7974"/>
                      <a:pt x="536" y="6768"/>
                      <a:pt x="464" y="5554"/>
                    </a:cubicBezTo>
                    <a:cubicBezTo>
                      <a:pt x="397" y="4354"/>
                      <a:pt x="420" y="3135"/>
                      <a:pt x="643" y="1952"/>
                    </a:cubicBezTo>
                    <a:cubicBezTo>
                      <a:pt x="701" y="1631"/>
                      <a:pt x="759" y="1309"/>
                      <a:pt x="848" y="992"/>
                    </a:cubicBezTo>
                    <a:cubicBezTo>
                      <a:pt x="937" y="671"/>
                      <a:pt x="1049" y="363"/>
                      <a:pt x="1165" y="51"/>
                    </a:cubicBezTo>
                    <a:cubicBezTo>
                      <a:pt x="1178" y="14"/>
                      <a:pt x="1168" y="1"/>
                      <a:pt x="115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2" name="Google Shape;722;p44">
                <a:extLst>
                  <a:ext uri="{FF2B5EF4-FFF2-40B4-BE49-F238E27FC236}">
                    <a16:creationId xmlns:a16="http://schemas.microsoft.com/office/drawing/2014/main" id="{A57452E9-924A-188E-F62F-6FAD1C20463E}"/>
                  </a:ext>
                </a:extLst>
              </p:cNvPr>
              <p:cNvSpPr/>
              <p:nvPr/>
            </p:nvSpPr>
            <p:spPr>
              <a:xfrm>
                <a:off x="6150700" y="4011200"/>
                <a:ext cx="58200" cy="183400"/>
              </a:xfrm>
              <a:custGeom>
                <a:avLst/>
                <a:gdLst/>
                <a:ahLst/>
                <a:cxnLst/>
                <a:rect l="l" t="t" r="r" b="b"/>
                <a:pathLst>
                  <a:path w="2328" h="7336" extrusionOk="0">
                    <a:moveTo>
                      <a:pt x="83" y="0"/>
                    </a:moveTo>
                    <a:cubicBezTo>
                      <a:pt x="54" y="0"/>
                      <a:pt x="1" y="48"/>
                      <a:pt x="4" y="75"/>
                    </a:cubicBezTo>
                    <a:cubicBezTo>
                      <a:pt x="147" y="2075"/>
                      <a:pt x="709" y="4025"/>
                      <a:pt x="1504" y="5860"/>
                    </a:cubicBezTo>
                    <a:cubicBezTo>
                      <a:pt x="1722" y="6364"/>
                      <a:pt x="1946" y="6873"/>
                      <a:pt x="2258" y="7328"/>
                    </a:cubicBezTo>
                    <a:cubicBezTo>
                      <a:pt x="2261" y="7333"/>
                      <a:pt x="2266" y="7335"/>
                      <a:pt x="2271" y="7335"/>
                    </a:cubicBezTo>
                    <a:cubicBezTo>
                      <a:pt x="2293" y="7335"/>
                      <a:pt x="2328" y="7292"/>
                      <a:pt x="2321" y="7270"/>
                    </a:cubicBezTo>
                    <a:cubicBezTo>
                      <a:pt x="2178" y="6779"/>
                      <a:pt x="1977" y="6315"/>
                      <a:pt x="1794" y="5837"/>
                    </a:cubicBezTo>
                    <a:cubicBezTo>
                      <a:pt x="1615" y="5378"/>
                      <a:pt x="1437" y="4922"/>
                      <a:pt x="1276" y="4463"/>
                    </a:cubicBezTo>
                    <a:cubicBezTo>
                      <a:pt x="950" y="3530"/>
                      <a:pt x="691" y="2583"/>
                      <a:pt x="437" y="1633"/>
                    </a:cubicBezTo>
                    <a:cubicBezTo>
                      <a:pt x="294" y="1101"/>
                      <a:pt x="196" y="557"/>
                      <a:pt x="102" y="17"/>
                    </a:cubicBezTo>
                    <a:cubicBezTo>
                      <a:pt x="100" y="5"/>
                      <a:pt x="93" y="0"/>
                      <a:pt x="8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3" name="Google Shape;723;p44">
                <a:extLst>
                  <a:ext uri="{FF2B5EF4-FFF2-40B4-BE49-F238E27FC236}">
                    <a16:creationId xmlns:a16="http://schemas.microsoft.com/office/drawing/2014/main" id="{5EF4FA49-A1F6-CE08-2504-8716F84482ED}"/>
                  </a:ext>
                </a:extLst>
              </p:cNvPr>
              <p:cNvSpPr/>
              <p:nvPr/>
            </p:nvSpPr>
            <p:spPr>
              <a:xfrm>
                <a:off x="6137125" y="4051925"/>
                <a:ext cx="25700" cy="162150"/>
              </a:xfrm>
              <a:custGeom>
                <a:avLst/>
                <a:gdLst/>
                <a:ahLst/>
                <a:cxnLst/>
                <a:rect l="l" t="t" r="r" b="b"/>
                <a:pathLst>
                  <a:path w="1028" h="6486" extrusionOk="0">
                    <a:moveTo>
                      <a:pt x="1007" y="0"/>
                    </a:moveTo>
                    <a:cubicBezTo>
                      <a:pt x="984" y="0"/>
                      <a:pt x="946" y="29"/>
                      <a:pt x="940" y="53"/>
                    </a:cubicBezTo>
                    <a:cubicBezTo>
                      <a:pt x="712" y="910"/>
                      <a:pt x="516" y="1776"/>
                      <a:pt x="382" y="2655"/>
                    </a:cubicBezTo>
                    <a:cubicBezTo>
                      <a:pt x="248" y="3485"/>
                      <a:pt x="132" y="4329"/>
                      <a:pt x="118" y="5173"/>
                    </a:cubicBezTo>
                    <a:cubicBezTo>
                      <a:pt x="114" y="5592"/>
                      <a:pt x="123" y="6043"/>
                      <a:pt x="7" y="6449"/>
                    </a:cubicBezTo>
                    <a:cubicBezTo>
                      <a:pt x="0" y="6476"/>
                      <a:pt x="10" y="6486"/>
                      <a:pt x="26" y="6486"/>
                    </a:cubicBezTo>
                    <a:cubicBezTo>
                      <a:pt x="51" y="6486"/>
                      <a:pt x="92" y="6460"/>
                      <a:pt x="101" y="6440"/>
                    </a:cubicBezTo>
                    <a:cubicBezTo>
                      <a:pt x="266" y="6079"/>
                      <a:pt x="324" y="5695"/>
                      <a:pt x="351" y="5302"/>
                    </a:cubicBezTo>
                    <a:cubicBezTo>
                      <a:pt x="382" y="4896"/>
                      <a:pt x="395" y="4485"/>
                      <a:pt x="440" y="4079"/>
                    </a:cubicBezTo>
                    <a:cubicBezTo>
                      <a:pt x="542" y="3209"/>
                      <a:pt x="672" y="2347"/>
                      <a:pt x="806" y="1481"/>
                    </a:cubicBezTo>
                    <a:cubicBezTo>
                      <a:pt x="882" y="999"/>
                      <a:pt x="949" y="513"/>
                      <a:pt x="1025" y="30"/>
                    </a:cubicBezTo>
                    <a:cubicBezTo>
                      <a:pt x="1028" y="9"/>
                      <a:pt x="1019" y="0"/>
                      <a:pt x="100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4" name="Google Shape;724;p44">
                <a:extLst>
                  <a:ext uri="{FF2B5EF4-FFF2-40B4-BE49-F238E27FC236}">
                    <a16:creationId xmlns:a16="http://schemas.microsoft.com/office/drawing/2014/main" id="{E6AB009A-F898-8333-BB13-41D86AD27BB1}"/>
                  </a:ext>
                </a:extLst>
              </p:cNvPr>
              <p:cNvSpPr/>
              <p:nvPr/>
            </p:nvSpPr>
            <p:spPr>
              <a:xfrm>
                <a:off x="6121425" y="4059425"/>
                <a:ext cx="32025" cy="139100"/>
              </a:xfrm>
              <a:custGeom>
                <a:avLst/>
                <a:gdLst/>
                <a:ahLst/>
                <a:cxnLst/>
                <a:rect l="l" t="t" r="r" b="b"/>
                <a:pathLst>
                  <a:path w="1281" h="5564" extrusionOk="0">
                    <a:moveTo>
                      <a:pt x="1253" y="0"/>
                    </a:moveTo>
                    <a:cubicBezTo>
                      <a:pt x="1227" y="0"/>
                      <a:pt x="1188" y="26"/>
                      <a:pt x="1179" y="47"/>
                    </a:cubicBezTo>
                    <a:cubicBezTo>
                      <a:pt x="644" y="1418"/>
                      <a:pt x="215" y="2859"/>
                      <a:pt x="50" y="4328"/>
                    </a:cubicBezTo>
                    <a:cubicBezTo>
                      <a:pt x="5" y="4730"/>
                      <a:pt x="1" y="5136"/>
                      <a:pt x="28" y="5542"/>
                    </a:cubicBezTo>
                    <a:cubicBezTo>
                      <a:pt x="29" y="5557"/>
                      <a:pt x="36" y="5563"/>
                      <a:pt x="45" y="5563"/>
                    </a:cubicBezTo>
                    <a:cubicBezTo>
                      <a:pt x="69" y="5563"/>
                      <a:pt x="108" y="5524"/>
                      <a:pt x="108" y="5502"/>
                    </a:cubicBezTo>
                    <a:cubicBezTo>
                      <a:pt x="157" y="4761"/>
                      <a:pt x="273" y="4020"/>
                      <a:pt x="425" y="3292"/>
                    </a:cubicBezTo>
                    <a:cubicBezTo>
                      <a:pt x="572" y="2578"/>
                      <a:pt x="782" y="1877"/>
                      <a:pt x="974" y="1172"/>
                    </a:cubicBezTo>
                    <a:cubicBezTo>
                      <a:pt x="1077" y="793"/>
                      <a:pt x="1184" y="418"/>
                      <a:pt x="1273" y="38"/>
                    </a:cubicBezTo>
                    <a:cubicBezTo>
                      <a:pt x="1280" y="11"/>
                      <a:pt x="1269" y="0"/>
                      <a:pt x="125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5" name="Google Shape;725;p44">
                <a:extLst>
                  <a:ext uri="{FF2B5EF4-FFF2-40B4-BE49-F238E27FC236}">
                    <a16:creationId xmlns:a16="http://schemas.microsoft.com/office/drawing/2014/main" id="{88C52AC3-3F25-822B-BEDE-9BC8D25C2FF3}"/>
                  </a:ext>
                </a:extLst>
              </p:cNvPr>
              <p:cNvSpPr/>
              <p:nvPr/>
            </p:nvSpPr>
            <p:spPr>
              <a:xfrm>
                <a:off x="6097675" y="4011325"/>
                <a:ext cx="67425" cy="158175"/>
              </a:xfrm>
              <a:custGeom>
                <a:avLst/>
                <a:gdLst/>
                <a:ahLst/>
                <a:cxnLst/>
                <a:rect l="l" t="t" r="r" b="b"/>
                <a:pathLst>
                  <a:path w="2697" h="6327" extrusionOk="0">
                    <a:moveTo>
                      <a:pt x="2662" y="1"/>
                    </a:moveTo>
                    <a:cubicBezTo>
                      <a:pt x="2642" y="1"/>
                      <a:pt x="2614" y="14"/>
                      <a:pt x="2598" y="34"/>
                    </a:cubicBezTo>
                    <a:cubicBezTo>
                      <a:pt x="2348" y="391"/>
                      <a:pt x="2120" y="766"/>
                      <a:pt x="1893" y="1132"/>
                    </a:cubicBezTo>
                    <a:cubicBezTo>
                      <a:pt x="1643" y="1529"/>
                      <a:pt x="1415" y="1940"/>
                      <a:pt x="1205" y="2355"/>
                    </a:cubicBezTo>
                    <a:cubicBezTo>
                      <a:pt x="786" y="3181"/>
                      <a:pt x="406" y="4038"/>
                      <a:pt x="179" y="4935"/>
                    </a:cubicBezTo>
                    <a:cubicBezTo>
                      <a:pt x="67" y="5382"/>
                      <a:pt x="0" y="5850"/>
                      <a:pt x="58" y="6306"/>
                    </a:cubicBezTo>
                    <a:cubicBezTo>
                      <a:pt x="60" y="6321"/>
                      <a:pt x="67" y="6327"/>
                      <a:pt x="76" y="6327"/>
                    </a:cubicBezTo>
                    <a:cubicBezTo>
                      <a:pt x="96" y="6327"/>
                      <a:pt x="127" y="6297"/>
                      <a:pt x="130" y="6279"/>
                    </a:cubicBezTo>
                    <a:cubicBezTo>
                      <a:pt x="290" y="5408"/>
                      <a:pt x="527" y="4569"/>
                      <a:pt x="862" y="3748"/>
                    </a:cubicBezTo>
                    <a:cubicBezTo>
                      <a:pt x="1210" y="2900"/>
                      <a:pt x="1652" y="2105"/>
                      <a:pt x="2067" y="1293"/>
                    </a:cubicBezTo>
                    <a:cubicBezTo>
                      <a:pt x="2174" y="1083"/>
                      <a:pt x="2277" y="869"/>
                      <a:pt x="2384" y="659"/>
                    </a:cubicBezTo>
                    <a:cubicBezTo>
                      <a:pt x="2486" y="458"/>
                      <a:pt x="2594" y="257"/>
                      <a:pt x="2683" y="48"/>
                    </a:cubicBezTo>
                    <a:cubicBezTo>
                      <a:pt x="2696" y="14"/>
                      <a:pt x="2683" y="1"/>
                      <a:pt x="266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6" name="Google Shape;726;p44">
                <a:extLst>
                  <a:ext uri="{FF2B5EF4-FFF2-40B4-BE49-F238E27FC236}">
                    <a16:creationId xmlns:a16="http://schemas.microsoft.com/office/drawing/2014/main" id="{5A6C0ED8-8A66-A772-079C-2F92753CFEA6}"/>
                  </a:ext>
                </a:extLst>
              </p:cNvPr>
              <p:cNvSpPr/>
              <p:nvPr/>
            </p:nvSpPr>
            <p:spPr>
              <a:xfrm>
                <a:off x="6085500" y="3997875"/>
                <a:ext cx="70100" cy="142725"/>
              </a:xfrm>
              <a:custGeom>
                <a:avLst/>
                <a:gdLst/>
                <a:ahLst/>
                <a:cxnLst/>
                <a:rect l="l" t="t" r="r" b="b"/>
                <a:pathLst>
                  <a:path w="2804" h="5709" extrusionOk="0">
                    <a:moveTo>
                      <a:pt x="2758" y="0"/>
                    </a:moveTo>
                    <a:cubicBezTo>
                      <a:pt x="2743" y="0"/>
                      <a:pt x="2726" y="6"/>
                      <a:pt x="2710" y="19"/>
                    </a:cubicBezTo>
                    <a:cubicBezTo>
                      <a:pt x="2572" y="144"/>
                      <a:pt x="2447" y="295"/>
                      <a:pt x="2326" y="438"/>
                    </a:cubicBezTo>
                    <a:cubicBezTo>
                      <a:pt x="2197" y="594"/>
                      <a:pt x="2072" y="751"/>
                      <a:pt x="1956" y="916"/>
                    </a:cubicBezTo>
                    <a:cubicBezTo>
                      <a:pt x="1710" y="1268"/>
                      <a:pt x="1509" y="1648"/>
                      <a:pt x="1317" y="2027"/>
                    </a:cubicBezTo>
                    <a:cubicBezTo>
                      <a:pt x="925" y="2795"/>
                      <a:pt x="608" y="3607"/>
                      <a:pt x="344" y="4424"/>
                    </a:cubicBezTo>
                    <a:cubicBezTo>
                      <a:pt x="210" y="4839"/>
                      <a:pt x="94" y="5255"/>
                      <a:pt x="5" y="5683"/>
                    </a:cubicBezTo>
                    <a:cubicBezTo>
                      <a:pt x="0" y="5702"/>
                      <a:pt x="7" y="5709"/>
                      <a:pt x="19" y="5709"/>
                    </a:cubicBezTo>
                    <a:cubicBezTo>
                      <a:pt x="38" y="5709"/>
                      <a:pt x="68" y="5691"/>
                      <a:pt x="77" y="5674"/>
                    </a:cubicBezTo>
                    <a:cubicBezTo>
                      <a:pt x="376" y="4911"/>
                      <a:pt x="657" y="4143"/>
                      <a:pt x="969" y="3389"/>
                    </a:cubicBezTo>
                    <a:cubicBezTo>
                      <a:pt x="1291" y="2608"/>
                      <a:pt x="1661" y="1849"/>
                      <a:pt x="2085" y="1126"/>
                    </a:cubicBezTo>
                    <a:cubicBezTo>
                      <a:pt x="2192" y="943"/>
                      <a:pt x="2299" y="755"/>
                      <a:pt x="2411" y="581"/>
                    </a:cubicBezTo>
                    <a:cubicBezTo>
                      <a:pt x="2527" y="403"/>
                      <a:pt x="2657" y="233"/>
                      <a:pt x="2777" y="59"/>
                    </a:cubicBezTo>
                    <a:cubicBezTo>
                      <a:pt x="2803" y="21"/>
                      <a:pt x="2786" y="0"/>
                      <a:pt x="275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7" name="Google Shape;727;p44">
                <a:extLst>
                  <a:ext uri="{FF2B5EF4-FFF2-40B4-BE49-F238E27FC236}">
                    <a16:creationId xmlns:a16="http://schemas.microsoft.com/office/drawing/2014/main" id="{4186C57B-982F-ECF3-2780-9D922DE9394E}"/>
                  </a:ext>
                </a:extLst>
              </p:cNvPr>
              <p:cNvSpPr/>
              <p:nvPr/>
            </p:nvSpPr>
            <p:spPr>
              <a:xfrm>
                <a:off x="6073125" y="3953350"/>
                <a:ext cx="82675" cy="177900"/>
              </a:xfrm>
              <a:custGeom>
                <a:avLst/>
                <a:gdLst/>
                <a:ahLst/>
                <a:cxnLst/>
                <a:rect l="l" t="t" r="r" b="b"/>
                <a:pathLst>
                  <a:path w="3307" h="7116" extrusionOk="0">
                    <a:moveTo>
                      <a:pt x="3258" y="1"/>
                    </a:moveTo>
                    <a:cubicBezTo>
                      <a:pt x="3239" y="1"/>
                      <a:pt x="3218" y="9"/>
                      <a:pt x="3205" y="23"/>
                    </a:cubicBezTo>
                    <a:cubicBezTo>
                      <a:pt x="2866" y="385"/>
                      <a:pt x="2567" y="786"/>
                      <a:pt x="2290" y="1188"/>
                    </a:cubicBezTo>
                    <a:cubicBezTo>
                      <a:pt x="1982" y="1634"/>
                      <a:pt x="1705" y="2099"/>
                      <a:pt x="1446" y="2567"/>
                    </a:cubicBezTo>
                    <a:cubicBezTo>
                      <a:pt x="929" y="3496"/>
                      <a:pt x="478" y="4482"/>
                      <a:pt x="210" y="5509"/>
                    </a:cubicBezTo>
                    <a:cubicBezTo>
                      <a:pt x="76" y="6027"/>
                      <a:pt x="0" y="6558"/>
                      <a:pt x="23" y="7089"/>
                    </a:cubicBezTo>
                    <a:cubicBezTo>
                      <a:pt x="24" y="7108"/>
                      <a:pt x="32" y="7116"/>
                      <a:pt x="44" y="7116"/>
                    </a:cubicBezTo>
                    <a:cubicBezTo>
                      <a:pt x="73" y="7116"/>
                      <a:pt x="121" y="7070"/>
                      <a:pt x="121" y="7044"/>
                    </a:cubicBezTo>
                    <a:cubicBezTo>
                      <a:pt x="228" y="6058"/>
                      <a:pt x="545" y="5089"/>
                      <a:pt x="938" y="4183"/>
                    </a:cubicBezTo>
                    <a:cubicBezTo>
                      <a:pt x="1353" y="3215"/>
                      <a:pt x="1884" y="2309"/>
                      <a:pt x="2437" y="1411"/>
                    </a:cubicBezTo>
                    <a:cubicBezTo>
                      <a:pt x="2719" y="960"/>
                      <a:pt x="3018" y="514"/>
                      <a:pt x="3285" y="54"/>
                    </a:cubicBezTo>
                    <a:cubicBezTo>
                      <a:pt x="3307" y="17"/>
                      <a:pt x="3285" y="1"/>
                      <a:pt x="325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8" name="Google Shape;728;p44">
                <a:extLst>
                  <a:ext uri="{FF2B5EF4-FFF2-40B4-BE49-F238E27FC236}">
                    <a16:creationId xmlns:a16="http://schemas.microsoft.com/office/drawing/2014/main" id="{2F97A4C4-3FD3-57A3-7040-365A2AEB2977}"/>
                  </a:ext>
                </a:extLst>
              </p:cNvPr>
              <p:cNvSpPr/>
              <p:nvPr/>
            </p:nvSpPr>
            <p:spPr>
              <a:xfrm>
                <a:off x="6078050" y="3924875"/>
                <a:ext cx="71450" cy="138425"/>
              </a:xfrm>
              <a:custGeom>
                <a:avLst/>
                <a:gdLst/>
                <a:ahLst/>
                <a:cxnLst/>
                <a:rect l="l" t="t" r="r" b="b"/>
                <a:pathLst>
                  <a:path w="2858" h="5537" extrusionOk="0">
                    <a:moveTo>
                      <a:pt x="2824" y="0"/>
                    </a:moveTo>
                    <a:cubicBezTo>
                      <a:pt x="2809" y="0"/>
                      <a:pt x="2789" y="9"/>
                      <a:pt x="2776" y="28"/>
                    </a:cubicBezTo>
                    <a:cubicBezTo>
                      <a:pt x="2276" y="680"/>
                      <a:pt x="1803" y="1341"/>
                      <a:pt x="1383" y="2046"/>
                    </a:cubicBezTo>
                    <a:cubicBezTo>
                      <a:pt x="968" y="2751"/>
                      <a:pt x="602" y="3483"/>
                      <a:pt x="325" y="4251"/>
                    </a:cubicBezTo>
                    <a:cubicBezTo>
                      <a:pt x="178" y="4662"/>
                      <a:pt x="67" y="5086"/>
                      <a:pt x="4" y="5514"/>
                    </a:cubicBezTo>
                    <a:cubicBezTo>
                      <a:pt x="1" y="5530"/>
                      <a:pt x="6" y="5537"/>
                      <a:pt x="15" y="5537"/>
                    </a:cubicBezTo>
                    <a:cubicBezTo>
                      <a:pt x="30" y="5537"/>
                      <a:pt x="55" y="5518"/>
                      <a:pt x="58" y="5501"/>
                    </a:cubicBezTo>
                    <a:cubicBezTo>
                      <a:pt x="455" y="3930"/>
                      <a:pt x="1254" y="2524"/>
                      <a:pt x="2115" y="1167"/>
                    </a:cubicBezTo>
                    <a:cubicBezTo>
                      <a:pt x="2356" y="792"/>
                      <a:pt x="2589" y="417"/>
                      <a:pt x="2834" y="51"/>
                    </a:cubicBezTo>
                    <a:cubicBezTo>
                      <a:pt x="2857" y="17"/>
                      <a:pt x="2845" y="0"/>
                      <a:pt x="282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9" name="Google Shape;729;p44">
                <a:extLst>
                  <a:ext uri="{FF2B5EF4-FFF2-40B4-BE49-F238E27FC236}">
                    <a16:creationId xmlns:a16="http://schemas.microsoft.com/office/drawing/2014/main" id="{268BD2F6-82AD-3A9E-DB9A-E0A5CCB02603}"/>
                  </a:ext>
                </a:extLst>
              </p:cNvPr>
              <p:cNvSpPr/>
              <p:nvPr/>
            </p:nvSpPr>
            <p:spPr>
              <a:xfrm>
                <a:off x="6064025" y="3893950"/>
                <a:ext cx="87400" cy="144725"/>
              </a:xfrm>
              <a:custGeom>
                <a:avLst/>
                <a:gdLst/>
                <a:ahLst/>
                <a:cxnLst/>
                <a:rect l="l" t="t" r="r" b="b"/>
                <a:pathLst>
                  <a:path w="3496" h="5789" extrusionOk="0">
                    <a:moveTo>
                      <a:pt x="3460" y="0"/>
                    </a:moveTo>
                    <a:cubicBezTo>
                      <a:pt x="3448" y="0"/>
                      <a:pt x="3434" y="6"/>
                      <a:pt x="3422" y="20"/>
                    </a:cubicBezTo>
                    <a:cubicBezTo>
                      <a:pt x="3132" y="337"/>
                      <a:pt x="2859" y="681"/>
                      <a:pt x="2601" y="1024"/>
                    </a:cubicBezTo>
                    <a:cubicBezTo>
                      <a:pt x="2333" y="1381"/>
                      <a:pt x="2074" y="1743"/>
                      <a:pt x="1824" y="2118"/>
                    </a:cubicBezTo>
                    <a:cubicBezTo>
                      <a:pt x="1337" y="2859"/>
                      <a:pt x="873" y="3627"/>
                      <a:pt x="503" y="4435"/>
                    </a:cubicBezTo>
                    <a:cubicBezTo>
                      <a:pt x="306" y="4863"/>
                      <a:pt x="137" y="5300"/>
                      <a:pt x="7" y="5756"/>
                    </a:cubicBezTo>
                    <a:cubicBezTo>
                      <a:pt x="0" y="5780"/>
                      <a:pt x="9" y="5789"/>
                      <a:pt x="24" y="5789"/>
                    </a:cubicBezTo>
                    <a:cubicBezTo>
                      <a:pt x="47" y="5789"/>
                      <a:pt x="85" y="5766"/>
                      <a:pt x="96" y="5747"/>
                    </a:cubicBezTo>
                    <a:cubicBezTo>
                      <a:pt x="418" y="4948"/>
                      <a:pt x="802" y="4171"/>
                      <a:pt x="1235" y="3430"/>
                    </a:cubicBezTo>
                    <a:cubicBezTo>
                      <a:pt x="1672" y="2671"/>
                      <a:pt x="2168" y="1948"/>
                      <a:pt x="2667" y="1225"/>
                    </a:cubicBezTo>
                    <a:cubicBezTo>
                      <a:pt x="2935" y="832"/>
                      <a:pt x="3217" y="449"/>
                      <a:pt x="3475" y="51"/>
                    </a:cubicBezTo>
                    <a:cubicBezTo>
                      <a:pt x="3496" y="22"/>
                      <a:pt x="3482" y="0"/>
                      <a:pt x="346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0" name="Google Shape;730;p44">
                <a:extLst>
                  <a:ext uri="{FF2B5EF4-FFF2-40B4-BE49-F238E27FC236}">
                    <a16:creationId xmlns:a16="http://schemas.microsoft.com/office/drawing/2014/main" id="{80532B1E-4694-1312-EB2C-38958913FA16}"/>
                  </a:ext>
                </a:extLst>
              </p:cNvPr>
              <p:cNvSpPr/>
              <p:nvPr/>
            </p:nvSpPr>
            <p:spPr>
              <a:xfrm>
                <a:off x="6072100" y="3849750"/>
                <a:ext cx="94700" cy="124950"/>
              </a:xfrm>
              <a:custGeom>
                <a:avLst/>
                <a:gdLst/>
                <a:ahLst/>
                <a:cxnLst/>
                <a:rect l="l" t="t" r="r" b="b"/>
                <a:pathLst>
                  <a:path w="3788" h="4998" extrusionOk="0">
                    <a:moveTo>
                      <a:pt x="3753" y="0"/>
                    </a:moveTo>
                    <a:cubicBezTo>
                      <a:pt x="3741" y="0"/>
                      <a:pt x="3727" y="5"/>
                      <a:pt x="3715" y="16"/>
                    </a:cubicBezTo>
                    <a:cubicBezTo>
                      <a:pt x="3407" y="293"/>
                      <a:pt x="3121" y="605"/>
                      <a:pt x="2844" y="913"/>
                    </a:cubicBezTo>
                    <a:cubicBezTo>
                      <a:pt x="2581" y="1212"/>
                      <a:pt x="2327" y="1511"/>
                      <a:pt x="2077" y="1824"/>
                    </a:cubicBezTo>
                    <a:cubicBezTo>
                      <a:pt x="1577" y="2453"/>
                      <a:pt x="1104" y="3105"/>
                      <a:pt x="680" y="3788"/>
                    </a:cubicBezTo>
                    <a:cubicBezTo>
                      <a:pt x="443" y="4172"/>
                      <a:pt x="220" y="4569"/>
                      <a:pt x="10" y="4971"/>
                    </a:cubicBezTo>
                    <a:cubicBezTo>
                      <a:pt x="0" y="4990"/>
                      <a:pt x="7" y="4998"/>
                      <a:pt x="18" y="4998"/>
                    </a:cubicBezTo>
                    <a:cubicBezTo>
                      <a:pt x="33" y="4998"/>
                      <a:pt x="56" y="4986"/>
                      <a:pt x="64" y="4971"/>
                    </a:cubicBezTo>
                    <a:cubicBezTo>
                      <a:pt x="858" y="3573"/>
                      <a:pt x="1818" y="2288"/>
                      <a:pt x="2871" y="1078"/>
                    </a:cubicBezTo>
                    <a:cubicBezTo>
                      <a:pt x="3170" y="735"/>
                      <a:pt x="3483" y="404"/>
                      <a:pt x="3764" y="47"/>
                    </a:cubicBezTo>
                    <a:cubicBezTo>
                      <a:pt x="3787" y="18"/>
                      <a:pt x="3774" y="0"/>
                      <a:pt x="375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1" name="Google Shape;731;p44">
                <a:extLst>
                  <a:ext uri="{FF2B5EF4-FFF2-40B4-BE49-F238E27FC236}">
                    <a16:creationId xmlns:a16="http://schemas.microsoft.com/office/drawing/2014/main" id="{B9200231-EF97-084C-3ACE-56B3212FF867}"/>
                  </a:ext>
                </a:extLst>
              </p:cNvPr>
              <p:cNvSpPr/>
              <p:nvPr/>
            </p:nvSpPr>
            <p:spPr>
              <a:xfrm>
                <a:off x="6081675" y="3818825"/>
                <a:ext cx="90675" cy="109725"/>
              </a:xfrm>
              <a:custGeom>
                <a:avLst/>
                <a:gdLst/>
                <a:ahLst/>
                <a:cxnLst/>
                <a:rect l="l" t="t" r="r" b="b"/>
                <a:pathLst>
                  <a:path w="3627" h="4389" extrusionOk="0">
                    <a:moveTo>
                      <a:pt x="3605" y="1"/>
                    </a:moveTo>
                    <a:cubicBezTo>
                      <a:pt x="3600" y="1"/>
                      <a:pt x="3594" y="3"/>
                      <a:pt x="3586" y="8"/>
                    </a:cubicBezTo>
                    <a:cubicBezTo>
                      <a:pt x="2948" y="387"/>
                      <a:pt x="2390" y="896"/>
                      <a:pt x="1895" y="1449"/>
                    </a:cubicBezTo>
                    <a:cubicBezTo>
                      <a:pt x="1386" y="2016"/>
                      <a:pt x="921" y="2632"/>
                      <a:pt x="529" y="3293"/>
                    </a:cubicBezTo>
                    <a:cubicBezTo>
                      <a:pt x="328" y="3628"/>
                      <a:pt x="118" y="3985"/>
                      <a:pt x="6" y="4364"/>
                    </a:cubicBezTo>
                    <a:cubicBezTo>
                      <a:pt x="1" y="4382"/>
                      <a:pt x="7" y="4389"/>
                      <a:pt x="18" y="4389"/>
                    </a:cubicBezTo>
                    <a:cubicBezTo>
                      <a:pt x="33" y="4389"/>
                      <a:pt x="56" y="4375"/>
                      <a:pt x="64" y="4364"/>
                    </a:cubicBezTo>
                    <a:cubicBezTo>
                      <a:pt x="265" y="4065"/>
                      <a:pt x="435" y="3748"/>
                      <a:pt x="627" y="3445"/>
                    </a:cubicBezTo>
                    <a:cubicBezTo>
                      <a:pt x="823" y="3132"/>
                      <a:pt x="1037" y="2824"/>
                      <a:pt x="1256" y="2530"/>
                    </a:cubicBezTo>
                    <a:cubicBezTo>
                      <a:pt x="1694" y="1940"/>
                      <a:pt x="2185" y="1405"/>
                      <a:pt x="2711" y="896"/>
                    </a:cubicBezTo>
                    <a:cubicBezTo>
                      <a:pt x="2854" y="753"/>
                      <a:pt x="3002" y="615"/>
                      <a:pt x="3144" y="476"/>
                    </a:cubicBezTo>
                    <a:cubicBezTo>
                      <a:pt x="3292" y="333"/>
                      <a:pt x="3452" y="200"/>
                      <a:pt x="3604" y="61"/>
                    </a:cubicBezTo>
                    <a:cubicBezTo>
                      <a:pt x="3626" y="43"/>
                      <a:pt x="3627" y="1"/>
                      <a:pt x="360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2" name="Google Shape;732;p44">
                <a:extLst>
                  <a:ext uri="{FF2B5EF4-FFF2-40B4-BE49-F238E27FC236}">
                    <a16:creationId xmlns:a16="http://schemas.microsoft.com/office/drawing/2014/main" id="{F2C36B5E-C861-8B14-1433-5E8B67F66C11}"/>
                  </a:ext>
                </a:extLst>
              </p:cNvPr>
              <p:cNvSpPr/>
              <p:nvPr/>
            </p:nvSpPr>
            <p:spPr>
              <a:xfrm>
                <a:off x="6071750" y="3784025"/>
                <a:ext cx="116150" cy="115750"/>
              </a:xfrm>
              <a:custGeom>
                <a:avLst/>
                <a:gdLst/>
                <a:ahLst/>
                <a:cxnLst/>
                <a:rect l="l" t="t" r="r" b="b"/>
                <a:pathLst>
                  <a:path w="4646" h="4630" extrusionOk="0">
                    <a:moveTo>
                      <a:pt x="4615" y="0"/>
                    </a:moveTo>
                    <a:cubicBezTo>
                      <a:pt x="4608" y="0"/>
                      <a:pt x="4598" y="3"/>
                      <a:pt x="4586" y="11"/>
                    </a:cubicBezTo>
                    <a:cubicBezTo>
                      <a:pt x="4416" y="136"/>
                      <a:pt x="4256" y="279"/>
                      <a:pt x="4095" y="418"/>
                    </a:cubicBezTo>
                    <a:cubicBezTo>
                      <a:pt x="3934" y="551"/>
                      <a:pt x="3773" y="690"/>
                      <a:pt x="3617" y="828"/>
                    </a:cubicBezTo>
                    <a:cubicBezTo>
                      <a:pt x="3296" y="1109"/>
                      <a:pt x="2988" y="1404"/>
                      <a:pt x="2684" y="1699"/>
                    </a:cubicBezTo>
                    <a:cubicBezTo>
                      <a:pt x="2077" y="2283"/>
                      <a:pt x="1484" y="2881"/>
                      <a:pt x="917" y="3506"/>
                    </a:cubicBezTo>
                    <a:cubicBezTo>
                      <a:pt x="600" y="3850"/>
                      <a:pt x="296" y="4203"/>
                      <a:pt x="24" y="4582"/>
                    </a:cubicBezTo>
                    <a:cubicBezTo>
                      <a:pt x="1" y="4611"/>
                      <a:pt x="14" y="4629"/>
                      <a:pt x="35" y="4629"/>
                    </a:cubicBezTo>
                    <a:cubicBezTo>
                      <a:pt x="47" y="4629"/>
                      <a:pt x="61" y="4624"/>
                      <a:pt x="73" y="4613"/>
                    </a:cubicBezTo>
                    <a:cubicBezTo>
                      <a:pt x="658" y="4029"/>
                      <a:pt x="1220" y="3417"/>
                      <a:pt x="1801" y="2828"/>
                    </a:cubicBezTo>
                    <a:cubicBezTo>
                      <a:pt x="2385" y="2234"/>
                      <a:pt x="2992" y="1658"/>
                      <a:pt x="3599" y="1083"/>
                    </a:cubicBezTo>
                    <a:cubicBezTo>
                      <a:pt x="3769" y="922"/>
                      <a:pt x="3930" y="757"/>
                      <a:pt x="4099" y="592"/>
                    </a:cubicBezTo>
                    <a:cubicBezTo>
                      <a:pt x="4273" y="422"/>
                      <a:pt x="4456" y="252"/>
                      <a:pt x="4622" y="69"/>
                    </a:cubicBezTo>
                    <a:cubicBezTo>
                      <a:pt x="4646" y="42"/>
                      <a:pt x="4643" y="0"/>
                      <a:pt x="4615"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3" name="Google Shape;733;p44">
                <a:extLst>
                  <a:ext uri="{FF2B5EF4-FFF2-40B4-BE49-F238E27FC236}">
                    <a16:creationId xmlns:a16="http://schemas.microsoft.com/office/drawing/2014/main" id="{47F89F5E-89CA-F300-5F45-6E2FD7E8C8C4}"/>
                  </a:ext>
                </a:extLst>
              </p:cNvPr>
              <p:cNvSpPr/>
              <p:nvPr/>
            </p:nvSpPr>
            <p:spPr>
              <a:xfrm>
                <a:off x="6086775" y="3753100"/>
                <a:ext cx="101325" cy="108450"/>
              </a:xfrm>
              <a:custGeom>
                <a:avLst/>
                <a:gdLst/>
                <a:ahLst/>
                <a:cxnLst/>
                <a:rect l="l" t="t" r="r" b="b"/>
                <a:pathLst>
                  <a:path w="4053" h="4338" extrusionOk="0">
                    <a:moveTo>
                      <a:pt x="4017" y="1"/>
                    </a:moveTo>
                    <a:cubicBezTo>
                      <a:pt x="4008" y="1"/>
                      <a:pt x="3998" y="4"/>
                      <a:pt x="3985" y="12"/>
                    </a:cubicBezTo>
                    <a:cubicBezTo>
                      <a:pt x="3668" y="213"/>
                      <a:pt x="3378" y="463"/>
                      <a:pt x="3101" y="713"/>
                    </a:cubicBezTo>
                    <a:cubicBezTo>
                      <a:pt x="2815" y="967"/>
                      <a:pt x="2552" y="1244"/>
                      <a:pt x="2293" y="1521"/>
                    </a:cubicBezTo>
                    <a:cubicBezTo>
                      <a:pt x="1771" y="2079"/>
                      <a:pt x="1266" y="2663"/>
                      <a:pt x="789" y="3257"/>
                    </a:cubicBezTo>
                    <a:cubicBezTo>
                      <a:pt x="526" y="3592"/>
                      <a:pt x="276" y="3931"/>
                      <a:pt x="30" y="4275"/>
                    </a:cubicBezTo>
                    <a:cubicBezTo>
                      <a:pt x="1" y="4313"/>
                      <a:pt x="19" y="4337"/>
                      <a:pt x="48" y="4337"/>
                    </a:cubicBezTo>
                    <a:cubicBezTo>
                      <a:pt x="63" y="4337"/>
                      <a:pt x="82" y="4330"/>
                      <a:pt x="97" y="4315"/>
                    </a:cubicBezTo>
                    <a:cubicBezTo>
                      <a:pt x="356" y="4047"/>
                      <a:pt x="615" y="3779"/>
                      <a:pt x="860" y="3498"/>
                    </a:cubicBezTo>
                    <a:cubicBezTo>
                      <a:pt x="1110" y="3217"/>
                      <a:pt x="1356" y="2931"/>
                      <a:pt x="1606" y="2650"/>
                    </a:cubicBezTo>
                    <a:cubicBezTo>
                      <a:pt x="2101" y="2083"/>
                      <a:pt x="2619" y="1534"/>
                      <a:pt x="3141" y="989"/>
                    </a:cubicBezTo>
                    <a:cubicBezTo>
                      <a:pt x="3431" y="686"/>
                      <a:pt x="3739" y="387"/>
                      <a:pt x="4025" y="74"/>
                    </a:cubicBezTo>
                    <a:cubicBezTo>
                      <a:pt x="4053" y="43"/>
                      <a:pt x="4048" y="1"/>
                      <a:pt x="401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4" name="Google Shape;734;p44">
                <a:extLst>
                  <a:ext uri="{FF2B5EF4-FFF2-40B4-BE49-F238E27FC236}">
                    <a16:creationId xmlns:a16="http://schemas.microsoft.com/office/drawing/2014/main" id="{BC8A0469-0093-4239-9818-097F1A51C2EC}"/>
                  </a:ext>
                </a:extLst>
              </p:cNvPr>
              <p:cNvSpPr/>
              <p:nvPr/>
            </p:nvSpPr>
            <p:spPr>
              <a:xfrm>
                <a:off x="6112075" y="3714600"/>
                <a:ext cx="97250" cy="96600"/>
              </a:xfrm>
              <a:custGeom>
                <a:avLst/>
                <a:gdLst/>
                <a:ahLst/>
                <a:cxnLst/>
                <a:rect l="l" t="t" r="r" b="b"/>
                <a:pathLst>
                  <a:path w="3890" h="3864" extrusionOk="0">
                    <a:moveTo>
                      <a:pt x="3858" y="0"/>
                    </a:moveTo>
                    <a:cubicBezTo>
                      <a:pt x="3852" y="0"/>
                      <a:pt x="3844" y="3"/>
                      <a:pt x="3834" y="8"/>
                    </a:cubicBezTo>
                    <a:cubicBezTo>
                      <a:pt x="3196" y="342"/>
                      <a:pt x="2651" y="802"/>
                      <a:pt x="2147" y="1311"/>
                    </a:cubicBezTo>
                    <a:cubicBezTo>
                      <a:pt x="1656" y="1806"/>
                      <a:pt x="1201" y="2338"/>
                      <a:pt x="759" y="2873"/>
                    </a:cubicBezTo>
                    <a:cubicBezTo>
                      <a:pt x="509" y="3181"/>
                      <a:pt x="281" y="3507"/>
                      <a:pt x="27" y="3815"/>
                    </a:cubicBezTo>
                    <a:cubicBezTo>
                      <a:pt x="0" y="3844"/>
                      <a:pt x="16" y="3864"/>
                      <a:pt x="41" y="3864"/>
                    </a:cubicBezTo>
                    <a:cubicBezTo>
                      <a:pt x="53" y="3864"/>
                      <a:pt x="68" y="3859"/>
                      <a:pt x="80" y="3846"/>
                    </a:cubicBezTo>
                    <a:cubicBezTo>
                      <a:pt x="321" y="3592"/>
                      <a:pt x="571" y="3346"/>
                      <a:pt x="808" y="3083"/>
                    </a:cubicBezTo>
                    <a:cubicBezTo>
                      <a:pt x="1040" y="2833"/>
                      <a:pt x="1259" y="2574"/>
                      <a:pt x="1486" y="2320"/>
                    </a:cubicBezTo>
                    <a:cubicBezTo>
                      <a:pt x="1933" y="1815"/>
                      <a:pt x="2397" y="1333"/>
                      <a:pt x="2901" y="891"/>
                    </a:cubicBezTo>
                    <a:cubicBezTo>
                      <a:pt x="3214" y="619"/>
                      <a:pt x="3526" y="347"/>
                      <a:pt x="3848" y="83"/>
                    </a:cubicBezTo>
                    <a:cubicBezTo>
                      <a:pt x="3870" y="61"/>
                      <a:pt x="3890" y="0"/>
                      <a:pt x="385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5" name="Google Shape;735;p44">
                <a:extLst>
                  <a:ext uri="{FF2B5EF4-FFF2-40B4-BE49-F238E27FC236}">
                    <a16:creationId xmlns:a16="http://schemas.microsoft.com/office/drawing/2014/main" id="{E6C9B79E-0097-50DA-514C-17C462E83342}"/>
                  </a:ext>
                </a:extLst>
              </p:cNvPr>
              <p:cNvSpPr/>
              <p:nvPr/>
            </p:nvSpPr>
            <p:spPr>
              <a:xfrm>
                <a:off x="6125425" y="3701200"/>
                <a:ext cx="77950" cy="81400"/>
              </a:xfrm>
              <a:custGeom>
                <a:avLst/>
                <a:gdLst/>
                <a:ahLst/>
                <a:cxnLst/>
                <a:rect l="l" t="t" r="r" b="b"/>
                <a:pathLst>
                  <a:path w="3118" h="3256" extrusionOk="0">
                    <a:moveTo>
                      <a:pt x="3088" y="1"/>
                    </a:moveTo>
                    <a:cubicBezTo>
                      <a:pt x="3079" y="1"/>
                      <a:pt x="3068" y="4"/>
                      <a:pt x="3055" y="12"/>
                    </a:cubicBezTo>
                    <a:cubicBezTo>
                      <a:pt x="2559" y="311"/>
                      <a:pt x="2104" y="682"/>
                      <a:pt x="1667" y="1061"/>
                    </a:cubicBezTo>
                    <a:cubicBezTo>
                      <a:pt x="1207" y="1459"/>
                      <a:pt x="765" y="1900"/>
                      <a:pt x="412" y="2400"/>
                    </a:cubicBezTo>
                    <a:cubicBezTo>
                      <a:pt x="234" y="2655"/>
                      <a:pt x="109" y="2923"/>
                      <a:pt x="11" y="3217"/>
                    </a:cubicBezTo>
                    <a:cubicBezTo>
                      <a:pt x="1" y="3245"/>
                      <a:pt x="9" y="3256"/>
                      <a:pt x="25" y="3256"/>
                    </a:cubicBezTo>
                    <a:cubicBezTo>
                      <a:pt x="51" y="3256"/>
                      <a:pt x="98" y="3226"/>
                      <a:pt x="109" y="3204"/>
                    </a:cubicBezTo>
                    <a:cubicBezTo>
                      <a:pt x="243" y="2963"/>
                      <a:pt x="421" y="2740"/>
                      <a:pt x="591" y="2521"/>
                    </a:cubicBezTo>
                    <a:cubicBezTo>
                      <a:pt x="761" y="2302"/>
                      <a:pt x="948" y="2097"/>
                      <a:pt x="1140" y="1900"/>
                    </a:cubicBezTo>
                    <a:cubicBezTo>
                      <a:pt x="1551" y="1481"/>
                      <a:pt x="1997" y="1106"/>
                      <a:pt x="2434" y="713"/>
                    </a:cubicBezTo>
                    <a:cubicBezTo>
                      <a:pt x="2662" y="508"/>
                      <a:pt x="2890" y="298"/>
                      <a:pt x="3091" y="70"/>
                    </a:cubicBezTo>
                    <a:cubicBezTo>
                      <a:pt x="3118" y="39"/>
                      <a:pt x="3116" y="1"/>
                      <a:pt x="308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6" name="Google Shape;736;p44">
                <a:extLst>
                  <a:ext uri="{FF2B5EF4-FFF2-40B4-BE49-F238E27FC236}">
                    <a16:creationId xmlns:a16="http://schemas.microsoft.com/office/drawing/2014/main" id="{D7D9AE05-1DA5-4D3D-4A67-054625A43F3C}"/>
                  </a:ext>
                </a:extLst>
              </p:cNvPr>
              <p:cNvSpPr/>
              <p:nvPr/>
            </p:nvSpPr>
            <p:spPr>
              <a:xfrm>
                <a:off x="6139175" y="3689725"/>
                <a:ext cx="73775" cy="57925"/>
              </a:xfrm>
              <a:custGeom>
                <a:avLst/>
                <a:gdLst/>
                <a:ahLst/>
                <a:cxnLst/>
                <a:rect l="l" t="t" r="r" b="b"/>
                <a:pathLst>
                  <a:path w="2951" h="2317" extrusionOk="0">
                    <a:moveTo>
                      <a:pt x="2923" y="1"/>
                    </a:moveTo>
                    <a:cubicBezTo>
                      <a:pt x="2918" y="1"/>
                      <a:pt x="2911" y="3"/>
                      <a:pt x="2902" y="7"/>
                    </a:cubicBezTo>
                    <a:cubicBezTo>
                      <a:pt x="2371" y="284"/>
                      <a:pt x="1867" y="628"/>
                      <a:pt x="1389" y="994"/>
                    </a:cubicBezTo>
                    <a:cubicBezTo>
                      <a:pt x="902" y="1369"/>
                      <a:pt x="434" y="1784"/>
                      <a:pt x="32" y="2252"/>
                    </a:cubicBezTo>
                    <a:cubicBezTo>
                      <a:pt x="1" y="2286"/>
                      <a:pt x="11" y="2316"/>
                      <a:pt x="35" y="2316"/>
                    </a:cubicBezTo>
                    <a:cubicBezTo>
                      <a:pt x="45" y="2316"/>
                      <a:pt x="59" y="2311"/>
                      <a:pt x="72" y="2297"/>
                    </a:cubicBezTo>
                    <a:cubicBezTo>
                      <a:pt x="532" y="1909"/>
                      <a:pt x="992" y="1516"/>
                      <a:pt x="1465" y="1141"/>
                    </a:cubicBezTo>
                    <a:cubicBezTo>
                      <a:pt x="1933" y="766"/>
                      <a:pt x="2424" y="418"/>
                      <a:pt x="2915" y="70"/>
                    </a:cubicBezTo>
                    <a:cubicBezTo>
                      <a:pt x="2938" y="51"/>
                      <a:pt x="2951" y="1"/>
                      <a:pt x="2923"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7" name="Google Shape;737;p44">
                <a:extLst>
                  <a:ext uri="{FF2B5EF4-FFF2-40B4-BE49-F238E27FC236}">
                    <a16:creationId xmlns:a16="http://schemas.microsoft.com/office/drawing/2014/main" id="{E529EBAD-F7A5-916F-FF23-EA9465DD9CBE}"/>
                  </a:ext>
                </a:extLst>
              </p:cNvPr>
              <p:cNvSpPr/>
              <p:nvPr/>
            </p:nvSpPr>
            <p:spPr>
              <a:xfrm>
                <a:off x="6158475" y="3656800"/>
                <a:ext cx="81600" cy="54425"/>
              </a:xfrm>
              <a:custGeom>
                <a:avLst/>
                <a:gdLst/>
                <a:ahLst/>
                <a:cxnLst/>
                <a:rect l="l" t="t" r="r" b="b"/>
                <a:pathLst>
                  <a:path w="3264" h="2177" extrusionOk="0">
                    <a:moveTo>
                      <a:pt x="3233" y="0"/>
                    </a:moveTo>
                    <a:cubicBezTo>
                      <a:pt x="3227" y="0"/>
                      <a:pt x="3220" y="2"/>
                      <a:pt x="3210" y="7"/>
                    </a:cubicBezTo>
                    <a:cubicBezTo>
                      <a:pt x="2121" y="650"/>
                      <a:pt x="929" y="1199"/>
                      <a:pt x="28" y="2105"/>
                    </a:cubicBezTo>
                    <a:cubicBezTo>
                      <a:pt x="0" y="2133"/>
                      <a:pt x="7" y="2176"/>
                      <a:pt x="34" y="2176"/>
                    </a:cubicBezTo>
                    <a:cubicBezTo>
                      <a:pt x="42" y="2176"/>
                      <a:pt x="52" y="2172"/>
                      <a:pt x="63" y="2163"/>
                    </a:cubicBezTo>
                    <a:cubicBezTo>
                      <a:pt x="1041" y="1355"/>
                      <a:pt x="2184" y="802"/>
                      <a:pt x="3224" y="79"/>
                    </a:cubicBezTo>
                    <a:cubicBezTo>
                      <a:pt x="3250" y="60"/>
                      <a:pt x="3264" y="0"/>
                      <a:pt x="323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8" name="Google Shape;738;p44">
                <a:extLst>
                  <a:ext uri="{FF2B5EF4-FFF2-40B4-BE49-F238E27FC236}">
                    <a16:creationId xmlns:a16="http://schemas.microsoft.com/office/drawing/2014/main" id="{02151069-B1B3-52E5-24C2-3AEAF3073F83}"/>
                  </a:ext>
                </a:extLst>
              </p:cNvPr>
              <p:cNvSpPr/>
              <p:nvPr/>
            </p:nvSpPr>
            <p:spPr>
              <a:xfrm>
                <a:off x="6238500" y="3659225"/>
                <a:ext cx="224825" cy="359800"/>
              </a:xfrm>
              <a:custGeom>
                <a:avLst/>
                <a:gdLst/>
                <a:ahLst/>
                <a:cxnLst/>
                <a:rect l="l" t="t" r="r" b="b"/>
                <a:pathLst>
                  <a:path w="8993" h="14392" extrusionOk="0">
                    <a:moveTo>
                      <a:pt x="435" y="1"/>
                    </a:moveTo>
                    <a:cubicBezTo>
                      <a:pt x="268" y="1"/>
                      <a:pt x="107" y="170"/>
                      <a:pt x="67" y="321"/>
                    </a:cubicBezTo>
                    <a:cubicBezTo>
                      <a:pt x="41" y="428"/>
                      <a:pt x="0" y="540"/>
                      <a:pt x="18" y="647"/>
                    </a:cubicBezTo>
                    <a:cubicBezTo>
                      <a:pt x="32" y="732"/>
                      <a:pt x="76" y="812"/>
                      <a:pt x="103" y="888"/>
                    </a:cubicBezTo>
                    <a:cubicBezTo>
                      <a:pt x="161" y="1040"/>
                      <a:pt x="215" y="1191"/>
                      <a:pt x="264" y="1343"/>
                    </a:cubicBezTo>
                    <a:cubicBezTo>
                      <a:pt x="366" y="1638"/>
                      <a:pt x="460" y="1937"/>
                      <a:pt x="572" y="2231"/>
                    </a:cubicBezTo>
                    <a:cubicBezTo>
                      <a:pt x="790" y="2798"/>
                      <a:pt x="1018" y="3361"/>
                      <a:pt x="1246" y="3928"/>
                    </a:cubicBezTo>
                    <a:cubicBezTo>
                      <a:pt x="1688" y="5030"/>
                      <a:pt x="2147" y="6133"/>
                      <a:pt x="2705" y="7191"/>
                    </a:cubicBezTo>
                    <a:cubicBezTo>
                      <a:pt x="2987" y="7717"/>
                      <a:pt x="3281" y="8240"/>
                      <a:pt x="3603" y="8748"/>
                    </a:cubicBezTo>
                    <a:cubicBezTo>
                      <a:pt x="3884" y="9195"/>
                      <a:pt x="4187" y="9628"/>
                      <a:pt x="4486" y="10065"/>
                    </a:cubicBezTo>
                    <a:cubicBezTo>
                      <a:pt x="5053" y="10882"/>
                      <a:pt x="5634" y="11694"/>
                      <a:pt x="6299" y="12435"/>
                    </a:cubicBezTo>
                    <a:cubicBezTo>
                      <a:pt x="6955" y="13167"/>
                      <a:pt x="7709" y="13832"/>
                      <a:pt x="8606" y="14248"/>
                    </a:cubicBezTo>
                    <a:cubicBezTo>
                      <a:pt x="8713" y="14297"/>
                      <a:pt x="8821" y="14346"/>
                      <a:pt x="8928" y="14390"/>
                    </a:cubicBezTo>
                    <a:cubicBezTo>
                      <a:pt x="8930" y="14391"/>
                      <a:pt x="8932" y="14392"/>
                      <a:pt x="8935" y="14392"/>
                    </a:cubicBezTo>
                    <a:cubicBezTo>
                      <a:pt x="8961" y="14392"/>
                      <a:pt x="8992" y="14349"/>
                      <a:pt x="8968" y="14337"/>
                    </a:cubicBezTo>
                    <a:cubicBezTo>
                      <a:pt x="8562" y="14087"/>
                      <a:pt x="8200" y="13774"/>
                      <a:pt x="7856" y="13444"/>
                    </a:cubicBezTo>
                    <a:cubicBezTo>
                      <a:pt x="7499" y="13100"/>
                      <a:pt x="7165" y="12730"/>
                      <a:pt x="6857" y="12346"/>
                    </a:cubicBezTo>
                    <a:cubicBezTo>
                      <a:pt x="6236" y="11574"/>
                      <a:pt x="5692" y="10744"/>
                      <a:pt x="5174" y="9904"/>
                    </a:cubicBezTo>
                    <a:cubicBezTo>
                      <a:pt x="4598" y="8972"/>
                      <a:pt x="4040" y="8034"/>
                      <a:pt x="3562" y="7048"/>
                    </a:cubicBezTo>
                    <a:cubicBezTo>
                      <a:pt x="3045" y="5985"/>
                      <a:pt x="2571" y="4896"/>
                      <a:pt x="2130" y="3803"/>
                    </a:cubicBezTo>
                    <a:cubicBezTo>
                      <a:pt x="1902" y="3245"/>
                      <a:pt x="1688" y="2687"/>
                      <a:pt x="1469" y="2129"/>
                    </a:cubicBezTo>
                    <a:cubicBezTo>
                      <a:pt x="1357" y="1839"/>
                      <a:pt x="1241" y="1553"/>
                      <a:pt x="1139" y="1258"/>
                    </a:cubicBezTo>
                    <a:cubicBezTo>
                      <a:pt x="1040" y="959"/>
                      <a:pt x="942" y="660"/>
                      <a:pt x="835" y="366"/>
                    </a:cubicBezTo>
                    <a:cubicBezTo>
                      <a:pt x="808" y="303"/>
                      <a:pt x="786" y="227"/>
                      <a:pt x="755" y="165"/>
                    </a:cubicBezTo>
                    <a:cubicBezTo>
                      <a:pt x="697" y="62"/>
                      <a:pt x="603" y="40"/>
                      <a:pt x="496" y="9"/>
                    </a:cubicBezTo>
                    <a:cubicBezTo>
                      <a:pt x="476" y="3"/>
                      <a:pt x="455" y="1"/>
                      <a:pt x="43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9" name="Google Shape;739;p44">
                <a:extLst>
                  <a:ext uri="{FF2B5EF4-FFF2-40B4-BE49-F238E27FC236}">
                    <a16:creationId xmlns:a16="http://schemas.microsoft.com/office/drawing/2014/main" id="{FD4A9707-1430-6142-C89D-F4F0068597D0}"/>
                  </a:ext>
                </a:extLst>
              </p:cNvPr>
              <p:cNvSpPr/>
              <p:nvPr/>
            </p:nvSpPr>
            <p:spPr>
              <a:xfrm>
                <a:off x="6387650" y="3955375"/>
                <a:ext cx="37950" cy="85850"/>
              </a:xfrm>
              <a:custGeom>
                <a:avLst/>
                <a:gdLst/>
                <a:ahLst/>
                <a:cxnLst/>
                <a:rect l="l" t="t" r="r" b="b"/>
                <a:pathLst>
                  <a:path w="1518" h="3434" extrusionOk="0">
                    <a:moveTo>
                      <a:pt x="75" y="1"/>
                    </a:moveTo>
                    <a:cubicBezTo>
                      <a:pt x="44" y="1"/>
                      <a:pt x="0" y="46"/>
                      <a:pt x="7" y="76"/>
                    </a:cubicBezTo>
                    <a:cubicBezTo>
                      <a:pt x="56" y="375"/>
                      <a:pt x="154" y="665"/>
                      <a:pt x="230" y="964"/>
                    </a:cubicBezTo>
                    <a:cubicBezTo>
                      <a:pt x="310" y="1263"/>
                      <a:pt x="422" y="1558"/>
                      <a:pt x="538" y="1848"/>
                    </a:cubicBezTo>
                    <a:cubicBezTo>
                      <a:pt x="645" y="2125"/>
                      <a:pt x="770" y="2402"/>
                      <a:pt x="908" y="2665"/>
                    </a:cubicBezTo>
                    <a:cubicBezTo>
                      <a:pt x="980" y="2799"/>
                      <a:pt x="1051" y="2928"/>
                      <a:pt x="1127" y="3058"/>
                    </a:cubicBezTo>
                    <a:cubicBezTo>
                      <a:pt x="1207" y="3183"/>
                      <a:pt x="1301" y="3299"/>
                      <a:pt x="1386" y="3419"/>
                    </a:cubicBezTo>
                    <a:cubicBezTo>
                      <a:pt x="1393" y="3430"/>
                      <a:pt x="1402" y="3434"/>
                      <a:pt x="1412" y="3434"/>
                    </a:cubicBezTo>
                    <a:cubicBezTo>
                      <a:pt x="1455" y="3434"/>
                      <a:pt x="1517" y="3357"/>
                      <a:pt x="1507" y="3321"/>
                    </a:cubicBezTo>
                    <a:cubicBezTo>
                      <a:pt x="1453" y="3169"/>
                      <a:pt x="1417" y="3018"/>
                      <a:pt x="1364" y="2870"/>
                    </a:cubicBezTo>
                    <a:cubicBezTo>
                      <a:pt x="1310" y="2723"/>
                      <a:pt x="1252" y="2585"/>
                      <a:pt x="1194" y="2442"/>
                    </a:cubicBezTo>
                    <a:cubicBezTo>
                      <a:pt x="1087" y="2169"/>
                      <a:pt x="966" y="1893"/>
                      <a:pt x="846" y="1625"/>
                    </a:cubicBezTo>
                    <a:cubicBezTo>
                      <a:pt x="725" y="1357"/>
                      <a:pt x="609" y="1089"/>
                      <a:pt x="480" y="826"/>
                    </a:cubicBezTo>
                    <a:cubicBezTo>
                      <a:pt x="350" y="558"/>
                      <a:pt x="243" y="277"/>
                      <a:pt x="100" y="18"/>
                    </a:cubicBezTo>
                    <a:cubicBezTo>
                      <a:pt x="95" y="6"/>
                      <a:pt x="86" y="1"/>
                      <a:pt x="7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0" name="Google Shape;740;p44">
                <a:extLst>
                  <a:ext uri="{FF2B5EF4-FFF2-40B4-BE49-F238E27FC236}">
                    <a16:creationId xmlns:a16="http://schemas.microsoft.com/office/drawing/2014/main" id="{242E81F0-041D-1667-C0AE-921B185A0AE6}"/>
                  </a:ext>
                </a:extLst>
              </p:cNvPr>
              <p:cNvSpPr/>
              <p:nvPr/>
            </p:nvSpPr>
            <p:spPr>
              <a:xfrm>
                <a:off x="6358800" y="3916750"/>
                <a:ext cx="41575" cy="120175"/>
              </a:xfrm>
              <a:custGeom>
                <a:avLst/>
                <a:gdLst/>
                <a:ahLst/>
                <a:cxnLst/>
                <a:rect l="l" t="t" r="r" b="b"/>
                <a:pathLst>
                  <a:path w="1663" h="4807" extrusionOk="0">
                    <a:moveTo>
                      <a:pt x="81" y="1"/>
                    </a:moveTo>
                    <a:cubicBezTo>
                      <a:pt x="49" y="1"/>
                      <a:pt x="0" y="53"/>
                      <a:pt x="0" y="77"/>
                    </a:cubicBezTo>
                    <a:cubicBezTo>
                      <a:pt x="23" y="385"/>
                      <a:pt x="58" y="693"/>
                      <a:pt x="94" y="1001"/>
                    </a:cubicBezTo>
                    <a:cubicBezTo>
                      <a:pt x="139" y="1358"/>
                      <a:pt x="183" y="1710"/>
                      <a:pt x="246" y="2067"/>
                    </a:cubicBezTo>
                    <a:cubicBezTo>
                      <a:pt x="362" y="2755"/>
                      <a:pt x="545" y="3473"/>
                      <a:pt x="888" y="4085"/>
                    </a:cubicBezTo>
                    <a:cubicBezTo>
                      <a:pt x="1049" y="4366"/>
                      <a:pt x="1246" y="4674"/>
                      <a:pt x="1558" y="4804"/>
                    </a:cubicBezTo>
                    <a:cubicBezTo>
                      <a:pt x="1563" y="4806"/>
                      <a:pt x="1568" y="4806"/>
                      <a:pt x="1573" y="4806"/>
                    </a:cubicBezTo>
                    <a:cubicBezTo>
                      <a:pt x="1615" y="4806"/>
                      <a:pt x="1662" y="4746"/>
                      <a:pt x="1638" y="4710"/>
                    </a:cubicBezTo>
                    <a:cubicBezTo>
                      <a:pt x="1469" y="4473"/>
                      <a:pt x="1290" y="4246"/>
                      <a:pt x="1156" y="3987"/>
                    </a:cubicBezTo>
                    <a:cubicBezTo>
                      <a:pt x="1005" y="3688"/>
                      <a:pt x="888" y="3366"/>
                      <a:pt x="790" y="3045"/>
                    </a:cubicBezTo>
                    <a:cubicBezTo>
                      <a:pt x="589" y="2375"/>
                      <a:pt x="447" y="1679"/>
                      <a:pt x="313" y="996"/>
                    </a:cubicBezTo>
                    <a:cubicBezTo>
                      <a:pt x="250" y="670"/>
                      <a:pt x="197" y="335"/>
                      <a:pt x="103" y="19"/>
                    </a:cubicBezTo>
                    <a:cubicBezTo>
                      <a:pt x="99" y="6"/>
                      <a:pt x="90" y="1"/>
                      <a:pt x="8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1" name="Google Shape;741;p44">
                <a:extLst>
                  <a:ext uri="{FF2B5EF4-FFF2-40B4-BE49-F238E27FC236}">
                    <a16:creationId xmlns:a16="http://schemas.microsoft.com/office/drawing/2014/main" id="{F1A0B79F-94F3-1AFF-54CE-87F4BEDF925D}"/>
                  </a:ext>
                </a:extLst>
              </p:cNvPr>
              <p:cNvSpPr/>
              <p:nvPr/>
            </p:nvSpPr>
            <p:spPr>
              <a:xfrm>
                <a:off x="6335800" y="3874450"/>
                <a:ext cx="27850" cy="151025"/>
              </a:xfrm>
              <a:custGeom>
                <a:avLst/>
                <a:gdLst/>
                <a:ahLst/>
                <a:cxnLst/>
                <a:rect l="l" t="t" r="r" b="b"/>
                <a:pathLst>
                  <a:path w="1114" h="6041" extrusionOk="0">
                    <a:moveTo>
                      <a:pt x="152" y="0"/>
                    </a:moveTo>
                    <a:cubicBezTo>
                      <a:pt x="123" y="0"/>
                      <a:pt x="75" y="45"/>
                      <a:pt x="72" y="77"/>
                    </a:cubicBezTo>
                    <a:cubicBezTo>
                      <a:pt x="45" y="461"/>
                      <a:pt x="36" y="854"/>
                      <a:pt x="23" y="1242"/>
                    </a:cubicBezTo>
                    <a:cubicBezTo>
                      <a:pt x="5" y="1666"/>
                      <a:pt x="1" y="2090"/>
                      <a:pt x="19" y="2514"/>
                    </a:cubicBezTo>
                    <a:cubicBezTo>
                      <a:pt x="50" y="3331"/>
                      <a:pt x="166" y="4170"/>
                      <a:pt x="416" y="4951"/>
                    </a:cubicBezTo>
                    <a:cubicBezTo>
                      <a:pt x="483" y="5157"/>
                      <a:pt x="563" y="5353"/>
                      <a:pt x="657" y="5549"/>
                    </a:cubicBezTo>
                    <a:cubicBezTo>
                      <a:pt x="701" y="5634"/>
                      <a:pt x="746" y="5723"/>
                      <a:pt x="809" y="5799"/>
                    </a:cubicBezTo>
                    <a:cubicBezTo>
                      <a:pt x="867" y="5880"/>
                      <a:pt x="943" y="5951"/>
                      <a:pt x="1005" y="6031"/>
                    </a:cubicBezTo>
                    <a:cubicBezTo>
                      <a:pt x="1010" y="6038"/>
                      <a:pt x="1017" y="6040"/>
                      <a:pt x="1025" y="6040"/>
                    </a:cubicBezTo>
                    <a:cubicBezTo>
                      <a:pt x="1061" y="6040"/>
                      <a:pt x="1113" y="5981"/>
                      <a:pt x="1099" y="5951"/>
                    </a:cubicBezTo>
                    <a:cubicBezTo>
                      <a:pt x="1063" y="5862"/>
                      <a:pt x="1045" y="5772"/>
                      <a:pt x="1018" y="5683"/>
                    </a:cubicBezTo>
                    <a:cubicBezTo>
                      <a:pt x="987" y="5594"/>
                      <a:pt x="960" y="5505"/>
                      <a:pt x="929" y="5415"/>
                    </a:cubicBezTo>
                    <a:cubicBezTo>
                      <a:pt x="862" y="5232"/>
                      <a:pt x="809" y="5049"/>
                      <a:pt x="755" y="4866"/>
                    </a:cubicBezTo>
                    <a:cubicBezTo>
                      <a:pt x="643" y="4483"/>
                      <a:pt x="563" y="4094"/>
                      <a:pt x="501" y="3701"/>
                    </a:cubicBezTo>
                    <a:cubicBezTo>
                      <a:pt x="438" y="3291"/>
                      <a:pt x="393" y="2880"/>
                      <a:pt x="358" y="2465"/>
                    </a:cubicBezTo>
                    <a:cubicBezTo>
                      <a:pt x="340" y="2260"/>
                      <a:pt x="327" y="2054"/>
                      <a:pt x="304" y="1849"/>
                    </a:cubicBezTo>
                    <a:cubicBezTo>
                      <a:pt x="286" y="1648"/>
                      <a:pt x="277" y="1452"/>
                      <a:pt x="255" y="1251"/>
                    </a:cubicBezTo>
                    <a:cubicBezTo>
                      <a:pt x="206" y="845"/>
                      <a:pt x="206" y="434"/>
                      <a:pt x="175" y="28"/>
                    </a:cubicBezTo>
                    <a:cubicBezTo>
                      <a:pt x="173" y="8"/>
                      <a:pt x="164" y="0"/>
                      <a:pt x="15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2" name="Google Shape;742;p44">
                <a:extLst>
                  <a:ext uri="{FF2B5EF4-FFF2-40B4-BE49-F238E27FC236}">
                    <a16:creationId xmlns:a16="http://schemas.microsoft.com/office/drawing/2014/main" id="{49009567-1DDC-23A0-1C33-8F8B1720991C}"/>
                  </a:ext>
                </a:extLst>
              </p:cNvPr>
              <p:cNvSpPr/>
              <p:nvPr/>
            </p:nvSpPr>
            <p:spPr>
              <a:xfrm>
                <a:off x="6308125" y="3829975"/>
                <a:ext cx="24500" cy="170150"/>
              </a:xfrm>
              <a:custGeom>
                <a:avLst/>
                <a:gdLst/>
                <a:ahLst/>
                <a:cxnLst/>
                <a:rect l="l" t="t" r="r" b="b"/>
                <a:pathLst>
                  <a:path w="980" h="6806" extrusionOk="0">
                    <a:moveTo>
                      <a:pt x="338" y="1"/>
                    </a:moveTo>
                    <a:cubicBezTo>
                      <a:pt x="306" y="1"/>
                      <a:pt x="254" y="55"/>
                      <a:pt x="251" y="84"/>
                    </a:cubicBezTo>
                    <a:cubicBezTo>
                      <a:pt x="152" y="990"/>
                      <a:pt x="63" y="1896"/>
                      <a:pt x="32" y="2811"/>
                    </a:cubicBezTo>
                    <a:cubicBezTo>
                      <a:pt x="1" y="3735"/>
                      <a:pt x="19" y="4695"/>
                      <a:pt x="264" y="5596"/>
                    </a:cubicBezTo>
                    <a:cubicBezTo>
                      <a:pt x="322" y="5824"/>
                      <a:pt x="402" y="6043"/>
                      <a:pt x="505" y="6257"/>
                    </a:cubicBezTo>
                    <a:cubicBezTo>
                      <a:pt x="608" y="6458"/>
                      <a:pt x="737" y="6632"/>
                      <a:pt x="884" y="6797"/>
                    </a:cubicBezTo>
                    <a:cubicBezTo>
                      <a:pt x="889" y="6803"/>
                      <a:pt x="896" y="6805"/>
                      <a:pt x="903" y="6805"/>
                    </a:cubicBezTo>
                    <a:cubicBezTo>
                      <a:pt x="934" y="6805"/>
                      <a:pt x="979" y="6756"/>
                      <a:pt x="965" y="6730"/>
                    </a:cubicBezTo>
                    <a:cubicBezTo>
                      <a:pt x="764" y="6378"/>
                      <a:pt x="639" y="5967"/>
                      <a:pt x="545" y="5574"/>
                    </a:cubicBezTo>
                    <a:cubicBezTo>
                      <a:pt x="438" y="5141"/>
                      <a:pt x="385" y="4695"/>
                      <a:pt x="358" y="4248"/>
                    </a:cubicBezTo>
                    <a:cubicBezTo>
                      <a:pt x="300" y="3298"/>
                      <a:pt x="371" y="2347"/>
                      <a:pt x="402" y="1396"/>
                    </a:cubicBezTo>
                    <a:cubicBezTo>
                      <a:pt x="407" y="1160"/>
                      <a:pt x="398" y="923"/>
                      <a:pt x="402" y="682"/>
                    </a:cubicBezTo>
                    <a:cubicBezTo>
                      <a:pt x="402" y="468"/>
                      <a:pt x="389" y="245"/>
                      <a:pt x="362" y="30"/>
                    </a:cubicBezTo>
                    <a:cubicBezTo>
                      <a:pt x="360" y="9"/>
                      <a:pt x="350" y="1"/>
                      <a:pt x="33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3" name="Google Shape;743;p44">
                <a:extLst>
                  <a:ext uri="{FF2B5EF4-FFF2-40B4-BE49-F238E27FC236}">
                    <a16:creationId xmlns:a16="http://schemas.microsoft.com/office/drawing/2014/main" id="{E20C0C95-0CCF-7295-0128-550265A0217E}"/>
                  </a:ext>
                </a:extLst>
              </p:cNvPr>
              <p:cNvSpPr/>
              <p:nvPr/>
            </p:nvSpPr>
            <p:spPr>
              <a:xfrm>
                <a:off x="6292175" y="3807075"/>
                <a:ext cx="17525" cy="164600"/>
              </a:xfrm>
              <a:custGeom>
                <a:avLst/>
                <a:gdLst/>
                <a:ahLst/>
                <a:cxnLst/>
                <a:rect l="l" t="t" r="r" b="b"/>
                <a:pathLst>
                  <a:path w="701" h="6584" extrusionOk="0">
                    <a:moveTo>
                      <a:pt x="429" y="0"/>
                    </a:moveTo>
                    <a:cubicBezTo>
                      <a:pt x="400" y="0"/>
                      <a:pt x="361" y="38"/>
                      <a:pt x="357" y="62"/>
                    </a:cubicBezTo>
                    <a:cubicBezTo>
                      <a:pt x="326" y="268"/>
                      <a:pt x="317" y="478"/>
                      <a:pt x="295" y="683"/>
                    </a:cubicBezTo>
                    <a:cubicBezTo>
                      <a:pt x="273" y="902"/>
                      <a:pt x="246" y="1125"/>
                      <a:pt x="219" y="1344"/>
                    </a:cubicBezTo>
                    <a:cubicBezTo>
                      <a:pt x="166" y="1790"/>
                      <a:pt x="121" y="2236"/>
                      <a:pt x="90" y="2687"/>
                    </a:cubicBezTo>
                    <a:cubicBezTo>
                      <a:pt x="32" y="3562"/>
                      <a:pt x="0" y="4459"/>
                      <a:pt x="148" y="5325"/>
                    </a:cubicBezTo>
                    <a:cubicBezTo>
                      <a:pt x="219" y="5758"/>
                      <a:pt x="322" y="6218"/>
                      <a:pt x="585" y="6570"/>
                    </a:cubicBezTo>
                    <a:cubicBezTo>
                      <a:pt x="591" y="6579"/>
                      <a:pt x="600" y="6583"/>
                      <a:pt x="609" y="6583"/>
                    </a:cubicBezTo>
                    <a:cubicBezTo>
                      <a:pt x="647" y="6583"/>
                      <a:pt x="700" y="6523"/>
                      <a:pt x="697" y="6495"/>
                    </a:cubicBezTo>
                    <a:cubicBezTo>
                      <a:pt x="625" y="6093"/>
                      <a:pt x="532" y="5696"/>
                      <a:pt x="478" y="5289"/>
                    </a:cubicBezTo>
                    <a:cubicBezTo>
                      <a:pt x="420" y="4865"/>
                      <a:pt x="398" y="4437"/>
                      <a:pt x="398" y="4013"/>
                    </a:cubicBezTo>
                    <a:cubicBezTo>
                      <a:pt x="393" y="3133"/>
                      <a:pt x="491" y="2259"/>
                      <a:pt x="496" y="1384"/>
                    </a:cubicBezTo>
                    <a:cubicBezTo>
                      <a:pt x="500" y="1156"/>
                      <a:pt x="491" y="928"/>
                      <a:pt x="491" y="701"/>
                    </a:cubicBezTo>
                    <a:cubicBezTo>
                      <a:pt x="491" y="478"/>
                      <a:pt x="491" y="245"/>
                      <a:pt x="456" y="27"/>
                    </a:cubicBezTo>
                    <a:cubicBezTo>
                      <a:pt x="452" y="8"/>
                      <a:pt x="441" y="0"/>
                      <a:pt x="42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4" name="Google Shape;744;p44">
                <a:extLst>
                  <a:ext uri="{FF2B5EF4-FFF2-40B4-BE49-F238E27FC236}">
                    <a16:creationId xmlns:a16="http://schemas.microsoft.com/office/drawing/2014/main" id="{2A87C6EC-C3E2-A30B-A960-45DD4B7D2BB5}"/>
                  </a:ext>
                </a:extLst>
              </p:cNvPr>
              <p:cNvSpPr/>
              <p:nvPr/>
            </p:nvSpPr>
            <p:spPr>
              <a:xfrm>
                <a:off x="6275100" y="3764800"/>
                <a:ext cx="18700" cy="158400"/>
              </a:xfrm>
              <a:custGeom>
                <a:avLst/>
                <a:gdLst/>
                <a:ahLst/>
                <a:cxnLst/>
                <a:rect l="l" t="t" r="r" b="b"/>
                <a:pathLst>
                  <a:path w="748" h="6336" extrusionOk="0">
                    <a:moveTo>
                      <a:pt x="733" y="0"/>
                    </a:moveTo>
                    <a:cubicBezTo>
                      <a:pt x="710" y="0"/>
                      <a:pt x="667" y="37"/>
                      <a:pt x="661" y="53"/>
                    </a:cubicBezTo>
                    <a:cubicBezTo>
                      <a:pt x="554" y="441"/>
                      <a:pt x="460" y="838"/>
                      <a:pt x="389" y="1236"/>
                    </a:cubicBezTo>
                    <a:cubicBezTo>
                      <a:pt x="304" y="1664"/>
                      <a:pt x="219" y="2088"/>
                      <a:pt x="170" y="2521"/>
                    </a:cubicBezTo>
                    <a:cubicBezTo>
                      <a:pt x="67" y="3374"/>
                      <a:pt x="0" y="4262"/>
                      <a:pt x="130" y="5115"/>
                    </a:cubicBezTo>
                    <a:cubicBezTo>
                      <a:pt x="161" y="5329"/>
                      <a:pt x="201" y="5543"/>
                      <a:pt x="259" y="5748"/>
                    </a:cubicBezTo>
                    <a:cubicBezTo>
                      <a:pt x="322" y="5949"/>
                      <a:pt x="416" y="6132"/>
                      <a:pt x="505" y="6320"/>
                    </a:cubicBezTo>
                    <a:cubicBezTo>
                      <a:pt x="510" y="6331"/>
                      <a:pt x="518" y="6336"/>
                      <a:pt x="528" y="6336"/>
                    </a:cubicBezTo>
                    <a:cubicBezTo>
                      <a:pt x="559" y="6336"/>
                      <a:pt x="604" y="6284"/>
                      <a:pt x="594" y="6253"/>
                    </a:cubicBezTo>
                    <a:cubicBezTo>
                      <a:pt x="532" y="6070"/>
                      <a:pt x="500" y="5869"/>
                      <a:pt x="469" y="5677"/>
                    </a:cubicBezTo>
                    <a:cubicBezTo>
                      <a:pt x="442" y="5485"/>
                      <a:pt x="411" y="5298"/>
                      <a:pt x="393" y="5101"/>
                    </a:cubicBezTo>
                    <a:cubicBezTo>
                      <a:pt x="358" y="4682"/>
                      <a:pt x="344" y="4258"/>
                      <a:pt x="362" y="3838"/>
                    </a:cubicBezTo>
                    <a:cubicBezTo>
                      <a:pt x="375" y="3396"/>
                      <a:pt x="411" y="2959"/>
                      <a:pt x="460" y="2521"/>
                    </a:cubicBezTo>
                    <a:cubicBezTo>
                      <a:pt x="509" y="2111"/>
                      <a:pt x="581" y="1695"/>
                      <a:pt x="608" y="1280"/>
                    </a:cubicBezTo>
                    <a:cubicBezTo>
                      <a:pt x="625" y="1066"/>
                      <a:pt x="661" y="847"/>
                      <a:pt x="683" y="633"/>
                    </a:cubicBezTo>
                    <a:cubicBezTo>
                      <a:pt x="706" y="432"/>
                      <a:pt x="732" y="227"/>
                      <a:pt x="746" y="22"/>
                    </a:cubicBezTo>
                    <a:cubicBezTo>
                      <a:pt x="747" y="6"/>
                      <a:pt x="742" y="0"/>
                      <a:pt x="73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5" name="Google Shape;745;p44">
                <a:extLst>
                  <a:ext uri="{FF2B5EF4-FFF2-40B4-BE49-F238E27FC236}">
                    <a16:creationId xmlns:a16="http://schemas.microsoft.com/office/drawing/2014/main" id="{E3466E40-4CDB-CCC2-B241-501728CDD3AF}"/>
                  </a:ext>
                </a:extLst>
              </p:cNvPr>
              <p:cNvSpPr/>
              <p:nvPr/>
            </p:nvSpPr>
            <p:spPr>
              <a:xfrm>
                <a:off x="6260375" y="3762725"/>
                <a:ext cx="18225" cy="137100"/>
              </a:xfrm>
              <a:custGeom>
                <a:avLst/>
                <a:gdLst/>
                <a:ahLst/>
                <a:cxnLst/>
                <a:rect l="l" t="t" r="r" b="b"/>
                <a:pathLst>
                  <a:path w="729" h="5484" extrusionOk="0">
                    <a:moveTo>
                      <a:pt x="628" y="0"/>
                    </a:moveTo>
                    <a:cubicBezTo>
                      <a:pt x="602" y="0"/>
                      <a:pt x="556" y="38"/>
                      <a:pt x="549" y="60"/>
                    </a:cubicBezTo>
                    <a:cubicBezTo>
                      <a:pt x="442" y="779"/>
                      <a:pt x="286" y="1488"/>
                      <a:pt x="197" y="2211"/>
                    </a:cubicBezTo>
                    <a:cubicBezTo>
                      <a:pt x="94" y="2997"/>
                      <a:pt x="0" y="3832"/>
                      <a:pt x="161" y="4617"/>
                    </a:cubicBezTo>
                    <a:cubicBezTo>
                      <a:pt x="197" y="4791"/>
                      <a:pt x="246" y="4965"/>
                      <a:pt x="326" y="5122"/>
                    </a:cubicBezTo>
                    <a:cubicBezTo>
                      <a:pt x="366" y="5193"/>
                      <a:pt x="406" y="5269"/>
                      <a:pt x="460" y="5327"/>
                    </a:cubicBezTo>
                    <a:cubicBezTo>
                      <a:pt x="514" y="5385"/>
                      <a:pt x="585" y="5430"/>
                      <a:pt x="643" y="5479"/>
                    </a:cubicBezTo>
                    <a:cubicBezTo>
                      <a:pt x="648" y="5482"/>
                      <a:pt x="653" y="5484"/>
                      <a:pt x="658" y="5484"/>
                    </a:cubicBezTo>
                    <a:cubicBezTo>
                      <a:pt x="689" y="5484"/>
                      <a:pt x="728" y="5435"/>
                      <a:pt x="706" y="5412"/>
                    </a:cubicBezTo>
                    <a:cubicBezTo>
                      <a:pt x="656" y="5358"/>
                      <a:pt x="634" y="5296"/>
                      <a:pt x="598" y="5229"/>
                    </a:cubicBezTo>
                    <a:cubicBezTo>
                      <a:pt x="567" y="5166"/>
                      <a:pt x="531" y="5108"/>
                      <a:pt x="505" y="5046"/>
                    </a:cubicBezTo>
                    <a:cubicBezTo>
                      <a:pt x="447" y="4899"/>
                      <a:pt x="402" y="4747"/>
                      <a:pt x="371" y="4595"/>
                    </a:cubicBezTo>
                    <a:cubicBezTo>
                      <a:pt x="299" y="4233"/>
                      <a:pt x="290" y="3854"/>
                      <a:pt x="304" y="3484"/>
                    </a:cubicBezTo>
                    <a:cubicBezTo>
                      <a:pt x="326" y="2667"/>
                      <a:pt x="469" y="1863"/>
                      <a:pt x="572" y="1055"/>
                    </a:cubicBezTo>
                    <a:cubicBezTo>
                      <a:pt x="616" y="716"/>
                      <a:pt x="656" y="368"/>
                      <a:pt x="647" y="24"/>
                    </a:cubicBezTo>
                    <a:cubicBezTo>
                      <a:pt x="647" y="7"/>
                      <a:pt x="640" y="0"/>
                      <a:pt x="62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6" name="Google Shape;746;p44">
                <a:extLst>
                  <a:ext uri="{FF2B5EF4-FFF2-40B4-BE49-F238E27FC236}">
                    <a16:creationId xmlns:a16="http://schemas.microsoft.com/office/drawing/2014/main" id="{4C64F89D-7125-754F-8C24-0B216778F9EF}"/>
                  </a:ext>
                </a:extLst>
              </p:cNvPr>
              <p:cNvSpPr/>
              <p:nvPr/>
            </p:nvSpPr>
            <p:spPr>
              <a:xfrm>
                <a:off x="6237500" y="3702625"/>
                <a:ext cx="19100" cy="177050"/>
              </a:xfrm>
              <a:custGeom>
                <a:avLst/>
                <a:gdLst/>
                <a:ahLst/>
                <a:cxnLst/>
                <a:rect l="l" t="t" r="r" b="b"/>
                <a:pathLst>
                  <a:path w="764" h="7082" extrusionOk="0">
                    <a:moveTo>
                      <a:pt x="624" y="1"/>
                    </a:moveTo>
                    <a:cubicBezTo>
                      <a:pt x="591" y="1"/>
                      <a:pt x="535" y="57"/>
                      <a:pt x="531" y="80"/>
                    </a:cubicBezTo>
                    <a:cubicBezTo>
                      <a:pt x="464" y="549"/>
                      <a:pt x="397" y="1013"/>
                      <a:pt x="353" y="1482"/>
                    </a:cubicBezTo>
                    <a:cubicBezTo>
                      <a:pt x="308" y="1951"/>
                      <a:pt x="255" y="2415"/>
                      <a:pt x="201" y="2879"/>
                    </a:cubicBezTo>
                    <a:cubicBezTo>
                      <a:pt x="98" y="3790"/>
                      <a:pt x="0" y="4714"/>
                      <a:pt x="67" y="5633"/>
                    </a:cubicBezTo>
                    <a:cubicBezTo>
                      <a:pt x="89" y="5883"/>
                      <a:pt x="121" y="6133"/>
                      <a:pt x="179" y="6374"/>
                    </a:cubicBezTo>
                    <a:cubicBezTo>
                      <a:pt x="232" y="6620"/>
                      <a:pt x="304" y="6856"/>
                      <a:pt x="447" y="7066"/>
                    </a:cubicBezTo>
                    <a:cubicBezTo>
                      <a:pt x="454" y="7077"/>
                      <a:pt x="464" y="7082"/>
                      <a:pt x="476" y="7082"/>
                    </a:cubicBezTo>
                    <a:cubicBezTo>
                      <a:pt x="522" y="7082"/>
                      <a:pt x="589" y="6999"/>
                      <a:pt x="585" y="6963"/>
                    </a:cubicBezTo>
                    <a:cubicBezTo>
                      <a:pt x="576" y="6722"/>
                      <a:pt x="536" y="6490"/>
                      <a:pt x="509" y="6249"/>
                    </a:cubicBezTo>
                    <a:cubicBezTo>
                      <a:pt x="482" y="6021"/>
                      <a:pt x="464" y="5798"/>
                      <a:pt x="447" y="5571"/>
                    </a:cubicBezTo>
                    <a:cubicBezTo>
                      <a:pt x="415" y="5111"/>
                      <a:pt x="429" y="4651"/>
                      <a:pt x="455" y="4191"/>
                    </a:cubicBezTo>
                    <a:cubicBezTo>
                      <a:pt x="509" y="3276"/>
                      <a:pt x="656" y="2375"/>
                      <a:pt x="728" y="1460"/>
                    </a:cubicBezTo>
                    <a:cubicBezTo>
                      <a:pt x="746" y="1214"/>
                      <a:pt x="763" y="969"/>
                      <a:pt x="750" y="723"/>
                    </a:cubicBezTo>
                    <a:cubicBezTo>
                      <a:pt x="741" y="603"/>
                      <a:pt x="723" y="482"/>
                      <a:pt x="714" y="357"/>
                    </a:cubicBezTo>
                    <a:cubicBezTo>
                      <a:pt x="705" y="245"/>
                      <a:pt x="674" y="134"/>
                      <a:pt x="647" y="22"/>
                    </a:cubicBezTo>
                    <a:cubicBezTo>
                      <a:pt x="644" y="7"/>
                      <a:pt x="636" y="1"/>
                      <a:pt x="62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7" name="Google Shape;747;p44">
                <a:extLst>
                  <a:ext uri="{FF2B5EF4-FFF2-40B4-BE49-F238E27FC236}">
                    <a16:creationId xmlns:a16="http://schemas.microsoft.com/office/drawing/2014/main" id="{33344422-C3C4-9DDF-4332-2AE4DECC54CE}"/>
                  </a:ext>
                </a:extLst>
              </p:cNvPr>
              <p:cNvSpPr/>
              <p:nvPr/>
            </p:nvSpPr>
            <p:spPr>
              <a:xfrm>
                <a:off x="6222550" y="3698775"/>
                <a:ext cx="16300" cy="139850"/>
              </a:xfrm>
              <a:custGeom>
                <a:avLst/>
                <a:gdLst/>
                <a:ahLst/>
                <a:cxnLst/>
                <a:rect l="l" t="t" r="r" b="b"/>
                <a:pathLst>
                  <a:path w="652" h="5594" extrusionOk="0">
                    <a:moveTo>
                      <a:pt x="607" y="0"/>
                    </a:moveTo>
                    <a:cubicBezTo>
                      <a:pt x="572" y="0"/>
                      <a:pt x="515" y="51"/>
                      <a:pt x="509" y="83"/>
                    </a:cubicBezTo>
                    <a:cubicBezTo>
                      <a:pt x="424" y="449"/>
                      <a:pt x="366" y="828"/>
                      <a:pt x="299" y="1203"/>
                    </a:cubicBezTo>
                    <a:cubicBezTo>
                      <a:pt x="237" y="1569"/>
                      <a:pt x="188" y="1935"/>
                      <a:pt x="147" y="2305"/>
                    </a:cubicBezTo>
                    <a:cubicBezTo>
                      <a:pt x="63" y="3015"/>
                      <a:pt x="0" y="3729"/>
                      <a:pt x="40" y="4444"/>
                    </a:cubicBezTo>
                    <a:cubicBezTo>
                      <a:pt x="58" y="4823"/>
                      <a:pt x="103" y="5238"/>
                      <a:pt x="286" y="5573"/>
                    </a:cubicBezTo>
                    <a:cubicBezTo>
                      <a:pt x="294" y="5587"/>
                      <a:pt x="304" y="5593"/>
                      <a:pt x="316" y="5593"/>
                    </a:cubicBezTo>
                    <a:cubicBezTo>
                      <a:pt x="350" y="5593"/>
                      <a:pt x="393" y="5540"/>
                      <a:pt x="393" y="5510"/>
                    </a:cubicBezTo>
                    <a:cubicBezTo>
                      <a:pt x="406" y="5144"/>
                      <a:pt x="366" y="4783"/>
                      <a:pt x="357" y="4417"/>
                    </a:cubicBezTo>
                    <a:cubicBezTo>
                      <a:pt x="348" y="4060"/>
                      <a:pt x="353" y="3707"/>
                      <a:pt x="375" y="3354"/>
                    </a:cubicBezTo>
                    <a:cubicBezTo>
                      <a:pt x="420" y="2636"/>
                      <a:pt x="536" y="1926"/>
                      <a:pt x="598" y="1212"/>
                    </a:cubicBezTo>
                    <a:cubicBezTo>
                      <a:pt x="616" y="1011"/>
                      <a:pt x="625" y="815"/>
                      <a:pt x="634" y="618"/>
                    </a:cubicBezTo>
                    <a:cubicBezTo>
                      <a:pt x="647" y="426"/>
                      <a:pt x="652" y="225"/>
                      <a:pt x="634" y="33"/>
                    </a:cubicBezTo>
                    <a:cubicBezTo>
                      <a:pt x="633" y="9"/>
                      <a:pt x="622" y="0"/>
                      <a:pt x="60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8" name="Google Shape;748;p44">
                <a:extLst>
                  <a:ext uri="{FF2B5EF4-FFF2-40B4-BE49-F238E27FC236}">
                    <a16:creationId xmlns:a16="http://schemas.microsoft.com/office/drawing/2014/main" id="{AA337A1A-663E-06E2-F15C-19E0A1357DF2}"/>
                  </a:ext>
                </a:extLst>
              </p:cNvPr>
              <p:cNvSpPr/>
              <p:nvPr/>
            </p:nvSpPr>
            <p:spPr>
              <a:xfrm>
                <a:off x="6224000" y="3683850"/>
                <a:ext cx="25525" cy="116000"/>
              </a:xfrm>
              <a:custGeom>
                <a:avLst/>
                <a:gdLst/>
                <a:ahLst/>
                <a:cxnLst/>
                <a:rect l="l" t="t" r="r" b="b"/>
                <a:pathLst>
                  <a:path w="1021" h="4640" extrusionOk="0">
                    <a:moveTo>
                      <a:pt x="1000" y="0"/>
                    </a:moveTo>
                    <a:cubicBezTo>
                      <a:pt x="976" y="0"/>
                      <a:pt x="937" y="31"/>
                      <a:pt x="929" y="55"/>
                    </a:cubicBezTo>
                    <a:cubicBezTo>
                      <a:pt x="621" y="1224"/>
                      <a:pt x="223" y="2385"/>
                      <a:pt x="67" y="3590"/>
                    </a:cubicBezTo>
                    <a:cubicBezTo>
                      <a:pt x="22" y="3929"/>
                      <a:pt x="0" y="4268"/>
                      <a:pt x="5" y="4616"/>
                    </a:cubicBezTo>
                    <a:cubicBezTo>
                      <a:pt x="5" y="4633"/>
                      <a:pt x="12" y="4639"/>
                      <a:pt x="22" y="4639"/>
                    </a:cubicBezTo>
                    <a:cubicBezTo>
                      <a:pt x="48" y="4639"/>
                      <a:pt x="94" y="4598"/>
                      <a:pt x="94" y="4572"/>
                    </a:cubicBezTo>
                    <a:cubicBezTo>
                      <a:pt x="161" y="3951"/>
                      <a:pt x="277" y="3335"/>
                      <a:pt x="420" y="2733"/>
                    </a:cubicBezTo>
                    <a:cubicBezTo>
                      <a:pt x="549" y="2161"/>
                      <a:pt x="710" y="1599"/>
                      <a:pt x="835" y="1028"/>
                    </a:cubicBezTo>
                    <a:cubicBezTo>
                      <a:pt x="911" y="697"/>
                      <a:pt x="973" y="367"/>
                      <a:pt x="1018" y="32"/>
                    </a:cubicBezTo>
                    <a:cubicBezTo>
                      <a:pt x="1021" y="9"/>
                      <a:pt x="1013" y="0"/>
                      <a:pt x="100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9" name="Google Shape;749;p44">
                <a:extLst>
                  <a:ext uri="{FF2B5EF4-FFF2-40B4-BE49-F238E27FC236}">
                    <a16:creationId xmlns:a16="http://schemas.microsoft.com/office/drawing/2014/main" id="{7762F26B-1CBE-92E5-E34C-21C27442718D}"/>
                  </a:ext>
                </a:extLst>
              </p:cNvPr>
              <p:cNvSpPr/>
              <p:nvPr/>
            </p:nvSpPr>
            <p:spPr>
              <a:xfrm>
                <a:off x="6356750" y="3901625"/>
                <a:ext cx="111850" cy="81550"/>
              </a:xfrm>
              <a:custGeom>
                <a:avLst/>
                <a:gdLst/>
                <a:ahLst/>
                <a:cxnLst/>
                <a:rect l="l" t="t" r="r" b="b"/>
                <a:pathLst>
                  <a:path w="4474" h="3262" extrusionOk="0">
                    <a:moveTo>
                      <a:pt x="76" y="1"/>
                    </a:moveTo>
                    <a:cubicBezTo>
                      <a:pt x="43" y="1"/>
                      <a:pt x="1" y="45"/>
                      <a:pt x="15" y="75"/>
                    </a:cubicBezTo>
                    <a:cubicBezTo>
                      <a:pt x="96" y="217"/>
                      <a:pt x="198" y="356"/>
                      <a:pt x="292" y="494"/>
                    </a:cubicBezTo>
                    <a:cubicBezTo>
                      <a:pt x="386" y="633"/>
                      <a:pt x="493" y="771"/>
                      <a:pt x="600" y="896"/>
                    </a:cubicBezTo>
                    <a:cubicBezTo>
                      <a:pt x="832" y="1177"/>
                      <a:pt x="1082" y="1440"/>
                      <a:pt x="1354" y="1677"/>
                    </a:cubicBezTo>
                    <a:cubicBezTo>
                      <a:pt x="1908" y="2159"/>
                      <a:pt x="2519" y="2579"/>
                      <a:pt x="3180" y="2896"/>
                    </a:cubicBezTo>
                    <a:cubicBezTo>
                      <a:pt x="3537" y="3065"/>
                      <a:pt x="3943" y="3248"/>
                      <a:pt x="4345" y="3262"/>
                    </a:cubicBezTo>
                    <a:cubicBezTo>
                      <a:pt x="4346" y="3262"/>
                      <a:pt x="4347" y="3262"/>
                      <a:pt x="4348" y="3262"/>
                    </a:cubicBezTo>
                    <a:cubicBezTo>
                      <a:pt x="4394" y="3262"/>
                      <a:pt x="4473" y="3176"/>
                      <a:pt x="4416" y="3146"/>
                    </a:cubicBezTo>
                    <a:cubicBezTo>
                      <a:pt x="4274" y="3061"/>
                      <a:pt x="4113" y="3003"/>
                      <a:pt x="3961" y="2940"/>
                    </a:cubicBezTo>
                    <a:cubicBezTo>
                      <a:pt x="3800" y="2869"/>
                      <a:pt x="3640" y="2793"/>
                      <a:pt x="3479" y="2713"/>
                    </a:cubicBezTo>
                    <a:cubicBezTo>
                      <a:pt x="3158" y="2552"/>
                      <a:pt x="2850" y="2364"/>
                      <a:pt x="2551" y="2164"/>
                    </a:cubicBezTo>
                    <a:cubicBezTo>
                      <a:pt x="1961" y="1762"/>
                      <a:pt x="1430" y="1284"/>
                      <a:pt x="908" y="807"/>
                    </a:cubicBezTo>
                    <a:cubicBezTo>
                      <a:pt x="770" y="677"/>
                      <a:pt x="627" y="548"/>
                      <a:pt x="497" y="414"/>
                    </a:cubicBezTo>
                    <a:cubicBezTo>
                      <a:pt x="430" y="342"/>
                      <a:pt x="354" y="280"/>
                      <a:pt x="288" y="208"/>
                    </a:cubicBezTo>
                    <a:cubicBezTo>
                      <a:pt x="225" y="142"/>
                      <a:pt x="163" y="70"/>
                      <a:pt x="96" y="8"/>
                    </a:cubicBezTo>
                    <a:cubicBezTo>
                      <a:pt x="90" y="3"/>
                      <a:pt x="83" y="1"/>
                      <a:pt x="7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0" name="Google Shape;750;p44">
                <a:extLst>
                  <a:ext uri="{FF2B5EF4-FFF2-40B4-BE49-F238E27FC236}">
                    <a16:creationId xmlns:a16="http://schemas.microsoft.com/office/drawing/2014/main" id="{66362C0E-2D38-67E8-485C-28C0E1E56BA9}"/>
                  </a:ext>
                </a:extLst>
              </p:cNvPr>
              <p:cNvSpPr/>
              <p:nvPr/>
            </p:nvSpPr>
            <p:spPr>
              <a:xfrm>
                <a:off x="6331750" y="3865000"/>
                <a:ext cx="117525" cy="93175"/>
              </a:xfrm>
              <a:custGeom>
                <a:avLst/>
                <a:gdLst/>
                <a:ahLst/>
                <a:cxnLst/>
                <a:rect l="l" t="t" r="r" b="b"/>
                <a:pathLst>
                  <a:path w="4701" h="3727" extrusionOk="0">
                    <a:moveTo>
                      <a:pt x="73" y="0"/>
                    </a:moveTo>
                    <a:cubicBezTo>
                      <a:pt x="43" y="0"/>
                      <a:pt x="1" y="49"/>
                      <a:pt x="15" y="71"/>
                    </a:cubicBezTo>
                    <a:cubicBezTo>
                      <a:pt x="395" y="754"/>
                      <a:pt x="863" y="1374"/>
                      <a:pt x="1421" y="1923"/>
                    </a:cubicBezTo>
                    <a:cubicBezTo>
                      <a:pt x="1997" y="2481"/>
                      <a:pt x="2653" y="2995"/>
                      <a:pt x="3377" y="3352"/>
                    </a:cubicBezTo>
                    <a:cubicBezTo>
                      <a:pt x="3756" y="3535"/>
                      <a:pt x="4153" y="3678"/>
                      <a:pt x="4573" y="3727"/>
                    </a:cubicBezTo>
                    <a:cubicBezTo>
                      <a:pt x="4574" y="3727"/>
                      <a:pt x="4575" y="3727"/>
                      <a:pt x="4576" y="3727"/>
                    </a:cubicBezTo>
                    <a:cubicBezTo>
                      <a:pt x="4621" y="3727"/>
                      <a:pt x="4701" y="3628"/>
                      <a:pt x="4644" y="3606"/>
                    </a:cubicBezTo>
                    <a:cubicBezTo>
                      <a:pt x="3930" y="3361"/>
                      <a:pt x="3265" y="3013"/>
                      <a:pt x="2662" y="2557"/>
                    </a:cubicBezTo>
                    <a:cubicBezTo>
                      <a:pt x="2024" y="2075"/>
                      <a:pt x="1475" y="1504"/>
                      <a:pt x="921" y="928"/>
                    </a:cubicBezTo>
                    <a:cubicBezTo>
                      <a:pt x="636" y="633"/>
                      <a:pt x="355" y="325"/>
                      <a:pt x="91" y="9"/>
                    </a:cubicBezTo>
                    <a:cubicBezTo>
                      <a:pt x="86" y="3"/>
                      <a:pt x="80" y="0"/>
                      <a:pt x="7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1" name="Google Shape;751;p44">
                <a:extLst>
                  <a:ext uri="{FF2B5EF4-FFF2-40B4-BE49-F238E27FC236}">
                    <a16:creationId xmlns:a16="http://schemas.microsoft.com/office/drawing/2014/main" id="{1A0AC2D2-32E4-E876-FC9A-BC1F51DADC7C}"/>
                  </a:ext>
                </a:extLst>
              </p:cNvPr>
              <p:cNvSpPr/>
              <p:nvPr/>
            </p:nvSpPr>
            <p:spPr>
              <a:xfrm>
                <a:off x="6298975" y="3805200"/>
                <a:ext cx="114075" cy="107975"/>
              </a:xfrm>
              <a:custGeom>
                <a:avLst/>
                <a:gdLst/>
                <a:ahLst/>
                <a:cxnLst/>
                <a:rect l="l" t="t" r="r" b="b"/>
                <a:pathLst>
                  <a:path w="4563" h="4319" extrusionOk="0">
                    <a:moveTo>
                      <a:pt x="76" y="0"/>
                    </a:moveTo>
                    <a:cubicBezTo>
                      <a:pt x="43" y="0"/>
                      <a:pt x="0" y="54"/>
                      <a:pt x="19" y="84"/>
                    </a:cubicBezTo>
                    <a:cubicBezTo>
                      <a:pt x="188" y="347"/>
                      <a:pt x="411" y="579"/>
                      <a:pt x="621" y="807"/>
                    </a:cubicBezTo>
                    <a:cubicBezTo>
                      <a:pt x="965" y="1177"/>
                      <a:pt x="1322" y="1526"/>
                      <a:pt x="1688" y="1874"/>
                    </a:cubicBezTo>
                    <a:cubicBezTo>
                      <a:pt x="2416" y="2566"/>
                      <a:pt x="3179" y="3222"/>
                      <a:pt x="3933" y="3887"/>
                    </a:cubicBezTo>
                    <a:cubicBezTo>
                      <a:pt x="4058" y="3999"/>
                      <a:pt x="4188" y="4106"/>
                      <a:pt x="4321" y="4204"/>
                    </a:cubicBezTo>
                    <a:cubicBezTo>
                      <a:pt x="4357" y="4231"/>
                      <a:pt x="4482" y="4271"/>
                      <a:pt x="4496" y="4306"/>
                    </a:cubicBezTo>
                    <a:cubicBezTo>
                      <a:pt x="4498" y="4315"/>
                      <a:pt x="4502" y="4319"/>
                      <a:pt x="4508" y="4319"/>
                    </a:cubicBezTo>
                    <a:cubicBezTo>
                      <a:pt x="4527" y="4319"/>
                      <a:pt x="4558" y="4284"/>
                      <a:pt x="4558" y="4271"/>
                    </a:cubicBezTo>
                    <a:cubicBezTo>
                      <a:pt x="4563" y="4226"/>
                      <a:pt x="4500" y="4168"/>
                      <a:pt x="4482" y="4128"/>
                    </a:cubicBezTo>
                    <a:cubicBezTo>
                      <a:pt x="4433" y="4016"/>
                      <a:pt x="4317" y="3918"/>
                      <a:pt x="4228" y="3829"/>
                    </a:cubicBezTo>
                    <a:cubicBezTo>
                      <a:pt x="3933" y="3512"/>
                      <a:pt x="3607" y="3217"/>
                      <a:pt x="3286" y="2918"/>
                    </a:cubicBezTo>
                    <a:cubicBezTo>
                      <a:pt x="2500" y="2191"/>
                      <a:pt x="1724" y="1454"/>
                      <a:pt x="916" y="749"/>
                    </a:cubicBezTo>
                    <a:cubicBezTo>
                      <a:pt x="639" y="508"/>
                      <a:pt x="344" y="276"/>
                      <a:pt x="94" y="8"/>
                    </a:cubicBezTo>
                    <a:cubicBezTo>
                      <a:pt x="89" y="3"/>
                      <a:pt x="83" y="0"/>
                      <a:pt x="7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2" name="Google Shape;752;p44">
                <a:extLst>
                  <a:ext uri="{FF2B5EF4-FFF2-40B4-BE49-F238E27FC236}">
                    <a16:creationId xmlns:a16="http://schemas.microsoft.com/office/drawing/2014/main" id="{E355091D-77AF-BCAA-8FF6-8ADF4A825F1A}"/>
                  </a:ext>
                </a:extLst>
              </p:cNvPr>
              <p:cNvSpPr/>
              <p:nvPr/>
            </p:nvSpPr>
            <p:spPr>
              <a:xfrm>
                <a:off x="6277725" y="3751150"/>
                <a:ext cx="126425" cy="121850"/>
              </a:xfrm>
              <a:custGeom>
                <a:avLst/>
                <a:gdLst/>
                <a:ahLst/>
                <a:cxnLst/>
                <a:rect l="l" t="t" r="r" b="b"/>
                <a:pathLst>
                  <a:path w="5057" h="4874" extrusionOk="0">
                    <a:moveTo>
                      <a:pt x="80" y="0"/>
                    </a:moveTo>
                    <a:cubicBezTo>
                      <a:pt x="46" y="0"/>
                      <a:pt x="1" y="56"/>
                      <a:pt x="12" y="85"/>
                    </a:cubicBezTo>
                    <a:cubicBezTo>
                      <a:pt x="386" y="916"/>
                      <a:pt x="985" y="1630"/>
                      <a:pt x="1609" y="2282"/>
                    </a:cubicBezTo>
                    <a:cubicBezTo>
                      <a:pt x="2234" y="2933"/>
                      <a:pt x="2922" y="3540"/>
                      <a:pt x="3658" y="4067"/>
                    </a:cubicBezTo>
                    <a:cubicBezTo>
                      <a:pt x="3859" y="4210"/>
                      <a:pt x="4060" y="4357"/>
                      <a:pt x="4274" y="4487"/>
                    </a:cubicBezTo>
                    <a:cubicBezTo>
                      <a:pt x="4497" y="4625"/>
                      <a:pt x="4730" y="4746"/>
                      <a:pt x="4962" y="4871"/>
                    </a:cubicBezTo>
                    <a:cubicBezTo>
                      <a:pt x="4965" y="4872"/>
                      <a:pt x="4969" y="4873"/>
                      <a:pt x="4973" y="4873"/>
                    </a:cubicBezTo>
                    <a:cubicBezTo>
                      <a:pt x="5006" y="4873"/>
                      <a:pt x="5056" y="4814"/>
                      <a:pt x="5029" y="4790"/>
                    </a:cubicBezTo>
                    <a:cubicBezTo>
                      <a:pt x="4846" y="4656"/>
                      <a:pt x="4676" y="4509"/>
                      <a:pt x="4497" y="4366"/>
                    </a:cubicBezTo>
                    <a:cubicBezTo>
                      <a:pt x="4323" y="4232"/>
                      <a:pt x="4149" y="4103"/>
                      <a:pt x="3980" y="3964"/>
                    </a:cubicBezTo>
                    <a:cubicBezTo>
                      <a:pt x="3623" y="3688"/>
                      <a:pt x="3274" y="3398"/>
                      <a:pt x="2935" y="3098"/>
                    </a:cubicBezTo>
                    <a:cubicBezTo>
                      <a:pt x="2261" y="2500"/>
                      <a:pt x="1645" y="1849"/>
                      <a:pt x="1069" y="1161"/>
                    </a:cubicBezTo>
                    <a:cubicBezTo>
                      <a:pt x="748" y="773"/>
                      <a:pt x="431" y="385"/>
                      <a:pt x="101" y="10"/>
                    </a:cubicBezTo>
                    <a:cubicBezTo>
                      <a:pt x="95" y="3"/>
                      <a:pt x="88" y="0"/>
                      <a:pt x="8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3" name="Google Shape;753;p44">
                <a:extLst>
                  <a:ext uri="{FF2B5EF4-FFF2-40B4-BE49-F238E27FC236}">
                    <a16:creationId xmlns:a16="http://schemas.microsoft.com/office/drawing/2014/main" id="{77A3E387-024A-D217-D97B-CCB96C39CA56}"/>
                  </a:ext>
                </a:extLst>
              </p:cNvPr>
              <p:cNvSpPr/>
              <p:nvPr/>
            </p:nvSpPr>
            <p:spPr>
              <a:xfrm>
                <a:off x="6257225" y="3684225"/>
                <a:ext cx="99925" cy="112425"/>
              </a:xfrm>
              <a:custGeom>
                <a:avLst/>
                <a:gdLst/>
                <a:ahLst/>
                <a:cxnLst/>
                <a:rect l="l" t="t" r="r" b="b"/>
                <a:pathLst>
                  <a:path w="3997" h="4497" extrusionOk="0">
                    <a:moveTo>
                      <a:pt x="154" y="1"/>
                    </a:moveTo>
                    <a:cubicBezTo>
                      <a:pt x="89" y="1"/>
                      <a:pt x="0" y="123"/>
                      <a:pt x="15" y="174"/>
                    </a:cubicBezTo>
                    <a:cubicBezTo>
                      <a:pt x="95" y="535"/>
                      <a:pt x="265" y="883"/>
                      <a:pt x="443" y="1205"/>
                    </a:cubicBezTo>
                    <a:cubicBezTo>
                      <a:pt x="640" y="1548"/>
                      <a:pt x="867" y="1870"/>
                      <a:pt x="1108" y="2182"/>
                    </a:cubicBezTo>
                    <a:cubicBezTo>
                      <a:pt x="1590" y="2807"/>
                      <a:pt x="2135" y="3383"/>
                      <a:pt x="2760" y="3861"/>
                    </a:cubicBezTo>
                    <a:cubicBezTo>
                      <a:pt x="2929" y="3990"/>
                      <a:pt x="3104" y="4110"/>
                      <a:pt x="3278" y="4227"/>
                    </a:cubicBezTo>
                    <a:cubicBezTo>
                      <a:pt x="3452" y="4334"/>
                      <a:pt x="3644" y="4418"/>
                      <a:pt x="3836" y="4494"/>
                    </a:cubicBezTo>
                    <a:cubicBezTo>
                      <a:pt x="3839" y="4496"/>
                      <a:pt x="3843" y="4496"/>
                      <a:pt x="3847" y="4496"/>
                    </a:cubicBezTo>
                    <a:cubicBezTo>
                      <a:pt x="3901" y="4496"/>
                      <a:pt x="3997" y="4398"/>
                      <a:pt x="3947" y="4360"/>
                    </a:cubicBezTo>
                    <a:cubicBezTo>
                      <a:pt x="3353" y="3914"/>
                      <a:pt x="2787" y="3445"/>
                      <a:pt x="2273" y="2905"/>
                    </a:cubicBezTo>
                    <a:cubicBezTo>
                      <a:pt x="2001" y="2620"/>
                      <a:pt x="1742" y="2321"/>
                      <a:pt x="1497" y="2008"/>
                    </a:cubicBezTo>
                    <a:cubicBezTo>
                      <a:pt x="1260" y="1700"/>
                      <a:pt x="1046" y="1374"/>
                      <a:pt x="832" y="1048"/>
                    </a:cubicBezTo>
                    <a:cubicBezTo>
                      <a:pt x="720" y="879"/>
                      <a:pt x="613" y="705"/>
                      <a:pt x="506" y="531"/>
                    </a:cubicBezTo>
                    <a:cubicBezTo>
                      <a:pt x="399" y="365"/>
                      <a:pt x="305" y="187"/>
                      <a:pt x="193" y="22"/>
                    </a:cubicBezTo>
                    <a:cubicBezTo>
                      <a:pt x="182" y="7"/>
                      <a:pt x="169" y="1"/>
                      <a:pt x="15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4" name="Google Shape;754;p44">
                <a:extLst>
                  <a:ext uri="{FF2B5EF4-FFF2-40B4-BE49-F238E27FC236}">
                    <a16:creationId xmlns:a16="http://schemas.microsoft.com/office/drawing/2014/main" id="{029708B0-8A8E-6908-7066-87962178B58A}"/>
                  </a:ext>
                </a:extLst>
              </p:cNvPr>
              <p:cNvSpPr/>
              <p:nvPr/>
            </p:nvSpPr>
            <p:spPr>
              <a:xfrm>
                <a:off x="6252625" y="3668100"/>
                <a:ext cx="83200" cy="95650"/>
              </a:xfrm>
              <a:custGeom>
                <a:avLst/>
                <a:gdLst/>
                <a:ahLst/>
                <a:cxnLst/>
                <a:rect l="l" t="t" r="r" b="b"/>
                <a:pathLst>
                  <a:path w="3328" h="3826" extrusionOk="0">
                    <a:moveTo>
                      <a:pt x="83" y="0"/>
                    </a:moveTo>
                    <a:cubicBezTo>
                      <a:pt x="47" y="0"/>
                      <a:pt x="0" y="66"/>
                      <a:pt x="11" y="95"/>
                    </a:cubicBezTo>
                    <a:cubicBezTo>
                      <a:pt x="87" y="395"/>
                      <a:pt x="194" y="689"/>
                      <a:pt x="319" y="970"/>
                    </a:cubicBezTo>
                    <a:cubicBezTo>
                      <a:pt x="462" y="1292"/>
                      <a:pt x="658" y="1600"/>
                      <a:pt x="846" y="1894"/>
                    </a:cubicBezTo>
                    <a:cubicBezTo>
                      <a:pt x="1216" y="2483"/>
                      <a:pt x="1658" y="3073"/>
                      <a:pt x="2225" y="3483"/>
                    </a:cubicBezTo>
                    <a:cubicBezTo>
                      <a:pt x="2479" y="3662"/>
                      <a:pt x="2802" y="3825"/>
                      <a:pt x="3119" y="3825"/>
                    </a:cubicBezTo>
                    <a:cubicBezTo>
                      <a:pt x="3143" y="3825"/>
                      <a:pt x="3166" y="3824"/>
                      <a:pt x="3189" y="3823"/>
                    </a:cubicBezTo>
                    <a:cubicBezTo>
                      <a:pt x="3234" y="3818"/>
                      <a:pt x="3328" y="3733"/>
                      <a:pt x="3265" y="3698"/>
                    </a:cubicBezTo>
                    <a:cubicBezTo>
                      <a:pt x="3145" y="3635"/>
                      <a:pt x="3020" y="3582"/>
                      <a:pt x="2904" y="3515"/>
                    </a:cubicBezTo>
                    <a:cubicBezTo>
                      <a:pt x="2779" y="3439"/>
                      <a:pt x="2663" y="3354"/>
                      <a:pt x="2551" y="3269"/>
                    </a:cubicBezTo>
                    <a:cubicBezTo>
                      <a:pt x="2292" y="3064"/>
                      <a:pt x="2064" y="2818"/>
                      <a:pt x="1855" y="2564"/>
                    </a:cubicBezTo>
                    <a:cubicBezTo>
                      <a:pt x="1408" y="2024"/>
                      <a:pt x="1060" y="1412"/>
                      <a:pt x="703" y="814"/>
                    </a:cubicBezTo>
                    <a:cubicBezTo>
                      <a:pt x="533" y="533"/>
                      <a:pt x="328" y="256"/>
                      <a:pt x="105" y="11"/>
                    </a:cubicBezTo>
                    <a:cubicBezTo>
                      <a:pt x="99" y="4"/>
                      <a:pt x="91" y="0"/>
                      <a:pt x="8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5" name="Google Shape;755;p44">
                <a:extLst>
                  <a:ext uri="{FF2B5EF4-FFF2-40B4-BE49-F238E27FC236}">
                    <a16:creationId xmlns:a16="http://schemas.microsoft.com/office/drawing/2014/main" id="{AD735960-6263-CDBF-4132-070CDD60AE2C}"/>
                  </a:ext>
                </a:extLst>
              </p:cNvPr>
              <p:cNvSpPr/>
              <p:nvPr/>
            </p:nvSpPr>
            <p:spPr>
              <a:xfrm>
                <a:off x="6271725" y="3675975"/>
                <a:ext cx="62550" cy="67350"/>
              </a:xfrm>
              <a:custGeom>
                <a:avLst/>
                <a:gdLst/>
                <a:ahLst/>
                <a:cxnLst/>
                <a:rect l="l" t="t" r="r" b="b"/>
                <a:pathLst>
                  <a:path w="2502" h="2694" extrusionOk="0">
                    <a:moveTo>
                      <a:pt x="92" y="0"/>
                    </a:moveTo>
                    <a:cubicBezTo>
                      <a:pt x="53" y="0"/>
                      <a:pt x="1" y="55"/>
                      <a:pt x="19" y="88"/>
                    </a:cubicBezTo>
                    <a:cubicBezTo>
                      <a:pt x="153" y="343"/>
                      <a:pt x="323" y="593"/>
                      <a:pt x="501" y="820"/>
                    </a:cubicBezTo>
                    <a:cubicBezTo>
                      <a:pt x="676" y="1057"/>
                      <a:pt x="859" y="1276"/>
                      <a:pt x="1064" y="1490"/>
                    </a:cubicBezTo>
                    <a:cubicBezTo>
                      <a:pt x="1260" y="1700"/>
                      <a:pt x="1470" y="1896"/>
                      <a:pt x="1675" y="2097"/>
                    </a:cubicBezTo>
                    <a:cubicBezTo>
                      <a:pt x="1876" y="2298"/>
                      <a:pt x="2095" y="2476"/>
                      <a:pt x="2296" y="2677"/>
                    </a:cubicBezTo>
                    <a:cubicBezTo>
                      <a:pt x="2308" y="2689"/>
                      <a:pt x="2322" y="2694"/>
                      <a:pt x="2337" y="2694"/>
                    </a:cubicBezTo>
                    <a:cubicBezTo>
                      <a:pt x="2410" y="2694"/>
                      <a:pt x="2502" y="2575"/>
                      <a:pt x="2461" y="2512"/>
                    </a:cubicBezTo>
                    <a:cubicBezTo>
                      <a:pt x="2300" y="2271"/>
                      <a:pt x="2144" y="2039"/>
                      <a:pt x="1952" y="1820"/>
                    </a:cubicBezTo>
                    <a:cubicBezTo>
                      <a:pt x="1765" y="1611"/>
                      <a:pt x="1573" y="1401"/>
                      <a:pt x="1372" y="1204"/>
                    </a:cubicBezTo>
                    <a:cubicBezTo>
                      <a:pt x="1171" y="999"/>
                      <a:pt x="961" y="812"/>
                      <a:pt x="751" y="615"/>
                    </a:cubicBezTo>
                    <a:cubicBezTo>
                      <a:pt x="533" y="414"/>
                      <a:pt x="323" y="213"/>
                      <a:pt x="113" y="8"/>
                    </a:cubicBezTo>
                    <a:cubicBezTo>
                      <a:pt x="107" y="3"/>
                      <a:pt x="100" y="0"/>
                      <a:pt x="9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6" name="Google Shape;756;p44">
                <a:extLst>
                  <a:ext uri="{FF2B5EF4-FFF2-40B4-BE49-F238E27FC236}">
                    <a16:creationId xmlns:a16="http://schemas.microsoft.com/office/drawing/2014/main" id="{11DA47FB-F7C2-DEC7-FC8F-27B76BA9B9B6}"/>
                  </a:ext>
                </a:extLst>
              </p:cNvPr>
              <p:cNvSpPr/>
              <p:nvPr/>
            </p:nvSpPr>
            <p:spPr>
              <a:xfrm>
                <a:off x="6275525" y="3725900"/>
                <a:ext cx="98775" cy="105350"/>
              </a:xfrm>
              <a:custGeom>
                <a:avLst/>
                <a:gdLst/>
                <a:ahLst/>
                <a:cxnLst/>
                <a:rect l="l" t="t" r="r" b="b"/>
                <a:pathLst>
                  <a:path w="3951" h="4214" extrusionOk="0">
                    <a:moveTo>
                      <a:pt x="94" y="0"/>
                    </a:moveTo>
                    <a:cubicBezTo>
                      <a:pt x="54" y="0"/>
                      <a:pt x="0" y="64"/>
                      <a:pt x="15" y="100"/>
                    </a:cubicBezTo>
                    <a:cubicBezTo>
                      <a:pt x="162" y="404"/>
                      <a:pt x="336" y="707"/>
                      <a:pt x="519" y="993"/>
                    </a:cubicBezTo>
                    <a:cubicBezTo>
                      <a:pt x="724" y="1310"/>
                      <a:pt x="930" y="1627"/>
                      <a:pt x="1153" y="1930"/>
                    </a:cubicBezTo>
                    <a:cubicBezTo>
                      <a:pt x="1617" y="2551"/>
                      <a:pt x="2148" y="3131"/>
                      <a:pt x="2751" y="3622"/>
                    </a:cubicBezTo>
                    <a:cubicBezTo>
                      <a:pt x="2907" y="3747"/>
                      <a:pt x="3072" y="3867"/>
                      <a:pt x="3242" y="3975"/>
                    </a:cubicBezTo>
                    <a:cubicBezTo>
                      <a:pt x="3331" y="4028"/>
                      <a:pt x="3416" y="4073"/>
                      <a:pt x="3510" y="4117"/>
                    </a:cubicBezTo>
                    <a:cubicBezTo>
                      <a:pt x="3554" y="4135"/>
                      <a:pt x="3595" y="4162"/>
                      <a:pt x="3644" y="4171"/>
                    </a:cubicBezTo>
                    <a:cubicBezTo>
                      <a:pt x="3697" y="4189"/>
                      <a:pt x="3746" y="4184"/>
                      <a:pt x="3800" y="4211"/>
                    </a:cubicBezTo>
                    <a:cubicBezTo>
                      <a:pt x="3805" y="4213"/>
                      <a:pt x="3810" y="4214"/>
                      <a:pt x="3816" y="4214"/>
                    </a:cubicBezTo>
                    <a:cubicBezTo>
                      <a:pt x="3874" y="4214"/>
                      <a:pt x="3951" y="4114"/>
                      <a:pt x="3894" y="4077"/>
                    </a:cubicBezTo>
                    <a:cubicBezTo>
                      <a:pt x="3853" y="4055"/>
                      <a:pt x="3836" y="4015"/>
                      <a:pt x="3804" y="3979"/>
                    </a:cubicBezTo>
                    <a:cubicBezTo>
                      <a:pt x="3778" y="3952"/>
                      <a:pt x="3742" y="3930"/>
                      <a:pt x="3711" y="3903"/>
                    </a:cubicBezTo>
                    <a:cubicBezTo>
                      <a:pt x="3644" y="3850"/>
                      <a:pt x="3577" y="3792"/>
                      <a:pt x="3510" y="3742"/>
                    </a:cubicBezTo>
                    <a:cubicBezTo>
                      <a:pt x="3376" y="3635"/>
                      <a:pt x="3246" y="3524"/>
                      <a:pt x="3117" y="3412"/>
                    </a:cubicBezTo>
                    <a:cubicBezTo>
                      <a:pt x="2831" y="3167"/>
                      <a:pt x="2568" y="2899"/>
                      <a:pt x="2309" y="2627"/>
                    </a:cubicBezTo>
                    <a:cubicBezTo>
                      <a:pt x="2041" y="2345"/>
                      <a:pt x="1791" y="2046"/>
                      <a:pt x="1541" y="1752"/>
                    </a:cubicBezTo>
                    <a:cubicBezTo>
                      <a:pt x="1296" y="1466"/>
                      <a:pt x="1055" y="1180"/>
                      <a:pt x="823" y="886"/>
                    </a:cubicBezTo>
                    <a:cubicBezTo>
                      <a:pt x="591" y="591"/>
                      <a:pt x="358" y="296"/>
                      <a:pt x="117" y="11"/>
                    </a:cubicBezTo>
                    <a:cubicBezTo>
                      <a:pt x="111" y="3"/>
                      <a:pt x="103" y="0"/>
                      <a:pt x="9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7" name="Google Shape;757;p44">
                <a:extLst>
                  <a:ext uri="{FF2B5EF4-FFF2-40B4-BE49-F238E27FC236}">
                    <a16:creationId xmlns:a16="http://schemas.microsoft.com/office/drawing/2014/main" id="{328EF210-D897-D61D-7F11-DC537A312672}"/>
                  </a:ext>
                </a:extLst>
              </p:cNvPr>
              <p:cNvSpPr/>
              <p:nvPr/>
            </p:nvSpPr>
            <p:spPr>
              <a:xfrm>
                <a:off x="6306650" y="3810950"/>
                <a:ext cx="124250" cy="116775"/>
              </a:xfrm>
              <a:custGeom>
                <a:avLst/>
                <a:gdLst/>
                <a:ahLst/>
                <a:cxnLst/>
                <a:rect l="l" t="t" r="r" b="b"/>
                <a:pathLst>
                  <a:path w="4970" h="4671" extrusionOk="0">
                    <a:moveTo>
                      <a:pt x="76" y="0"/>
                    </a:moveTo>
                    <a:cubicBezTo>
                      <a:pt x="45" y="0"/>
                      <a:pt x="1" y="53"/>
                      <a:pt x="15" y="82"/>
                    </a:cubicBezTo>
                    <a:cubicBezTo>
                      <a:pt x="198" y="448"/>
                      <a:pt x="426" y="787"/>
                      <a:pt x="631" y="1144"/>
                    </a:cubicBezTo>
                    <a:cubicBezTo>
                      <a:pt x="863" y="1550"/>
                      <a:pt x="1149" y="1929"/>
                      <a:pt x="1426" y="2304"/>
                    </a:cubicBezTo>
                    <a:cubicBezTo>
                      <a:pt x="1988" y="3045"/>
                      <a:pt x="2644" y="3746"/>
                      <a:pt x="3448" y="4237"/>
                    </a:cubicBezTo>
                    <a:cubicBezTo>
                      <a:pt x="3653" y="4362"/>
                      <a:pt x="3867" y="4469"/>
                      <a:pt x="4090" y="4550"/>
                    </a:cubicBezTo>
                    <a:cubicBezTo>
                      <a:pt x="4327" y="4634"/>
                      <a:pt x="4550" y="4670"/>
                      <a:pt x="4800" y="4670"/>
                    </a:cubicBezTo>
                    <a:cubicBezTo>
                      <a:pt x="4849" y="4670"/>
                      <a:pt x="4970" y="4550"/>
                      <a:pt x="4889" y="4518"/>
                    </a:cubicBezTo>
                    <a:cubicBezTo>
                      <a:pt x="4711" y="4456"/>
                      <a:pt x="4528" y="4380"/>
                      <a:pt x="4354" y="4304"/>
                    </a:cubicBezTo>
                    <a:cubicBezTo>
                      <a:pt x="4166" y="4224"/>
                      <a:pt x="3983" y="4126"/>
                      <a:pt x="3809" y="4023"/>
                    </a:cubicBezTo>
                    <a:cubicBezTo>
                      <a:pt x="3425" y="3791"/>
                      <a:pt x="3077" y="3501"/>
                      <a:pt x="2756" y="3197"/>
                    </a:cubicBezTo>
                    <a:cubicBezTo>
                      <a:pt x="2077" y="2559"/>
                      <a:pt x="1488" y="1831"/>
                      <a:pt x="926" y="1090"/>
                    </a:cubicBezTo>
                    <a:cubicBezTo>
                      <a:pt x="783" y="903"/>
                      <a:pt x="631" y="715"/>
                      <a:pt x="488" y="523"/>
                    </a:cubicBezTo>
                    <a:cubicBezTo>
                      <a:pt x="363" y="349"/>
                      <a:pt x="234" y="175"/>
                      <a:pt x="95" y="10"/>
                    </a:cubicBezTo>
                    <a:cubicBezTo>
                      <a:pt x="90" y="3"/>
                      <a:pt x="84" y="0"/>
                      <a:pt x="7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8" name="Google Shape;758;p44">
                <a:extLst>
                  <a:ext uri="{FF2B5EF4-FFF2-40B4-BE49-F238E27FC236}">
                    <a16:creationId xmlns:a16="http://schemas.microsoft.com/office/drawing/2014/main" id="{10DC2673-6B9E-6B00-E458-7AB180B9CF93}"/>
                  </a:ext>
                </a:extLst>
              </p:cNvPr>
              <p:cNvSpPr/>
              <p:nvPr/>
            </p:nvSpPr>
            <p:spPr>
              <a:xfrm>
                <a:off x="5865350" y="3658850"/>
                <a:ext cx="379925" cy="258450"/>
              </a:xfrm>
              <a:custGeom>
                <a:avLst/>
                <a:gdLst/>
                <a:ahLst/>
                <a:cxnLst/>
                <a:rect l="l" t="t" r="r" b="b"/>
                <a:pathLst>
                  <a:path w="15197" h="10338" extrusionOk="0">
                    <a:moveTo>
                      <a:pt x="4440" y="6655"/>
                    </a:moveTo>
                    <a:cubicBezTo>
                      <a:pt x="4437" y="6657"/>
                      <a:pt x="4435" y="6659"/>
                      <a:pt x="4432" y="6661"/>
                    </a:cubicBezTo>
                    <a:cubicBezTo>
                      <a:pt x="4430" y="6663"/>
                      <a:pt x="4427" y="6665"/>
                      <a:pt x="4424" y="6667"/>
                    </a:cubicBezTo>
                    <a:lnTo>
                      <a:pt x="4424" y="6667"/>
                    </a:lnTo>
                    <a:cubicBezTo>
                      <a:pt x="4429" y="6663"/>
                      <a:pt x="4434" y="6658"/>
                      <a:pt x="4440" y="6655"/>
                    </a:cubicBezTo>
                    <a:close/>
                    <a:moveTo>
                      <a:pt x="14984" y="0"/>
                    </a:moveTo>
                    <a:cubicBezTo>
                      <a:pt x="14964" y="0"/>
                      <a:pt x="14943" y="2"/>
                      <a:pt x="14922" y="6"/>
                    </a:cubicBezTo>
                    <a:cubicBezTo>
                      <a:pt x="14605" y="64"/>
                      <a:pt x="14293" y="198"/>
                      <a:pt x="13985" y="296"/>
                    </a:cubicBezTo>
                    <a:cubicBezTo>
                      <a:pt x="13677" y="390"/>
                      <a:pt x="13364" y="488"/>
                      <a:pt x="13056" y="590"/>
                    </a:cubicBezTo>
                    <a:cubicBezTo>
                      <a:pt x="12454" y="787"/>
                      <a:pt x="11873" y="1028"/>
                      <a:pt x="11302" y="1309"/>
                    </a:cubicBezTo>
                    <a:cubicBezTo>
                      <a:pt x="10226" y="1831"/>
                      <a:pt x="9191" y="2438"/>
                      <a:pt x="8195" y="3095"/>
                    </a:cubicBezTo>
                    <a:cubicBezTo>
                      <a:pt x="7227" y="3737"/>
                      <a:pt x="6298" y="4429"/>
                      <a:pt x="5396" y="5166"/>
                    </a:cubicBezTo>
                    <a:cubicBezTo>
                      <a:pt x="4472" y="5916"/>
                      <a:pt x="3580" y="6697"/>
                      <a:pt x="2705" y="7500"/>
                    </a:cubicBezTo>
                    <a:cubicBezTo>
                      <a:pt x="2285" y="7888"/>
                      <a:pt x="1870" y="8290"/>
                      <a:pt x="1464" y="8692"/>
                    </a:cubicBezTo>
                    <a:cubicBezTo>
                      <a:pt x="1259" y="8897"/>
                      <a:pt x="1053" y="9103"/>
                      <a:pt x="861" y="9317"/>
                    </a:cubicBezTo>
                    <a:cubicBezTo>
                      <a:pt x="759" y="9424"/>
                      <a:pt x="683" y="9522"/>
                      <a:pt x="576" y="9634"/>
                    </a:cubicBezTo>
                    <a:cubicBezTo>
                      <a:pt x="473" y="9745"/>
                      <a:pt x="370" y="9853"/>
                      <a:pt x="277" y="9969"/>
                    </a:cubicBezTo>
                    <a:cubicBezTo>
                      <a:pt x="192" y="10071"/>
                      <a:pt x="111" y="10178"/>
                      <a:pt x="27" y="10281"/>
                    </a:cubicBezTo>
                    <a:cubicBezTo>
                      <a:pt x="0" y="10310"/>
                      <a:pt x="15" y="10338"/>
                      <a:pt x="42" y="10338"/>
                    </a:cubicBezTo>
                    <a:cubicBezTo>
                      <a:pt x="52" y="10338"/>
                      <a:pt x="64" y="10334"/>
                      <a:pt x="76" y="10326"/>
                    </a:cubicBezTo>
                    <a:cubicBezTo>
                      <a:pt x="183" y="10250"/>
                      <a:pt x="294" y="10178"/>
                      <a:pt x="406" y="10098"/>
                    </a:cubicBezTo>
                    <a:cubicBezTo>
                      <a:pt x="518" y="10018"/>
                      <a:pt x="620" y="9928"/>
                      <a:pt x="727" y="9844"/>
                    </a:cubicBezTo>
                    <a:cubicBezTo>
                      <a:pt x="839" y="9750"/>
                      <a:pt x="960" y="9669"/>
                      <a:pt x="1071" y="9580"/>
                    </a:cubicBezTo>
                    <a:cubicBezTo>
                      <a:pt x="1080" y="9571"/>
                      <a:pt x="1089" y="9562"/>
                      <a:pt x="1098" y="9553"/>
                    </a:cubicBezTo>
                    <a:cubicBezTo>
                      <a:pt x="1111" y="9540"/>
                      <a:pt x="1125" y="9531"/>
                      <a:pt x="1134" y="9522"/>
                    </a:cubicBezTo>
                    <a:cubicBezTo>
                      <a:pt x="1160" y="9504"/>
                      <a:pt x="1183" y="9482"/>
                      <a:pt x="1205" y="9464"/>
                    </a:cubicBezTo>
                    <a:cubicBezTo>
                      <a:pt x="1268" y="9415"/>
                      <a:pt x="1326" y="9362"/>
                      <a:pt x="1384" y="9312"/>
                    </a:cubicBezTo>
                    <a:cubicBezTo>
                      <a:pt x="1834" y="8937"/>
                      <a:pt x="2276" y="8549"/>
                      <a:pt x="2718" y="8161"/>
                    </a:cubicBezTo>
                    <a:cubicBezTo>
                      <a:pt x="3147" y="7777"/>
                      <a:pt x="3580" y="7397"/>
                      <a:pt x="4017" y="7018"/>
                    </a:cubicBezTo>
                    <a:cubicBezTo>
                      <a:pt x="4124" y="6924"/>
                      <a:pt x="4231" y="6831"/>
                      <a:pt x="4339" y="6737"/>
                    </a:cubicBezTo>
                    <a:cubicBezTo>
                      <a:pt x="4365" y="6719"/>
                      <a:pt x="4388" y="6697"/>
                      <a:pt x="4414" y="6679"/>
                    </a:cubicBezTo>
                    <a:cubicBezTo>
                      <a:pt x="4416" y="6676"/>
                      <a:pt x="4419" y="6673"/>
                      <a:pt x="4421" y="6671"/>
                    </a:cubicBezTo>
                    <a:lnTo>
                      <a:pt x="4421" y="6671"/>
                    </a:lnTo>
                    <a:cubicBezTo>
                      <a:pt x="4407" y="6681"/>
                      <a:pt x="4402" y="6685"/>
                      <a:pt x="4402" y="6685"/>
                    </a:cubicBezTo>
                    <a:cubicBezTo>
                      <a:pt x="4402" y="6685"/>
                      <a:pt x="4414" y="6675"/>
                      <a:pt x="4424" y="6667"/>
                    </a:cubicBezTo>
                    <a:lnTo>
                      <a:pt x="4424" y="6667"/>
                    </a:lnTo>
                    <a:cubicBezTo>
                      <a:pt x="4423" y="6668"/>
                      <a:pt x="4422" y="6669"/>
                      <a:pt x="4421" y="6671"/>
                    </a:cubicBezTo>
                    <a:lnTo>
                      <a:pt x="4421" y="6671"/>
                    </a:lnTo>
                    <a:cubicBezTo>
                      <a:pt x="4428" y="6665"/>
                      <a:pt x="4438" y="6657"/>
                      <a:pt x="4450" y="6648"/>
                    </a:cubicBezTo>
                    <a:lnTo>
                      <a:pt x="4450" y="6648"/>
                    </a:lnTo>
                    <a:cubicBezTo>
                      <a:pt x="4447" y="6650"/>
                      <a:pt x="4443" y="6652"/>
                      <a:pt x="4440" y="6655"/>
                    </a:cubicBezTo>
                    <a:lnTo>
                      <a:pt x="4440" y="6655"/>
                    </a:lnTo>
                    <a:cubicBezTo>
                      <a:pt x="4495" y="6608"/>
                      <a:pt x="4546" y="6561"/>
                      <a:pt x="4602" y="6518"/>
                    </a:cubicBezTo>
                    <a:cubicBezTo>
                      <a:pt x="4821" y="6331"/>
                      <a:pt x="5039" y="6152"/>
                      <a:pt x="5263" y="5969"/>
                    </a:cubicBezTo>
                    <a:cubicBezTo>
                      <a:pt x="6151" y="5246"/>
                      <a:pt x="7066" y="4545"/>
                      <a:pt x="8017" y="3898"/>
                    </a:cubicBezTo>
                    <a:cubicBezTo>
                      <a:pt x="8494" y="3572"/>
                      <a:pt x="8981" y="3260"/>
                      <a:pt x="9476" y="2961"/>
                    </a:cubicBezTo>
                    <a:cubicBezTo>
                      <a:pt x="9490" y="2952"/>
                      <a:pt x="9503" y="2943"/>
                      <a:pt x="9516" y="2934"/>
                    </a:cubicBezTo>
                    <a:cubicBezTo>
                      <a:pt x="9526" y="2929"/>
                      <a:pt x="9530" y="2927"/>
                      <a:pt x="9531" y="2927"/>
                    </a:cubicBezTo>
                    <a:lnTo>
                      <a:pt x="9531" y="2927"/>
                    </a:lnTo>
                    <a:cubicBezTo>
                      <a:pt x="9533" y="2927"/>
                      <a:pt x="9490" y="2952"/>
                      <a:pt x="9490" y="2952"/>
                    </a:cubicBezTo>
                    <a:cubicBezTo>
                      <a:pt x="9512" y="2947"/>
                      <a:pt x="9552" y="2916"/>
                      <a:pt x="9574" y="2903"/>
                    </a:cubicBezTo>
                    <a:cubicBezTo>
                      <a:pt x="9641" y="2862"/>
                      <a:pt x="9713" y="2822"/>
                      <a:pt x="9780" y="2782"/>
                    </a:cubicBezTo>
                    <a:cubicBezTo>
                      <a:pt x="9905" y="2711"/>
                      <a:pt x="10030" y="2639"/>
                      <a:pt x="10155" y="2568"/>
                    </a:cubicBezTo>
                    <a:cubicBezTo>
                      <a:pt x="10409" y="2429"/>
                      <a:pt x="10664" y="2296"/>
                      <a:pt x="10922" y="2162"/>
                    </a:cubicBezTo>
                    <a:cubicBezTo>
                      <a:pt x="11181" y="2032"/>
                      <a:pt x="11440" y="1903"/>
                      <a:pt x="11704" y="1782"/>
                    </a:cubicBezTo>
                    <a:cubicBezTo>
                      <a:pt x="11838" y="1720"/>
                      <a:pt x="11971" y="1657"/>
                      <a:pt x="12105" y="1599"/>
                    </a:cubicBezTo>
                    <a:cubicBezTo>
                      <a:pt x="12172" y="1572"/>
                      <a:pt x="12244" y="1541"/>
                      <a:pt x="12311" y="1514"/>
                    </a:cubicBezTo>
                    <a:cubicBezTo>
                      <a:pt x="12351" y="1501"/>
                      <a:pt x="12387" y="1488"/>
                      <a:pt x="12427" y="1474"/>
                    </a:cubicBezTo>
                    <a:cubicBezTo>
                      <a:pt x="12436" y="1470"/>
                      <a:pt x="12443" y="1466"/>
                      <a:pt x="12451" y="1464"/>
                    </a:cubicBezTo>
                    <a:lnTo>
                      <a:pt x="12451" y="1464"/>
                    </a:lnTo>
                    <a:cubicBezTo>
                      <a:pt x="12451" y="1464"/>
                      <a:pt x="12450" y="1464"/>
                      <a:pt x="12451" y="1464"/>
                    </a:cubicBezTo>
                    <a:cubicBezTo>
                      <a:pt x="12453" y="1464"/>
                      <a:pt x="12461" y="1462"/>
                      <a:pt x="12476" y="1456"/>
                    </a:cubicBezTo>
                    <a:lnTo>
                      <a:pt x="12476" y="1456"/>
                    </a:lnTo>
                    <a:cubicBezTo>
                      <a:pt x="12467" y="1459"/>
                      <a:pt x="12459" y="1461"/>
                      <a:pt x="12451" y="1464"/>
                    </a:cubicBezTo>
                    <a:lnTo>
                      <a:pt x="12451" y="1464"/>
                    </a:lnTo>
                    <a:cubicBezTo>
                      <a:pt x="12454" y="1462"/>
                      <a:pt x="12462" y="1458"/>
                      <a:pt x="12476" y="1452"/>
                    </a:cubicBezTo>
                    <a:cubicBezTo>
                      <a:pt x="13087" y="1238"/>
                      <a:pt x="13708" y="1059"/>
                      <a:pt x="14319" y="854"/>
                    </a:cubicBezTo>
                    <a:cubicBezTo>
                      <a:pt x="14498" y="796"/>
                      <a:pt x="14676" y="733"/>
                      <a:pt x="14842" y="640"/>
                    </a:cubicBezTo>
                    <a:cubicBezTo>
                      <a:pt x="15002" y="555"/>
                      <a:pt x="15154" y="403"/>
                      <a:pt x="15181" y="215"/>
                    </a:cubicBezTo>
                    <a:cubicBezTo>
                      <a:pt x="15196" y="73"/>
                      <a:pt x="15109" y="0"/>
                      <a:pt x="1498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9" name="Google Shape;759;p44">
                <a:extLst>
                  <a:ext uri="{FF2B5EF4-FFF2-40B4-BE49-F238E27FC236}">
                    <a16:creationId xmlns:a16="http://schemas.microsoft.com/office/drawing/2014/main" id="{CAA1AA4C-1A01-A8C5-477D-87D7CC4BAA07}"/>
                  </a:ext>
                </a:extLst>
              </p:cNvPr>
              <p:cNvSpPr/>
              <p:nvPr/>
            </p:nvSpPr>
            <p:spPr>
              <a:xfrm>
                <a:off x="5894350" y="3870475"/>
                <a:ext cx="28050" cy="126075"/>
              </a:xfrm>
              <a:custGeom>
                <a:avLst/>
                <a:gdLst/>
                <a:ahLst/>
                <a:cxnLst/>
                <a:rect l="l" t="t" r="r" b="b"/>
                <a:pathLst>
                  <a:path w="1122" h="5043" extrusionOk="0">
                    <a:moveTo>
                      <a:pt x="1094" y="1"/>
                    </a:moveTo>
                    <a:cubicBezTo>
                      <a:pt x="1065" y="1"/>
                      <a:pt x="1020" y="30"/>
                      <a:pt x="1009" y="53"/>
                    </a:cubicBezTo>
                    <a:cubicBezTo>
                      <a:pt x="483" y="1271"/>
                      <a:pt x="206" y="2611"/>
                      <a:pt x="54" y="3923"/>
                    </a:cubicBezTo>
                    <a:cubicBezTo>
                      <a:pt x="14" y="4284"/>
                      <a:pt x="9" y="4650"/>
                      <a:pt x="0" y="5016"/>
                    </a:cubicBezTo>
                    <a:cubicBezTo>
                      <a:pt x="0" y="5035"/>
                      <a:pt x="9" y="5042"/>
                      <a:pt x="22" y="5042"/>
                    </a:cubicBezTo>
                    <a:cubicBezTo>
                      <a:pt x="53" y="5042"/>
                      <a:pt x="106" y="5001"/>
                      <a:pt x="112" y="4976"/>
                    </a:cubicBezTo>
                    <a:cubicBezTo>
                      <a:pt x="161" y="4642"/>
                      <a:pt x="228" y="4316"/>
                      <a:pt x="286" y="3985"/>
                    </a:cubicBezTo>
                    <a:cubicBezTo>
                      <a:pt x="344" y="3664"/>
                      <a:pt x="389" y="3347"/>
                      <a:pt x="451" y="3026"/>
                    </a:cubicBezTo>
                    <a:cubicBezTo>
                      <a:pt x="572" y="2392"/>
                      <a:pt x="732" y="1767"/>
                      <a:pt x="871" y="1133"/>
                    </a:cubicBezTo>
                    <a:cubicBezTo>
                      <a:pt x="947" y="767"/>
                      <a:pt x="1045" y="405"/>
                      <a:pt x="1116" y="39"/>
                    </a:cubicBezTo>
                    <a:cubicBezTo>
                      <a:pt x="1121" y="11"/>
                      <a:pt x="1110" y="1"/>
                      <a:pt x="109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0" name="Google Shape;760;p44">
                <a:extLst>
                  <a:ext uri="{FF2B5EF4-FFF2-40B4-BE49-F238E27FC236}">
                    <a16:creationId xmlns:a16="http://schemas.microsoft.com/office/drawing/2014/main" id="{DCA10A22-E6F6-3B68-2007-A9999F1EBFC7}"/>
                  </a:ext>
                </a:extLst>
              </p:cNvPr>
              <p:cNvSpPr/>
              <p:nvPr/>
            </p:nvSpPr>
            <p:spPr>
              <a:xfrm>
                <a:off x="5915675" y="3830525"/>
                <a:ext cx="40925" cy="130525"/>
              </a:xfrm>
              <a:custGeom>
                <a:avLst/>
                <a:gdLst/>
                <a:ahLst/>
                <a:cxnLst/>
                <a:rect l="l" t="t" r="r" b="b"/>
                <a:pathLst>
                  <a:path w="1637" h="5221" extrusionOk="0">
                    <a:moveTo>
                      <a:pt x="1617" y="0"/>
                    </a:moveTo>
                    <a:cubicBezTo>
                      <a:pt x="1600" y="0"/>
                      <a:pt x="1574" y="13"/>
                      <a:pt x="1567" y="26"/>
                    </a:cubicBezTo>
                    <a:cubicBezTo>
                      <a:pt x="1169" y="647"/>
                      <a:pt x="906" y="1347"/>
                      <a:pt x="656" y="2039"/>
                    </a:cubicBezTo>
                    <a:cubicBezTo>
                      <a:pt x="384" y="2802"/>
                      <a:pt x="121" y="3593"/>
                      <a:pt x="40" y="4400"/>
                    </a:cubicBezTo>
                    <a:cubicBezTo>
                      <a:pt x="18" y="4650"/>
                      <a:pt x="0" y="5021"/>
                      <a:pt x="187" y="5217"/>
                    </a:cubicBezTo>
                    <a:cubicBezTo>
                      <a:pt x="191" y="5220"/>
                      <a:pt x="194" y="5221"/>
                      <a:pt x="197" y="5221"/>
                    </a:cubicBezTo>
                    <a:cubicBezTo>
                      <a:pt x="214" y="5221"/>
                      <a:pt x="231" y="5197"/>
                      <a:pt x="228" y="5186"/>
                    </a:cubicBezTo>
                    <a:cubicBezTo>
                      <a:pt x="161" y="4927"/>
                      <a:pt x="179" y="4673"/>
                      <a:pt x="205" y="4414"/>
                    </a:cubicBezTo>
                    <a:cubicBezTo>
                      <a:pt x="241" y="4048"/>
                      <a:pt x="335" y="3691"/>
                      <a:pt x="429" y="3338"/>
                    </a:cubicBezTo>
                    <a:cubicBezTo>
                      <a:pt x="647" y="2535"/>
                      <a:pt x="946" y="1758"/>
                      <a:pt x="1263" y="986"/>
                    </a:cubicBezTo>
                    <a:cubicBezTo>
                      <a:pt x="1388" y="664"/>
                      <a:pt x="1513" y="347"/>
                      <a:pt x="1629" y="26"/>
                    </a:cubicBezTo>
                    <a:cubicBezTo>
                      <a:pt x="1637" y="7"/>
                      <a:pt x="1629" y="0"/>
                      <a:pt x="161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1" name="Google Shape;761;p44">
                <a:extLst>
                  <a:ext uri="{FF2B5EF4-FFF2-40B4-BE49-F238E27FC236}">
                    <a16:creationId xmlns:a16="http://schemas.microsoft.com/office/drawing/2014/main" id="{ADB8B749-3569-3783-5B47-8855A82D4313}"/>
                  </a:ext>
                </a:extLst>
              </p:cNvPr>
              <p:cNvSpPr/>
              <p:nvPr/>
            </p:nvSpPr>
            <p:spPr>
              <a:xfrm>
                <a:off x="5946800" y="3813075"/>
                <a:ext cx="38950" cy="136650"/>
              </a:xfrm>
              <a:custGeom>
                <a:avLst/>
                <a:gdLst/>
                <a:ahLst/>
                <a:cxnLst/>
                <a:rect l="l" t="t" r="r" b="b"/>
                <a:pathLst>
                  <a:path w="1558" h="5466" extrusionOk="0">
                    <a:moveTo>
                      <a:pt x="1530" y="1"/>
                    </a:moveTo>
                    <a:cubicBezTo>
                      <a:pt x="1512" y="1"/>
                      <a:pt x="1485" y="14"/>
                      <a:pt x="1473" y="28"/>
                    </a:cubicBezTo>
                    <a:cubicBezTo>
                      <a:pt x="996" y="604"/>
                      <a:pt x="719" y="1331"/>
                      <a:pt x="509" y="2041"/>
                    </a:cubicBezTo>
                    <a:cubicBezTo>
                      <a:pt x="299" y="2760"/>
                      <a:pt x="152" y="3505"/>
                      <a:pt x="72" y="4250"/>
                    </a:cubicBezTo>
                    <a:cubicBezTo>
                      <a:pt x="27" y="4652"/>
                      <a:pt x="0" y="5049"/>
                      <a:pt x="9" y="5451"/>
                    </a:cubicBezTo>
                    <a:cubicBezTo>
                      <a:pt x="9" y="5461"/>
                      <a:pt x="14" y="5465"/>
                      <a:pt x="21" y="5465"/>
                    </a:cubicBezTo>
                    <a:cubicBezTo>
                      <a:pt x="38" y="5465"/>
                      <a:pt x="69" y="5441"/>
                      <a:pt x="72" y="5429"/>
                    </a:cubicBezTo>
                    <a:cubicBezTo>
                      <a:pt x="206" y="4706"/>
                      <a:pt x="286" y="3978"/>
                      <a:pt x="429" y="3255"/>
                    </a:cubicBezTo>
                    <a:cubicBezTo>
                      <a:pt x="567" y="2532"/>
                      <a:pt x="759" y="1809"/>
                      <a:pt x="1045" y="1126"/>
                    </a:cubicBezTo>
                    <a:cubicBezTo>
                      <a:pt x="1197" y="755"/>
                      <a:pt x="1371" y="398"/>
                      <a:pt x="1545" y="41"/>
                    </a:cubicBezTo>
                    <a:cubicBezTo>
                      <a:pt x="1558" y="11"/>
                      <a:pt x="1547" y="1"/>
                      <a:pt x="153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2" name="Google Shape;762;p44">
                <a:extLst>
                  <a:ext uri="{FF2B5EF4-FFF2-40B4-BE49-F238E27FC236}">
                    <a16:creationId xmlns:a16="http://schemas.microsoft.com/office/drawing/2014/main" id="{B33B02D3-966A-34C6-452B-18D6E68137DF}"/>
                  </a:ext>
                </a:extLst>
              </p:cNvPr>
              <p:cNvSpPr/>
              <p:nvPr/>
            </p:nvSpPr>
            <p:spPr>
              <a:xfrm>
                <a:off x="5969675" y="3789600"/>
                <a:ext cx="45325" cy="135125"/>
              </a:xfrm>
              <a:custGeom>
                <a:avLst/>
                <a:gdLst/>
                <a:ahLst/>
                <a:cxnLst/>
                <a:rect l="l" t="t" r="r" b="b"/>
                <a:pathLst>
                  <a:path w="1813" h="5405" extrusionOk="0">
                    <a:moveTo>
                      <a:pt x="1774" y="0"/>
                    </a:moveTo>
                    <a:cubicBezTo>
                      <a:pt x="1750" y="0"/>
                      <a:pt x="1719" y="16"/>
                      <a:pt x="1706" y="38"/>
                    </a:cubicBezTo>
                    <a:cubicBezTo>
                      <a:pt x="1496" y="360"/>
                      <a:pt x="1304" y="690"/>
                      <a:pt x="1143" y="1034"/>
                    </a:cubicBezTo>
                    <a:cubicBezTo>
                      <a:pt x="982" y="1373"/>
                      <a:pt x="849" y="1721"/>
                      <a:pt x="724" y="2069"/>
                    </a:cubicBezTo>
                    <a:cubicBezTo>
                      <a:pt x="474" y="2757"/>
                      <a:pt x="268" y="3471"/>
                      <a:pt x="139" y="4198"/>
                    </a:cubicBezTo>
                    <a:cubicBezTo>
                      <a:pt x="72" y="4587"/>
                      <a:pt x="0" y="4989"/>
                      <a:pt x="18" y="5386"/>
                    </a:cubicBezTo>
                    <a:cubicBezTo>
                      <a:pt x="18" y="5399"/>
                      <a:pt x="23" y="5404"/>
                      <a:pt x="31" y="5404"/>
                    </a:cubicBezTo>
                    <a:cubicBezTo>
                      <a:pt x="48" y="5404"/>
                      <a:pt x="78" y="5376"/>
                      <a:pt x="81" y="5363"/>
                    </a:cubicBezTo>
                    <a:cubicBezTo>
                      <a:pt x="183" y="5006"/>
                      <a:pt x="241" y="4636"/>
                      <a:pt x="322" y="4274"/>
                    </a:cubicBezTo>
                    <a:cubicBezTo>
                      <a:pt x="402" y="3922"/>
                      <a:pt x="487" y="3569"/>
                      <a:pt x="581" y="3216"/>
                    </a:cubicBezTo>
                    <a:cubicBezTo>
                      <a:pt x="777" y="2520"/>
                      <a:pt x="1018" y="1837"/>
                      <a:pt x="1308" y="1177"/>
                    </a:cubicBezTo>
                    <a:cubicBezTo>
                      <a:pt x="1473" y="806"/>
                      <a:pt x="1630" y="427"/>
                      <a:pt x="1795" y="56"/>
                    </a:cubicBezTo>
                    <a:cubicBezTo>
                      <a:pt x="1813" y="16"/>
                      <a:pt x="1797" y="0"/>
                      <a:pt x="177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3" name="Google Shape;763;p44">
                <a:extLst>
                  <a:ext uri="{FF2B5EF4-FFF2-40B4-BE49-F238E27FC236}">
                    <a16:creationId xmlns:a16="http://schemas.microsoft.com/office/drawing/2014/main" id="{53D43DD1-8791-4130-4666-E738524CC464}"/>
                  </a:ext>
                </a:extLst>
              </p:cNvPr>
              <p:cNvSpPr/>
              <p:nvPr/>
            </p:nvSpPr>
            <p:spPr>
              <a:xfrm>
                <a:off x="5991200" y="3765025"/>
                <a:ext cx="56050" cy="142400"/>
              </a:xfrm>
              <a:custGeom>
                <a:avLst/>
                <a:gdLst/>
                <a:ahLst/>
                <a:cxnLst/>
                <a:rect l="l" t="t" r="r" b="b"/>
                <a:pathLst>
                  <a:path w="2242" h="5696" extrusionOk="0">
                    <a:moveTo>
                      <a:pt x="2211" y="0"/>
                    </a:moveTo>
                    <a:cubicBezTo>
                      <a:pt x="2199" y="0"/>
                      <a:pt x="2184" y="6"/>
                      <a:pt x="2175" y="17"/>
                    </a:cubicBezTo>
                    <a:cubicBezTo>
                      <a:pt x="1648" y="629"/>
                      <a:pt x="1278" y="1343"/>
                      <a:pt x="970" y="2093"/>
                    </a:cubicBezTo>
                    <a:cubicBezTo>
                      <a:pt x="662" y="2843"/>
                      <a:pt x="420" y="3615"/>
                      <a:pt x="229" y="4405"/>
                    </a:cubicBezTo>
                    <a:cubicBezTo>
                      <a:pt x="126" y="4820"/>
                      <a:pt x="37" y="5248"/>
                      <a:pt x="1" y="5677"/>
                    </a:cubicBezTo>
                    <a:cubicBezTo>
                      <a:pt x="1" y="5690"/>
                      <a:pt x="6" y="5695"/>
                      <a:pt x="14" y="5695"/>
                    </a:cubicBezTo>
                    <a:cubicBezTo>
                      <a:pt x="33" y="5695"/>
                      <a:pt x="66" y="5667"/>
                      <a:pt x="72" y="5655"/>
                    </a:cubicBezTo>
                    <a:cubicBezTo>
                      <a:pt x="188" y="5271"/>
                      <a:pt x="287" y="4882"/>
                      <a:pt x="389" y="4494"/>
                    </a:cubicBezTo>
                    <a:cubicBezTo>
                      <a:pt x="487" y="4110"/>
                      <a:pt x="599" y="3735"/>
                      <a:pt x="720" y="3356"/>
                    </a:cubicBezTo>
                    <a:cubicBezTo>
                      <a:pt x="961" y="2597"/>
                      <a:pt x="1260" y="1869"/>
                      <a:pt x="1617" y="1160"/>
                    </a:cubicBezTo>
                    <a:cubicBezTo>
                      <a:pt x="1809" y="780"/>
                      <a:pt x="2014" y="405"/>
                      <a:pt x="2228" y="35"/>
                    </a:cubicBezTo>
                    <a:cubicBezTo>
                      <a:pt x="2241" y="11"/>
                      <a:pt x="2228" y="0"/>
                      <a:pt x="2211"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4" name="Google Shape;764;p44">
                <a:extLst>
                  <a:ext uri="{FF2B5EF4-FFF2-40B4-BE49-F238E27FC236}">
                    <a16:creationId xmlns:a16="http://schemas.microsoft.com/office/drawing/2014/main" id="{C66A77F7-BCB1-60DE-6F9F-9B825F708990}"/>
                  </a:ext>
                </a:extLst>
              </p:cNvPr>
              <p:cNvSpPr/>
              <p:nvPr/>
            </p:nvSpPr>
            <p:spPr>
              <a:xfrm>
                <a:off x="6012550" y="3747550"/>
                <a:ext cx="61825" cy="146150"/>
              </a:xfrm>
              <a:custGeom>
                <a:avLst/>
                <a:gdLst/>
                <a:ahLst/>
                <a:cxnLst/>
                <a:rect l="l" t="t" r="r" b="b"/>
                <a:pathLst>
                  <a:path w="2473" h="5846" extrusionOk="0">
                    <a:moveTo>
                      <a:pt x="2437" y="1"/>
                    </a:moveTo>
                    <a:cubicBezTo>
                      <a:pt x="2425" y="1"/>
                      <a:pt x="2409" y="7"/>
                      <a:pt x="2396" y="20"/>
                    </a:cubicBezTo>
                    <a:cubicBezTo>
                      <a:pt x="2071" y="314"/>
                      <a:pt x="1798" y="640"/>
                      <a:pt x="1580" y="1020"/>
                    </a:cubicBezTo>
                    <a:cubicBezTo>
                      <a:pt x="1379" y="1377"/>
                      <a:pt x="1209" y="1756"/>
                      <a:pt x="1066" y="2140"/>
                    </a:cubicBezTo>
                    <a:cubicBezTo>
                      <a:pt x="776" y="2917"/>
                      <a:pt x="575" y="3725"/>
                      <a:pt x="361" y="4528"/>
                    </a:cubicBezTo>
                    <a:cubicBezTo>
                      <a:pt x="245" y="4961"/>
                      <a:pt x="142" y="5403"/>
                      <a:pt x="4" y="5827"/>
                    </a:cubicBezTo>
                    <a:cubicBezTo>
                      <a:pt x="0" y="5841"/>
                      <a:pt x="6" y="5846"/>
                      <a:pt x="14" y="5846"/>
                    </a:cubicBezTo>
                    <a:cubicBezTo>
                      <a:pt x="27" y="5846"/>
                      <a:pt x="48" y="5833"/>
                      <a:pt x="53" y="5822"/>
                    </a:cubicBezTo>
                    <a:cubicBezTo>
                      <a:pt x="232" y="5443"/>
                      <a:pt x="392" y="5068"/>
                      <a:pt x="522" y="4671"/>
                    </a:cubicBezTo>
                    <a:cubicBezTo>
                      <a:pt x="651" y="4278"/>
                      <a:pt x="772" y="3881"/>
                      <a:pt x="888" y="3483"/>
                    </a:cubicBezTo>
                    <a:cubicBezTo>
                      <a:pt x="1120" y="2702"/>
                      <a:pt x="1365" y="1921"/>
                      <a:pt x="1749" y="1203"/>
                    </a:cubicBezTo>
                    <a:cubicBezTo>
                      <a:pt x="1959" y="810"/>
                      <a:pt x="2191" y="412"/>
                      <a:pt x="2450" y="51"/>
                    </a:cubicBezTo>
                    <a:cubicBezTo>
                      <a:pt x="2473" y="20"/>
                      <a:pt x="2459" y="1"/>
                      <a:pt x="243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5" name="Google Shape;765;p44">
                <a:extLst>
                  <a:ext uri="{FF2B5EF4-FFF2-40B4-BE49-F238E27FC236}">
                    <a16:creationId xmlns:a16="http://schemas.microsoft.com/office/drawing/2014/main" id="{29193CD8-25E8-46D3-F167-8B230386F805}"/>
                  </a:ext>
                </a:extLst>
              </p:cNvPr>
              <p:cNvSpPr/>
              <p:nvPr/>
            </p:nvSpPr>
            <p:spPr>
              <a:xfrm>
                <a:off x="6033750" y="3708950"/>
                <a:ext cx="85125" cy="163625"/>
              </a:xfrm>
              <a:custGeom>
                <a:avLst/>
                <a:gdLst/>
                <a:ahLst/>
                <a:cxnLst/>
                <a:rect l="l" t="t" r="r" b="b"/>
                <a:pathLst>
                  <a:path w="3405" h="6545" extrusionOk="0">
                    <a:moveTo>
                      <a:pt x="3365" y="1"/>
                    </a:moveTo>
                    <a:cubicBezTo>
                      <a:pt x="3351" y="1"/>
                      <a:pt x="3335" y="7"/>
                      <a:pt x="3321" y="19"/>
                    </a:cubicBezTo>
                    <a:cubicBezTo>
                      <a:pt x="3151" y="175"/>
                      <a:pt x="2972" y="327"/>
                      <a:pt x="2816" y="501"/>
                    </a:cubicBezTo>
                    <a:cubicBezTo>
                      <a:pt x="2655" y="689"/>
                      <a:pt x="2504" y="885"/>
                      <a:pt x="2361" y="1086"/>
                    </a:cubicBezTo>
                    <a:cubicBezTo>
                      <a:pt x="2080" y="1483"/>
                      <a:pt x="1821" y="1903"/>
                      <a:pt x="1580" y="2327"/>
                    </a:cubicBezTo>
                    <a:cubicBezTo>
                      <a:pt x="1093" y="3184"/>
                      <a:pt x="682" y="4095"/>
                      <a:pt x="375" y="5032"/>
                    </a:cubicBezTo>
                    <a:cubicBezTo>
                      <a:pt x="214" y="5518"/>
                      <a:pt x="75" y="6014"/>
                      <a:pt x="4" y="6523"/>
                    </a:cubicBezTo>
                    <a:cubicBezTo>
                      <a:pt x="1" y="6538"/>
                      <a:pt x="5" y="6544"/>
                      <a:pt x="13" y="6544"/>
                    </a:cubicBezTo>
                    <a:cubicBezTo>
                      <a:pt x="27" y="6544"/>
                      <a:pt x="52" y="6524"/>
                      <a:pt x="58" y="6509"/>
                    </a:cubicBezTo>
                    <a:cubicBezTo>
                      <a:pt x="361" y="5599"/>
                      <a:pt x="678" y="4693"/>
                      <a:pt x="1080" y="3818"/>
                    </a:cubicBezTo>
                    <a:cubicBezTo>
                      <a:pt x="1486" y="2943"/>
                      <a:pt x="1955" y="2090"/>
                      <a:pt x="2504" y="1296"/>
                    </a:cubicBezTo>
                    <a:cubicBezTo>
                      <a:pt x="2655" y="1082"/>
                      <a:pt x="2807" y="872"/>
                      <a:pt x="2959" y="662"/>
                    </a:cubicBezTo>
                    <a:cubicBezTo>
                      <a:pt x="3106" y="466"/>
                      <a:pt x="3231" y="251"/>
                      <a:pt x="3379" y="55"/>
                    </a:cubicBezTo>
                    <a:cubicBezTo>
                      <a:pt x="3404" y="20"/>
                      <a:pt x="3389" y="1"/>
                      <a:pt x="336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6" name="Google Shape;766;p44">
                <a:extLst>
                  <a:ext uri="{FF2B5EF4-FFF2-40B4-BE49-F238E27FC236}">
                    <a16:creationId xmlns:a16="http://schemas.microsoft.com/office/drawing/2014/main" id="{48A0EE77-B3BD-88BA-47D9-AD0F98E0685D}"/>
                  </a:ext>
                </a:extLst>
              </p:cNvPr>
              <p:cNvSpPr/>
              <p:nvPr/>
            </p:nvSpPr>
            <p:spPr>
              <a:xfrm>
                <a:off x="6050550" y="3693350"/>
                <a:ext cx="100850" cy="162475"/>
              </a:xfrm>
              <a:custGeom>
                <a:avLst/>
                <a:gdLst/>
                <a:ahLst/>
                <a:cxnLst/>
                <a:rect l="l" t="t" r="r" b="b"/>
                <a:pathLst>
                  <a:path w="4034" h="6499" extrusionOk="0">
                    <a:moveTo>
                      <a:pt x="4001" y="1"/>
                    </a:moveTo>
                    <a:cubicBezTo>
                      <a:pt x="3992" y="1"/>
                      <a:pt x="3982" y="5"/>
                      <a:pt x="3970" y="14"/>
                    </a:cubicBezTo>
                    <a:cubicBezTo>
                      <a:pt x="3166" y="643"/>
                      <a:pt x="2510" y="1415"/>
                      <a:pt x="1916" y="2237"/>
                    </a:cubicBezTo>
                    <a:cubicBezTo>
                      <a:pt x="1314" y="3071"/>
                      <a:pt x="769" y="3973"/>
                      <a:pt x="394" y="4933"/>
                    </a:cubicBezTo>
                    <a:cubicBezTo>
                      <a:pt x="202" y="5419"/>
                      <a:pt x="19" y="5946"/>
                      <a:pt x="2" y="6473"/>
                    </a:cubicBezTo>
                    <a:cubicBezTo>
                      <a:pt x="0" y="6492"/>
                      <a:pt x="7" y="6499"/>
                      <a:pt x="17" y="6499"/>
                    </a:cubicBezTo>
                    <a:cubicBezTo>
                      <a:pt x="43" y="6499"/>
                      <a:pt x="95" y="6452"/>
                      <a:pt x="104" y="6433"/>
                    </a:cubicBezTo>
                    <a:cubicBezTo>
                      <a:pt x="265" y="5977"/>
                      <a:pt x="403" y="5513"/>
                      <a:pt x="595" y="5067"/>
                    </a:cubicBezTo>
                    <a:cubicBezTo>
                      <a:pt x="787" y="4607"/>
                      <a:pt x="1010" y="4156"/>
                      <a:pt x="1256" y="3719"/>
                    </a:cubicBezTo>
                    <a:cubicBezTo>
                      <a:pt x="1747" y="2857"/>
                      <a:pt x="2332" y="2049"/>
                      <a:pt x="2974" y="1299"/>
                    </a:cubicBezTo>
                    <a:cubicBezTo>
                      <a:pt x="3318" y="893"/>
                      <a:pt x="3662" y="483"/>
                      <a:pt x="4005" y="76"/>
                    </a:cubicBezTo>
                    <a:cubicBezTo>
                      <a:pt x="4033" y="45"/>
                      <a:pt x="4029" y="1"/>
                      <a:pt x="400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7" name="Google Shape;767;p44">
                <a:extLst>
                  <a:ext uri="{FF2B5EF4-FFF2-40B4-BE49-F238E27FC236}">
                    <a16:creationId xmlns:a16="http://schemas.microsoft.com/office/drawing/2014/main" id="{54CAAFF6-3ED9-AE8B-0808-D64964BA9FA3}"/>
                  </a:ext>
                </a:extLst>
              </p:cNvPr>
              <p:cNvSpPr/>
              <p:nvPr/>
            </p:nvSpPr>
            <p:spPr>
              <a:xfrm>
                <a:off x="6069825" y="3658600"/>
                <a:ext cx="158850" cy="173775"/>
              </a:xfrm>
              <a:custGeom>
                <a:avLst/>
                <a:gdLst/>
                <a:ahLst/>
                <a:cxnLst/>
                <a:rect l="l" t="t" r="r" b="b"/>
                <a:pathLst>
                  <a:path w="6354" h="6951" extrusionOk="0">
                    <a:moveTo>
                      <a:pt x="6314" y="1"/>
                    </a:moveTo>
                    <a:cubicBezTo>
                      <a:pt x="6304" y="1"/>
                      <a:pt x="6292" y="5"/>
                      <a:pt x="6279" y="16"/>
                    </a:cubicBezTo>
                    <a:cubicBezTo>
                      <a:pt x="5332" y="779"/>
                      <a:pt x="4391" y="1560"/>
                      <a:pt x="3525" y="2417"/>
                    </a:cubicBezTo>
                    <a:cubicBezTo>
                      <a:pt x="3096" y="2841"/>
                      <a:pt x="2685" y="3279"/>
                      <a:pt x="2293" y="3734"/>
                    </a:cubicBezTo>
                    <a:cubicBezTo>
                      <a:pt x="2092" y="3966"/>
                      <a:pt x="1900" y="4203"/>
                      <a:pt x="1712" y="4439"/>
                    </a:cubicBezTo>
                    <a:cubicBezTo>
                      <a:pt x="1525" y="4680"/>
                      <a:pt x="1355" y="4930"/>
                      <a:pt x="1190" y="5185"/>
                    </a:cubicBezTo>
                    <a:cubicBezTo>
                      <a:pt x="811" y="5765"/>
                      <a:pt x="418" y="6336"/>
                      <a:pt x="21" y="6903"/>
                    </a:cubicBezTo>
                    <a:cubicBezTo>
                      <a:pt x="0" y="6932"/>
                      <a:pt x="14" y="6950"/>
                      <a:pt x="36" y="6950"/>
                    </a:cubicBezTo>
                    <a:cubicBezTo>
                      <a:pt x="48" y="6950"/>
                      <a:pt x="62" y="6945"/>
                      <a:pt x="74" y="6934"/>
                    </a:cubicBezTo>
                    <a:cubicBezTo>
                      <a:pt x="529" y="6519"/>
                      <a:pt x="882" y="6015"/>
                      <a:pt x="1235" y="5506"/>
                    </a:cubicBezTo>
                    <a:cubicBezTo>
                      <a:pt x="1409" y="5256"/>
                      <a:pt x="1583" y="4997"/>
                      <a:pt x="1761" y="4747"/>
                    </a:cubicBezTo>
                    <a:cubicBezTo>
                      <a:pt x="1931" y="4511"/>
                      <a:pt x="2127" y="4287"/>
                      <a:pt x="2315" y="4064"/>
                    </a:cubicBezTo>
                    <a:cubicBezTo>
                      <a:pt x="3092" y="3163"/>
                      <a:pt x="3940" y="2314"/>
                      <a:pt x="4806" y="1498"/>
                    </a:cubicBezTo>
                    <a:cubicBezTo>
                      <a:pt x="5306" y="1024"/>
                      <a:pt x="5814" y="551"/>
                      <a:pt x="6319" y="78"/>
                    </a:cubicBezTo>
                    <a:cubicBezTo>
                      <a:pt x="6353" y="47"/>
                      <a:pt x="6345" y="1"/>
                      <a:pt x="631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8" name="Google Shape;768;p44">
                <a:extLst>
                  <a:ext uri="{FF2B5EF4-FFF2-40B4-BE49-F238E27FC236}">
                    <a16:creationId xmlns:a16="http://schemas.microsoft.com/office/drawing/2014/main" id="{D20092A1-5B64-BDCC-7906-B8F7D8F8D1DC}"/>
                  </a:ext>
                </a:extLst>
              </p:cNvPr>
              <p:cNvSpPr/>
              <p:nvPr/>
            </p:nvSpPr>
            <p:spPr>
              <a:xfrm>
                <a:off x="6105000" y="3682275"/>
                <a:ext cx="84550" cy="101625"/>
              </a:xfrm>
              <a:custGeom>
                <a:avLst/>
                <a:gdLst/>
                <a:ahLst/>
                <a:cxnLst/>
                <a:rect l="l" t="t" r="r" b="b"/>
                <a:pathLst>
                  <a:path w="3382" h="4065" extrusionOk="0">
                    <a:moveTo>
                      <a:pt x="3361" y="1"/>
                    </a:moveTo>
                    <a:cubicBezTo>
                      <a:pt x="3357" y="1"/>
                      <a:pt x="3352" y="2"/>
                      <a:pt x="3345" y="6"/>
                    </a:cubicBezTo>
                    <a:cubicBezTo>
                      <a:pt x="2118" y="676"/>
                      <a:pt x="1216" y="1832"/>
                      <a:pt x="515" y="3019"/>
                    </a:cubicBezTo>
                    <a:cubicBezTo>
                      <a:pt x="323" y="3349"/>
                      <a:pt x="145" y="3684"/>
                      <a:pt x="6" y="4037"/>
                    </a:cubicBezTo>
                    <a:cubicBezTo>
                      <a:pt x="0" y="4057"/>
                      <a:pt x="7" y="4064"/>
                      <a:pt x="17" y="4064"/>
                    </a:cubicBezTo>
                    <a:cubicBezTo>
                      <a:pt x="30" y="4064"/>
                      <a:pt x="48" y="4053"/>
                      <a:pt x="55" y="4041"/>
                    </a:cubicBezTo>
                    <a:cubicBezTo>
                      <a:pt x="390" y="3452"/>
                      <a:pt x="703" y="2858"/>
                      <a:pt x="1091" y="2305"/>
                    </a:cubicBezTo>
                    <a:cubicBezTo>
                      <a:pt x="1488" y="1738"/>
                      <a:pt x="1939" y="1202"/>
                      <a:pt x="2452" y="738"/>
                    </a:cubicBezTo>
                    <a:cubicBezTo>
                      <a:pt x="2734" y="484"/>
                      <a:pt x="3033" y="252"/>
                      <a:pt x="3354" y="51"/>
                    </a:cubicBezTo>
                    <a:cubicBezTo>
                      <a:pt x="3373" y="40"/>
                      <a:pt x="3382" y="1"/>
                      <a:pt x="336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9" name="Google Shape;769;p44">
                <a:extLst>
                  <a:ext uri="{FF2B5EF4-FFF2-40B4-BE49-F238E27FC236}">
                    <a16:creationId xmlns:a16="http://schemas.microsoft.com/office/drawing/2014/main" id="{29F966ED-0DE2-9DD7-E876-D843F85369A4}"/>
                  </a:ext>
                </a:extLst>
              </p:cNvPr>
              <p:cNvSpPr/>
              <p:nvPr/>
            </p:nvSpPr>
            <p:spPr>
              <a:xfrm>
                <a:off x="5873600" y="3874825"/>
                <a:ext cx="36875" cy="109800"/>
              </a:xfrm>
              <a:custGeom>
                <a:avLst/>
                <a:gdLst/>
                <a:ahLst/>
                <a:cxnLst/>
                <a:rect l="l" t="t" r="r" b="b"/>
                <a:pathLst>
                  <a:path w="1475" h="4392" extrusionOk="0">
                    <a:moveTo>
                      <a:pt x="1450" y="0"/>
                    </a:moveTo>
                    <a:cubicBezTo>
                      <a:pt x="1433" y="0"/>
                      <a:pt x="1409" y="12"/>
                      <a:pt x="1397" y="26"/>
                    </a:cubicBezTo>
                    <a:cubicBezTo>
                      <a:pt x="1304" y="138"/>
                      <a:pt x="1228" y="272"/>
                      <a:pt x="1147" y="392"/>
                    </a:cubicBezTo>
                    <a:cubicBezTo>
                      <a:pt x="1067" y="522"/>
                      <a:pt x="996" y="656"/>
                      <a:pt x="929" y="789"/>
                    </a:cubicBezTo>
                    <a:cubicBezTo>
                      <a:pt x="790" y="1066"/>
                      <a:pt x="683" y="1356"/>
                      <a:pt x="589" y="1651"/>
                    </a:cubicBezTo>
                    <a:cubicBezTo>
                      <a:pt x="397" y="2236"/>
                      <a:pt x="259" y="2834"/>
                      <a:pt x="134" y="3436"/>
                    </a:cubicBezTo>
                    <a:cubicBezTo>
                      <a:pt x="67" y="3744"/>
                      <a:pt x="9" y="4057"/>
                      <a:pt x="0" y="4369"/>
                    </a:cubicBezTo>
                    <a:cubicBezTo>
                      <a:pt x="0" y="4385"/>
                      <a:pt x="7" y="4391"/>
                      <a:pt x="17" y="4391"/>
                    </a:cubicBezTo>
                    <a:cubicBezTo>
                      <a:pt x="38" y="4391"/>
                      <a:pt x="70" y="4366"/>
                      <a:pt x="76" y="4351"/>
                    </a:cubicBezTo>
                    <a:cubicBezTo>
                      <a:pt x="295" y="3798"/>
                      <a:pt x="397" y="3204"/>
                      <a:pt x="545" y="2628"/>
                    </a:cubicBezTo>
                    <a:cubicBezTo>
                      <a:pt x="701" y="2048"/>
                      <a:pt x="871" y="1477"/>
                      <a:pt x="1085" y="919"/>
                    </a:cubicBezTo>
                    <a:cubicBezTo>
                      <a:pt x="1143" y="767"/>
                      <a:pt x="1205" y="620"/>
                      <a:pt x="1263" y="468"/>
                    </a:cubicBezTo>
                    <a:cubicBezTo>
                      <a:pt x="1321" y="321"/>
                      <a:pt x="1402" y="182"/>
                      <a:pt x="1464" y="35"/>
                    </a:cubicBezTo>
                    <a:cubicBezTo>
                      <a:pt x="1475" y="10"/>
                      <a:pt x="1465" y="0"/>
                      <a:pt x="145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0" name="Google Shape;770;p44">
                <a:extLst>
                  <a:ext uri="{FF2B5EF4-FFF2-40B4-BE49-F238E27FC236}">
                    <a16:creationId xmlns:a16="http://schemas.microsoft.com/office/drawing/2014/main" id="{FF8D1CC2-469A-2C75-196B-E31162492D7E}"/>
                  </a:ext>
                </a:extLst>
              </p:cNvPr>
              <p:cNvSpPr/>
              <p:nvPr/>
            </p:nvSpPr>
            <p:spPr>
              <a:xfrm>
                <a:off x="5842575" y="3907400"/>
                <a:ext cx="44950" cy="75250"/>
              </a:xfrm>
              <a:custGeom>
                <a:avLst/>
                <a:gdLst/>
                <a:ahLst/>
                <a:cxnLst/>
                <a:rect l="l" t="t" r="r" b="b"/>
                <a:pathLst>
                  <a:path w="1798" h="3010" extrusionOk="0">
                    <a:moveTo>
                      <a:pt x="1759" y="0"/>
                    </a:moveTo>
                    <a:cubicBezTo>
                      <a:pt x="1747" y="0"/>
                      <a:pt x="1732" y="6"/>
                      <a:pt x="1719" y="18"/>
                    </a:cubicBezTo>
                    <a:cubicBezTo>
                      <a:pt x="1317" y="451"/>
                      <a:pt x="951" y="906"/>
                      <a:pt x="643" y="1415"/>
                    </a:cubicBezTo>
                    <a:cubicBezTo>
                      <a:pt x="482" y="1674"/>
                      <a:pt x="335" y="1946"/>
                      <a:pt x="210" y="2227"/>
                    </a:cubicBezTo>
                    <a:cubicBezTo>
                      <a:pt x="112" y="2455"/>
                      <a:pt x="0" y="2732"/>
                      <a:pt x="9" y="2990"/>
                    </a:cubicBezTo>
                    <a:cubicBezTo>
                      <a:pt x="9" y="3004"/>
                      <a:pt x="15" y="3010"/>
                      <a:pt x="24" y="3010"/>
                    </a:cubicBezTo>
                    <a:cubicBezTo>
                      <a:pt x="43" y="3010"/>
                      <a:pt x="75" y="2985"/>
                      <a:pt x="81" y="2973"/>
                    </a:cubicBezTo>
                    <a:cubicBezTo>
                      <a:pt x="201" y="2718"/>
                      <a:pt x="304" y="2455"/>
                      <a:pt x="424" y="2200"/>
                    </a:cubicBezTo>
                    <a:cubicBezTo>
                      <a:pt x="549" y="1937"/>
                      <a:pt x="697" y="1687"/>
                      <a:pt x="853" y="1442"/>
                    </a:cubicBezTo>
                    <a:cubicBezTo>
                      <a:pt x="1147" y="973"/>
                      <a:pt x="1464" y="513"/>
                      <a:pt x="1777" y="53"/>
                    </a:cubicBezTo>
                    <a:cubicBezTo>
                      <a:pt x="1798" y="21"/>
                      <a:pt x="1783" y="0"/>
                      <a:pt x="175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1" name="Google Shape;771;p44">
                <a:extLst>
                  <a:ext uri="{FF2B5EF4-FFF2-40B4-BE49-F238E27FC236}">
                    <a16:creationId xmlns:a16="http://schemas.microsoft.com/office/drawing/2014/main" id="{267519FE-C2DD-0FE0-DF17-0782CADC5B8D}"/>
                  </a:ext>
                </a:extLst>
              </p:cNvPr>
              <p:cNvSpPr/>
              <p:nvPr/>
            </p:nvSpPr>
            <p:spPr>
              <a:xfrm>
                <a:off x="5840850" y="3909325"/>
                <a:ext cx="40925" cy="51950"/>
              </a:xfrm>
              <a:custGeom>
                <a:avLst/>
                <a:gdLst/>
                <a:ahLst/>
                <a:cxnLst/>
                <a:rect l="l" t="t" r="r" b="b"/>
                <a:pathLst>
                  <a:path w="1637" h="2078" extrusionOk="0">
                    <a:moveTo>
                      <a:pt x="1599" y="0"/>
                    </a:moveTo>
                    <a:cubicBezTo>
                      <a:pt x="1590" y="0"/>
                      <a:pt x="1580" y="4"/>
                      <a:pt x="1569" y="12"/>
                    </a:cubicBezTo>
                    <a:cubicBezTo>
                      <a:pt x="1225" y="284"/>
                      <a:pt x="922" y="615"/>
                      <a:pt x="650" y="958"/>
                    </a:cubicBezTo>
                    <a:cubicBezTo>
                      <a:pt x="386" y="1293"/>
                      <a:pt x="145" y="1650"/>
                      <a:pt x="7" y="2056"/>
                    </a:cubicBezTo>
                    <a:cubicBezTo>
                      <a:pt x="0" y="2072"/>
                      <a:pt x="5" y="2078"/>
                      <a:pt x="15" y="2078"/>
                    </a:cubicBezTo>
                    <a:cubicBezTo>
                      <a:pt x="32" y="2078"/>
                      <a:pt x="64" y="2059"/>
                      <a:pt x="69" y="2047"/>
                    </a:cubicBezTo>
                    <a:cubicBezTo>
                      <a:pt x="484" y="1307"/>
                      <a:pt x="1091" y="713"/>
                      <a:pt x="1614" y="57"/>
                    </a:cubicBezTo>
                    <a:cubicBezTo>
                      <a:pt x="1637" y="27"/>
                      <a:pt x="1624" y="0"/>
                      <a:pt x="159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2" name="Google Shape;772;p44">
                <a:extLst>
                  <a:ext uri="{FF2B5EF4-FFF2-40B4-BE49-F238E27FC236}">
                    <a16:creationId xmlns:a16="http://schemas.microsoft.com/office/drawing/2014/main" id="{41B2D805-A953-D184-6823-9D458DF2D7BC}"/>
                  </a:ext>
                </a:extLst>
              </p:cNvPr>
              <p:cNvSpPr/>
              <p:nvPr/>
            </p:nvSpPr>
            <p:spPr>
              <a:xfrm>
                <a:off x="5793050" y="3888250"/>
                <a:ext cx="103975" cy="76700"/>
              </a:xfrm>
              <a:custGeom>
                <a:avLst/>
                <a:gdLst/>
                <a:ahLst/>
                <a:cxnLst/>
                <a:rect l="l" t="t" r="r" b="b"/>
                <a:pathLst>
                  <a:path w="4159" h="3068" extrusionOk="0">
                    <a:moveTo>
                      <a:pt x="4129" y="1"/>
                    </a:moveTo>
                    <a:cubicBezTo>
                      <a:pt x="4126" y="1"/>
                      <a:pt x="4123" y="1"/>
                      <a:pt x="4119" y="2"/>
                    </a:cubicBezTo>
                    <a:cubicBezTo>
                      <a:pt x="3807" y="96"/>
                      <a:pt x="3503" y="212"/>
                      <a:pt x="3222" y="373"/>
                    </a:cubicBezTo>
                    <a:cubicBezTo>
                      <a:pt x="2932" y="543"/>
                      <a:pt x="2651" y="735"/>
                      <a:pt x="2388" y="940"/>
                    </a:cubicBezTo>
                    <a:cubicBezTo>
                      <a:pt x="1856" y="1355"/>
                      <a:pt x="1361" y="1810"/>
                      <a:pt x="865" y="2261"/>
                    </a:cubicBezTo>
                    <a:cubicBezTo>
                      <a:pt x="584" y="2516"/>
                      <a:pt x="312" y="2783"/>
                      <a:pt x="17" y="3029"/>
                    </a:cubicBezTo>
                    <a:cubicBezTo>
                      <a:pt x="3" y="3043"/>
                      <a:pt x="0" y="3067"/>
                      <a:pt x="14" y="3067"/>
                    </a:cubicBezTo>
                    <a:cubicBezTo>
                      <a:pt x="18" y="3067"/>
                      <a:pt x="24" y="3065"/>
                      <a:pt x="31" y="3060"/>
                    </a:cubicBezTo>
                    <a:cubicBezTo>
                      <a:pt x="294" y="2877"/>
                      <a:pt x="553" y="2690"/>
                      <a:pt x="798" y="2484"/>
                    </a:cubicBezTo>
                    <a:cubicBezTo>
                      <a:pt x="1053" y="2270"/>
                      <a:pt x="1303" y="2056"/>
                      <a:pt x="1553" y="1837"/>
                    </a:cubicBezTo>
                    <a:cubicBezTo>
                      <a:pt x="2044" y="1413"/>
                      <a:pt x="2553" y="993"/>
                      <a:pt x="3102" y="645"/>
                    </a:cubicBezTo>
                    <a:cubicBezTo>
                      <a:pt x="3428" y="440"/>
                      <a:pt x="3758" y="230"/>
                      <a:pt x="4110" y="69"/>
                    </a:cubicBezTo>
                    <a:cubicBezTo>
                      <a:pt x="4131" y="61"/>
                      <a:pt x="4159" y="1"/>
                      <a:pt x="412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3" name="Google Shape;773;p44">
                <a:extLst>
                  <a:ext uri="{FF2B5EF4-FFF2-40B4-BE49-F238E27FC236}">
                    <a16:creationId xmlns:a16="http://schemas.microsoft.com/office/drawing/2014/main" id="{7896DCCB-1D0E-FFD2-D897-ACFAC226DFAA}"/>
                  </a:ext>
                </a:extLst>
              </p:cNvPr>
              <p:cNvSpPr/>
              <p:nvPr/>
            </p:nvSpPr>
            <p:spPr>
              <a:xfrm>
                <a:off x="5818175" y="3870875"/>
                <a:ext cx="102350" cy="49575"/>
              </a:xfrm>
              <a:custGeom>
                <a:avLst/>
                <a:gdLst/>
                <a:ahLst/>
                <a:cxnLst/>
                <a:rect l="l" t="t" r="r" b="b"/>
                <a:pathLst>
                  <a:path w="4094" h="1983" extrusionOk="0">
                    <a:moveTo>
                      <a:pt x="4051" y="1"/>
                    </a:moveTo>
                    <a:cubicBezTo>
                      <a:pt x="4050" y="1"/>
                      <a:pt x="4049" y="1"/>
                      <a:pt x="4047" y="1"/>
                    </a:cubicBezTo>
                    <a:cubicBezTo>
                      <a:pt x="3463" y="64"/>
                      <a:pt x="2909" y="215"/>
                      <a:pt x="2365" y="430"/>
                    </a:cubicBezTo>
                    <a:cubicBezTo>
                      <a:pt x="1798" y="653"/>
                      <a:pt x="1235" y="930"/>
                      <a:pt x="744" y="1296"/>
                    </a:cubicBezTo>
                    <a:cubicBezTo>
                      <a:pt x="481" y="1492"/>
                      <a:pt x="231" y="1706"/>
                      <a:pt x="12" y="1956"/>
                    </a:cubicBezTo>
                    <a:cubicBezTo>
                      <a:pt x="0" y="1971"/>
                      <a:pt x="4" y="1982"/>
                      <a:pt x="14" y="1982"/>
                    </a:cubicBezTo>
                    <a:cubicBezTo>
                      <a:pt x="18" y="1982"/>
                      <a:pt x="24" y="1980"/>
                      <a:pt x="30" y="1974"/>
                    </a:cubicBezTo>
                    <a:cubicBezTo>
                      <a:pt x="909" y="1220"/>
                      <a:pt x="1985" y="764"/>
                      <a:pt x="3070" y="403"/>
                    </a:cubicBezTo>
                    <a:cubicBezTo>
                      <a:pt x="3387" y="296"/>
                      <a:pt x="3704" y="184"/>
                      <a:pt x="4021" y="77"/>
                    </a:cubicBezTo>
                    <a:cubicBezTo>
                      <a:pt x="4042" y="68"/>
                      <a:pt x="4093" y="1"/>
                      <a:pt x="405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4" name="Google Shape;774;p44">
                <a:extLst>
                  <a:ext uri="{FF2B5EF4-FFF2-40B4-BE49-F238E27FC236}">
                    <a16:creationId xmlns:a16="http://schemas.microsoft.com/office/drawing/2014/main" id="{262D66A9-CFEE-B403-B9AD-2C06BD7C7FDE}"/>
                  </a:ext>
                </a:extLst>
              </p:cNvPr>
              <p:cNvSpPr/>
              <p:nvPr/>
            </p:nvSpPr>
            <p:spPr>
              <a:xfrm>
                <a:off x="5829450" y="3845475"/>
                <a:ext cx="102825" cy="52125"/>
              </a:xfrm>
              <a:custGeom>
                <a:avLst/>
                <a:gdLst/>
                <a:ahLst/>
                <a:cxnLst/>
                <a:rect l="l" t="t" r="r" b="b"/>
                <a:pathLst>
                  <a:path w="4113" h="2085" extrusionOk="0">
                    <a:moveTo>
                      <a:pt x="4069" y="1"/>
                    </a:moveTo>
                    <a:cubicBezTo>
                      <a:pt x="4064" y="1"/>
                      <a:pt x="4059" y="2"/>
                      <a:pt x="4052" y="4"/>
                    </a:cubicBezTo>
                    <a:cubicBezTo>
                      <a:pt x="3699" y="111"/>
                      <a:pt x="3360" y="263"/>
                      <a:pt x="3029" y="423"/>
                    </a:cubicBezTo>
                    <a:cubicBezTo>
                      <a:pt x="2690" y="589"/>
                      <a:pt x="2355" y="754"/>
                      <a:pt x="2021" y="923"/>
                    </a:cubicBezTo>
                    <a:cubicBezTo>
                      <a:pt x="1347" y="1272"/>
                      <a:pt x="690" y="1651"/>
                      <a:pt x="34" y="2035"/>
                    </a:cubicBezTo>
                    <a:cubicBezTo>
                      <a:pt x="16" y="2046"/>
                      <a:pt x="0" y="2085"/>
                      <a:pt x="19" y="2085"/>
                    </a:cubicBezTo>
                    <a:cubicBezTo>
                      <a:pt x="22" y="2085"/>
                      <a:pt x="28" y="2083"/>
                      <a:pt x="34" y="2080"/>
                    </a:cubicBezTo>
                    <a:cubicBezTo>
                      <a:pt x="695" y="1767"/>
                      <a:pt x="1356" y="1450"/>
                      <a:pt x="2007" y="1120"/>
                    </a:cubicBezTo>
                    <a:cubicBezTo>
                      <a:pt x="2686" y="781"/>
                      <a:pt x="3391" y="486"/>
                      <a:pt x="4043" y="98"/>
                    </a:cubicBezTo>
                    <a:cubicBezTo>
                      <a:pt x="4067" y="86"/>
                      <a:pt x="4113" y="1"/>
                      <a:pt x="406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5" name="Google Shape;775;p44">
                <a:extLst>
                  <a:ext uri="{FF2B5EF4-FFF2-40B4-BE49-F238E27FC236}">
                    <a16:creationId xmlns:a16="http://schemas.microsoft.com/office/drawing/2014/main" id="{761F3E0C-753C-E7CA-8356-EA13D1D00942}"/>
                  </a:ext>
                </a:extLst>
              </p:cNvPr>
              <p:cNvSpPr/>
              <p:nvPr/>
            </p:nvSpPr>
            <p:spPr>
              <a:xfrm>
                <a:off x="5856475" y="3820450"/>
                <a:ext cx="105000" cy="52125"/>
              </a:xfrm>
              <a:custGeom>
                <a:avLst/>
                <a:gdLst/>
                <a:ahLst/>
                <a:cxnLst/>
                <a:rect l="l" t="t" r="r" b="b"/>
                <a:pathLst>
                  <a:path w="4200" h="2085" extrusionOk="0">
                    <a:moveTo>
                      <a:pt x="4144" y="0"/>
                    </a:moveTo>
                    <a:cubicBezTo>
                      <a:pt x="4143" y="0"/>
                      <a:pt x="4142" y="0"/>
                      <a:pt x="4140" y="1"/>
                    </a:cubicBezTo>
                    <a:cubicBezTo>
                      <a:pt x="3850" y="36"/>
                      <a:pt x="3573" y="143"/>
                      <a:pt x="3301" y="251"/>
                    </a:cubicBezTo>
                    <a:cubicBezTo>
                      <a:pt x="3024" y="362"/>
                      <a:pt x="2747" y="483"/>
                      <a:pt x="2475" y="612"/>
                    </a:cubicBezTo>
                    <a:cubicBezTo>
                      <a:pt x="1939" y="862"/>
                      <a:pt x="1422" y="1143"/>
                      <a:pt x="917" y="1447"/>
                    </a:cubicBezTo>
                    <a:cubicBezTo>
                      <a:pt x="609" y="1634"/>
                      <a:pt x="319" y="1840"/>
                      <a:pt x="25" y="2040"/>
                    </a:cubicBezTo>
                    <a:cubicBezTo>
                      <a:pt x="9" y="2048"/>
                      <a:pt x="1" y="2085"/>
                      <a:pt x="20" y="2085"/>
                    </a:cubicBezTo>
                    <a:cubicBezTo>
                      <a:pt x="24" y="2085"/>
                      <a:pt x="28" y="2083"/>
                      <a:pt x="34" y="2081"/>
                    </a:cubicBezTo>
                    <a:cubicBezTo>
                      <a:pt x="547" y="1799"/>
                      <a:pt x="1069" y="1527"/>
                      <a:pt x="1591" y="1259"/>
                    </a:cubicBezTo>
                    <a:cubicBezTo>
                      <a:pt x="2096" y="992"/>
                      <a:pt x="2614" y="755"/>
                      <a:pt x="3140" y="532"/>
                    </a:cubicBezTo>
                    <a:cubicBezTo>
                      <a:pt x="3471" y="398"/>
                      <a:pt x="3805" y="273"/>
                      <a:pt x="4118" y="99"/>
                    </a:cubicBezTo>
                    <a:cubicBezTo>
                      <a:pt x="4135" y="86"/>
                      <a:pt x="4199" y="0"/>
                      <a:pt x="414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6" name="Google Shape;776;p44">
                <a:extLst>
                  <a:ext uri="{FF2B5EF4-FFF2-40B4-BE49-F238E27FC236}">
                    <a16:creationId xmlns:a16="http://schemas.microsoft.com/office/drawing/2014/main" id="{EDF197C9-CAA1-BE61-92AE-F71BBE926404}"/>
                  </a:ext>
                </a:extLst>
              </p:cNvPr>
              <p:cNvSpPr/>
              <p:nvPr/>
            </p:nvSpPr>
            <p:spPr>
              <a:xfrm>
                <a:off x="5889200" y="3790750"/>
                <a:ext cx="120900" cy="49075"/>
              </a:xfrm>
              <a:custGeom>
                <a:avLst/>
                <a:gdLst/>
                <a:ahLst/>
                <a:cxnLst/>
                <a:rect l="l" t="t" r="r" b="b"/>
                <a:pathLst>
                  <a:path w="4836" h="1963" extrusionOk="0">
                    <a:moveTo>
                      <a:pt x="4441" y="0"/>
                    </a:moveTo>
                    <a:cubicBezTo>
                      <a:pt x="4400" y="0"/>
                      <a:pt x="4359" y="2"/>
                      <a:pt x="4317" y="6"/>
                    </a:cubicBezTo>
                    <a:cubicBezTo>
                      <a:pt x="4157" y="19"/>
                      <a:pt x="3996" y="37"/>
                      <a:pt x="3835" y="73"/>
                    </a:cubicBezTo>
                    <a:cubicBezTo>
                      <a:pt x="3505" y="144"/>
                      <a:pt x="3179" y="247"/>
                      <a:pt x="2862" y="358"/>
                    </a:cubicBezTo>
                    <a:cubicBezTo>
                      <a:pt x="2206" y="590"/>
                      <a:pt x="1572" y="894"/>
                      <a:pt x="979" y="1256"/>
                    </a:cubicBezTo>
                    <a:cubicBezTo>
                      <a:pt x="644" y="1456"/>
                      <a:pt x="336" y="1684"/>
                      <a:pt x="23" y="1916"/>
                    </a:cubicBezTo>
                    <a:cubicBezTo>
                      <a:pt x="2" y="1931"/>
                      <a:pt x="1" y="1962"/>
                      <a:pt x="22" y="1962"/>
                    </a:cubicBezTo>
                    <a:cubicBezTo>
                      <a:pt x="27" y="1962"/>
                      <a:pt x="34" y="1961"/>
                      <a:pt x="41" y="1956"/>
                    </a:cubicBezTo>
                    <a:cubicBezTo>
                      <a:pt x="314" y="1791"/>
                      <a:pt x="608" y="1648"/>
                      <a:pt x="894" y="1501"/>
                    </a:cubicBezTo>
                    <a:cubicBezTo>
                      <a:pt x="1184" y="1354"/>
                      <a:pt x="1483" y="1211"/>
                      <a:pt x="1778" y="1081"/>
                    </a:cubicBezTo>
                    <a:cubicBezTo>
                      <a:pt x="2376" y="814"/>
                      <a:pt x="2992" y="586"/>
                      <a:pt x="3626" y="434"/>
                    </a:cubicBezTo>
                    <a:cubicBezTo>
                      <a:pt x="3996" y="345"/>
                      <a:pt x="4358" y="251"/>
                      <a:pt x="4719" y="140"/>
                    </a:cubicBezTo>
                    <a:cubicBezTo>
                      <a:pt x="4755" y="131"/>
                      <a:pt x="4835" y="37"/>
                      <a:pt x="4759" y="28"/>
                    </a:cubicBezTo>
                    <a:cubicBezTo>
                      <a:pt x="4653" y="12"/>
                      <a:pt x="4548" y="0"/>
                      <a:pt x="4441"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7" name="Google Shape;777;p44">
                <a:extLst>
                  <a:ext uri="{FF2B5EF4-FFF2-40B4-BE49-F238E27FC236}">
                    <a16:creationId xmlns:a16="http://schemas.microsoft.com/office/drawing/2014/main" id="{26ED7DEE-3B66-AE1E-51F7-6A245EBADAEA}"/>
                  </a:ext>
                </a:extLst>
              </p:cNvPr>
              <p:cNvSpPr/>
              <p:nvPr/>
            </p:nvSpPr>
            <p:spPr>
              <a:xfrm>
                <a:off x="5924075" y="3770800"/>
                <a:ext cx="106250" cy="41825"/>
              </a:xfrm>
              <a:custGeom>
                <a:avLst/>
                <a:gdLst/>
                <a:ahLst/>
                <a:cxnLst/>
                <a:rect l="l" t="t" r="r" b="b"/>
                <a:pathLst>
                  <a:path w="4250" h="1673" extrusionOk="0">
                    <a:moveTo>
                      <a:pt x="4208" y="0"/>
                    </a:moveTo>
                    <a:cubicBezTo>
                      <a:pt x="4207" y="0"/>
                      <a:pt x="4205" y="0"/>
                      <a:pt x="4204" y="0"/>
                    </a:cubicBezTo>
                    <a:cubicBezTo>
                      <a:pt x="3927" y="23"/>
                      <a:pt x="3655" y="63"/>
                      <a:pt x="3387" y="130"/>
                    </a:cubicBezTo>
                    <a:cubicBezTo>
                      <a:pt x="3097" y="201"/>
                      <a:pt x="2811" y="295"/>
                      <a:pt x="2530" y="398"/>
                    </a:cubicBezTo>
                    <a:cubicBezTo>
                      <a:pt x="1972" y="594"/>
                      <a:pt x="1423" y="822"/>
                      <a:pt x="900" y="1103"/>
                    </a:cubicBezTo>
                    <a:cubicBezTo>
                      <a:pt x="597" y="1268"/>
                      <a:pt x="311" y="1455"/>
                      <a:pt x="21" y="1638"/>
                    </a:cubicBezTo>
                    <a:cubicBezTo>
                      <a:pt x="6" y="1646"/>
                      <a:pt x="0" y="1673"/>
                      <a:pt x="15" y="1673"/>
                    </a:cubicBezTo>
                    <a:cubicBezTo>
                      <a:pt x="18" y="1673"/>
                      <a:pt x="21" y="1672"/>
                      <a:pt x="26" y="1670"/>
                    </a:cubicBezTo>
                    <a:cubicBezTo>
                      <a:pt x="276" y="1536"/>
                      <a:pt x="539" y="1420"/>
                      <a:pt x="798" y="1304"/>
                    </a:cubicBezTo>
                    <a:cubicBezTo>
                      <a:pt x="1057" y="1183"/>
                      <a:pt x="1320" y="1063"/>
                      <a:pt x="1588" y="951"/>
                    </a:cubicBezTo>
                    <a:cubicBezTo>
                      <a:pt x="2115" y="732"/>
                      <a:pt x="2655" y="554"/>
                      <a:pt x="3204" y="384"/>
                    </a:cubicBezTo>
                    <a:cubicBezTo>
                      <a:pt x="3530" y="281"/>
                      <a:pt x="3851" y="174"/>
                      <a:pt x="4177" y="72"/>
                    </a:cubicBezTo>
                    <a:cubicBezTo>
                      <a:pt x="4198" y="63"/>
                      <a:pt x="4249" y="0"/>
                      <a:pt x="420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8" name="Google Shape;778;p44">
                <a:extLst>
                  <a:ext uri="{FF2B5EF4-FFF2-40B4-BE49-F238E27FC236}">
                    <a16:creationId xmlns:a16="http://schemas.microsoft.com/office/drawing/2014/main" id="{87035848-5424-01A2-B2AC-38A4AF487B4C}"/>
                  </a:ext>
                </a:extLst>
              </p:cNvPr>
              <p:cNvSpPr/>
              <p:nvPr/>
            </p:nvSpPr>
            <p:spPr>
              <a:xfrm>
                <a:off x="5959850" y="3739425"/>
                <a:ext cx="113750" cy="39225"/>
              </a:xfrm>
              <a:custGeom>
                <a:avLst/>
                <a:gdLst/>
                <a:ahLst/>
                <a:cxnLst/>
                <a:rect l="l" t="t" r="r" b="b"/>
                <a:pathLst>
                  <a:path w="4550" h="1569" extrusionOk="0">
                    <a:moveTo>
                      <a:pt x="4478" y="1"/>
                    </a:moveTo>
                    <a:cubicBezTo>
                      <a:pt x="3871" y="1"/>
                      <a:pt x="3277" y="157"/>
                      <a:pt x="2697" y="327"/>
                    </a:cubicBezTo>
                    <a:cubicBezTo>
                      <a:pt x="2094" y="505"/>
                      <a:pt x="1491" y="715"/>
                      <a:pt x="929" y="992"/>
                    </a:cubicBezTo>
                    <a:cubicBezTo>
                      <a:pt x="626" y="1139"/>
                      <a:pt x="331" y="1304"/>
                      <a:pt x="45" y="1487"/>
                    </a:cubicBezTo>
                    <a:cubicBezTo>
                      <a:pt x="15" y="1507"/>
                      <a:pt x="0" y="1569"/>
                      <a:pt x="37" y="1569"/>
                    </a:cubicBezTo>
                    <a:cubicBezTo>
                      <a:pt x="43" y="1569"/>
                      <a:pt x="50" y="1567"/>
                      <a:pt x="59" y="1563"/>
                    </a:cubicBezTo>
                    <a:cubicBezTo>
                      <a:pt x="1134" y="1050"/>
                      <a:pt x="2273" y="675"/>
                      <a:pt x="3424" y="385"/>
                    </a:cubicBezTo>
                    <a:cubicBezTo>
                      <a:pt x="3763" y="300"/>
                      <a:pt x="4103" y="211"/>
                      <a:pt x="4437" y="113"/>
                    </a:cubicBezTo>
                    <a:cubicBezTo>
                      <a:pt x="4469" y="99"/>
                      <a:pt x="4549" y="1"/>
                      <a:pt x="447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9" name="Google Shape;779;p44">
                <a:extLst>
                  <a:ext uri="{FF2B5EF4-FFF2-40B4-BE49-F238E27FC236}">
                    <a16:creationId xmlns:a16="http://schemas.microsoft.com/office/drawing/2014/main" id="{9E760C31-100B-2C57-561C-1EF84F197310}"/>
                  </a:ext>
                </a:extLst>
              </p:cNvPr>
              <p:cNvSpPr/>
              <p:nvPr/>
            </p:nvSpPr>
            <p:spPr>
              <a:xfrm>
                <a:off x="6008500" y="3714975"/>
                <a:ext cx="92850" cy="26650"/>
              </a:xfrm>
              <a:custGeom>
                <a:avLst/>
                <a:gdLst/>
                <a:ahLst/>
                <a:cxnLst/>
                <a:rect l="l" t="t" r="r" b="b"/>
                <a:pathLst>
                  <a:path w="3714" h="1066" extrusionOk="0">
                    <a:moveTo>
                      <a:pt x="3679" y="1"/>
                    </a:moveTo>
                    <a:cubicBezTo>
                      <a:pt x="3676" y="1"/>
                      <a:pt x="3673" y="1"/>
                      <a:pt x="3670" y="1"/>
                    </a:cubicBezTo>
                    <a:cubicBezTo>
                      <a:pt x="3523" y="19"/>
                      <a:pt x="3371" y="64"/>
                      <a:pt x="3228" y="95"/>
                    </a:cubicBezTo>
                    <a:cubicBezTo>
                      <a:pt x="3072" y="131"/>
                      <a:pt x="2920" y="171"/>
                      <a:pt x="2768" y="207"/>
                    </a:cubicBezTo>
                    <a:cubicBezTo>
                      <a:pt x="2465" y="287"/>
                      <a:pt x="2157" y="354"/>
                      <a:pt x="1853" y="430"/>
                    </a:cubicBezTo>
                    <a:cubicBezTo>
                      <a:pt x="1545" y="501"/>
                      <a:pt x="1242" y="582"/>
                      <a:pt x="938" y="671"/>
                    </a:cubicBezTo>
                    <a:cubicBezTo>
                      <a:pt x="630" y="765"/>
                      <a:pt x="331" y="881"/>
                      <a:pt x="36" y="1010"/>
                    </a:cubicBezTo>
                    <a:cubicBezTo>
                      <a:pt x="20" y="1018"/>
                      <a:pt x="1" y="1066"/>
                      <a:pt x="23" y="1066"/>
                    </a:cubicBezTo>
                    <a:cubicBezTo>
                      <a:pt x="25" y="1066"/>
                      <a:pt x="28" y="1065"/>
                      <a:pt x="32" y="1064"/>
                    </a:cubicBezTo>
                    <a:cubicBezTo>
                      <a:pt x="327" y="957"/>
                      <a:pt x="635" y="881"/>
                      <a:pt x="938" y="800"/>
                    </a:cubicBezTo>
                    <a:cubicBezTo>
                      <a:pt x="1237" y="720"/>
                      <a:pt x="1541" y="653"/>
                      <a:pt x="1844" y="582"/>
                    </a:cubicBezTo>
                    <a:cubicBezTo>
                      <a:pt x="2148" y="510"/>
                      <a:pt x="2456" y="443"/>
                      <a:pt x="2755" y="372"/>
                    </a:cubicBezTo>
                    <a:cubicBezTo>
                      <a:pt x="2907" y="332"/>
                      <a:pt x="3058" y="292"/>
                      <a:pt x="3206" y="238"/>
                    </a:cubicBezTo>
                    <a:cubicBezTo>
                      <a:pt x="3357" y="189"/>
                      <a:pt x="3518" y="135"/>
                      <a:pt x="3661" y="64"/>
                    </a:cubicBezTo>
                    <a:cubicBezTo>
                      <a:pt x="3682" y="51"/>
                      <a:pt x="3714" y="1"/>
                      <a:pt x="367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0" name="Google Shape;780;p44">
                <a:extLst>
                  <a:ext uri="{FF2B5EF4-FFF2-40B4-BE49-F238E27FC236}">
                    <a16:creationId xmlns:a16="http://schemas.microsoft.com/office/drawing/2014/main" id="{9BA3B7F1-2C1F-092D-4170-67782164D40F}"/>
                  </a:ext>
                </a:extLst>
              </p:cNvPr>
              <p:cNvSpPr/>
              <p:nvPr/>
            </p:nvSpPr>
            <p:spPr>
              <a:xfrm>
                <a:off x="6045250" y="3689275"/>
                <a:ext cx="104675" cy="35000"/>
              </a:xfrm>
              <a:custGeom>
                <a:avLst/>
                <a:gdLst/>
                <a:ahLst/>
                <a:cxnLst/>
                <a:rect l="l" t="t" r="r" b="b"/>
                <a:pathLst>
                  <a:path w="4187" h="1400" extrusionOk="0">
                    <a:moveTo>
                      <a:pt x="3782" y="0"/>
                    </a:moveTo>
                    <a:cubicBezTo>
                      <a:pt x="3340" y="0"/>
                      <a:pt x="2897" y="88"/>
                      <a:pt x="2468" y="190"/>
                    </a:cubicBezTo>
                    <a:cubicBezTo>
                      <a:pt x="1879" y="329"/>
                      <a:pt x="1285" y="512"/>
                      <a:pt x="749" y="806"/>
                    </a:cubicBezTo>
                    <a:cubicBezTo>
                      <a:pt x="477" y="958"/>
                      <a:pt x="240" y="1137"/>
                      <a:pt x="17" y="1355"/>
                    </a:cubicBezTo>
                    <a:cubicBezTo>
                      <a:pt x="0" y="1372"/>
                      <a:pt x="4" y="1400"/>
                      <a:pt x="21" y="1400"/>
                    </a:cubicBezTo>
                    <a:cubicBezTo>
                      <a:pt x="26" y="1400"/>
                      <a:pt x="32" y="1397"/>
                      <a:pt x="39" y="1391"/>
                    </a:cubicBezTo>
                    <a:cubicBezTo>
                      <a:pt x="236" y="1226"/>
                      <a:pt x="468" y="1105"/>
                      <a:pt x="696" y="994"/>
                    </a:cubicBezTo>
                    <a:cubicBezTo>
                      <a:pt x="946" y="869"/>
                      <a:pt x="1209" y="762"/>
                      <a:pt x="1477" y="672"/>
                    </a:cubicBezTo>
                    <a:cubicBezTo>
                      <a:pt x="2035" y="485"/>
                      <a:pt x="2619" y="360"/>
                      <a:pt x="3200" y="271"/>
                    </a:cubicBezTo>
                    <a:cubicBezTo>
                      <a:pt x="3508" y="226"/>
                      <a:pt x="3807" y="163"/>
                      <a:pt x="4106" y="97"/>
                    </a:cubicBezTo>
                    <a:cubicBezTo>
                      <a:pt x="4133" y="92"/>
                      <a:pt x="4186" y="25"/>
                      <a:pt x="4137" y="21"/>
                    </a:cubicBezTo>
                    <a:cubicBezTo>
                      <a:pt x="4019" y="6"/>
                      <a:pt x="3900" y="0"/>
                      <a:pt x="378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1" name="Google Shape;781;p44">
                <a:extLst>
                  <a:ext uri="{FF2B5EF4-FFF2-40B4-BE49-F238E27FC236}">
                    <a16:creationId xmlns:a16="http://schemas.microsoft.com/office/drawing/2014/main" id="{8C9A074C-E0F3-261F-E7A0-A94F90934603}"/>
                  </a:ext>
                </a:extLst>
              </p:cNvPr>
              <p:cNvSpPr/>
              <p:nvPr/>
            </p:nvSpPr>
            <p:spPr>
              <a:xfrm>
                <a:off x="6104475" y="3668425"/>
                <a:ext cx="118875" cy="19450"/>
              </a:xfrm>
              <a:custGeom>
                <a:avLst/>
                <a:gdLst/>
                <a:ahLst/>
                <a:cxnLst/>
                <a:rect l="l" t="t" r="r" b="b"/>
                <a:pathLst>
                  <a:path w="4755" h="778" extrusionOk="0">
                    <a:moveTo>
                      <a:pt x="4613" y="1"/>
                    </a:moveTo>
                    <a:cubicBezTo>
                      <a:pt x="4503" y="1"/>
                      <a:pt x="4392" y="7"/>
                      <a:pt x="4281" y="7"/>
                    </a:cubicBezTo>
                    <a:cubicBezTo>
                      <a:pt x="4251" y="8"/>
                      <a:pt x="4221" y="8"/>
                      <a:pt x="4190" y="8"/>
                    </a:cubicBezTo>
                    <a:cubicBezTo>
                      <a:pt x="4107" y="8"/>
                      <a:pt x="4023" y="5"/>
                      <a:pt x="3939" y="5"/>
                    </a:cubicBezTo>
                    <a:cubicBezTo>
                      <a:pt x="3909" y="5"/>
                      <a:pt x="3878" y="6"/>
                      <a:pt x="3848" y="7"/>
                    </a:cubicBezTo>
                    <a:cubicBezTo>
                      <a:pt x="3536" y="15"/>
                      <a:pt x="3223" y="38"/>
                      <a:pt x="2915" y="60"/>
                    </a:cubicBezTo>
                    <a:cubicBezTo>
                      <a:pt x="2281" y="105"/>
                      <a:pt x="1652" y="163"/>
                      <a:pt x="1036" y="310"/>
                    </a:cubicBezTo>
                    <a:cubicBezTo>
                      <a:pt x="862" y="350"/>
                      <a:pt x="692" y="404"/>
                      <a:pt x="532" y="471"/>
                    </a:cubicBezTo>
                    <a:cubicBezTo>
                      <a:pt x="362" y="533"/>
                      <a:pt x="210" y="618"/>
                      <a:pt x="54" y="707"/>
                    </a:cubicBezTo>
                    <a:cubicBezTo>
                      <a:pt x="34" y="719"/>
                      <a:pt x="0" y="777"/>
                      <a:pt x="31" y="777"/>
                    </a:cubicBezTo>
                    <a:cubicBezTo>
                      <a:pt x="35" y="777"/>
                      <a:pt x="39" y="776"/>
                      <a:pt x="45" y="774"/>
                    </a:cubicBezTo>
                    <a:cubicBezTo>
                      <a:pt x="309" y="689"/>
                      <a:pt x="594" y="640"/>
                      <a:pt x="866" y="582"/>
                    </a:cubicBezTo>
                    <a:cubicBezTo>
                      <a:pt x="1166" y="524"/>
                      <a:pt x="1460" y="480"/>
                      <a:pt x="1764" y="444"/>
                    </a:cubicBezTo>
                    <a:cubicBezTo>
                      <a:pt x="2076" y="408"/>
                      <a:pt x="2393" y="386"/>
                      <a:pt x="2705" y="364"/>
                    </a:cubicBezTo>
                    <a:cubicBezTo>
                      <a:pt x="3013" y="346"/>
                      <a:pt x="3326" y="337"/>
                      <a:pt x="3634" y="297"/>
                    </a:cubicBezTo>
                    <a:cubicBezTo>
                      <a:pt x="3978" y="252"/>
                      <a:pt x="4335" y="194"/>
                      <a:pt x="4665" y="87"/>
                    </a:cubicBezTo>
                    <a:cubicBezTo>
                      <a:pt x="4692" y="78"/>
                      <a:pt x="4754" y="7"/>
                      <a:pt x="4696" y="2"/>
                    </a:cubicBezTo>
                    <a:cubicBezTo>
                      <a:pt x="4669" y="1"/>
                      <a:pt x="4641" y="1"/>
                      <a:pt x="4613"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2" name="Google Shape;782;p44">
                <a:extLst>
                  <a:ext uri="{FF2B5EF4-FFF2-40B4-BE49-F238E27FC236}">
                    <a16:creationId xmlns:a16="http://schemas.microsoft.com/office/drawing/2014/main" id="{360D0804-5B7B-35B9-5B98-408B2CCC6BD1}"/>
                  </a:ext>
                </a:extLst>
              </p:cNvPr>
              <p:cNvSpPr/>
              <p:nvPr/>
            </p:nvSpPr>
            <p:spPr>
              <a:xfrm>
                <a:off x="6185825" y="3655300"/>
                <a:ext cx="61950" cy="5175"/>
              </a:xfrm>
              <a:custGeom>
                <a:avLst/>
                <a:gdLst/>
                <a:ahLst/>
                <a:cxnLst/>
                <a:rect l="l" t="t" r="r" b="b"/>
                <a:pathLst>
                  <a:path w="2478" h="207" extrusionOk="0">
                    <a:moveTo>
                      <a:pt x="2438" y="0"/>
                    </a:moveTo>
                    <a:cubicBezTo>
                      <a:pt x="1643" y="32"/>
                      <a:pt x="826" y="5"/>
                      <a:pt x="41" y="166"/>
                    </a:cubicBezTo>
                    <a:cubicBezTo>
                      <a:pt x="27" y="170"/>
                      <a:pt x="1" y="206"/>
                      <a:pt x="27" y="206"/>
                    </a:cubicBezTo>
                    <a:cubicBezTo>
                      <a:pt x="69" y="206"/>
                      <a:pt x="111" y="206"/>
                      <a:pt x="153" y="206"/>
                    </a:cubicBezTo>
                    <a:cubicBezTo>
                      <a:pt x="505" y="206"/>
                      <a:pt x="860" y="191"/>
                      <a:pt x="1215" y="179"/>
                    </a:cubicBezTo>
                    <a:cubicBezTo>
                      <a:pt x="1616" y="166"/>
                      <a:pt x="2018" y="125"/>
                      <a:pt x="2415" y="63"/>
                    </a:cubicBezTo>
                    <a:cubicBezTo>
                      <a:pt x="2438" y="58"/>
                      <a:pt x="2478" y="0"/>
                      <a:pt x="243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3" name="Google Shape;783;p44">
                <a:extLst>
                  <a:ext uri="{FF2B5EF4-FFF2-40B4-BE49-F238E27FC236}">
                    <a16:creationId xmlns:a16="http://schemas.microsoft.com/office/drawing/2014/main" id="{DD24BB21-EAC2-0C27-60A8-FD90385C0A40}"/>
                  </a:ext>
                </a:extLst>
              </p:cNvPr>
              <p:cNvSpPr/>
              <p:nvPr/>
            </p:nvSpPr>
            <p:spPr>
              <a:xfrm>
                <a:off x="6214200" y="3574900"/>
                <a:ext cx="277250" cy="98075"/>
              </a:xfrm>
              <a:custGeom>
                <a:avLst/>
                <a:gdLst/>
                <a:ahLst/>
                <a:cxnLst/>
                <a:rect l="l" t="t" r="r" b="b"/>
                <a:pathLst>
                  <a:path w="11090" h="3923" extrusionOk="0">
                    <a:moveTo>
                      <a:pt x="1787" y="3005"/>
                    </a:moveTo>
                    <a:cubicBezTo>
                      <a:pt x="1772" y="3015"/>
                      <a:pt x="1754" y="3026"/>
                      <a:pt x="1754" y="3026"/>
                    </a:cubicBezTo>
                    <a:cubicBezTo>
                      <a:pt x="1754" y="3026"/>
                      <a:pt x="1759" y="3023"/>
                      <a:pt x="1771" y="3016"/>
                    </a:cubicBezTo>
                    <a:cubicBezTo>
                      <a:pt x="1781" y="3009"/>
                      <a:pt x="1786" y="3006"/>
                      <a:pt x="1787" y="3005"/>
                    </a:cubicBezTo>
                    <a:close/>
                    <a:moveTo>
                      <a:pt x="11083" y="0"/>
                    </a:moveTo>
                    <a:cubicBezTo>
                      <a:pt x="11082" y="0"/>
                      <a:pt x="11080" y="1"/>
                      <a:pt x="11078" y="3"/>
                    </a:cubicBezTo>
                    <a:cubicBezTo>
                      <a:pt x="10904" y="70"/>
                      <a:pt x="10730" y="123"/>
                      <a:pt x="10547" y="154"/>
                    </a:cubicBezTo>
                    <a:cubicBezTo>
                      <a:pt x="10373" y="186"/>
                      <a:pt x="10194" y="208"/>
                      <a:pt x="10020" y="230"/>
                    </a:cubicBezTo>
                    <a:cubicBezTo>
                      <a:pt x="9663" y="275"/>
                      <a:pt x="9297" y="311"/>
                      <a:pt x="8936" y="342"/>
                    </a:cubicBezTo>
                    <a:cubicBezTo>
                      <a:pt x="8190" y="409"/>
                      <a:pt x="7431" y="440"/>
                      <a:pt x="6690" y="587"/>
                    </a:cubicBezTo>
                    <a:cubicBezTo>
                      <a:pt x="6347" y="659"/>
                      <a:pt x="6012" y="757"/>
                      <a:pt x="5677" y="855"/>
                    </a:cubicBezTo>
                    <a:cubicBezTo>
                      <a:pt x="5333" y="958"/>
                      <a:pt x="4990" y="1065"/>
                      <a:pt x="4650" y="1176"/>
                    </a:cubicBezTo>
                    <a:cubicBezTo>
                      <a:pt x="4244" y="1315"/>
                      <a:pt x="3936" y="1431"/>
                      <a:pt x="3557" y="1587"/>
                    </a:cubicBezTo>
                    <a:cubicBezTo>
                      <a:pt x="3209" y="1730"/>
                      <a:pt x="2865" y="1882"/>
                      <a:pt x="2526" y="2047"/>
                    </a:cubicBezTo>
                    <a:cubicBezTo>
                      <a:pt x="1893" y="2358"/>
                      <a:pt x="1279" y="2698"/>
                      <a:pt x="703" y="3097"/>
                    </a:cubicBezTo>
                    <a:lnTo>
                      <a:pt x="703" y="3097"/>
                    </a:lnTo>
                    <a:cubicBezTo>
                      <a:pt x="614" y="3100"/>
                      <a:pt x="517" y="3146"/>
                      <a:pt x="450" y="3194"/>
                    </a:cubicBezTo>
                    <a:cubicBezTo>
                      <a:pt x="343" y="3274"/>
                      <a:pt x="263" y="3359"/>
                      <a:pt x="178" y="3457"/>
                    </a:cubicBezTo>
                    <a:cubicBezTo>
                      <a:pt x="87" y="3565"/>
                      <a:pt x="1" y="3923"/>
                      <a:pt x="241" y="3923"/>
                    </a:cubicBezTo>
                    <a:cubicBezTo>
                      <a:pt x="249" y="3923"/>
                      <a:pt x="258" y="3923"/>
                      <a:pt x="267" y="3922"/>
                    </a:cubicBezTo>
                    <a:cubicBezTo>
                      <a:pt x="356" y="3908"/>
                      <a:pt x="441" y="3904"/>
                      <a:pt x="522" y="3868"/>
                    </a:cubicBezTo>
                    <a:cubicBezTo>
                      <a:pt x="624" y="3823"/>
                      <a:pt x="718" y="3730"/>
                      <a:pt x="807" y="3663"/>
                    </a:cubicBezTo>
                    <a:cubicBezTo>
                      <a:pt x="946" y="3556"/>
                      <a:pt x="1084" y="3457"/>
                      <a:pt x="1231" y="3359"/>
                    </a:cubicBezTo>
                    <a:cubicBezTo>
                      <a:pt x="1379" y="3257"/>
                      <a:pt x="1530" y="3163"/>
                      <a:pt x="1682" y="3069"/>
                    </a:cubicBezTo>
                    <a:cubicBezTo>
                      <a:pt x="1700" y="3056"/>
                      <a:pt x="1718" y="3047"/>
                      <a:pt x="1736" y="3038"/>
                    </a:cubicBezTo>
                    <a:cubicBezTo>
                      <a:pt x="1736" y="3034"/>
                      <a:pt x="1785" y="3005"/>
                      <a:pt x="1787" y="3005"/>
                    </a:cubicBezTo>
                    <a:lnTo>
                      <a:pt x="1787" y="3005"/>
                    </a:lnTo>
                    <a:cubicBezTo>
                      <a:pt x="1787" y="3005"/>
                      <a:pt x="1787" y="3005"/>
                      <a:pt x="1787" y="3005"/>
                    </a:cubicBezTo>
                    <a:lnTo>
                      <a:pt x="1787" y="3005"/>
                    </a:lnTo>
                    <a:cubicBezTo>
                      <a:pt x="1795" y="3000"/>
                      <a:pt x="1803" y="2995"/>
                      <a:pt x="1803" y="2993"/>
                    </a:cubicBezTo>
                    <a:cubicBezTo>
                      <a:pt x="1820" y="2984"/>
                      <a:pt x="1838" y="2975"/>
                      <a:pt x="1856" y="2966"/>
                    </a:cubicBezTo>
                    <a:cubicBezTo>
                      <a:pt x="1945" y="2913"/>
                      <a:pt x="2035" y="2864"/>
                      <a:pt x="2124" y="2815"/>
                    </a:cubicBezTo>
                    <a:cubicBezTo>
                      <a:pt x="2794" y="2444"/>
                      <a:pt x="3503" y="2141"/>
                      <a:pt x="4213" y="1846"/>
                    </a:cubicBezTo>
                    <a:cubicBezTo>
                      <a:pt x="4905" y="1556"/>
                      <a:pt x="5561" y="1310"/>
                      <a:pt x="6289" y="1105"/>
                    </a:cubicBezTo>
                    <a:cubicBezTo>
                      <a:pt x="7030" y="900"/>
                      <a:pt x="7802" y="806"/>
                      <a:pt x="8565" y="699"/>
                    </a:cubicBezTo>
                    <a:cubicBezTo>
                      <a:pt x="9007" y="636"/>
                      <a:pt x="9449" y="574"/>
                      <a:pt x="9877" y="462"/>
                    </a:cubicBezTo>
                    <a:cubicBezTo>
                      <a:pt x="10288" y="351"/>
                      <a:pt x="10690" y="194"/>
                      <a:pt x="11078" y="20"/>
                    </a:cubicBezTo>
                    <a:cubicBezTo>
                      <a:pt x="11086" y="17"/>
                      <a:pt x="11090" y="0"/>
                      <a:pt x="1108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4" name="Google Shape;784;p44">
                <a:extLst>
                  <a:ext uri="{FF2B5EF4-FFF2-40B4-BE49-F238E27FC236}">
                    <a16:creationId xmlns:a16="http://schemas.microsoft.com/office/drawing/2014/main" id="{9FE35312-026A-5034-48E1-9C6EA26F71F2}"/>
                  </a:ext>
                </a:extLst>
              </p:cNvPr>
              <p:cNvSpPr/>
              <p:nvPr/>
            </p:nvSpPr>
            <p:spPr>
              <a:xfrm>
                <a:off x="6223575" y="3648200"/>
                <a:ext cx="119950" cy="20650"/>
              </a:xfrm>
              <a:custGeom>
                <a:avLst/>
                <a:gdLst/>
                <a:ahLst/>
                <a:cxnLst/>
                <a:rect l="l" t="t" r="r" b="b"/>
                <a:pathLst>
                  <a:path w="4798" h="826" extrusionOk="0">
                    <a:moveTo>
                      <a:pt x="4080" y="0"/>
                    </a:moveTo>
                    <a:cubicBezTo>
                      <a:pt x="3683" y="0"/>
                      <a:pt x="3284" y="28"/>
                      <a:pt x="2892" y="75"/>
                    </a:cubicBezTo>
                    <a:cubicBezTo>
                      <a:pt x="2276" y="146"/>
                      <a:pt x="1660" y="244"/>
                      <a:pt x="1062" y="414"/>
                    </a:cubicBezTo>
                    <a:cubicBezTo>
                      <a:pt x="727" y="508"/>
                      <a:pt x="392" y="606"/>
                      <a:pt x="66" y="735"/>
                    </a:cubicBezTo>
                    <a:cubicBezTo>
                      <a:pt x="37" y="748"/>
                      <a:pt x="0" y="826"/>
                      <a:pt x="46" y="826"/>
                    </a:cubicBezTo>
                    <a:cubicBezTo>
                      <a:pt x="49" y="826"/>
                      <a:pt x="53" y="825"/>
                      <a:pt x="57" y="824"/>
                    </a:cubicBezTo>
                    <a:cubicBezTo>
                      <a:pt x="343" y="758"/>
                      <a:pt x="629" y="686"/>
                      <a:pt x="914" y="628"/>
                    </a:cubicBezTo>
                    <a:cubicBezTo>
                      <a:pt x="1204" y="566"/>
                      <a:pt x="1499" y="516"/>
                      <a:pt x="1789" y="463"/>
                    </a:cubicBezTo>
                    <a:cubicBezTo>
                      <a:pt x="2392" y="356"/>
                      <a:pt x="2999" y="275"/>
                      <a:pt x="3610" y="222"/>
                    </a:cubicBezTo>
                    <a:cubicBezTo>
                      <a:pt x="3963" y="195"/>
                      <a:pt x="4311" y="168"/>
                      <a:pt x="4664" y="142"/>
                    </a:cubicBezTo>
                    <a:cubicBezTo>
                      <a:pt x="4708" y="137"/>
                      <a:pt x="4798" y="34"/>
                      <a:pt x="4717" y="25"/>
                    </a:cubicBezTo>
                    <a:cubicBezTo>
                      <a:pt x="4506" y="8"/>
                      <a:pt x="4293" y="0"/>
                      <a:pt x="408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5" name="Google Shape;785;p44">
                <a:extLst>
                  <a:ext uri="{FF2B5EF4-FFF2-40B4-BE49-F238E27FC236}">
                    <a16:creationId xmlns:a16="http://schemas.microsoft.com/office/drawing/2014/main" id="{BE27A90D-687B-6CE2-3857-5D94B7404699}"/>
                  </a:ext>
                </a:extLst>
              </p:cNvPr>
              <p:cNvSpPr/>
              <p:nvPr/>
            </p:nvSpPr>
            <p:spPr>
              <a:xfrm>
                <a:off x="6236850" y="3630200"/>
                <a:ext cx="115625" cy="15425"/>
              </a:xfrm>
              <a:custGeom>
                <a:avLst/>
                <a:gdLst/>
                <a:ahLst/>
                <a:cxnLst/>
                <a:rect l="l" t="t" r="r" b="b"/>
                <a:pathLst>
                  <a:path w="4625" h="617" extrusionOk="0">
                    <a:moveTo>
                      <a:pt x="3185" y="0"/>
                    </a:moveTo>
                    <a:cubicBezTo>
                      <a:pt x="3107" y="0"/>
                      <a:pt x="3030" y="2"/>
                      <a:pt x="2954" y="5"/>
                    </a:cubicBezTo>
                    <a:cubicBezTo>
                      <a:pt x="2298" y="31"/>
                      <a:pt x="1642" y="147"/>
                      <a:pt x="1004" y="295"/>
                    </a:cubicBezTo>
                    <a:cubicBezTo>
                      <a:pt x="696" y="366"/>
                      <a:pt x="392" y="446"/>
                      <a:pt x="89" y="527"/>
                    </a:cubicBezTo>
                    <a:cubicBezTo>
                      <a:pt x="51" y="539"/>
                      <a:pt x="0" y="617"/>
                      <a:pt x="57" y="617"/>
                    </a:cubicBezTo>
                    <a:cubicBezTo>
                      <a:pt x="60" y="617"/>
                      <a:pt x="63" y="616"/>
                      <a:pt x="66" y="616"/>
                    </a:cubicBezTo>
                    <a:cubicBezTo>
                      <a:pt x="1064" y="484"/>
                      <a:pt x="2068" y="192"/>
                      <a:pt x="3083" y="192"/>
                    </a:cubicBezTo>
                    <a:cubicBezTo>
                      <a:pt x="3268" y="192"/>
                      <a:pt x="3452" y="201"/>
                      <a:pt x="3637" y="223"/>
                    </a:cubicBezTo>
                    <a:cubicBezTo>
                      <a:pt x="3936" y="259"/>
                      <a:pt x="4235" y="339"/>
                      <a:pt x="4508" y="469"/>
                    </a:cubicBezTo>
                    <a:cubicBezTo>
                      <a:pt x="4512" y="471"/>
                      <a:pt x="4517" y="472"/>
                      <a:pt x="4523" y="472"/>
                    </a:cubicBezTo>
                    <a:cubicBezTo>
                      <a:pt x="4565" y="472"/>
                      <a:pt x="4624" y="403"/>
                      <a:pt x="4593" y="375"/>
                    </a:cubicBezTo>
                    <a:cubicBezTo>
                      <a:pt x="4212" y="63"/>
                      <a:pt x="3675" y="0"/>
                      <a:pt x="3185"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6" name="Google Shape;786;p44">
                <a:extLst>
                  <a:ext uri="{FF2B5EF4-FFF2-40B4-BE49-F238E27FC236}">
                    <a16:creationId xmlns:a16="http://schemas.microsoft.com/office/drawing/2014/main" id="{D8B9E1FD-7342-A6B0-662F-915BE7A2092C}"/>
                  </a:ext>
                </a:extLst>
              </p:cNvPr>
              <p:cNvSpPr/>
              <p:nvPr/>
            </p:nvSpPr>
            <p:spPr>
              <a:xfrm>
                <a:off x="6265800" y="3616275"/>
                <a:ext cx="104925" cy="17875"/>
              </a:xfrm>
              <a:custGeom>
                <a:avLst/>
                <a:gdLst/>
                <a:ahLst/>
                <a:cxnLst/>
                <a:rect l="l" t="t" r="r" b="b"/>
                <a:pathLst>
                  <a:path w="4197" h="715" extrusionOk="0">
                    <a:moveTo>
                      <a:pt x="3200" y="0"/>
                    </a:moveTo>
                    <a:cubicBezTo>
                      <a:pt x="3087" y="0"/>
                      <a:pt x="2974" y="5"/>
                      <a:pt x="2863" y="12"/>
                    </a:cubicBezTo>
                    <a:cubicBezTo>
                      <a:pt x="2189" y="57"/>
                      <a:pt x="1542" y="200"/>
                      <a:pt x="890" y="374"/>
                    </a:cubicBezTo>
                    <a:cubicBezTo>
                      <a:pt x="618" y="445"/>
                      <a:pt x="350" y="530"/>
                      <a:pt x="87" y="624"/>
                    </a:cubicBezTo>
                    <a:cubicBezTo>
                      <a:pt x="54" y="636"/>
                      <a:pt x="1" y="715"/>
                      <a:pt x="48" y="715"/>
                    </a:cubicBezTo>
                    <a:cubicBezTo>
                      <a:pt x="51" y="715"/>
                      <a:pt x="55" y="714"/>
                      <a:pt x="60" y="713"/>
                    </a:cubicBezTo>
                    <a:cubicBezTo>
                      <a:pt x="582" y="615"/>
                      <a:pt x="1100" y="499"/>
                      <a:pt x="1627" y="410"/>
                    </a:cubicBezTo>
                    <a:cubicBezTo>
                      <a:pt x="2156" y="324"/>
                      <a:pt x="2695" y="215"/>
                      <a:pt x="3236" y="215"/>
                    </a:cubicBezTo>
                    <a:cubicBezTo>
                      <a:pt x="3316" y="215"/>
                      <a:pt x="3395" y="217"/>
                      <a:pt x="3475" y="222"/>
                    </a:cubicBezTo>
                    <a:cubicBezTo>
                      <a:pt x="3698" y="236"/>
                      <a:pt x="3939" y="271"/>
                      <a:pt x="4135" y="387"/>
                    </a:cubicBezTo>
                    <a:cubicBezTo>
                      <a:pt x="4138" y="389"/>
                      <a:pt x="4142" y="390"/>
                      <a:pt x="4145" y="390"/>
                    </a:cubicBezTo>
                    <a:cubicBezTo>
                      <a:pt x="4168" y="390"/>
                      <a:pt x="4197" y="358"/>
                      <a:pt x="4189" y="338"/>
                    </a:cubicBezTo>
                    <a:cubicBezTo>
                      <a:pt x="4100" y="151"/>
                      <a:pt x="3894" y="79"/>
                      <a:pt x="3707" y="44"/>
                    </a:cubicBezTo>
                    <a:cubicBezTo>
                      <a:pt x="3541" y="12"/>
                      <a:pt x="3370" y="0"/>
                      <a:pt x="320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7" name="Google Shape;787;p44">
                <a:extLst>
                  <a:ext uri="{FF2B5EF4-FFF2-40B4-BE49-F238E27FC236}">
                    <a16:creationId xmlns:a16="http://schemas.microsoft.com/office/drawing/2014/main" id="{B71664D7-4359-C18B-CC5B-097427598D71}"/>
                  </a:ext>
                </a:extLst>
              </p:cNvPr>
              <p:cNvSpPr/>
              <p:nvPr/>
            </p:nvSpPr>
            <p:spPr>
              <a:xfrm>
                <a:off x="6308425" y="3613325"/>
                <a:ext cx="86475" cy="10975"/>
              </a:xfrm>
              <a:custGeom>
                <a:avLst/>
                <a:gdLst/>
                <a:ahLst/>
                <a:cxnLst/>
                <a:rect l="l" t="t" r="r" b="b"/>
                <a:pathLst>
                  <a:path w="3459" h="439" extrusionOk="0">
                    <a:moveTo>
                      <a:pt x="2383" y="1"/>
                    </a:moveTo>
                    <a:cubicBezTo>
                      <a:pt x="2190" y="1"/>
                      <a:pt x="1999" y="12"/>
                      <a:pt x="1805" y="32"/>
                    </a:cubicBezTo>
                    <a:cubicBezTo>
                      <a:pt x="1506" y="64"/>
                      <a:pt x="1212" y="113"/>
                      <a:pt x="917" y="175"/>
                    </a:cubicBezTo>
                    <a:cubicBezTo>
                      <a:pt x="636" y="238"/>
                      <a:pt x="350" y="291"/>
                      <a:pt x="73" y="363"/>
                    </a:cubicBezTo>
                    <a:cubicBezTo>
                      <a:pt x="47" y="367"/>
                      <a:pt x="0" y="439"/>
                      <a:pt x="43" y="439"/>
                    </a:cubicBezTo>
                    <a:cubicBezTo>
                      <a:pt x="44" y="439"/>
                      <a:pt x="45" y="439"/>
                      <a:pt x="47" y="438"/>
                    </a:cubicBezTo>
                    <a:cubicBezTo>
                      <a:pt x="310" y="425"/>
                      <a:pt x="573" y="385"/>
                      <a:pt x="837" y="358"/>
                    </a:cubicBezTo>
                    <a:cubicBezTo>
                      <a:pt x="1118" y="327"/>
                      <a:pt x="1399" y="296"/>
                      <a:pt x="1676" y="269"/>
                    </a:cubicBezTo>
                    <a:cubicBezTo>
                      <a:pt x="1957" y="242"/>
                      <a:pt x="2243" y="224"/>
                      <a:pt x="2524" y="224"/>
                    </a:cubicBezTo>
                    <a:cubicBezTo>
                      <a:pt x="2792" y="229"/>
                      <a:pt x="3078" y="238"/>
                      <a:pt x="3345" y="291"/>
                    </a:cubicBezTo>
                    <a:cubicBezTo>
                      <a:pt x="3348" y="292"/>
                      <a:pt x="3350" y="292"/>
                      <a:pt x="3352" y="292"/>
                    </a:cubicBezTo>
                    <a:cubicBezTo>
                      <a:pt x="3394" y="292"/>
                      <a:pt x="3459" y="223"/>
                      <a:pt x="3412" y="202"/>
                    </a:cubicBezTo>
                    <a:cubicBezTo>
                      <a:pt x="3292" y="144"/>
                      <a:pt x="3180" y="99"/>
                      <a:pt x="3055" y="68"/>
                    </a:cubicBezTo>
                    <a:cubicBezTo>
                      <a:pt x="2935" y="41"/>
                      <a:pt x="2810" y="23"/>
                      <a:pt x="2685" y="10"/>
                    </a:cubicBezTo>
                    <a:cubicBezTo>
                      <a:pt x="2584" y="4"/>
                      <a:pt x="2483" y="1"/>
                      <a:pt x="2383"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8" name="Google Shape;788;p44">
                <a:extLst>
                  <a:ext uri="{FF2B5EF4-FFF2-40B4-BE49-F238E27FC236}">
                    <a16:creationId xmlns:a16="http://schemas.microsoft.com/office/drawing/2014/main" id="{AE391469-5FC1-B9AC-CCA5-0516BB025A49}"/>
                  </a:ext>
                </a:extLst>
              </p:cNvPr>
              <p:cNvSpPr/>
              <p:nvPr/>
            </p:nvSpPr>
            <p:spPr>
              <a:xfrm>
                <a:off x="6325075" y="3600975"/>
                <a:ext cx="96725" cy="16550"/>
              </a:xfrm>
              <a:custGeom>
                <a:avLst/>
                <a:gdLst/>
                <a:ahLst/>
                <a:cxnLst/>
                <a:rect l="l" t="t" r="r" b="b"/>
                <a:pathLst>
                  <a:path w="3869" h="662" extrusionOk="0">
                    <a:moveTo>
                      <a:pt x="2509" y="1"/>
                    </a:moveTo>
                    <a:cubicBezTo>
                      <a:pt x="1960" y="1"/>
                      <a:pt x="1409" y="86"/>
                      <a:pt x="876" y="218"/>
                    </a:cubicBezTo>
                    <a:cubicBezTo>
                      <a:pt x="613" y="285"/>
                      <a:pt x="345" y="361"/>
                      <a:pt x="90" y="459"/>
                    </a:cubicBezTo>
                    <a:cubicBezTo>
                      <a:pt x="48" y="472"/>
                      <a:pt x="1" y="567"/>
                      <a:pt x="68" y="567"/>
                    </a:cubicBezTo>
                    <a:cubicBezTo>
                      <a:pt x="71" y="567"/>
                      <a:pt x="74" y="567"/>
                      <a:pt x="77" y="566"/>
                    </a:cubicBezTo>
                    <a:cubicBezTo>
                      <a:pt x="559" y="491"/>
                      <a:pt x="1041" y="428"/>
                      <a:pt x="1528" y="379"/>
                    </a:cubicBezTo>
                    <a:cubicBezTo>
                      <a:pt x="1818" y="348"/>
                      <a:pt x="2112" y="321"/>
                      <a:pt x="2407" y="317"/>
                    </a:cubicBezTo>
                    <a:cubicBezTo>
                      <a:pt x="2666" y="317"/>
                      <a:pt x="2925" y="321"/>
                      <a:pt x="3175" y="379"/>
                    </a:cubicBezTo>
                    <a:cubicBezTo>
                      <a:pt x="3371" y="424"/>
                      <a:pt x="3585" y="495"/>
                      <a:pt x="3728" y="647"/>
                    </a:cubicBezTo>
                    <a:cubicBezTo>
                      <a:pt x="3738" y="657"/>
                      <a:pt x="3749" y="661"/>
                      <a:pt x="3761" y="661"/>
                    </a:cubicBezTo>
                    <a:cubicBezTo>
                      <a:pt x="3812" y="661"/>
                      <a:pt x="3869" y="580"/>
                      <a:pt x="3858" y="540"/>
                    </a:cubicBezTo>
                    <a:cubicBezTo>
                      <a:pt x="3755" y="71"/>
                      <a:pt x="3081" y="17"/>
                      <a:pt x="2697" y="4"/>
                    </a:cubicBezTo>
                    <a:cubicBezTo>
                      <a:pt x="2635" y="2"/>
                      <a:pt x="2572" y="1"/>
                      <a:pt x="250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9" name="Google Shape;789;p44">
                <a:extLst>
                  <a:ext uri="{FF2B5EF4-FFF2-40B4-BE49-F238E27FC236}">
                    <a16:creationId xmlns:a16="http://schemas.microsoft.com/office/drawing/2014/main" id="{3B7FF1AA-8F76-8EE3-D083-DFBC170F655F}"/>
                  </a:ext>
                </a:extLst>
              </p:cNvPr>
              <p:cNvSpPr/>
              <p:nvPr/>
            </p:nvSpPr>
            <p:spPr>
              <a:xfrm>
                <a:off x="6363475" y="3592575"/>
                <a:ext cx="94350" cy="11000"/>
              </a:xfrm>
              <a:custGeom>
                <a:avLst/>
                <a:gdLst/>
                <a:ahLst/>
                <a:cxnLst/>
                <a:rect l="l" t="t" r="r" b="b"/>
                <a:pathLst>
                  <a:path w="3774" h="440" extrusionOk="0">
                    <a:moveTo>
                      <a:pt x="2465" y="1"/>
                    </a:moveTo>
                    <a:cubicBezTo>
                      <a:pt x="1925" y="1"/>
                      <a:pt x="1398" y="86"/>
                      <a:pt x="862" y="184"/>
                    </a:cubicBezTo>
                    <a:cubicBezTo>
                      <a:pt x="612" y="228"/>
                      <a:pt x="362" y="282"/>
                      <a:pt x="112" y="331"/>
                    </a:cubicBezTo>
                    <a:cubicBezTo>
                      <a:pt x="72" y="336"/>
                      <a:pt x="1" y="434"/>
                      <a:pt x="72" y="438"/>
                    </a:cubicBezTo>
                    <a:cubicBezTo>
                      <a:pt x="99" y="439"/>
                      <a:pt x="127" y="439"/>
                      <a:pt x="154" y="439"/>
                    </a:cubicBezTo>
                    <a:cubicBezTo>
                      <a:pt x="574" y="439"/>
                      <a:pt x="997" y="377"/>
                      <a:pt x="1416" y="331"/>
                    </a:cubicBezTo>
                    <a:cubicBezTo>
                      <a:pt x="1801" y="291"/>
                      <a:pt x="2188" y="248"/>
                      <a:pt x="2576" y="248"/>
                    </a:cubicBezTo>
                    <a:cubicBezTo>
                      <a:pt x="2706" y="248"/>
                      <a:pt x="2835" y="253"/>
                      <a:pt x="2965" y="264"/>
                    </a:cubicBezTo>
                    <a:cubicBezTo>
                      <a:pt x="3090" y="273"/>
                      <a:pt x="3214" y="295"/>
                      <a:pt x="3335" y="322"/>
                    </a:cubicBezTo>
                    <a:cubicBezTo>
                      <a:pt x="3398" y="336"/>
                      <a:pt x="3456" y="353"/>
                      <a:pt x="3514" y="367"/>
                    </a:cubicBezTo>
                    <a:cubicBezTo>
                      <a:pt x="3572" y="385"/>
                      <a:pt x="3639" y="394"/>
                      <a:pt x="3692" y="416"/>
                    </a:cubicBezTo>
                    <a:cubicBezTo>
                      <a:pt x="3695" y="417"/>
                      <a:pt x="3698" y="418"/>
                      <a:pt x="3702" y="418"/>
                    </a:cubicBezTo>
                    <a:cubicBezTo>
                      <a:pt x="3731" y="418"/>
                      <a:pt x="3774" y="373"/>
                      <a:pt x="3750" y="353"/>
                    </a:cubicBezTo>
                    <a:cubicBezTo>
                      <a:pt x="3714" y="322"/>
                      <a:pt x="3688" y="282"/>
                      <a:pt x="3647" y="255"/>
                    </a:cubicBezTo>
                    <a:cubicBezTo>
                      <a:pt x="3607" y="224"/>
                      <a:pt x="3563" y="197"/>
                      <a:pt x="3514" y="175"/>
                    </a:cubicBezTo>
                    <a:cubicBezTo>
                      <a:pt x="3415" y="130"/>
                      <a:pt x="3313" y="99"/>
                      <a:pt x="3206" y="72"/>
                    </a:cubicBezTo>
                    <a:cubicBezTo>
                      <a:pt x="2960" y="19"/>
                      <a:pt x="2715" y="1"/>
                      <a:pt x="246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0" name="Google Shape;790;p44">
                <a:extLst>
                  <a:ext uri="{FF2B5EF4-FFF2-40B4-BE49-F238E27FC236}">
                    <a16:creationId xmlns:a16="http://schemas.microsoft.com/office/drawing/2014/main" id="{499276A3-3A5E-934F-0FEF-64F79F114DBF}"/>
                  </a:ext>
                </a:extLst>
              </p:cNvPr>
              <p:cNvSpPr/>
              <p:nvPr/>
            </p:nvSpPr>
            <p:spPr>
              <a:xfrm>
                <a:off x="6406450" y="3586325"/>
                <a:ext cx="74900" cy="9300"/>
              </a:xfrm>
              <a:custGeom>
                <a:avLst/>
                <a:gdLst/>
                <a:ahLst/>
                <a:cxnLst/>
                <a:rect l="l" t="t" r="r" b="b"/>
                <a:pathLst>
                  <a:path w="2996" h="372" extrusionOk="0">
                    <a:moveTo>
                      <a:pt x="1976" y="1"/>
                    </a:moveTo>
                    <a:cubicBezTo>
                      <a:pt x="1811" y="1"/>
                      <a:pt x="1645" y="12"/>
                      <a:pt x="1487" y="32"/>
                    </a:cubicBezTo>
                    <a:cubicBezTo>
                      <a:pt x="1013" y="90"/>
                      <a:pt x="545" y="166"/>
                      <a:pt x="85" y="278"/>
                    </a:cubicBezTo>
                    <a:cubicBezTo>
                      <a:pt x="55" y="286"/>
                      <a:pt x="1" y="372"/>
                      <a:pt x="43" y="372"/>
                    </a:cubicBezTo>
                    <a:cubicBezTo>
                      <a:pt x="45" y="372"/>
                      <a:pt x="47" y="372"/>
                      <a:pt x="49" y="371"/>
                    </a:cubicBezTo>
                    <a:cubicBezTo>
                      <a:pt x="478" y="319"/>
                      <a:pt x="907" y="251"/>
                      <a:pt x="1339" y="251"/>
                    </a:cubicBezTo>
                    <a:cubicBezTo>
                      <a:pt x="1353" y="251"/>
                      <a:pt x="1366" y="251"/>
                      <a:pt x="1379" y="251"/>
                    </a:cubicBezTo>
                    <a:cubicBezTo>
                      <a:pt x="1612" y="255"/>
                      <a:pt x="1839" y="255"/>
                      <a:pt x="2071" y="273"/>
                    </a:cubicBezTo>
                    <a:cubicBezTo>
                      <a:pt x="2303" y="286"/>
                      <a:pt x="2540" y="340"/>
                      <a:pt x="2776" y="340"/>
                    </a:cubicBezTo>
                    <a:cubicBezTo>
                      <a:pt x="2785" y="340"/>
                      <a:pt x="2794" y="340"/>
                      <a:pt x="2803" y="340"/>
                    </a:cubicBezTo>
                    <a:cubicBezTo>
                      <a:pt x="2870" y="336"/>
                      <a:pt x="2995" y="215"/>
                      <a:pt x="2910" y="162"/>
                    </a:cubicBezTo>
                    <a:cubicBezTo>
                      <a:pt x="2719" y="41"/>
                      <a:pt x="2451" y="23"/>
                      <a:pt x="2232" y="10"/>
                    </a:cubicBezTo>
                    <a:cubicBezTo>
                      <a:pt x="2148" y="4"/>
                      <a:pt x="2062" y="1"/>
                      <a:pt x="197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1" name="Google Shape;791;p44">
                <a:extLst>
                  <a:ext uri="{FF2B5EF4-FFF2-40B4-BE49-F238E27FC236}">
                    <a16:creationId xmlns:a16="http://schemas.microsoft.com/office/drawing/2014/main" id="{CE920801-C12C-1A98-1CD9-0753718B18D7}"/>
                  </a:ext>
                </a:extLst>
              </p:cNvPr>
              <p:cNvSpPr/>
              <p:nvPr/>
            </p:nvSpPr>
            <p:spPr>
              <a:xfrm>
                <a:off x="6420275" y="3584700"/>
                <a:ext cx="76800" cy="6800"/>
              </a:xfrm>
              <a:custGeom>
                <a:avLst/>
                <a:gdLst/>
                <a:ahLst/>
                <a:cxnLst/>
                <a:rect l="l" t="t" r="r" b="b"/>
                <a:pathLst>
                  <a:path w="3072" h="272" extrusionOk="0">
                    <a:moveTo>
                      <a:pt x="2665" y="0"/>
                    </a:moveTo>
                    <a:cubicBezTo>
                      <a:pt x="2545" y="0"/>
                      <a:pt x="2424" y="8"/>
                      <a:pt x="2304" y="12"/>
                    </a:cubicBezTo>
                    <a:cubicBezTo>
                      <a:pt x="2063" y="21"/>
                      <a:pt x="1817" y="44"/>
                      <a:pt x="1576" y="61"/>
                    </a:cubicBezTo>
                    <a:cubicBezTo>
                      <a:pt x="1076" y="97"/>
                      <a:pt x="572" y="146"/>
                      <a:pt x="77" y="200"/>
                    </a:cubicBezTo>
                    <a:cubicBezTo>
                      <a:pt x="50" y="204"/>
                      <a:pt x="1" y="271"/>
                      <a:pt x="41" y="271"/>
                    </a:cubicBezTo>
                    <a:cubicBezTo>
                      <a:pt x="532" y="249"/>
                      <a:pt x="1018" y="218"/>
                      <a:pt x="1509" y="195"/>
                    </a:cubicBezTo>
                    <a:cubicBezTo>
                      <a:pt x="1750" y="186"/>
                      <a:pt x="1987" y="182"/>
                      <a:pt x="2228" y="173"/>
                    </a:cubicBezTo>
                    <a:cubicBezTo>
                      <a:pt x="2478" y="169"/>
                      <a:pt x="2728" y="173"/>
                      <a:pt x="2978" y="128"/>
                    </a:cubicBezTo>
                    <a:cubicBezTo>
                      <a:pt x="3000" y="124"/>
                      <a:pt x="3072" y="48"/>
                      <a:pt x="3023" y="35"/>
                    </a:cubicBezTo>
                    <a:cubicBezTo>
                      <a:pt x="2904" y="8"/>
                      <a:pt x="2785" y="0"/>
                      <a:pt x="2665"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2" name="Google Shape;792;p44">
                <a:extLst>
                  <a:ext uri="{FF2B5EF4-FFF2-40B4-BE49-F238E27FC236}">
                    <a16:creationId xmlns:a16="http://schemas.microsoft.com/office/drawing/2014/main" id="{7FE54A0A-8D5D-4ACE-66D4-97C63EAACB89}"/>
                  </a:ext>
                </a:extLst>
              </p:cNvPr>
              <p:cNvSpPr/>
              <p:nvPr/>
            </p:nvSpPr>
            <p:spPr>
              <a:xfrm>
                <a:off x="6216175" y="3603300"/>
                <a:ext cx="44775" cy="65475"/>
              </a:xfrm>
              <a:custGeom>
                <a:avLst/>
                <a:gdLst/>
                <a:ahLst/>
                <a:cxnLst/>
                <a:rect l="l" t="t" r="r" b="b"/>
                <a:pathLst>
                  <a:path w="1791" h="2619" extrusionOk="0">
                    <a:moveTo>
                      <a:pt x="1763" y="0"/>
                    </a:moveTo>
                    <a:cubicBezTo>
                      <a:pt x="1752" y="0"/>
                      <a:pt x="1740" y="5"/>
                      <a:pt x="1733" y="14"/>
                    </a:cubicBezTo>
                    <a:cubicBezTo>
                      <a:pt x="1389" y="389"/>
                      <a:pt x="1094" y="808"/>
                      <a:pt x="809" y="1228"/>
                    </a:cubicBezTo>
                    <a:cubicBezTo>
                      <a:pt x="657" y="1447"/>
                      <a:pt x="509" y="1670"/>
                      <a:pt x="367" y="1893"/>
                    </a:cubicBezTo>
                    <a:cubicBezTo>
                      <a:pt x="228" y="2107"/>
                      <a:pt x="81" y="2339"/>
                      <a:pt x="10" y="2585"/>
                    </a:cubicBezTo>
                    <a:cubicBezTo>
                      <a:pt x="1" y="2609"/>
                      <a:pt x="13" y="2618"/>
                      <a:pt x="30" y="2618"/>
                    </a:cubicBezTo>
                    <a:cubicBezTo>
                      <a:pt x="48" y="2618"/>
                      <a:pt x="70" y="2609"/>
                      <a:pt x="81" y="2598"/>
                    </a:cubicBezTo>
                    <a:cubicBezTo>
                      <a:pt x="260" y="2397"/>
                      <a:pt x="407" y="2165"/>
                      <a:pt x="550" y="1942"/>
                    </a:cubicBezTo>
                    <a:cubicBezTo>
                      <a:pt x="693" y="1719"/>
                      <a:pt x="840" y="1496"/>
                      <a:pt x="987" y="1277"/>
                    </a:cubicBezTo>
                    <a:cubicBezTo>
                      <a:pt x="1264" y="871"/>
                      <a:pt x="1554" y="469"/>
                      <a:pt x="1777" y="32"/>
                    </a:cubicBezTo>
                    <a:cubicBezTo>
                      <a:pt x="1790" y="10"/>
                      <a:pt x="1778" y="0"/>
                      <a:pt x="176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3" name="Google Shape;793;p44">
                <a:extLst>
                  <a:ext uri="{FF2B5EF4-FFF2-40B4-BE49-F238E27FC236}">
                    <a16:creationId xmlns:a16="http://schemas.microsoft.com/office/drawing/2014/main" id="{9B9B60EE-434B-BE87-3BE2-B59C4E7F653F}"/>
                  </a:ext>
                </a:extLst>
              </p:cNvPr>
              <p:cNvSpPr/>
              <p:nvPr/>
            </p:nvSpPr>
            <p:spPr>
              <a:xfrm>
                <a:off x="6241450" y="3608700"/>
                <a:ext cx="37475" cy="38650"/>
              </a:xfrm>
              <a:custGeom>
                <a:avLst/>
                <a:gdLst/>
                <a:ahLst/>
                <a:cxnLst/>
                <a:rect l="l" t="t" r="r" b="b"/>
                <a:pathLst>
                  <a:path w="1499" h="1546" extrusionOk="0">
                    <a:moveTo>
                      <a:pt x="1459" y="1"/>
                    </a:moveTo>
                    <a:cubicBezTo>
                      <a:pt x="1455" y="1"/>
                      <a:pt x="1451" y="1"/>
                      <a:pt x="1445" y="3"/>
                    </a:cubicBezTo>
                    <a:cubicBezTo>
                      <a:pt x="1306" y="34"/>
                      <a:pt x="1195" y="115"/>
                      <a:pt x="1088" y="208"/>
                    </a:cubicBezTo>
                    <a:cubicBezTo>
                      <a:pt x="949" y="324"/>
                      <a:pt x="824" y="463"/>
                      <a:pt x="704" y="597"/>
                    </a:cubicBezTo>
                    <a:cubicBezTo>
                      <a:pt x="449" y="882"/>
                      <a:pt x="235" y="1190"/>
                      <a:pt x="21" y="1498"/>
                    </a:cubicBezTo>
                    <a:cubicBezTo>
                      <a:pt x="0" y="1528"/>
                      <a:pt x="12" y="1545"/>
                      <a:pt x="32" y="1545"/>
                    </a:cubicBezTo>
                    <a:cubicBezTo>
                      <a:pt x="42" y="1545"/>
                      <a:pt x="55" y="1540"/>
                      <a:pt x="65" y="1530"/>
                    </a:cubicBezTo>
                    <a:cubicBezTo>
                      <a:pt x="315" y="1271"/>
                      <a:pt x="552" y="998"/>
                      <a:pt x="780" y="722"/>
                    </a:cubicBezTo>
                    <a:cubicBezTo>
                      <a:pt x="891" y="592"/>
                      <a:pt x="1003" y="463"/>
                      <a:pt x="1128" y="342"/>
                    </a:cubicBezTo>
                    <a:cubicBezTo>
                      <a:pt x="1221" y="253"/>
                      <a:pt x="1320" y="150"/>
                      <a:pt x="1431" y="83"/>
                    </a:cubicBezTo>
                    <a:cubicBezTo>
                      <a:pt x="1456" y="71"/>
                      <a:pt x="1498" y="1"/>
                      <a:pt x="145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4" name="Google Shape;794;p44">
                <a:extLst>
                  <a:ext uri="{FF2B5EF4-FFF2-40B4-BE49-F238E27FC236}">
                    <a16:creationId xmlns:a16="http://schemas.microsoft.com/office/drawing/2014/main" id="{477AB195-C109-F9A3-E9EF-DB29844BB53E}"/>
                  </a:ext>
                </a:extLst>
              </p:cNvPr>
              <p:cNvSpPr/>
              <p:nvPr/>
            </p:nvSpPr>
            <p:spPr>
              <a:xfrm>
                <a:off x="6258200" y="3587550"/>
                <a:ext cx="59150" cy="60075"/>
              </a:xfrm>
              <a:custGeom>
                <a:avLst/>
                <a:gdLst/>
                <a:ahLst/>
                <a:cxnLst/>
                <a:rect l="l" t="t" r="r" b="b"/>
                <a:pathLst>
                  <a:path w="2366" h="2403" extrusionOk="0">
                    <a:moveTo>
                      <a:pt x="2328" y="1"/>
                    </a:moveTo>
                    <a:cubicBezTo>
                      <a:pt x="2326" y="1"/>
                      <a:pt x="2325" y="1"/>
                      <a:pt x="2324" y="1"/>
                    </a:cubicBezTo>
                    <a:cubicBezTo>
                      <a:pt x="2132" y="14"/>
                      <a:pt x="1949" y="113"/>
                      <a:pt x="1792" y="215"/>
                    </a:cubicBezTo>
                    <a:cubicBezTo>
                      <a:pt x="1600" y="336"/>
                      <a:pt x="1426" y="487"/>
                      <a:pt x="1270" y="648"/>
                    </a:cubicBezTo>
                    <a:cubicBezTo>
                      <a:pt x="935" y="983"/>
                      <a:pt x="641" y="1362"/>
                      <a:pt x="377" y="1751"/>
                    </a:cubicBezTo>
                    <a:cubicBezTo>
                      <a:pt x="248" y="1947"/>
                      <a:pt x="141" y="2152"/>
                      <a:pt x="20" y="2353"/>
                    </a:cubicBezTo>
                    <a:cubicBezTo>
                      <a:pt x="0" y="2389"/>
                      <a:pt x="15" y="2402"/>
                      <a:pt x="38" y="2402"/>
                    </a:cubicBezTo>
                    <a:cubicBezTo>
                      <a:pt x="62" y="2402"/>
                      <a:pt x="94" y="2389"/>
                      <a:pt x="110" y="2371"/>
                    </a:cubicBezTo>
                    <a:cubicBezTo>
                      <a:pt x="275" y="2166"/>
                      <a:pt x="444" y="1965"/>
                      <a:pt x="601" y="1751"/>
                    </a:cubicBezTo>
                    <a:cubicBezTo>
                      <a:pt x="770" y="1528"/>
                      <a:pt x="931" y="1295"/>
                      <a:pt x="1114" y="1081"/>
                    </a:cubicBezTo>
                    <a:cubicBezTo>
                      <a:pt x="1288" y="871"/>
                      <a:pt x="1480" y="675"/>
                      <a:pt x="1685" y="501"/>
                    </a:cubicBezTo>
                    <a:cubicBezTo>
                      <a:pt x="1877" y="331"/>
                      <a:pt x="2096" y="206"/>
                      <a:pt x="2315" y="77"/>
                    </a:cubicBezTo>
                    <a:cubicBezTo>
                      <a:pt x="2332" y="64"/>
                      <a:pt x="2366" y="1"/>
                      <a:pt x="232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5" name="Google Shape;795;p44">
                <a:extLst>
                  <a:ext uri="{FF2B5EF4-FFF2-40B4-BE49-F238E27FC236}">
                    <a16:creationId xmlns:a16="http://schemas.microsoft.com/office/drawing/2014/main" id="{B49CE68E-9B09-B467-C7B8-0886247E2A7F}"/>
                  </a:ext>
                </a:extLst>
              </p:cNvPr>
              <p:cNvSpPr/>
              <p:nvPr/>
            </p:nvSpPr>
            <p:spPr>
              <a:xfrm>
                <a:off x="6290650" y="3581850"/>
                <a:ext cx="55550" cy="45075"/>
              </a:xfrm>
              <a:custGeom>
                <a:avLst/>
                <a:gdLst/>
                <a:ahLst/>
                <a:cxnLst/>
                <a:rect l="l" t="t" r="r" b="b"/>
                <a:pathLst>
                  <a:path w="2222" h="1803" extrusionOk="0">
                    <a:moveTo>
                      <a:pt x="2181" y="1"/>
                    </a:moveTo>
                    <a:cubicBezTo>
                      <a:pt x="2179" y="1"/>
                      <a:pt x="2176" y="1"/>
                      <a:pt x="2173" y="1"/>
                    </a:cubicBezTo>
                    <a:cubicBezTo>
                      <a:pt x="1722" y="113"/>
                      <a:pt x="1325" y="376"/>
                      <a:pt x="976" y="671"/>
                    </a:cubicBezTo>
                    <a:cubicBezTo>
                      <a:pt x="624" y="970"/>
                      <a:pt x="271" y="1318"/>
                      <a:pt x="30" y="1720"/>
                    </a:cubicBezTo>
                    <a:cubicBezTo>
                      <a:pt x="1" y="1770"/>
                      <a:pt x="22" y="1802"/>
                      <a:pt x="56" y="1802"/>
                    </a:cubicBezTo>
                    <a:cubicBezTo>
                      <a:pt x="74" y="1802"/>
                      <a:pt x="95" y="1793"/>
                      <a:pt x="115" y="1773"/>
                    </a:cubicBezTo>
                    <a:cubicBezTo>
                      <a:pt x="427" y="1456"/>
                      <a:pt x="700" y="1108"/>
                      <a:pt x="1034" y="818"/>
                    </a:cubicBezTo>
                    <a:cubicBezTo>
                      <a:pt x="1374" y="515"/>
                      <a:pt x="1758" y="274"/>
                      <a:pt x="2164" y="73"/>
                    </a:cubicBezTo>
                    <a:cubicBezTo>
                      <a:pt x="2185" y="64"/>
                      <a:pt x="2222" y="1"/>
                      <a:pt x="218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6" name="Google Shape;796;p44">
                <a:extLst>
                  <a:ext uri="{FF2B5EF4-FFF2-40B4-BE49-F238E27FC236}">
                    <a16:creationId xmlns:a16="http://schemas.microsoft.com/office/drawing/2014/main" id="{8695ED1C-96D4-36F4-1B87-079D4F5A05D4}"/>
                  </a:ext>
                </a:extLst>
              </p:cNvPr>
              <p:cNvSpPr/>
              <p:nvPr/>
            </p:nvSpPr>
            <p:spPr>
              <a:xfrm>
                <a:off x="6316500" y="3583125"/>
                <a:ext cx="43775" cy="31500"/>
              </a:xfrm>
              <a:custGeom>
                <a:avLst/>
                <a:gdLst/>
                <a:ahLst/>
                <a:cxnLst/>
                <a:rect l="l" t="t" r="r" b="b"/>
                <a:pathLst>
                  <a:path w="1751" h="1260" extrusionOk="0">
                    <a:moveTo>
                      <a:pt x="1539" y="0"/>
                    </a:moveTo>
                    <a:cubicBezTo>
                      <a:pt x="1519" y="0"/>
                      <a:pt x="1499" y="1"/>
                      <a:pt x="1478" y="4"/>
                    </a:cubicBezTo>
                    <a:cubicBezTo>
                      <a:pt x="1402" y="17"/>
                      <a:pt x="1331" y="40"/>
                      <a:pt x="1255" y="66"/>
                    </a:cubicBezTo>
                    <a:cubicBezTo>
                      <a:pt x="1081" y="133"/>
                      <a:pt x="916" y="240"/>
                      <a:pt x="768" y="352"/>
                    </a:cubicBezTo>
                    <a:cubicBezTo>
                      <a:pt x="451" y="584"/>
                      <a:pt x="192" y="870"/>
                      <a:pt x="14" y="1222"/>
                    </a:cubicBezTo>
                    <a:cubicBezTo>
                      <a:pt x="1" y="1249"/>
                      <a:pt x="14" y="1259"/>
                      <a:pt x="31" y="1259"/>
                    </a:cubicBezTo>
                    <a:cubicBezTo>
                      <a:pt x="44" y="1259"/>
                      <a:pt x="58" y="1254"/>
                      <a:pt x="67" y="1245"/>
                    </a:cubicBezTo>
                    <a:cubicBezTo>
                      <a:pt x="188" y="1120"/>
                      <a:pt x="313" y="1008"/>
                      <a:pt x="438" y="888"/>
                    </a:cubicBezTo>
                    <a:cubicBezTo>
                      <a:pt x="563" y="772"/>
                      <a:pt x="688" y="651"/>
                      <a:pt x="826" y="544"/>
                    </a:cubicBezTo>
                    <a:cubicBezTo>
                      <a:pt x="951" y="441"/>
                      <a:pt x="1085" y="352"/>
                      <a:pt x="1228" y="281"/>
                    </a:cubicBezTo>
                    <a:cubicBezTo>
                      <a:pt x="1357" y="209"/>
                      <a:pt x="1509" y="138"/>
                      <a:pt x="1656" y="115"/>
                    </a:cubicBezTo>
                    <a:cubicBezTo>
                      <a:pt x="1692" y="107"/>
                      <a:pt x="1750" y="26"/>
                      <a:pt x="1692" y="17"/>
                    </a:cubicBezTo>
                    <a:cubicBezTo>
                      <a:pt x="1637" y="8"/>
                      <a:pt x="1590" y="0"/>
                      <a:pt x="153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7" name="Google Shape;797;p44">
                <a:extLst>
                  <a:ext uri="{FF2B5EF4-FFF2-40B4-BE49-F238E27FC236}">
                    <a16:creationId xmlns:a16="http://schemas.microsoft.com/office/drawing/2014/main" id="{C077F447-C15E-85F9-BD3C-46C699392A91}"/>
                  </a:ext>
                </a:extLst>
              </p:cNvPr>
              <p:cNvSpPr/>
              <p:nvPr/>
            </p:nvSpPr>
            <p:spPr>
              <a:xfrm>
                <a:off x="6354550" y="3579575"/>
                <a:ext cx="32600" cy="24225"/>
              </a:xfrm>
              <a:custGeom>
                <a:avLst/>
                <a:gdLst/>
                <a:ahLst/>
                <a:cxnLst/>
                <a:rect l="l" t="t" r="r" b="b"/>
                <a:pathLst>
                  <a:path w="1304" h="969" extrusionOk="0">
                    <a:moveTo>
                      <a:pt x="1186" y="0"/>
                    </a:moveTo>
                    <a:cubicBezTo>
                      <a:pt x="1151" y="0"/>
                      <a:pt x="1118" y="3"/>
                      <a:pt x="1081" y="12"/>
                    </a:cubicBezTo>
                    <a:cubicBezTo>
                      <a:pt x="1014" y="25"/>
                      <a:pt x="951" y="48"/>
                      <a:pt x="884" y="74"/>
                    </a:cubicBezTo>
                    <a:cubicBezTo>
                      <a:pt x="759" y="128"/>
                      <a:pt x="639" y="204"/>
                      <a:pt x="532" y="284"/>
                    </a:cubicBezTo>
                    <a:cubicBezTo>
                      <a:pt x="411" y="365"/>
                      <a:pt x="304" y="463"/>
                      <a:pt x="210" y="570"/>
                    </a:cubicBezTo>
                    <a:cubicBezTo>
                      <a:pt x="152" y="632"/>
                      <a:pt x="103" y="699"/>
                      <a:pt x="63" y="771"/>
                    </a:cubicBezTo>
                    <a:cubicBezTo>
                      <a:pt x="41" y="811"/>
                      <a:pt x="1" y="873"/>
                      <a:pt x="1" y="936"/>
                    </a:cubicBezTo>
                    <a:cubicBezTo>
                      <a:pt x="1" y="961"/>
                      <a:pt x="18" y="969"/>
                      <a:pt x="37" y="969"/>
                    </a:cubicBezTo>
                    <a:cubicBezTo>
                      <a:pt x="48" y="969"/>
                      <a:pt x="59" y="966"/>
                      <a:pt x="68" y="963"/>
                    </a:cubicBezTo>
                    <a:cubicBezTo>
                      <a:pt x="126" y="940"/>
                      <a:pt x="170" y="896"/>
                      <a:pt x="210" y="869"/>
                    </a:cubicBezTo>
                    <a:cubicBezTo>
                      <a:pt x="242" y="847"/>
                      <a:pt x="268" y="815"/>
                      <a:pt x="300" y="793"/>
                    </a:cubicBezTo>
                    <a:lnTo>
                      <a:pt x="300" y="793"/>
                    </a:lnTo>
                    <a:cubicBezTo>
                      <a:pt x="294" y="798"/>
                      <a:pt x="292" y="800"/>
                      <a:pt x="292" y="800"/>
                    </a:cubicBezTo>
                    <a:cubicBezTo>
                      <a:pt x="294" y="800"/>
                      <a:pt x="326" y="775"/>
                      <a:pt x="326" y="775"/>
                    </a:cubicBezTo>
                    <a:cubicBezTo>
                      <a:pt x="344" y="762"/>
                      <a:pt x="358" y="748"/>
                      <a:pt x="371" y="735"/>
                    </a:cubicBezTo>
                    <a:cubicBezTo>
                      <a:pt x="398" y="713"/>
                      <a:pt x="420" y="690"/>
                      <a:pt x="442" y="673"/>
                    </a:cubicBezTo>
                    <a:cubicBezTo>
                      <a:pt x="447" y="668"/>
                      <a:pt x="450" y="665"/>
                      <a:pt x="451" y="664"/>
                    </a:cubicBezTo>
                    <a:cubicBezTo>
                      <a:pt x="469" y="646"/>
                      <a:pt x="492" y="628"/>
                      <a:pt x="509" y="610"/>
                    </a:cubicBezTo>
                    <a:cubicBezTo>
                      <a:pt x="523" y="601"/>
                      <a:pt x="536" y="592"/>
                      <a:pt x="545" y="583"/>
                    </a:cubicBezTo>
                    <a:cubicBezTo>
                      <a:pt x="550" y="579"/>
                      <a:pt x="552" y="577"/>
                      <a:pt x="552" y="577"/>
                    </a:cubicBezTo>
                    <a:lnTo>
                      <a:pt x="552" y="577"/>
                    </a:lnTo>
                    <a:cubicBezTo>
                      <a:pt x="552" y="577"/>
                      <a:pt x="538" y="588"/>
                      <a:pt x="537" y="588"/>
                    </a:cubicBezTo>
                    <a:cubicBezTo>
                      <a:pt x="537" y="588"/>
                      <a:pt x="541" y="585"/>
                      <a:pt x="554" y="574"/>
                    </a:cubicBezTo>
                    <a:cubicBezTo>
                      <a:pt x="576" y="557"/>
                      <a:pt x="603" y="534"/>
                      <a:pt x="625" y="516"/>
                    </a:cubicBezTo>
                    <a:cubicBezTo>
                      <a:pt x="719" y="440"/>
                      <a:pt x="817" y="374"/>
                      <a:pt x="920" y="307"/>
                    </a:cubicBezTo>
                    <a:cubicBezTo>
                      <a:pt x="969" y="275"/>
                      <a:pt x="1023" y="240"/>
                      <a:pt x="1076" y="208"/>
                    </a:cubicBezTo>
                    <a:cubicBezTo>
                      <a:pt x="1130" y="173"/>
                      <a:pt x="1183" y="132"/>
                      <a:pt x="1237" y="92"/>
                    </a:cubicBezTo>
                    <a:cubicBezTo>
                      <a:pt x="1264" y="74"/>
                      <a:pt x="1304" y="7"/>
                      <a:pt x="1250" y="3"/>
                    </a:cubicBezTo>
                    <a:cubicBezTo>
                      <a:pt x="1228" y="1"/>
                      <a:pt x="1206" y="0"/>
                      <a:pt x="118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8" name="Google Shape;798;p44">
                <a:extLst>
                  <a:ext uri="{FF2B5EF4-FFF2-40B4-BE49-F238E27FC236}">
                    <a16:creationId xmlns:a16="http://schemas.microsoft.com/office/drawing/2014/main" id="{14CBD6B9-0F02-9FD8-564D-69D59C562FE7}"/>
                  </a:ext>
                </a:extLst>
              </p:cNvPr>
              <p:cNvSpPr/>
              <p:nvPr/>
            </p:nvSpPr>
            <p:spPr>
              <a:xfrm>
                <a:off x="6379950" y="3578250"/>
                <a:ext cx="32625" cy="23050"/>
              </a:xfrm>
              <a:custGeom>
                <a:avLst/>
                <a:gdLst/>
                <a:ahLst/>
                <a:cxnLst/>
                <a:rect l="l" t="t" r="r" b="b"/>
                <a:pathLst>
                  <a:path w="1305" h="922" extrusionOk="0">
                    <a:moveTo>
                      <a:pt x="1121" y="0"/>
                    </a:moveTo>
                    <a:cubicBezTo>
                      <a:pt x="1077" y="0"/>
                      <a:pt x="1029" y="14"/>
                      <a:pt x="989" y="25"/>
                    </a:cubicBezTo>
                    <a:cubicBezTo>
                      <a:pt x="850" y="60"/>
                      <a:pt x="725" y="132"/>
                      <a:pt x="609" y="212"/>
                    </a:cubicBezTo>
                    <a:cubicBezTo>
                      <a:pt x="484" y="302"/>
                      <a:pt x="364" y="404"/>
                      <a:pt x="257" y="516"/>
                    </a:cubicBezTo>
                    <a:cubicBezTo>
                      <a:pt x="159" y="618"/>
                      <a:pt x="78" y="752"/>
                      <a:pt x="16" y="877"/>
                    </a:cubicBezTo>
                    <a:cubicBezTo>
                      <a:pt x="1" y="904"/>
                      <a:pt x="16" y="921"/>
                      <a:pt x="36" y="921"/>
                    </a:cubicBezTo>
                    <a:cubicBezTo>
                      <a:pt x="45" y="921"/>
                      <a:pt x="56" y="917"/>
                      <a:pt x="65" y="909"/>
                    </a:cubicBezTo>
                    <a:cubicBezTo>
                      <a:pt x="154" y="837"/>
                      <a:pt x="248" y="766"/>
                      <a:pt x="342" y="694"/>
                    </a:cubicBezTo>
                    <a:cubicBezTo>
                      <a:pt x="408" y="636"/>
                      <a:pt x="449" y="601"/>
                      <a:pt x="507" y="547"/>
                    </a:cubicBezTo>
                    <a:cubicBezTo>
                      <a:pt x="547" y="516"/>
                      <a:pt x="533" y="525"/>
                      <a:pt x="565" y="498"/>
                    </a:cubicBezTo>
                    <a:cubicBezTo>
                      <a:pt x="591" y="476"/>
                      <a:pt x="614" y="458"/>
                      <a:pt x="641" y="440"/>
                    </a:cubicBezTo>
                    <a:cubicBezTo>
                      <a:pt x="734" y="368"/>
                      <a:pt x="824" y="306"/>
                      <a:pt x="917" y="261"/>
                    </a:cubicBezTo>
                    <a:cubicBezTo>
                      <a:pt x="993" y="218"/>
                      <a:pt x="1078" y="206"/>
                      <a:pt x="1156" y="163"/>
                    </a:cubicBezTo>
                    <a:lnTo>
                      <a:pt x="1181" y="163"/>
                    </a:lnTo>
                    <a:cubicBezTo>
                      <a:pt x="1182" y="163"/>
                      <a:pt x="1183" y="163"/>
                      <a:pt x="1184" y="163"/>
                    </a:cubicBezTo>
                    <a:cubicBezTo>
                      <a:pt x="1225" y="163"/>
                      <a:pt x="1304" y="78"/>
                      <a:pt x="1248" y="52"/>
                    </a:cubicBezTo>
                    <a:cubicBezTo>
                      <a:pt x="1248" y="52"/>
                      <a:pt x="1232" y="45"/>
                      <a:pt x="1226" y="44"/>
                    </a:cubicBezTo>
                    <a:lnTo>
                      <a:pt x="1226" y="44"/>
                    </a:lnTo>
                    <a:cubicBezTo>
                      <a:pt x="1222" y="39"/>
                      <a:pt x="1215" y="32"/>
                      <a:pt x="1212" y="29"/>
                    </a:cubicBezTo>
                    <a:cubicBezTo>
                      <a:pt x="1199" y="16"/>
                      <a:pt x="1172" y="7"/>
                      <a:pt x="1149" y="2"/>
                    </a:cubicBezTo>
                    <a:cubicBezTo>
                      <a:pt x="1140" y="1"/>
                      <a:pt x="1131" y="0"/>
                      <a:pt x="1121"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9" name="Google Shape;799;p44">
                <a:extLst>
                  <a:ext uri="{FF2B5EF4-FFF2-40B4-BE49-F238E27FC236}">
                    <a16:creationId xmlns:a16="http://schemas.microsoft.com/office/drawing/2014/main" id="{511B8C46-C3F3-C6B0-B543-3316DEEB8EAF}"/>
                  </a:ext>
                </a:extLst>
              </p:cNvPr>
              <p:cNvSpPr/>
              <p:nvPr/>
            </p:nvSpPr>
            <p:spPr>
              <a:xfrm>
                <a:off x="6422025" y="3574250"/>
                <a:ext cx="25700" cy="15900"/>
              </a:xfrm>
              <a:custGeom>
                <a:avLst/>
                <a:gdLst/>
                <a:ahLst/>
                <a:cxnLst/>
                <a:rect l="l" t="t" r="r" b="b"/>
                <a:pathLst>
                  <a:path w="1028" h="636" extrusionOk="0">
                    <a:moveTo>
                      <a:pt x="794" y="1"/>
                    </a:moveTo>
                    <a:cubicBezTo>
                      <a:pt x="703" y="1"/>
                      <a:pt x="609" y="33"/>
                      <a:pt x="524" y="69"/>
                    </a:cubicBezTo>
                    <a:cubicBezTo>
                      <a:pt x="440" y="109"/>
                      <a:pt x="355" y="167"/>
                      <a:pt x="279" y="225"/>
                    </a:cubicBezTo>
                    <a:cubicBezTo>
                      <a:pt x="234" y="261"/>
                      <a:pt x="190" y="301"/>
                      <a:pt x="149" y="341"/>
                    </a:cubicBezTo>
                    <a:cubicBezTo>
                      <a:pt x="110" y="385"/>
                      <a:pt x="67" y="432"/>
                      <a:pt x="48" y="488"/>
                    </a:cubicBezTo>
                    <a:lnTo>
                      <a:pt x="48" y="488"/>
                    </a:lnTo>
                    <a:cubicBezTo>
                      <a:pt x="29" y="517"/>
                      <a:pt x="13" y="546"/>
                      <a:pt x="7" y="582"/>
                    </a:cubicBezTo>
                    <a:cubicBezTo>
                      <a:pt x="0" y="615"/>
                      <a:pt x="20" y="635"/>
                      <a:pt x="45" y="635"/>
                    </a:cubicBezTo>
                    <a:cubicBezTo>
                      <a:pt x="54" y="635"/>
                      <a:pt x="64" y="633"/>
                      <a:pt x="74" y="627"/>
                    </a:cubicBezTo>
                    <a:cubicBezTo>
                      <a:pt x="103" y="609"/>
                      <a:pt x="131" y="589"/>
                      <a:pt x="157" y="568"/>
                    </a:cubicBezTo>
                    <a:lnTo>
                      <a:pt x="157" y="568"/>
                    </a:lnTo>
                    <a:cubicBezTo>
                      <a:pt x="201" y="548"/>
                      <a:pt x="238" y="512"/>
                      <a:pt x="274" y="475"/>
                    </a:cubicBezTo>
                    <a:cubicBezTo>
                      <a:pt x="283" y="470"/>
                      <a:pt x="292" y="462"/>
                      <a:pt x="301" y="457"/>
                    </a:cubicBezTo>
                    <a:cubicBezTo>
                      <a:pt x="303" y="455"/>
                      <a:pt x="304" y="454"/>
                      <a:pt x="305" y="453"/>
                    </a:cubicBezTo>
                    <a:lnTo>
                      <a:pt x="305" y="453"/>
                    </a:lnTo>
                    <a:cubicBezTo>
                      <a:pt x="305" y="453"/>
                      <a:pt x="306" y="453"/>
                      <a:pt x="306" y="453"/>
                    </a:cubicBezTo>
                    <a:cubicBezTo>
                      <a:pt x="319" y="439"/>
                      <a:pt x="332" y="426"/>
                      <a:pt x="350" y="417"/>
                    </a:cubicBezTo>
                    <a:cubicBezTo>
                      <a:pt x="381" y="390"/>
                      <a:pt x="417" y="363"/>
                      <a:pt x="453" y="341"/>
                    </a:cubicBezTo>
                    <a:cubicBezTo>
                      <a:pt x="465" y="328"/>
                      <a:pt x="482" y="320"/>
                      <a:pt x="495" y="311"/>
                    </a:cubicBezTo>
                    <a:lnTo>
                      <a:pt x="495" y="311"/>
                    </a:lnTo>
                    <a:cubicBezTo>
                      <a:pt x="494" y="312"/>
                      <a:pt x="494" y="312"/>
                      <a:pt x="495" y="312"/>
                    </a:cubicBezTo>
                    <a:cubicBezTo>
                      <a:pt x="496" y="312"/>
                      <a:pt x="504" y="308"/>
                      <a:pt x="503" y="308"/>
                    </a:cubicBezTo>
                    <a:lnTo>
                      <a:pt x="503" y="308"/>
                    </a:lnTo>
                    <a:cubicBezTo>
                      <a:pt x="502" y="308"/>
                      <a:pt x="501" y="308"/>
                      <a:pt x="498" y="310"/>
                    </a:cubicBezTo>
                    <a:cubicBezTo>
                      <a:pt x="497" y="310"/>
                      <a:pt x="496" y="311"/>
                      <a:pt x="495" y="311"/>
                    </a:cubicBezTo>
                    <a:lnTo>
                      <a:pt x="495" y="311"/>
                    </a:lnTo>
                    <a:cubicBezTo>
                      <a:pt x="496" y="310"/>
                      <a:pt x="498" y="309"/>
                      <a:pt x="502" y="305"/>
                    </a:cubicBezTo>
                    <a:cubicBezTo>
                      <a:pt x="515" y="301"/>
                      <a:pt x="524" y="292"/>
                      <a:pt x="533" y="287"/>
                    </a:cubicBezTo>
                    <a:cubicBezTo>
                      <a:pt x="538" y="285"/>
                      <a:pt x="541" y="283"/>
                      <a:pt x="543" y="281"/>
                    </a:cubicBezTo>
                    <a:lnTo>
                      <a:pt x="543" y="281"/>
                    </a:lnTo>
                    <a:cubicBezTo>
                      <a:pt x="546" y="280"/>
                      <a:pt x="550" y="279"/>
                      <a:pt x="551" y="279"/>
                    </a:cubicBezTo>
                    <a:cubicBezTo>
                      <a:pt x="560" y="274"/>
                      <a:pt x="569" y="270"/>
                      <a:pt x="578" y="265"/>
                    </a:cubicBezTo>
                    <a:cubicBezTo>
                      <a:pt x="591" y="256"/>
                      <a:pt x="609" y="247"/>
                      <a:pt x="627" y="238"/>
                    </a:cubicBezTo>
                    <a:cubicBezTo>
                      <a:pt x="636" y="238"/>
                      <a:pt x="640" y="234"/>
                      <a:pt x="649" y="229"/>
                    </a:cubicBezTo>
                    <a:cubicBezTo>
                      <a:pt x="649" y="229"/>
                      <a:pt x="657" y="227"/>
                      <a:pt x="662" y="225"/>
                    </a:cubicBezTo>
                    <a:lnTo>
                      <a:pt x="662" y="225"/>
                    </a:lnTo>
                    <a:cubicBezTo>
                      <a:pt x="660" y="226"/>
                      <a:pt x="659" y="226"/>
                      <a:pt x="659" y="226"/>
                    </a:cubicBezTo>
                    <a:cubicBezTo>
                      <a:pt x="659" y="226"/>
                      <a:pt x="677" y="220"/>
                      <a:pt x="681" y="220"/>
                    </a:cubicBezTo>
                    <a:cubicBezTo>
                      <a:pt x="689" y="216"/>
                      <a:pt x="703" y="212"/>
                      <a:pt x="716" y="207"/>
                    </a:cubicBezTo>
                    <a:cubicBezTo>
                      <a:pt x="722" y="205"/>
                      <a:pt x="726" y="204"/>
                      <a:pt x="728" y="203"/>
                    </a:cubicBezTo>
                    <a:lnTo>
                      <a:pt x="728" y="203"/>
                    </a:lnTo>
                    <a:cubicBezTo>
                      <a:pt x="729" y="203"/>
                      <a:pt x="729" y="203"/>
                      <a:pt x="730" y="203"/>
                    </a:cubicBezTo>
                    <a:cubicBezTo>
                      <a:pt x="739" y="198"/>
                      <a:pt x="743" y="198"/>
                      <a:pt x="752" y="198"/>
                    </a:cubicBezTo>
                    <a:cubicBezTo>
                      <a:pt x="765" y="194"/>
                      <a:pt x="783" y="189"/>
                      <a:pt x="801" y="185"/>
                    </a:cubicBezTo>
                    <a:cubicBezTo>
                      <a:pt x="812" y="183"/>
                      <a:pt x="826" y="181"/>
                      <a:pt x="840" y="181"/>
                    </a:cubicBezTo>
                    <a:cubicBezTo>
                      <a:pt x="854" y="181"/>
                      <a:pt x="868" y="183"/>
                      <a:pt x="881" y="185"/>
                    </a:cubicBezTo>
                    <a:cubicBezTo>
                      <a:pt x="883" y="185"/>
                      <a:pt x="884" y="185"/>
                      <a:pt x="885" y="185"/>
                    </a:cubicBezTo>
                    <a:cubicBezTo>
                      <a:pt x="939" y="185"/>
                      <a:pt x="1027" y="86"/>
                      <a:pt x="962" y="46"/>
                    </a:cubicBezTo>
                    <a:cubicBezTo>
                      <a:pt x="908" y="14"/>
                      <a:pt x="852" y="1"/>
                      <a:pt x="79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0" name="Google Shape;800;p44">
                <a:extLst>
                  <a:ext uri="{FF2B5EF4-FFF2-40B4-BE49-F238E27FC236}">
                    <a16:creationId xmlns:a16="http://schemas.microsoft.com/office/drawing/2014/main" id="{DCEB3FC9-3E29-DF40-BBDC-189FE640961F}"/>
                  </a:ext>
                </a:extLst>
              </p:cNvPr>
              <p:cNvSpPr/>
              <p:nvPr/>
            </p:nvSpPr>
            <p:spPr>
              <a:xfrm>
                <a:off x="6446500" y="3579975"/>
                <a:ext cx="12200" cy="8600"/>
              </a:xfrm>
              <a:custGeom>
                <a:avLst/>
                <a:gdLst/>
                <a:ahLst/>
                <a:cxnLst/>
                <a:rect l="l" t="t" r="r" b="b"/>
                <a:pathLst>
                  <a:path w="488" h="344" extrusionOk="0">
                    <a:moveTo>
                      <a:pt x="161" y="125"/>
                    </a:moveTo>
                    <a:lnTo>
                      <a:pt x="161" y="125"/>
                    </a:lnTo>
                    <a:cubicBezTo>
                      <a:pt x="159" y="127"/>
                      <a:pt x="156" y="129"/>
                      <a:pt x="153" y="130"/>
                    </a:cubicBezTo>
                    <a:lnTo>
                      <a:pt x="153" y="130"/>
                    </a:lnTo>
                    <a:cubicBezTo>
                      <a:pt x="156" y="128"/>
                      <a:pt x="159" y="127"/>
                      <a:pt x="161" y="125"/>
                    </a:cubicBezTo>
                    <a:close/>
                    <a:moveTo>
                      <a:pt x="83" y="196"/>
                    </a:moveTo>
                    <a:cubicBezTo>
                      <a:pt x="76" y="205"/>
                      <a:pt x="71" y="215"/>
                      <a:pt x="61" y="229"/>
                    </a:cubicBezTo>
                    <a:lnTo>
                      <a:pt x="61" y="229"/>
                    </a:lnTo>
                    <a:cubicBezTo>
                      <a:pt x="63" y="225"/>
                      <a:pt x="67" y="218"/>
                      <a:pt x="72" y="210"/>
                    </a:cubicBezTo>
                    <a:lnTo>
                      <a:pt x="83" y="196"/>
                    </a:lnTo>
                    <a:close/>
                    <a:moveTo>
                      <a:pt x="121" y="335"/>
                    </a:moveTo>
                    <a:lnTo>
                      <a:pt x="121" y="335"/>
                    </a:lnTo>
                    <a:cubicBezTo>
                      <a:pt x="115" y="338"/>
                      <a:pt x="109" y="339"/>
                      <a:pt x="102" y="340"/>
                    </a:cubicBezTo>
                    <a:lnTo>
                      <a:pt x="102" y="340"/>
                    </a:lnTo>
                    <a:cubicBezTo>
                      <a:pt x="109" y="338"/>
                      <a:pt x="115" y="336"/>
                      <a:pt x="121" y="335"/>
                    </a:cubicBezTo>
                    <a:close/>
                    <a:moveTo>
                      <a:pt x="393" y="0"/>
                    </a:moveTo>
                    <a:cubicBezTo>
                      <a:pt x="376" y="0"/>
                      <a:pt x="358" y="5"/>
                      <a:pt x="344" y="9"/>
                    </a:cubicBezTo>
                    <a:cubicBezTo>
                      <a:pt x="309" y="27"/>
                      <a:pt x="273" y="41"/>
                      <a:pt x="242" y="63"/>
                    </a:cubicBezTo>
                    <a:cubicBezTo>
                      <a:pt x="228" y="72"/>
                      <a:pt x="215" y="81"/>
                      <a:pt x="201" y="90"/>
                    </a:cubicBezTo>
                    <a:cubicBezTo>
                      <a:pt x="179" y="105"/>
                      <a:pt x="159" y="123"/>
                      <a:pt x="140" y="139"/>
                    </a:cubicBezTo>
                    <a:lnTo>
                      <a:pt x="140" y="139"/>
                    </a:lnTo>
                    <a:cubicBezTo>
                      <a:pt x="125" y="150"/>
                      <a:pt x="111" y="162"/>
                      <a:pt x="99" y="175"/>
                    </a:cubicBezTo>
                    <a:cubicBezTo>
                      <a:pt x="93" y="182"/>
                      <a:pt x="89" y="188"/>
                      <a:pt x="85" y="193"/>
                    </a:cubicBezTo>
                    <a:lnTo>
                      <a:pt x="85" y="193"/>
                    </a:lnTo>
                    <a:cubicBezTo>
                      <a:pt x="76" y="202"/>
                      <a:pt x="72" y="210"/>
                      <a:pt x="63" y="219"/>
                    </a:cubicBezTo>
                    <a:cubicBezTo>
                      <a:pt x="41" y="246"/>
                      <a:pt x="1" y="317"/>
                      <a:pt x="54" y="340"/>
                    </a:cubicBezTo>
                    <a:cubicBezTo>
                      <a:pt x="61" y="342"/>
                      <a:pt x="68" y="343"/>
                      <a:pt x="75" y="343"/>
                    </a:cubicBezTo>
                    <a:cubicBezTo>
                      <a:pt x="83" y="343"/>
                      <a:pt x="92" y="342"/>
                      <a:pt x="100" y="340"/>
                    </a:cubicBezTo>
                    <a:lnTo>
                      <a:pt x="100" y="340"/>
                    </a:lnTo>
                    <a:cubicBezTo>
                      <a:pt x="101" y="340"/>
                      <a:pt x="103" y="340"/>
                      <a:pt x="105" y="340"/>
                    </a:cubicBezTo>
                    <a:cubicBezTo>
                      <a:pt x="140" y="340"/>
                      <a:pt x="169" y="320"/>
                      <a:pt x="197" y="304"/>
                    </a:cubicBezTo>
                    <a:cubicBezTo>
                      <a:pt x="228" y="286"/>
                      <a:pt x="260" y="273"/>
                      <a:pt x="286" y="246"/>
                    </a:cubicBezTo>
                    <a:cubicBezTo>
                      <a:pt x="313" y="228"/>
                      <a:pt x="340" y="201"/>
                      <a:pt x="362" y="179"/>
                    </a:cubicBezTo>
                    <a:cubicBezTo>
                      <a:pt x="368" y="173"/>
                      <a:pt x="374" y="167"/>
                      <a:pt x="381" y="161"/>
                    </a:cubicBezTo>
                    <a:lnTo>
                      <a:pt x="381" y="161"/>
                    </a:lnTo>
                    <a:cubicBezTo>
                      <a:pt x="401" y="158"/>
                      <a:pt x="417" y="142"/>
                      <a:pt x="429" y="125"/>
                    </a:cubicBezTo>
                    <a:cubicBezTo>
                      <a:pt x="451" y="99"/>
                      <a:pt x="487" y="50"/>
                      <a:pt x="460" y="14"/>
                    </a:cubicBezTo>
                    <a:cubicBezTo>
                      <a:pt x="451" y="5"/>
                      <a:pt x="443" y="5"/>
                      <a:pt x="434" y="5"/>
                    </a:cubicBezTo>
                    <a:lnTo>
                      <a:pt x="420" y="5"/>
                    </a:lnTo>
                    <a:cubicBezTo>
                      <a:pt x="451" y="5"/>
                      <a:pt x="420" y="5"/>
                      <a:pt x="411" y="0"/>
                    </a:cubicBezTo>
                    <a:lnTo>
                      <a:pt x="398" y="0"/>
                    </a:lnTo>
                    <a:cubicBezTo>
                      <a:pt x="398" y="0"/>
                      <a:pt x="398" y="1"/>
                      <a:pt x="398" y="1"/>
                    </a:cubicBezTo>
                    <a:lnTo>
                      <a:pt x="398" y="1"/>
                    </a:lnTo>
                    <a:cubicBezTo>
                      <a:pt x="397" y="0"/>
                      <a:pt x="395" y="0"/>
                      <a:pt x="39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1" name="Google Shape;801;p44">
                <a:extLst>
                  <a:ext uri="{FF2B5EF4-FFF2-40B4-BE49-F238E27FC236}">
                    <a16:creationId xmlns:a16="http://schemas.microsoft.com/office/drawing/2014/main" id="{47FA306D-9905-220F-21C0-A603C59FDDBC}"/>
                  </a:ext>
                </a:extLst>
              </p:cNvPr>
              <p:cNvSpPr/>
              <p:nvPr/>
            </p:nvSpPr>
            <p:spPr>
              <a:xfrm>
                <a:off x="6174675" y="3588900"/>
                <a:ext cx="55600" cy="83175"/>
              </a:xfrm>
              <a:custGeom>
                <a:avLst/>
                <a:gdLst/>
                <a:ahLst/>
                <a:cxnLst/>
                <a:rect l="l" t="t" r="r" b="b"/>
                <a:pathLst>
                  <a:path w="2224" h="3327" extrusionOk="0">
                    <a:moveTo>
                      <a:pt x="527" y="166"/>
                    </a:moveTo>
                    <a:cubicBezTo>
                      <a:pt x="529" y="170"/>
                      <a:pt x="530" y="172"/>
                      <a:pt x="531" y="174"/>
                    </a:cubicBezTo>
                    <a:lnTo>
                      <a:pt x="531" y="174"/>
                    </a:lnTo>
                    <a:cubicBezTo>
                      <a:pt x="529" y="171"/>
                      <a:pt x="528" y="169"/>
                      <a:pt x="527" y="166"/>
                    </a:cubicBezTo>
                    <a:close/>
                    <a:moveTo>
                      <a:pt x="55" y="215"/>
                    </a:moveTo>
                    <a:lnTo>
                      <a:pt x="55" y="215"/>
                    </a:lnTo>
                    <a:cubicBezTo>
                      <a:pt x="55" y="215"/>
                      <a:pt x="54" y="218"/>
                      <a:pt x="49" y="228"/>
                    </a:cubicBezTo>
                    <a:cubicBezTo>
                      <a:pt x="49" y="225"/>
                      <a:pt x="55" y="215"/>
                      <a:pt x="55" y="215"/>
                    </a:cubicBezTo>
                    <a:close/>
                    <a:moveTo>
                      <a:pt x="563" y="250"/>
                    </a:moveTo>
                    <a:cubicBezTo>
                      <a:pt x="563" y="251"/>
                      <a:pt x="563" y="252"/>
                      <a:pt x="563" y="253"/>
                    </a:cubicBezTo>
                    <a:lnTo>
                      <a:pt x="563" y="253"/>
                    </a:lnTo>
                    <a:cubicBezTo>
                      <a:pt x="563" y="252"/>
                      <a:pt x="563" y="251"/>
                      <a:pt x="563" y="250"/>
                    </a:cubicBezTo>
                    <a:close/>
                    <a:moveTo>
                      <a:pt x="2000" y="2741"/>
                    </a:moveTo>
                    <a:cubicBezTo>
                      <a:pt x="2000" y="2741"/>
                      <a:pt x="2000" y="2741"/>
                      <a:pt x="2000" y="2741"/>
                    </a:cubicBezTo>
                    <a:lnTo>
                      <a:pt x="2000" y="2741"/>
                    </a:lnTo>
                    <a:cubicBezTo>
                      <a:pt x="2000" y="2741"/>
                      <a:pt x="2000" y="2741"/>
                      <a:pt x="2000" y="2741"/>
                    </a:cubicBezTo>
                    <a:cubicBezTo>
                      <a:pt x="2000" y="2741"/>
                      <a:pt x="2000" y="2741"/>
                      <a:pt x="2000" y="2741"/>
                    </a:cubicBezTo>
                    <a:close/>
                    <a:moveTo>
                      <a:pt x="307" y="0"/>
                    </a:moveTo>
                    <a:cubicBezTo>
                      <a:pt x="285" y="0"/>
                      <a:pt x="262" y="4"/>
                      <a:pt x="237" y="9"/>
                    </a:cubicBezTo>
                    <a:cubicBezTo>
                      <a:pt x="174" y="23"/>
                      <a:pt x="112" y="81"/>
                      <a:pt x="81" y="134"/>
                    </a:cubicBezTo>
                    <a:cubicBezTo>
                      <a:pt x="67" y="156"/>
                      <a:pt x="50" y="194"/>
                      <a:pt x="49" y="229"/>
                    </a:cubicBezTo>
                    <a:lnTo>
                      <a:pt x="49" y="229"/>
                    </a:lnTo>
                    <a:cubicBezTo>
                      <a:pt x="45" y="242"/>
                      <a:pt x="45" y="260"/>
                      <a:pt x="40" y="273"/>
                    </a:cubicBezTo>
                    <a:cubicBezTo>
                      <a:pt x="36" y="304"/>
                      <a:pt x="14" y="331"/>
                      <a:pt x="9" y="384"/>
                    </a:cubicBezTo>
                    <a:cubicBezTo>
                      <a:pt x="0" y="442"/>
                      <a:pt x="0" y="514"/>
                      <a:pt x="0" y="572"/>
                    </a:cubicBezTo>
                    <a:cubicBezTo>
                      <a:pt x="5" y="706"/>
                      <a:pt x="9" y="826"/>
                      <a:pt x="36" y="956"/>
                    </a:cubicBezTo>
                    <a:cubicBezTo>
                      <a:pt x="76" y="1188"/>
                      <a:pt x="147" y="1411"/>
                      <a:pt x="232" y="1630"/>
                    </a:cubicBezTo>
                    <a:cubicBezTo>
                      <a:pt x="411" y="2081"/>
                      <a:pt x="670" y="2518"/>
                      <a:pt x="987" y="2888"/>
                    </a:cubicBezTo>
                    <a:cubicBezTo>
                      <a:pt x="1067" y="2987"/>
                      <a:pt x="1156" y="3076"/>
                      <a:pt x="1259" y="3156"/>
                    </a:cubicBezTo>
                    <a:cubicBezTo>
                      <a:pt x="1317" y="3201"/>
                      <a:pt x="1388" y="3241"/>
                      <a:pt x="1460" y="3263"/>
                    </a:cubicBezTo>
                    <a:cubicBezTo>
                      <a:pt x="1459" y="3263"/>
                      <a:pt x="1460" y="3263"/>
                      <a:pt x="1462" y="3263"/>
                    </a:cubicBezTo>
                    <a:cubicBezTo>
                      <a:pt x="1473" y="3263"/>
                      <a:pt x="1515" y="3269"/>
                      <a:pt x="1526" y="3270"/>
                    </a:cubicBezTo>
                    <a:lnTo>
                      <a:pt x="1526" y="3270"/>
                    </a:lnTo>
                    <a:cubicBezTo>
                      <a:pt x="1541" y="3275"/>
                      <a:pt x="1556" y="3282"/>
                      <a:pt x="1567" y="3286"/>
                    </a:cubicBezTo>
                    <a:cubicBezTo>
                      <a:pt x="1593" y="3293"/>
                      <a:pt x="1618" y="3296"/>
                      <a:pt x="1643" y="3296"/>
                    </a:cubicBezTo>
                    <a:cubicBezTo>
                      <a:pt x="1651" y="3296"/>
                      <a:pt x="1659" y="3296"/>
                      <a:pt x="1667" y="3295"/>
                    </a:cubicBezTo>
                    <a:lnTo>
                      <a:pt x="1667" y="3295"/>
                    </a:lnTo>
                    <a:cubicBezTo>
                      <a:pt x="1727" y="3311"/>
                      <a:pt x="1789" y="3326"/>
                      <a:pt x="1848" y="3326"/>
                    </a:cubicBezTo>
                    <a:cubicBezTo>
                      <a:pt x="1858" y="3327"/>
                      <a:pt x="1868" y="3327"/>
                      <a:pt x="1878" y="3327"/>
                    </a:cubicBezTo>
                    <a:cubicBezTo>
                      <a:pt x="1926" y="3327"/>
                      <a:pt x="1976" y="3321"/>
                      <a:pt x="2024" y="3321"/>
                    </a:cubicBezTo>
                    <a:cubicBezTo>
                      <a:pt x="2034" y="3321"/>
                      <a:pt x="2044" y="3321"/>
                      <a:pt x="2053" y="3321"/>
                    </a:cubicBezTo>
                    <a:cubicBezTo>
                      <a:pt x="2111" y="3321"/>
                      <a:pt x="2223" y="3228"/>
                      <a:pt x="2187" y="3165"/>
                    </a:cubicBezTo>
                    <a:cubicBezTo>
                      <a:pt x="2161" y="3112"/>
                      <a:pt x="2152" y="3063"/>
                      <a:pt x="2134" y="3009"/>
                    </a:cubicBezTo>
                    <a:cubicBezTo>
                      <a:pt x="2125" y="2982"/>
                      <a:pt x="2111" y="2960"/>
                      <a:pt x="2094" y="2933"/>
                    </a:cubicBezTo>
                    <a:cubicBezTo>
                      <a:pt x="2076" y="2902"/>
                      <a:pt x="2062" y="2888"/>
                      <a:pt x="2053" y="2862"/>
                    </a:cubicBezTo>
                    <a:cubicBezTo>
                      <a:pt x="2053" y="2855"/>
                      <a:pt x="2031" y="2794"/>
                      <a:pt x="2015" y="2761"/>
                    </a:cubicBezTo>
                    <a:lnTo>
                      <a:pt x="2015" y="2761"/>
                    </a:lnTo>
                    <a:cubicBezTo>
                      <a:pt x="2015" y="2758"/>
                      <a:pt x="2014" y="2754"/>
                      <a:pt x="2013" y="2750"/>
                    </a:cubicBezTo>
                    <a:cubicBezTo>
                      <a:pt x="2004" y="2719"/>
                      <a:pt x="2004" y="2719"/>
                      <a:pt x="1991" y="2697"/>
                    </a:cubicBezTo>
                    <a:cubicBezTo>
                      <a:pt x="1979" y="2669"/>
                      <a:pt x="1961" y="2652"/>
                      <a:pt x="1947" y="2630"/>
                    </a:cubicBezTo>
                    <a:lnTo>
                      <a:pt x="1947" y="2630"/>
                    </a:lnTo>
                    <a:cubicBezTo>
                      <a:pt x="1949" y="2632"/>
                      <a:pt x="1950" y="2634"/>
                      <a:pt x="1951" y="2634"/>
                    </a:cubicBezTo>
                    <a:cubicBezTo>
                      <a:pt x="1952" y="2634"/>
                      <a:pt x="1951" y="2630"/>
                      <a:pt x="1946" y="2621"/>
                    </a:cubicBezTo>
                    <a:cubicBezTo>
                      <a:pt x="1924" y="2572"/>
                      <a:pt x="1893" y="2540"/>
                      <a:pt x="1857" y="2500"/>
                    </a:cubicBezTo>
                    <a:cubicBezTo>
                      <a:pt x="1687" y="2313"/>
                      <a:pt x="1522" y="2125"/>
                      <a:pt x="1375" y="1915"/>
                    </a:cubicBezTo>
                    <a:cubicBezTo>
                      <a:pt x="1339" y="1866"/>
                      <a:pt x="1304" y="1813"/>
                      <a:pt x="1268" y="1759"/>
                    </a:cubicBezTo>
                    <a:lnTo>
                      <a:pt x="1268" y="1759"/>
                    </a:lnTo>
                    <a:cubicBezTo>
                      <a:pt x="1274" y="1768"/>
                      <a:pt x="1276" y="1771"/>
                      <a:pt x="1276" y="1771"/>
                    </a:cubicBezTo>
                    <a:cubicBezTo>
                      <a:pt x="1277" y="1771"/>
                      <a:pt x="1249" y="1726"/>
                      <a:pt x="1246" y="1719"/>
                    </a:cubicBezTo>
                    <a:cubicBezTo>
                      <a:pt x="1223" y="1688"/>
                      <a:pt x="1205" y="1652"/>
                      <a:pt x="1187" y="1621"/>
                    </a:cubicBezTo>
                    <a:cubicBezTo>
                      <a:pt x="1121" y="1509"/>
                      <a:pt x="1063" y="1389"/>
                      <a:pt x="1004" y="1273"/>
                    </a:cubicBezTo>
                    <a:cubicBezTo>
                      <a:pt x="893" y="1045"/>
                      <a:pt x="799" y="813"/>
                      <a:pt x="710" y="581"/>
                    </a:cubicBezTo>
                    <a:cubicBezTo>
                      <a:pt x="683" y="518"/>
                      <a:pt x="665" y="456"/>
                      <a:pt x="638" y="393"/>
                    </a:cubicBezTo>
                    <a:cubicBezTo>
                      <a:pt x="625" y="367"/>
                      <a:pt x="616" y="335"/>
                      <a:pt x="598" y="309"/>
                    </a:cubicBezTo>
                    <a:cubicBezTo>
                      <a:pt x="591" y="294"/>
                      <a:pt x="574" y="276"/>
                      <a:pt x="566" y="260"/>
                    </a:cubicBezTo>
                    <a:lnTo>
                      <a:pt x="566" y="260"/>
                    </a:lnTo>
                    <a:cubicBezTo>
                      <a:pt x="567" y="256"/>
                      <a:pt x="561" y="230"/>
                      <a:pt x="558" y="224"/>
                    </a:cubicBezTo>
                    <a:cubicBezTo>
                      <a:pt x="551" y="209"/>
                      <a:pt x="540" y="194"/>
                      <a:pt x="532" y="177"/>
                    </a:cubicBezTo>
                    <a:lnTo>
                      <a:pt x="532" y="177"/>
                    </a:lnTo>
                    <a:cubicBezTo>
                      <a:pt x="532" y="176"/>
                      <a:pt x="521" y="151"/>
                      <a:pt x="518" y="148"/>
                    </a:cubicBezTo>
                    <a:cubicBezTo>
                      <a:pt x="500" y="99"/>
                      <a:pt x="464" y="67"/>
                      <a:pt x="442" y="50"/>
                    </a:cubicBezTo>
                    <a:cubicBezTo>
                      <a:pt x="433" y="45"/>
                      <a:pt x="384" y="9"/>
                      <a:pt x="348" y="5"/>
                    </a:cubicBezTo>
                    <a:cubicBezTo>
                      <a:pt x="335" y="2"/>
                      <a:pt x="321" y="0"/>
                      <a:pt x="30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2" name="Google Shape;802;p44">
                <a:extLst>
                  <a:ext uri="{FF2B5EF4-FFF2-40B4-BE49-F238E27FC236}">
                    <a16:creationId xmlns:a16="http://schemas.microsoft.com/office/drawing/2014/main" id="{7713148E-0F7A-CA58-0821-5A47F194DE0C}"/>
                  </a:ext>
                </a:extLst>
              </p:cNvPr>
              <p:cNvSpPr/>
              <p:nvPr/>
            </p:nvSpPr>
            <p:spPr>
              <a:xfrm>
                <a:off x="6191850" y="3580000"/>
                <a:ext cx="7500" cy="52000"/>
              </a:xfrm>
              <a:custGeom>
                <a:avLst/>
                <a:gdLst/>
                <a:ahLst/>
                <a:cxnLst/>
                <a:rect l="l" t="t" r="r" b="b"/>
                <a:pathLst>
                  <a:path w="300" h="2080" extrusionOk="0">
                    <a:moveTo>
                      <a:pt x="280" y="1"/>
                    </a:moveTo>
                    <a:cubicBezTo>
                      <a:pt x="259" y="1"/>
                      <a:pt x="225" y="30"/>
                      <a:pt x="219" y="49"/>
                    </a:cubicBezTo>
                    <a:cubicBezTo>
                      <a:pt x="139" y="401"/>
                      <a:pt x="68" y="758"/>
                      <a:pt x="32" y="1115"/>
                    </a:cubicBezTo>
                    <a:cubicBezTo>
                      <a:pt x="1" y="1437"/>
                      <a:pt x="1" y="1771"/>
                      <a:pt x="143" y="2066"/>
                    </a:cubicBezTo>
                    <a:cubicBezTo>
                      <a:pt x="148" y="2076"/>
                      <a:pt x="154" y="2080"/>
                      <a:pt x="162" y="2080"/>
                    </a:cubicBezTo>
                    <a:cubicBezTo>
                      <a:pt x="186" y="2080"/>
                      <a:pt x="218" y="2042"/>
                      <a:pt x="215" y="2021"/>
                    </a:cubicBezTo>
                    <a:cubicBezTo>
                      <a:pt x="201" y="1691"/>
                      <a:pt x="206" y="1352"/>
                      <a:pt x="233" y="1022"/>
                    </a:cubicBezTo>
                    <a:cubicBezTo>
                      <a:pt x="259" y="687"/>
                      <a:pt x="300" y="357"/>
                      <a:pt x="295" y="22"/>
                    </a:cubicBezTo>
                    <a:cubicBezTo>
                      <a:pt x="295" y="7"/>
                      <a:pt x="289" y="1"/>
                      <a:pt x="28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3" name="Google Shape;803;p44">
                <a:extLst>
                  <a:ext uri="{FF2B5EF4-FFF2-40B4-BE49-F238E27FC236}">
                    <a16:creationId xmlns:a16="http://schemas.microsoft.com/office/drawing/2014/main" id="{88F80BC9-AD80-4EE7-0A3D-0F368D11997D}"/>
                  </a:ext>
                </a:extLst>
              </p:cNvPr>
              <p:cNvSpPr/>
              <p:nvPr/>
            </p:nvSpPr>
            <p:spPr>
              <a:xfrm>
                <a:off x="6201900" y="3601025"/>
                <a:ext cx="14700" cy="60250"/>
              </a:xfrm>
              <a:custGeom>
                <a:avLst/>
                <a:gdLst/>
                <a:ahLst/>
                <a:cxnLst/>
                <a:rect l="l" t="t" r="r" b="b"/>
                <a:pathLst>
                  <a:path w="588" h="2410" extrusionOk="0">
                    <a:moveTo>
                      <a:pt x="449" y="0"/>
                    </a:moveTo>
                    <a:cubicBezTo>
                      <a:pt x="394" y="0"/>
                      <a:pt x="331" y="54"/>
                      <a:pt x="308" y="91"/>
                    </a:cubicBezTo>
                    <a:cubicBezTo>
                      <a:pt x="81" y="439"/>
                      <a:pt x="32" y="913"/>
                      <a:pt x="14" y="1319"/>
                    </a:cubicBezTo>
                    <a:cubicBezTo>
                      <a:pt x="0" y="1676"/>
                      <a:pt x="23" y="2118"/>
                      <a:pt x="273" y="2399"/>
                    </a:cubicBezTo>
                    <a:cubicBezTo>
                      <a:pt x="279" y="2407"/>
                      <a:pt x="287" y="2410"/>
                      <a:pt x="295" y="2410"/>
                    </a:cubicBezTo>
                    <a:cubicBezTo>
                      <a:pt x="326" y="2410"/>
                      <a:pt x="363" y="2367"/>
                      <a:pt x="366" y="2345"/>
                    </a:cubicBezTo>
                    <a:cubicBezTo>
                      <a:pt x="433" y="1953"/>
                      <a:pt x="406" y="1555"/>
                      <a:pt x="406" y="1163"/>
                    </a:cubicBezTo>
                    <a:cubicBezTo>
                      <a:pt x="411" y="971"/>
                      <a:pt x="429" y="788"/>
                      <a:pt x="447" y="600"/>
                    </a:cubicBezTo>
                    <a:cubicBezTo>
                      <a:pt x="457" y="492"/>
                      <a:pt x="483" y="385"/>
                      <a:pt x="499" y="277"/>
                    </a:cubicBezTo>
                    <a:lnTo>
                      <a:pt x="499" y="277"/>
                    </a:lnTo>
                    <a:cubicBezTo>
                      <a:pt x="510" y="289"/>
                      <a:pt x="518" y="298"/>
                      <a:pt x="523" y="301"/>
                    </a:cubicBezTo>
                    <a:cubicBezTo>
                      <a:pt x="526" y="304"/>
                      <a:pt x="531" y="306"/>
                      <a:pt x="536" y="306"/>
                    </a:cubicBezTo>
                    <a:cubicBezTo>
                      <a:pt x="559" y="306"/>
                      <a:pt x="588" y="274"/>
                      <a:pt x="581" y="252"/>
                    </a:cubicBezTo>
                    <a:cubicBezTo>
                      <a:pt x="563" y="225"/>
                      <a:pt x="563" y="198"/>
                      <a:pt x="558" y="163"/>
                    </a:cubicBezTo>
                    <a:cubicBezTo>
                      <a:pt x="558" y="152"/>
                      <a:pt x="561" y="121"/>
                      <a:pt x="554" y="121"/>
                    </a:cubicBezTo>
                    <a:cubicBezTo>
                      <a:pt x="552" y="121"/>
                      <a:pt x="549" y="124"/>
                      <a:pt x="545" y="131"/>
                    </a:cubicBezTo>
                    <a:cubicBezTo>
                      <a:pt x="558" y="105"/>
                      <a:pt x="563" y="78"/>
                      <a:pt x="545" y="56"/>
                    </a:cubicBezTo>
                    <a:cubicBezTo>
                      <a:pt x="527" y="29"/>
                      <a:pt x="500" y="20"/>
                      <a:pt x="478" y="7"/>
                    </a:cubicBezTo>
                    <a:cubicBezTo>
                      <a:pt x="469" y="2"/>
                      <a:pt x="459" y="0"/>
                      <a:pt x="44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4" name="Google Shape;804;p44">
                <a:extLst>
                  <a:ext uri="{FF2B5EF4-FFF2-40B4-BE49-F238E27FC236}">
                    <a16:creationId xmlns:a16="http://schemas.microsoft.com/office/drawing/2014/main" id="{3C7AD985-78D0-11AA-7C86-2C129FF63805}"/>
                  </a:ext>
                </a:extLst>
              </p:cNvPr>
              <p:cNvSpPr/>
              <p:nvPr/>
            </p:nvSpPr>
            <p:spPr>
              <a:xfrm>
                <a:off x="6213950" y="3619875"/>
                <a:ext cx="12750" cy="53050"/>
              </a:xfrm>
              <a:custGeom>
                <a:avLst/>
                <a:gdLst/>
                <a:ahLst/>
                <a:cxnLst/>
                <a:rect l="l" t="t" r="r" b="b"/>
                <a:pathLst>
                  <a:path w="510" h="2122" extrusionOk="0">
                    <a:moveTo>
                      <a:pt x="295" y="61"/>
                    </a:moveTo>
                    <a:cubicBezTo>
                      <a:pt x="295" y="63"/>
                      <a:pt x="295" y="65"/>
                      <a:pt x="295" y="65"/>
                    </a:cubicBezTo>
                    <a:cubicBezTo>
                      <a:pt x="294" y="63"/>
                      <a:pt x="295" y="62"/>
                      <a:pt x="295" y="61"/>
                    </a:cubicBezTo>
                    <a:close/>
                    <a:moveTo>
                      <a:pt x="302" y="62"/>
                    </a:moveTo>
                    <a:cubicBezTo>
                      <a:pt x="306" y="64"/>
                      <a:pt x="310" y="68"/>
                      <a:pt x="306" y="69"/>
                    </a:cubicBezTo>
                    <a:lnTo>
                      <a:pt x="306" y="69"/>
                    </a:lnTo>
                    <a:cubicBezTo>
                      <a:pt x="305" y="67"/>
                      <a:pt x="304" y="64"/>
                      <a:pt x="302" y="62"/>
                    </a:cubicBezTo>
                    <a:close/>
                    <a:moveTo>
                      <a:pt x="251" y="104"/>
                    </a:moveTo>
                    <a:cubicBezTo>
                      <a:pt x="251" y="104"/>
                      <a:pt x="252" y="104"/>
                      <a:pt x="252" y="104"/>
                    </a:cubicBezTo>
                    <a:lnTo>
                      <a:pt x="252" y="104"/>
                    </a:lnTo>
                    <a:cubicBezTo>
                      <a:pt x="251" y="105"/>
                      <a:pt x="250" y="105"/>
                      <a:pt x="250" y="105"/>
                    </a:cubicBezTo>
                    <a:cubicBezTo>
                      <a:pt x="250" y="104"/>
                      <a:pt x="251" y="104"/>
                      <a:pt x="251" y="104"/>
                    </a:cubicBezTo>
                    <a:close/>
                    <a:moveTo>
                      <a:pt x="282" y="0"/>
                    </a:moveTo>
                    <a:cubicBezTo>
                      <a:pt x="274" y="0"/>
                      <a:pt x="266" y="1"/>
                      <a:pt x="259" y="2"/>
                    </a:cubicBezTo>
                    <a:cubicBezTo>
                      <a:pt x="237" y="11"/>
                      <a:pt x="215" y="25"/>
                      <a:pt x="197" y="43"/>
                    </a:cubicBezTo>
                    <a:cubicBezTo>
                      <a:pt x="184" y="55"/>
                      <a:pt x="159" y="87"/>
                      <a:pt x="161" y="87"/>
                    </a:cubicBezTo>
                    <a:cubicBezTo>
                      <a:pt x="162" y="87"/>
                      <a:pt x="169" y="81"/>
                      <a:pt x="183" y="65"/>
                    </a:cubicBezTo>
                    <a:lnTo>
                      <a:pt x="183" y="65"/>
                    </a:lnTo>
                    <a:cubicBezTo>
                      <a:pt x="116" y="141"/>
                      <a:pt x="81" y="194"/>
                      <a:pt x="58" y="284"/>
                    </a:cubicBezTo>
                    <a:cubicBezTo>
                      <a:pt x="36" y="364"/>
                      <a:pt x="27" y="453"/>
                      <a:pt x="18" y="538"/>
                    </a:cubicBezTo>
                    <a:cubicBezTo>
                      <a:pt x="0" y="726"/>
                      <a:pt x="9" y="922"/>
                      <a:pt x="32" y="1105"/>
                    </a:cubicBezTo>
                    <a:cubicBezTo>
                      <a:pt x="54" y="1301"/>
                      <a:pt x="63" y="1533"/>
                      <a:pt x="134" y="1716"/>
                    </a:cubicBezTo>
                    <a:cubicBezTo>
                      <a:pt x="170" y="1801"/>
                      <a:pt x="224" y="1873"/>
                      <a:pt x="273" y="1953"/>
                    </a:cubicBezTo>
                    <a:cubicBezTo>
                      <a:pt x="304" y="2007"/>
                      <a:pt x="357" y="2087"/>
                      <a:pt x="415" y="2118"/>
                    </a:cubicBezTo>
                    <a:cubicBezTo>
                      <a:pt x="420" y="2120"/>
                      <a:pt x="425" y="2121"/>
                      <a:pt x="430" y="2121"/>
                    </a:cubicBezTo>
                    <a:cubicBezTo>
                      <a:pt x="467" y="2121"/>
                      <a:pt x="505" y="2069"/>
                      <a:pt x="505" y="2038"/>
                    </a:cubicBezTo>
                    <a:cubicBezTo>
                      <a:pt x="509" y="1980"/>
                      <a:pt x="496" y="1913"/>
                      <a:pt x="496" y="1855"/>
                    </a:cubicBezTo>
                    <a:cubicBezTo>
                      <a:pt x="491" y="1774"/>
                      <a:pt x="487" y="1703"/>
                      <a:pt x="491" y="1627"/>
                    </a:cubicBezTo>
                    <a:cubicBezTo>
                      <a:pt x="496" y="1453"/>
                      <a:pt x="456" y="1283"/>
                      <a:pt x="429" y="1114"/>
                    </a:cubicBezTo>
                    <a:cubicBezTo>
                      <a:pt x="389" y="806"/>
                      <a:pt x="357" y="502"/>
                      <a:pt x="331" y="194"/>
                    </a:cubicBezTo>
                    <a:cubicBezTo>
                      <a:pt x="328" y="175"/>
                      <a:pt x="327" y="129"/>
                      <a:pt x="316" y="92"/>
                    </a:cubicBezTo>
                    <a:lnTo>
                      <a:pt x="316" y="92"/>
                    </a:lnTo>
                    <a:cubicBezTo>
                      <a:pt x="342" y="71"/>
                      <a:pt x="361" y="36"/>
                      <a:pt x="340" y="20"/>
                    </a:cubicBezTo>
                    <a:cubicBezTo>
                      <a:pt x="321" y="5"/>
                      <a:pt x="300" y="0"/>
                      <a:pt x="28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5" name="Google Shape;805;p44">
                <a:extLst>
                  <a:ext uri="{FF2B5EF4-FFF2-40B4-BE49-F238E27FC236}">
                    <a16:creationId xmlns:a16="http://schemas.microsoft.com/office/drawing/2014/main" id="{6E2A7432-77E8-8E85-794F-29483AB7AB69}"/>
                  </a:ext>
                </a:extLst>
              </p:cNvPr>
              <p:cNvSpPr/>
              <p:nvPr/>
            </p:nvSpPr>
            <p:spPr>
              <a:xfrm>
                <a:off x="6227450" y="3634225"/>
                <a:ext cx="8725" cy="21200"/>
              </a:xfrm>
              <a:custGeom>
                <a:avLst/>
                <a:gdLst/>
                <a:ahLst/>
                <a:cxnLst/>
                <a:rect l="l" t="t" r="r" b="b"/>
                <a:pathLst>
                  <a:path w="349" h="848" extrusionOk="0">
                    <a:moveTo>
                      <a:pt x="192" y="0"/>
                    </a:moveTo>
                    <a:cubicBezTo>
                      <a:pt x="175" y="0"/>
                      <a:pt x="157" y="5"/>
                      <a:pt x="143" y="13"/>
                    </a:cubicBezTo>
                    <a:cubicBezTo>
                      <a:pt x="94" y="35"/>
                      <a:pt x="54" y="80"/>
                      <a:pt x="41" y="129"/>
                    </a:cubicBezTo>
                    <a:cubicBezTo>
                      <a:pt x="5" y="268"/>
                      <a:pt x="0" y="415"/>
                      <a:pt x="32" y="553"/>
                    </a:cubicBezTo>
                    <a:cubicBezTo>
                      <a:pt x="36" y="580"/>
                      <a:pt x="45" y="611"/>
                      <a:pt x="54" y="638"/>
                    </a:cubicBezTo>
                    <a:cubicBezTo>
                      <a:pt x="63" y="674"/>
                      <a:pt x="81" y="705"/>
                      <a:pt x="103" y="732"/>
                    </a:cubicBezTo>
                    <a:cubicBezTo>
                      <a:pt x="121" y="763"/>
                      <a:pt x="152" y="790"/>
                      <a:pt x="183" y="803"/>
                    </a:cubicBezTo>
                    <a:cubicBezTo>
                      <a:pt x="215" y="817"/>
                      <a:pt x="237" y="843"/>
                      <a:pt x="273" y="848"/>
                    </a:cubicBezTo>
                    <a:cubicBezTo>
                      <a:pt x="304" y="848"/>
                      <a:pt x="340" y="812"/>
                      <a:pt x="344" y="785"/>
                    </a:cubicBezTo>
                    <a:cubicBezTo>
                      <a:pt x="349" y="745"/>
                      <a:pt x="335" y="714"/>
                      <a:pt x="340" y="674"/>
                    </a:cubicBezTo>
                    <a:cubicBezTo>
                      <a:pt x="344" y="638"/>
                      <a:pt x="340" y="602"/>
                      <a:pt x="335" y="567"/>
                    </a:cubicBezTo>
                    <a:cubicBezTo>
                      <a:pt x="326" y="531"/>
                      <a:pt x="322" y="491"/>
                      <a:pt x="313" y="455"/>
                    </a:cubicBezTo>
                    <a:cubicBezTo>
                      <a:pt x="308" y="437"/>
                      <a:pt x="304" y="424"/>
                      <a:pt x="304" y="406"/>
                    </a:cubicBezTo>
                    <a:cubicBezTo>
                      <a:pt x="304" y="409"/>
                      <a:pt x="304" y="411"/>
                      <a:pt x="304" y="411"/>
                    </a:cubicBezTo>
                    <a:cubicBezTo>
                      <a:pt x="302" y="411"/>
                      <a:pt x="300" y="387"/>
                      <a:pt x="300" y="384"/>
                    </a:cubicBezTo>
                    <a:cubicBezTo>
                      <a:pt x="295" y="357"/>
                      <a:pt x="295" y="326"/>
                      <a:pt x="291" y="299"/>
                    </a:cubicBezTo>
                    <a:cubicBezTo>
                      <a:pt x="291" y="285"/>
                      <a:pt x="286" y="272"/>
                      <a:pt x="282" y="259"/>
                    </a:cubicBezTo>
                    <a:cubicBezTo>
                      <a:pt x="282" y="257"/>
                      <a:pt x="282" y="255"/>
                      <a:pt x="282" y="254"/>
                    </a:cubicBezTo>
                    <a:cubicBezTo>
                      <a:pt x="282" y="241"/>
                      <a:pt x="277" y="227"/>
                      <a:pt x="277" y="210"/>
                    </a:cubicBezTo>
                    <a:cubicBezTo>
                      <a:pt x="268" y="152"/>
                      <a:pt x="264" y="89"/>
                      <a:pt x="242" y="31"/>
                    </a:cubicBezTo>
                    <a:cubicBezTo>
                      <a:pt x="234" y="9"/>
                      <a:pt x="214" y="0"/>
                      <a:pt x="19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6" name="Google Shape;806;p44">
                <a:extLst>
                  <a:ext uri="{FF2B5EF4-FFF2-40B4-BE49-F238E27FC236}">
                    <a16:creationId xmlns:a16="http://schemas.microsoft.com/office/drawing/2014/main" id="{003B1D9D-08CF-8C3D-4F04-812F3B55659F}"/>
                  </a:ext>
                </a:extLst>
              </p:cNvPr>
              <p:cNvSpPr/>
              <p:nvPr/>
            </p:nvSpPr>
            <p:spPr>
              <a:xfrm>
                <a:off x="6160950" y="3594525"/>
                <a:ext cx="25625" cy="35850"/>
              </a:xfrm>
              <a:custGeom>
                <a:avLst/>
                <a:gdLst/>
                <a:ahLst/>
                <a:cxnLst/>
                <a:rect l="l" t="t" r="r" b="b"/>
                <a:pathLst>
                  <a:path w="1025" h="1434" extrusionOk="0">
                    <a:moveTo>
                      <a:pt x="139" y="0"/>
                    </a:moveTo>
                    <a:cubicBezTo>
                      <a:pt x="101" y="0"/>
                      <a:pt x="47" y="61"/>
                      <a:pt x="40" y="88"/>
                    </a:cubicBezTo>
                    <a:cubicBezTo>
                      <a:pt x="22" y="146"/>
                      <a:pt x="0" y="200"/>
                      <a:pt x="5" y="262"/>
                    </a:cubicBezTo>
                    <a:cubicBezTo>
                      <a:pt x="9" y="325"/>
                      <a:pt x="14" y="387"/>
                      <a:pt x="36" y="445"/>
                    </a:cubicBezTo>
                    <a:cubicBezTo>
                      <a:pt x="76" y="583"/>
                      <a:pt x="134" y="713"/>
                      <a:pt x="210" y="833"/>
                    </a:cubicBezTo>
                    <a:cubicBezTo>
                      <a:pt x="290" y="967"/>
                      <a:pt x="380" y="1115"/>
                      <a:pt x="500" y="1217"/>
                    </a:cubicBezTo>
                    <a:cubicBezTo>
                      <a:pt x="558" y="1271"/>
                      <a:pt x="630" y="1302"/>
                      <a:pt x="696" y="1342"/>
                    </a:cubicBezTo>
                    <a:cubicBezTo>
                      <a:pt x="759" y="1382"/>
                      <a:pt x="844" y="1418"/>
                      <a:pt x="915" y="1432"/>
                    </a:cubicBezTo>
                    <a:cubicBezTo>
                      <a:pt x="919" y="1433"/>
                      <a:pt x="924" y="1433"/>
                      <a:pt x="928" y="1433"/>
                    </a:cubicBezTo>
                    <a:cubicBezTo>
                      <a:pt x="972" y="1433"/>
                      <a:pt x="1024" y="1378"/>
                      <a:pt x="1000" y="1338"/>
                    </a:cubicBezTo>
                    <a:cubicBezTo>
                      <a:pt x="960" y="1280"/>
                      <a:pt x="915" y="1217"/>
                      <a:pt x="875" y="1164"/>
                    </a:cubicBezTo>
                    <a:cubicBezTo>
                      <a:pt x="826" y="1101"/>
                      <a:pt x="795" y="1030"/>
                      <a:pt x="754" y="967"/>
                    </a:cubicBezTo>
                    <a:cubicBezTo>
                      <a:pt x="670" y="847"/>
                      <a:pt x="576" y="740"/>
                      <a:pt x="500" y="615"/>
                    </a:cubicBezTo>
                    <a:cubicBezTo>
                      <a:pt x="429" y="503"/>
                      <a:pt x="362" y="387"/>
                      <a:pt x="308" y="267"/>
                    </a:cubicBezTo>
                    <a:cubicBezTo>
                      <a:pt x="286" y="217"/>
                      <a:pt x="259" y="173"/>
                      <a:pt x="237" y="124"/>
                    </a:cubicBezTo>
                    <a:cubicBezTo>
                      <a:pt x="228" y="101"/>
                      <a:pt x="214" y="84"/>
                      <a:pt x="201" y="66"/>
                    </a:cubicBezTo>
                    <a:cubicBezTo>
                      <a:pt x="188" y="48"/>
                      <a:pt x="179" y="48"/>
                      <a:pt x="170" y="25"/>
                    </a:cubicBezTo>
                    <a:cubicBezTo>
                      <a:pt x="163" y="7"/>
                      <a:pt x="152" y="0"/>
                      <a:pt x="13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7" name="Google Shape;807;p44">
                <a:extLst>
                  <a:ext uri="{FF2B5EF4-FFF2-40B4-BE49-F238E27FC236}">
                    <a16:creationId xmlns:a16="http://schemas.microsoft.com/office/drawing/2014/main" id="{A663BD19-39FB-8D9F-68DC-B93CB7E4E547}"/>
                  </a:ext>
                </a:extLst>
              </p:cNvPr>
              <p:cNvSpPr/>
              <p:nvPr/>
            </p:nvSpPr>
            <p:spPr>
              <a:xfrm>
                <a:off x="6161375" y="3608650"/>
                <a:ext cx="21200" cy="33200"/>
              </a:xfrm>
              <a:custGeom>
                <a:avLst/>
                <a:gdLst/>
                <a:ahLst/>
                <a:cxnLst/>
                <a:rect l="l" t="t" r="r" b="b"/>
                <a:pathLst>
                  <a:path w="848" h="1328" extrusionOk="0">
                    <a:moveTo>
                      <a:pt x="260" y="1"/>
                    </a:moveTo>
                    <a:cubicBezTo>
                      <a:pt x="251" y="1"/>
                      <a:pt x="241" y="5"/>
                      <a:pt x="229" y="14"/>
                    </a:cubicBezTo>
                    <a:cubicBezTo>
                      <a:pt x="121" y="94"/>
                      <a:pt x="41" y="188"/>
                      <a:pt x="23" y="326"/>
                    </a:cubicBezTo>
                    <a:cubicBezTo>
                      <a:pt x="1" y="460"/>
                      <a:pt x="37" y="594"/>
                      <a:pt x="104" y="715"/>
                    </a:cubicBezTo>
                    <a:cubicBezTo>
                      <a:pt x="242" y="974"/>
                      <a:pt x="461" y="1233"/>
                      <a:pt x="751" y="1326"/>
                    </a:cubicBezTo>
                    <a:cubicBezTo>
                      <a:pt x="753" y="1327"/>
                      <a:pt x="756" y="1327"/>
                      <a:pt x="758" y="1327"/>
                    </a:cubicBezTo>
                    <a:cubicBezTo>
                      <a:pt x="792" y="1327"/>
                      <a:pt x="847" y="1279"/>
                      <a:pt x="827" y="1246"/>
                    </a:cubicBezTo>
                    <a:cubicBezTo>
                      <a:pt x="697" y="1014"/>
                      <a:pt x="492" y="844"/>
                      <a:pt x="349" y="621"/>
                    </a:cubicBezTo>
                    <a:cubicBezTo>
                      <a:pt x="264" y="483"/>
                      <a:pt x="113" y="215"/>
                      <a:pt x="264" y="72"/>
                    </a:cubicBezTo>
                    <a:cubicBezTo>
                      <a:pt x="295" y="44"/>
                      <a:pt x="289" y="1"/>
                      <a:pt x="26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8" name="Google Shape;808;p44">
                <a:extLst>
                  <a:ext uri="{FF2B5EF4-FFF2-40B4-BE49-F238E27FC236}">
                    <a16:creationId xmlns:a16="http://schemas.microsoft.com/office/drawing/2014/main" id="{8198246B-2678-AD73-D068-36CB0EFA879C}"/>
                  </a:ext>
                </a:extLst>
              </p:cNvPr>
              <p:cNvSpPr/>
              <p:nvPr/>
            </p:nvSpPr>
            <p:spPr>
              <a:xfrm>
                <a:off x="6164075" y="3626075"/>
                <a:ext cx="29575" cy="36750"/>
              </a:xfrm>
              <a:custGeom>
                <a:avLst/>
                <a:gdLst/>
                <a:ahLst/>
                <a:cxnLst/>
                <a:rect l="l" t="t" r="r" b="b"/>
                <a:pathLst>
                  <a:path w="1183" h="1470" extrusionOk="0">
                    <a:moveTo>
                      <a:pt x="163" y="0"/>
                    </a:moveTo>
                    <a:cubicBezTo>
                      <a:pt x="142" y="0"/>
                      <a:pt x="111" y="16"/>
                      <a:pt x="103" y="31"/>
                    </a:cubicBezTo>
                    <a:cubicBezTo>
                      <a:pt x="27" y="156"/>
                      <a:pt x="0" y="295"/>
                      <a:pt x="40" y="433"/>
                    </a:cubicBezTo>
                    <a:cubicBezTo>
                      <a:pt x="89" y="585"/>
                      <a:pt x="183" y="714"/>
                      <a:pt x="290" y="830"/>
                    </a:cubicBezTo>
                    <a:cubicBezTo>
                      <a:pt x="415" y="960"/>
                      <a:pt x="549" y="1080"/>
                      <a:pt x="683" y="1201"/>
                    </a:cubicBezTo>
                    <a:cubicBezTo>
                      <a:pt x="750" y="1254"/>
                      <a:pt x="821" y="1303"/>
                      <a:pt x="897" y="1348"/>
                    </a:cubicBezTo>
                    <a:cubicBezTo>
                      <a:pt x="964" y="1384"/>
                      <a:pt x="1036" y="1446"/>
                      <a:pt x="1112" y="1468"/>
                    </a:cubicBezTo>
                    <a:cubicBezTo>
                      <a:pt x="1115" y="1469"/>
                      <a:pt x="1118" y="1470"/>
                      <a:pt x="1121" y="1470"/>
                    </a:cubicBezTo>
                    <a:cubicBezTo>
                      <a:pt x="1150" y="1470"/>
                      <a:pt x="1182" y="1434"/>
                      <a:pt x="1174" y="1406"/>
                    </a:cubicBezTo>
                    <a:cubicBezTo>
                      <a:pt x="1152" y="1339"/>
                      <a:pt x="1089" y="1272"/>
                      <a:pt x="1049" y="1218"/>
                    </a:cubicBezTo>
                    <a:cubicBezTo>
                      <a:pt x="1004" y="1156"/>
                      <a:pt x="951" y="1094"/>
                      <a:pt x="893" y="1044"/>
                    </a:cubicBezTo>
                    <a:cubicBezTo>
                      <a:pt x="768" y="928"/>
                      <a:pt x="638" y="826"/>
                      <a:pt x="518" y="705"/>
                    </a:cubicBezTo>
                    <a:cubicBezTo>
                      <a:pt x="415" y="603"/>
                      <a:pt x="313" y="491"/>
                      <a:pt x="241" y="361"/>
                    </a:cubicBezTo>
                    <a:cubicBezTo>
                      <a:pt x="183" y="263"/>
                      <a:pt x="138" y="147"/>
                      <a:pt x="179" y="31"/>
                    </a:cubicBezTo>
                    <a:cubicBezTo>
                      <a:pt x="188" y="9"/>
                      <a:pt x="178" y="0"/>
                      <a:pt x="16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9" name="Google Shape;809;p44">
                <a:extLst>
                  <a:ext uri="{FF2B5EF4-FFF2-40B4-BE49-F238E27FC236}">
                    <a16:creationId xmlns:a16="http://schemas.microsoft.com/office/drawing/2014/main" id="{C176903E-47C0-3E6F-09D3-1EE7F2646151}"/>
                  </a:ext>
                </a:extLst>
              </p:cNvPr>
              <p:cNvSpPr/>
              <p:nvPr/>
            </p:nvSpPr>
            <p:spPr>
              <a:xfrm>
                <a:off x="6166850" y="3637525"/>
                <a:ext cx="32775" cy="31000"/>
              </a:xfrm>
              <a:custGeom>
                <a:avLst/>
                <a:gdLst/>
                <a:ahLst/>
                <a:cxnLst/>
                <a:rect l="l" t="t" r="r" b="b"/>
                <a:pathLst>
                  <a:path w="1311" h="1240" extrusionOk="0">
                    <a:moveTo>
                      <a:pt x="211" y="145"/>
                    </a:moveTo>
                    <a:lnTo>
                      <a:pt x="211" y="145"/>
                    </a:lnTo>
                    <a:cubicBezTo>
                      <a:pt x="211" y="145"/>
                      <a:pt x="211" y="146"/>
                      <a:pt x="211" y="148"/>
                    </a:cubicBezTo>
                    <a:lnTo>
                      <a:pt x="211" y="148"/>
                    </a:lnTo>
                    <a:cubicBezTo>
                      <a:pt x="211" y="147"/>
                      <a:pt x="211" y="146"/>
                      <a:pt x="211" y="145"/>
                    </a:cubicBezTo>
                    <a:close/>
                    <a:moveTo>
                      <a:pt x="278" y="1"/>
                    </a:moveTo>
                    <a:cubicBezTo>
                      <a:pt x="272" y="1"/>
                      <a:pt x="265" y="2"/>
                      <a:pt x="255" y="6"/>
                    </a:cubicBezTo>
                    <a:cubicBezTo>
                      <a:pt x="148" y="55"/>
                      <a:pt x="50" y="140"/>
                      <a:pt x="23" y="261"/>
                    </a:cubicBezTo>
                    <a:cubicBezTo>
                      <a:pt x="1" y="368"/>
                      <a:pt x="63" y="484"/>
                      <a:pt x="126" y="564"/>
                    </a:cubicBezTo>
                    <a:cubicBezTo>
                      <a:pt x="210" y="671"/>
                      <a:pt x="322" y="760"/>
                      <a:pt x="429" y="841"/>
                    </a:cubicBezTo>
                    <a:cubicBezTo>
                      <a:pt x="550" y="935"/>
                      <a:pt x="679" y="1019"/>
                      <a:pt x="813" y="1100"/>
                    </a:cubicBezTo>
                    <a:cubicBezTo>
                      <a:pt x="943" y="1176"/>
                      <a:pt x="1090" y="1198"/>
                      <a:pt x="1233" y="1238"/>
                    </a:cubicBezTo>
                    <a:cubicBezTo>
                      <a:pt x="1235" y="1239"/>
                      <a:pt x="1238" y="1239"/>
                      <a:pt x="1240" y="1239"/>
                    </a:cubicBezTo>
                    <a:cubicBezTo>
                      <a:pt x="1268" y="1239"/>
                      <a:pt x="1311" y="1200"/>
                      <a:pt x="1286" y="1176"/>
                    </a:cubicBezTo>
                    <a:cubicBezTo>
                      <a:pt x="1215" y="1095"/>
                      <a:pt x="1152" y="1010"/>
                      <a:pt x="1068" y="943"/>
                    </a:cubicBezTo>
                    <a:cubicBezTo>
                      <a:pt x="965" y="859"/>
                      <a:pt x="840" y="796"/>
                      <a:pt x="728" y="725"/>
                    </a:cubicBezTo>
                    <a:cubicBezTo>
                      <a:pt x="617" y="649"/>
                      <a:pt x="505" y="569"/>
                      <a:pt x="407" y="479"/>
                    </a:cubicBezTo>
                    <a:cubicBezTo>
                      <a:pt x="335" y="417"/>
                      <a:pt x="260" y="336"/>
                      <a:pt x="224" y="252"/>
                    </a:cubicBezTo>
                    <a:cubicBezTo>
                      <a:pt x="219" y="243"/>
                      <a:pt x="215" y="234"/>
                      <a:pt x="215" y="225"/>
                    </a:cubicBezTo>
                    <a:cubicBezTo>
                      <a:pt x="210" y="214"/>
                      <a:pt x="209" y="214"/>
                      <a:pt x="209" y="214"/>
                    </a:cubicBezTo>
                    <a:cubicBezTo>
                      <a:pt x="209" y="214"/>
                      <a:pt x="210" y="214"/>
                      <a:pt x="210" y="203"/>
                    </a:cubicBezTo>
                    <a:cubicBezTo>
                      <a:pt x="210" y="191"/>
                      <a:pt x="207" y="165"/>
                      <a:pt x="206" y="159"/>
                    </a:cubicBezTo>
                    <a:lnTo>
                      <a:pt x="206" y="159"/>
                    </a:lnTo>
                    <a:cubicBezTo>
                      <a:pt x="206" y="159"/>
                      <a:pt x="206" y="159"/>
                      <a:pt x="206" y="159"/>
                    </a:cubicBezTo>
                    <a:cubicBezTo>
                      <a:pt x="207" y="159"/>
                      <a:pt x="209" y="152"/>
                      <a:pt x="211" y="148"/>
                    </a:cubicBezTo>
                    <a:lnTo>
                      <a:pt x="211" y="148"/>
                    </a:lnTo>
                    <a:cubicBezTo>
                      <a:pt x="211" y="148"/>
                      <a:pt x="210" y="149"/>
                      <a:pt x="210" y="149"/>
                    </a:cubicBezTo>
                    <a:cubicBezTo>
                      <a:pt x="211" y="146"/>
                      <a:pt x="212" y="145"/>
                      <a:pt x="212" y="144"/>
                    </a:cubicBezTo>
                    <a:lnTo>
                      <a:pt x="212" y="144"/>
                    </a:lnTo>
                    <a:cubicBezTo>
                      <a:pt x="212" y="144"/>
                      <a:pt x="212" y="145"/>
                      <a:pt x="211" y="145"/>
                    </a:cubicBezTo>
                    <a:lnTo>
                      <a:pt x="211" y="145"/>
                    </a:lnTo>
                    <a:cubicBezTo>
                      <a:pt x="212" y="144"/>
                      <a:pt x="212" y="144"/>
                      <a:pt x="212" y="144"/>
                    </a:cubicBezTo>
                    <a:lnTo>
                      <a:pt x="212" y="144"/>
                    </a:lnTo>
                    <a:cubicBezTo>
                      <a:pt x="212" y="144"/>
                      <a:pt x="212" y="144"/>
                      <a:pt x="212" y="144"/>
                    </a:cubicBezTo>
                    <a:lnTo>
                      <a:pt x="212" y="144"/>
                    </a:lnTo>
                    <a:cubicBezTo>
                      <a:pt x="214" y="137"/>
                      <a:pt x="219" y="127"/>
                      <a:pt x="219" y="127"/>
                    </a:cubicBezTo>
                    <a:cubicBezTo>
                      <a:pt x="219" y="127"/>
                      <a:pt x="224" y="118"/>
                      <a:pt x="233" y="113"/>
                    </a:cubicBezTo>
                    <a:cubicBezTo>
                      <a:pt x="246" y="100"/>
                      <a:pt x="255" y="91"/>
                      <a:pt x="269" y="82"/>
                    </a:cubicBezTo>
                    <a:cubicBezTo>
                      <a:pt x="295" y="63"/>
                      <a:pt x="316" y="1"/>
                      <a:pt x="27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0" name="Google Shape;810;p44">
                <a:extLst>
                  <a:ext uri="{FF2B5EF4-FFF2-40B4-BE49-F238E27FC236}">
                    <a16:creationId xmlns:a16="http://schemas.microsoft.com/office/drawing/2014/main" id="{716AFC26-AA13-B17D-9115-151045DD8E96}"/>
                  </a:ext>
                </a:extLst>
              </p:cNvPr>
              <p:cNvSpPr/>
              <p:nvPr/>
            </p:nvSpPr>
            <p:spPr>
              <a:xfrm>
                <a:off x="6155025" y="3645525"/>
                <a:ext cx="52700" cy="29800"/>
              </a:xfrm>
              <a:custGeom>
                <a:avLst/>
                <a:gdLst/>
                <a:ahLst/>
                <a:cxnLst/>
                <a:rect l="l" t="t" r="r" b="b"/>
                <a:pathLst>
                  <a:path w="2108" h="1192" extrusionOk="0">
                    <a:moveTo>
                      <a:pt x="52" y="0"/>
                    </a:moveTo>
                    <a:cubicBezTo>
                      <a:pt x="32" y="0"/>
                      <a:pt x="1" y="35"/>
                      <a:pt x="1" y="52"/>
                    </a:cubicBezTo>
                    <a:cubicBezTo>
                      <a:pt x="32" y="499"/>
                      <a:pt x="367" y="820"/>
                      <a:pt x="750" y="998"/>
                    </a:cubicBezTo>
                    <a:cubicBezTo>
                      <a:pt x="988" y="1108"/>
                      <a:pt x="1268" y="1192"/>
                      <a:pt x="1542" y="1192"/>
                    </a:cubicBezTo>
                    <a:cubicBezTo>
                      <a:pt x="1715" y="1192"/>
                      <a:pt x="1886" y="1158"/>
                      <a:pt x="2040" y="1074"/>
                    </a:cubicBezTo>
                    <a:cubicBezTo>
                      <a:pt x="2054" y="1070"/>
                      <a:pt x="2107" y="1007"/>
                      <a:pt x="2067" y="998"/>
                    </a:cubicBezTo>
                    <a:cubicBezTo>
                      <a:pt x="1991" y="985"/>
                      <a:pt x="1911" y="981"/>
                      <a:pt x="1831" y="967"/>
                    </a:cubicBezTo>
                    <a:cubicBezTo>
                      <a:pt x="1737" y="954"/>
                      <a:pt x="1639" y="949"/>
                      <a:pt x="1541" y="936"/>
                    </a:cubicBezTo>
                    <a:cubicBezTo>
                      <a:pt x="1335" y="909"/>
                      <a:pt x="1130" y="860"/>
                      <a:pt x="938" y="780"/>
                    </a:cubicBezTo>
                    <a:cubicBezTo>
                      <a:pt x="576" y="632"/>
                      <a:pt x="210" y="391"/>
                      <a:pt x="68" y="12"/>
                    </a:cubicBezTo>
                    <a:cubicBezTo>
                      <a:pt x="64" y="3"/>
                      <a:pt x="59" y="0"/>
                      <a:pt x="5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1" name="Google Shape;811;p44">
                <a:extLst>
                  <a:ext uri="{FF2B5EF4-FFF2-40B4-BE49-F238E27FC236}">
                    <a16:creationId xmlns:a16="http://schemas.microsoft.com/office/drawing/2014/main" id="{161C57F7-1E35-0CC9-EE10-16AD99DDD010}"/>
                  </a:ext>
                </a:extLst>
              </p:cNvPr>
              <p:cNvSpPr/>
              <p:nvPr/>
            </p:nvSpPr>
            <p:spPr>
              <a:xfrm>
                <a:off x="6186500" y="3604050"/>
                <a:ext cx="19050" cy="39900"/>
              </a:xfrm>
              <a:custGeom>
                <a:avLst/>
                <a:gdLst/>
                <a:ahLst/>
                <a:cxnLst/>
                <a:rect l="l" t="t" r="r" b="b"/>
                <a:pathLst>
                  <a:path w="762" h="1596" extrusionOk="0">
                    <a:moveTo>
                      <a:pt x="298" y="1"/>
                    </a:moveTo>
                    <a:cubicBezTo>
                      <a:pt x="263" y="1"/>
                      <a:pt x="227" y="10"/>
                      <a:pt x="197" y="19"/>
                    </a:cubicBezTo>
                    <a:cubicBezTo>
                      <a:pt x="107" y="55"/>
                      <a:pt x="36" y="122"/>
                      <a:pt x="27" y="220"/>
                    </a:cubicBezTo>
                    <a:cubicBezTo>
                      <a:pt x="0" y="484"/>
                      <a:pt x="90" y="747"/>
                      <a:pt x="188" y="988"/>
                    </a:cubicBezTo>
                    <a:cubicBezTo>
                      <a:pt x="237" y="1109"/>
                      <a:pt x="304" y="1234"/>
                      <a:pt x="384" y="1332"/>
                    </a:cubicBezTo>
                    <a:cubicBezTo>
                      <a:pt x="424" y="1381"/>
                      <a:pt x="473" y="1430"/>
                      <a:pt x="523" y="1466"/>
                    </a:cubicBezTo>
                    <a:cubicBezTo>
                      <a:pt x="567" y="1506"/>
                      <a:pt x="607" y="1550"/>
                      <a:pt x="656" y="1586"/>
                    </a:cubicBezTo>
                    <a:cubicBezTo>
                      <a:pt x="665" y="1593"/>
                      <a:pt x="673" y="1595"/>
                      <a:pt x="682" y="1595"/>
                    </a:cubicBezTo>
                    <a:cubicBezTo>
                      <a:pt x="721" y="1595"/>
                      <a:pt x="762" y="1539"/>
                      <a:pt x="755" y="1506"/>
                    </a:cubicBezTo>
                    <a:cubicBezTo>
                      <a:pt x="741" y="1443"/>
                      <a:pt x="719" y="1385"/>
                      <a:pt x="706" y="1323"/>
                    </a:cubicBezTo>
                    <a:cubicBezTo>
                      <a:pt x="692" y="1265"/>
                      <a:pt x="679" y="1198"/>
                      <a:pt x="661" y="1140"/>
                    </a:cubicBezTo>
                    <a:cubicBezTo>
                      <a:pt x="621" y="1015"/>
                      <a:pt x="563" y="894"/>
                      <a:pt x="509" y="774"/>
                    </a:cubicBezTo>
                    <a:cubicBezTo>
                      <a:pt x="439" y="628"/>
                      <a:pt x="382" y="474"/>
                      <a:pt x="342" y="316"/>
                    </a:cubicBezTo>
                    <a:lnTo>
                      <a:pt x="342" y="316"/>
                    </a:lnTo>
                    <a:cubicBezTo>
                      <a:pt x="348" y="317"/>
                      <a:pt x="353" y="318"/>
                      <a:pt x="359" y="318"/>
                    </a:cubicBezTo>
                    <a:cubicBezTo>
                      <a:pt x="426" y="318"/>
                      <a:pt x="510" y="217"/>
                      <a:pt x="469" y="158"/>
                    </a:cubicBezTo>
                    <a:cubicBezTo>
                      <a:pt x="438" y="118"/>
                      <a:pt x="429" y="64"/>
                      <a:pt x="389" y="33"/>
                    </a:cubicBezTo>
                    <a:cubicBezTo>
                      <a:pt x="363" y="9"/>
                      <a:pt x="331" y="1"/>
                      <a:pt x="29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2" name="Google Shape;812;p44">
                <a:extLst>
                  <a:ext uri="{FF2B5EF4-FFF2-40B4-BE49-F238E27FC236}">
                    <a16:creationId xmlns:a16="http://schemas.microsoft.com/office/drawing/2014/main" id="{7904FC53-B431-B207-E7DF-1D11AC7A509E}"/>
                  </a:ext>
                </a:extLst>
              </p:cNvPr>
              <p:cNvSpPr/>
              <p:nvPr/>
            </p:nvSpPr>
            <p:spPr>
              <a:xfrm>
                <a:off x="6200325" y="3581625"/>
                <a:ext cx="17000" cy="60375"/>
              </a:xfrm>
              <a:custGeom>
                <a:avLst/>
                <a:gdLst/>
                <a:ahLst/>
                <a:cxnLst/>
                <a:rect l="l" t="t" r="r" b="b"/>
                <a:pathLst>
                  <a:path w="680" h="2415" extrusionOk="0">
                    <a:moveTo>
                      <a:pt x="209" y="0"/>
                    </a:moveTo>
                    <a:cubicBezTo>
                      <a:pt x="137" y="0"/>
                      <a:pt x="38" y="101"/>
                      <a:pt x="28" y="158"/>
                    </a:cubicBezTo>
                    <a:cubicBezTo>
                      <a:pt x="1" y="358"/>
                      <a:pt x="37" y="559"/>
                      <a:pt x="77" y="756"/>
                    </a:cubicBezTo>
                    <a:cubicBezTo>
                      <a:pt x="112" y="957"/>
                      <a:pt x="161" y="1157"/>
                      <a:pt x="211" y="1354"/>
                    </a:cubicBezTo>
                    <a:cubicBezTo>
                      <a:pt x="260" y="1537"/>
                      <a:pt x="304" y="1724"/>
                      <a:pt x="371" y="1907"/>
                    </a:cubicBezTo>
                    <a:cubicBezTo>
                      <a:pt x="403" y="1988"/>
                      <a:pt x="438" y="2068"/>
                      <a:pt x="465" y="2153"/>
                    </a:cubicBezTo>
                    <a:cubicBezTo>
                      <a:pt x="492" y="2229"/>
                      <a:pt x="519" y="2327"/>
                      <a:pt x="563" y="2398"/>
                    </a:cubicBezTo>
                    <a:cubicBezTo>
                      <a:pt x="570" y="2410"/>
                      <a:pt x="579" y="2415"/>
                      <a:pt x="590" y="2415"/>
                    </a:cubicBezTo>
                    <a:cubicBezTo>
                      <a:pt x="619" y="2415"/>
                      <a:pt x="655" y="2376"/>
                      <a:pt x="661" y="2349"/>
                    </a:cubicBezTo>
                    <a:cubicBezTo>
                      <a:pt x="679" y="2260"/>
                      <a:pt x="679" y="2166"/>
                      <a:pt x="679" y="2077"/>
                    </a:cubicBezTo>
                    <a:cubicBezTo>
                      <a:pt x="679" y="1979"/>
                      <a:pt x="675" y="1881"/>
                      <a:pt x="666" y="1787"/>
                    </a:cubicBezTo>
                    <a:cubicBezTo>
                      <a:pt x="644" y="1586"/>
                      <a:pt x="599" y="1390"/>
                      <a:pt x="550" y="1193"/>
                    </a:cubicBezTo>
                    <a:cubicBezTo>
                      <a:pt x="501" y="1001"/>
                      <a:pt x="452" y="809"/>
                      <a:pt x="407" y="617"/>
                    </a:cubicBezTo>
                    <a:cubicBezTo>
                      <a:pt x="388" y="537"/>
                      <a:pt x="374" y="452"/>
                      <a:pt x="358" y="368"/>
                    </a:cubicBezTo>
                    <a:lnTo>
                      <a:pt x="358" y="368"/>
                    </a:lnTo>
                    <a:cubicBezTo>
                      <a:pt x="352" y="259"/>
                      <a:pt x="312" y="133"/>
                      <a:pt x="269" y="42"/>
                    </a:cubicBezTo>
                    <a:lnTo>
                      <a:pt x="269" y="42"/>
                    </a:lnTo>
                    <a:cubicBezTo>
                      <a:pt x="269" y="42"/>
                      <a:pt x="269" y="42"/>
                      <a:pt x="269" y="42"/>
                    </a:cubicBezTo>
                    <a:cubicBezTo>
                      <a:pt x="255" y="12"/>
                      <a:pt x="233" y="0"/>
                      <a:pt x="20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3" name="Google Shape;813;p44">
                <a:extLst>
                  <a:ext uri="{FF2B5EF4-FFF2-40B4-BE49-F238E27FC236}">
                    <a16:creationId xmlns:a16="http://schemas.microsoft.com/office/drawing/2014/main" id="{182E21DC-25CE-A24C-CC4D-C67394035641}"/>
                  </a:ext>
                </a:extLst>
              </p:cNvPr>
              <p:cNvSpPr/>
              <p:nvPr/>
            </p:nvSpPr>
            <p:spPr>
              <a:xfrm>
                <a:off x="6219975" y="3600775"/>
                <a:ext cx="10075" cy="58650"/>
              </a:xfrm>
              <a:custGeom>
                <a:avLst/>
                <a:gdLst/>
                <a:ahLst/>
                <a:cxnLst/>
                <a:rect l="l" t="t" r="r" b="b"/>
                <a:pathLst>
                  <a:path w="403" h="2346" extrusionOk="0">
                    <a:moveTo>
                      <a:pt x="316" y="0"/>
                    </a:moveTo>
                    <a:cubicBezTo>
                      <a:pt x="286" y="0"/>
                      <a:pt x="242" y="44"/>
                      <a:pt x="233" y="66"/>
                    </a:cubicBezTo>
                    <a:cubicBezTo>
                      <a:pt x="116" y="449"/>
                      <a:pt x="99" y="856"/>
                      <a:pt x="63" y="1248"/>
                    </a:cubicBezTo>
                    <a:cubicBezTo>
                      <a:pt x="27" y="1606"/>
                      <a:pt x="5" y="1958"/>
                      <a:pt x="0" y="2315"/>
                    </a:cubicBezTo>
                    <a:cubicBezTo>
                      <a:pt x="0" y="2337"/>
                      <a:pt x="10" y="2345"/>
                      <a:pt x="24" y="2345"/>
                    </a:cubicBezTo>
                    <a:cubicBezTo>
                      <a:pt x="53" y="2345"/>
                      <a:pt x="98" y="2310"/>
                      <a:pt x="108" y="2289"/>
                    </a:cubicBezTo>
                    <a:cubicBezTo>
                      <a:pt x="250" y="1931"/>
                      <a:pt x="317" y="1552"/>
                      <a:pt x="340" y="1168"/>
                    </a:cubicBezTo>
                    <a:cubicBezTo>
                      <a:pt x="362" y="793"/>
                      <a:pt x="402" y="400"/>
                      <a:pt x="344" y="30"/>
                    </a:cubicBezTo>
                    <a:cubicBezTo>
                      <a:pt x="340" y="8"/>
                      <a:pt x="330" y="0"/>
                      <a:pt x="31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4" name="Google Shape;814;p44">
                <a:extLst>
                  <a:ext uri="{FF2B5EF4-FFF2-40B4-BE49-F238E27FC236}">
                    <a16:creationId xmlns:a16="http://schemas.microsoft.com/office/drawing/2014/main" id="{0F53A4D0-6305-6DBA-5D35-3A5091DC33CD}"/>
                  </a:ext>
                </a:extLst>
              </p:cNvPr>
              <p:cNvSpPr/>
              <p:nvPr/>
            </p:nvSpPr>
            <p:spPr>
              <a:xfrm>
                <a:off x="6227000" y="3639300"/>
                <a:ext cx="15100" cy="41525"/>
              </a:xfrm>
              <a:custGeom>
                <a:avLst/>
                <a:gdLst/>
                <a:ahLst/>
                <a:cxnLst/>
                <a:rect l="l" t="t" r="r" b="b"/>
                <a:pathLst>
                  <a:path w="604" h="1661" extrusionOk="0">
                    <a:moveTo>
                      <a:pt x="544" y="1"/>
                    </a:moveTo>
                    <a:cubicBezTo>
                      <a:pt x="416" y="1"/>
                      <a:pt x="304" y="199"/>
                      <a:pt x="255" y="292"/>
                    </a:cubicBezTo>
                    <a:cubicBezTo>
                      <a:pt x="184" y="435"/>
                      <a:pt x="126" y="596"/>
                      <a:pt x="85" y="752"/>
                    </a:cubicBezTo>
                    <a:cubicBezTo>
                      <a:pt x="41" y="917"/>
                      <a:pt x="18" y="1082"/>
                      <a:pt x="10" y="1247"/>
                    </a:cubicBezTo>
                    <a:cubicBezTo>
                      <a:pt x="5" y="1377"/>
                      <a:pt x="1" y="1511"/>
                      <a:pt x="23" y="1640"/>
                    </a:cubicBezTo>
                    <a:cubicBezTo>
                      <a:pt x="26" y="1655"/>
                      <a:pt x="35" y="1661"/>
                      <a:pt x="46" y="1661"/>
                    </a:cubicBezTo>
                    <a:cubicBezTo>
                      <a:pt x="79" y="1661"/>
                      <a:pt x="132" y="1612"/>
                      <a:pt x="139" y="1596"/>
                    </a:cubicBezTo>
                    <a:cubicBezTo>
                      <a:pt x="197" y="1466"/>
                      <a:pt x="233" y="1328"/>
                      <a:pt x="282" y="1194"/>
                    </a:cubicBezTo>
                    <a:cubicBezTo>
                      <a:pt x="335" y="1042"/>
                      <a:pt x="380" y="886"/>
                      <a:pt x="416" y="725"/>
                    </a:cubicBezTo>
                    <a:cubicBezTo>
                      <a:pt x="447" y="591"/>
                      <a:pt x="478" y="457"/>
                      <a:pt x="514" y="323"/>
                    </a:cubicBezTo>
                    <a:cubicBezTo>
                      <a:pt x="523" y="297"/>
                      <a:pt x="532" y="270"/>
                      <a:pt x="541" y="243"/>
                    </a:cubicBezTo>
                    <a:cubicBezTo>
                      <a:pt x="543" y="234"/>
                      <a:pt x="544" y="231"/>
                      <a:pt x="543" y="231"/>
                    </a:cubicBezTo>
                    <a:lnTo>
                      <a:pt x="543" y="231"/>
                    </a:lnTo>
                    <a:cubicBezTo>
                      <a:pt x="543" y="231"/>
                      <a:pt x="542" y="233"/>
                      <a:pt x="541" y="234"/>
                    </a:cubicBezTo>
                    <a:lnTo>
                      <a:pt x="541" y="234"/>
                    </a:lnTo>
                    <a:cubicBezTo>
                      <a:pt x="542" y="232"/>
                      <a:pt x="543" y="229"/>
                      <a:pt x="545" y="225"/>
                    </a:cubicBezTo>
                    <a:cubicBezTo>
                      <a:pt x="554" y="207"/>
                      <a:pt x="559" y="190"/>
                      <a:pt x="567" y="167"/>
                    </a:cubicBezTo>
                    <a:cubicBezTo>
                      <a:pt x="567" y="164"/>
                      <a:pt x="579" y="124"/>
                      <a:pt x="579" y="124"/>
                    </a:cubicBezTo>
                    <a:lnTo>
                      <a:pt x="579" y="124"/>
                    </a:lnTo>
                    <a:cubicBezTo>
                      <a:pt x="579" y="124"/>
                      <a:pt x="578" y="127"/>
                      <a:pt x="576" y="132"/>
                    </a:cubicBezTo>
                    <a:cubicBezTo>
                      <a:pt x="585" y="96"/>
                      <a:pt x="603" y="69"/>
                      <a:pt x="599" y="29"/>
                    </a:cubicBezTo>
                    <a:cubicBezTo>
                      <a:pt x="594" y="20"/>
                      <a:pt x="594" y="11"/>
                      <a:pt x="581" y="7"/>
                    </a:cubicBezTo>
                    <a:cubicBezTo>
                      <a:pt x="568" y="3"/>
                      <a:pt x="556" y="1"/>
                      <a:pt x="54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5" name="Google Shape;815;p44">
                <a:extLst>
                  <a:ext uri="{FF2B5EF4-FFF2-40B4-BE49-F238E27FC236}">
                    <a16:creationId xmlns:a16="http://schemas.microsoft.com/office/drawing/2014/main" id="{30A8546D-1C9B-30E9-F72A-DFDB0843E891}"/>
                  </a:ext>
                </a:extLst>
              </p:cNvPr>
              <p:cNvSpPr/>
              <p:nvPr/>
            </p:nvSpPr>
            <p:spPr>
              <a:xfrm>
                <a:off x="5965275" y="3653600"/>
                <a:ext cx="280275" cy="32675"/>
              </a:xfrm>
              <a:custGeom>
                <a:avLst/>
                <a:gdLst/>
                <a:ahLst/>
                <a:cxnLst/>
                <a:rect l="l" t="t" r="r" b="b"/>
                <a:pathLst>
                  <a:path w="11211" h="1307" extrusionOk="0">
                    <a:moveTo>
                      <a:pt x="5032" y="0"/>
                    </a:moveTo>
                    <a:cubicBezTo>
                      <a:pt x="4927" y="0"/>
                      <a:pt x="4822" y="2"/>
                      <a:pt x="4716" y="6"/>
                    </a:cubicBezTo>
                    <a:cubicBezTo>
                      <a:pt x="4332" y="19"/>
                      <a:pt x="3957" y="82"/>
                      <a:pt x="3582" y="140"/>
                    </a:cubicBezTo>
                    <a:cubicBezTo>
                      <a:pt x="3216" y="198"/>
                      <a:pt x="2850" y="256"/>
                      <a:pt x="2484" y="332"/>
                    </a:cubicBezTo>
                    <a:cubicBezTo>
                      <a:pt x="2069" y="421"/>
                      <a:pt x="1658" y="524"/>
                      <a:pt x="1252" y="649"/>
                    </a:cubicBezTo>
                    <a:cubicBezTo>
                      <a:pt x="1051" y="711"/>
                      <a:pt x="855" y="783"/>
                      <a:pt x="663" y="858"/>
                    </a:cubicBezTo>
                    <a:cubicBezTo>
                      <a:pt x="565" y="894"/>
                      <a:pt x="467" y="934"/>
                      <a:pt x="373" y="979"/>
                    </a:cubicBezTo>
                    <a:cubicBezTo>
                      <a:pt x="270" y="1024"/>
                      <a:pt x="176" y="1091"/>
                      <a:pt x="69" y="1135"/>
                    </a:cubicBezTo>
                    <a:cubicBezTo>
                      <a:pt x="41" y="1147"/>
                      <a:pt x="1" y="1231"/>
                      <a:pt x="46" y="1231"/>
                    </a:cubicBezTo>
                    <a:cubicBezTo>
                      <a:pt x="50" y="1231"/>
                      <a:pt x="55" y="1230"/>
                      <a:pt x="60" y="1229"/>
                    </a:cubicBezTo>
                    <a:cubicBezTo>
                      <a:pt x="141" y="1202"/>
                      <a:pt x="217" y="1202"/>
                      <a:pt x="301" y="1184"/>
                    </a:cubicBezTo>
                    <a:cubicBezTo>
                      <a:pt x="382" y="1171"/>
                      <a:pt x="467" y="1153"/>
                      <a:pt x="551" y="1135"/>
                    </a:cubicBezTo>
                    <a:cubicBezTo>
                      <a:pt x="717" y="1099"/>
                      <a:pt x="891" y="1077"/>
                      <a:pt x="1060" y="1046"/>
                    </a:cubicBezTo>
                    <a:cubicBezTo>
                      <a:pt x="1391" y="992"/>
                      <a:pt x="1730" y="952"/>
                      <a:pt x="2065" y="921"/>
                    </a:cubicBezTo>
                    <a:cubicBezTo>
                      <a:pt x="2761" y="845"/>
                      <a:pt x="3466" y="774"/>
                      <a:pt x="4171" y="751"/>
                    </a:cubicBezTo>
                    <a:cubicBezTo>
                      <a:pt x="4287" y="747"/>
                      <a:pt x="4401" y="745"/>
                      <a:pt x="4516" y="745"/>
                    </a:cubicBezTo>
                    <a:cubicBezTo>
                      <a:pt x="5856" y="745"/>
                      <a:pt x="7168" y="1018"/>
                      <a:pt x="8492" y="1216"/>
                    </a:cubicBezTo>
                    <a:cubicBezTo>
                      <a:pt x="8689" y="1247"/>
                      <a:pt x="8889" y="1278"/>
                      <a:pt x="9090" y="1296"/>
                    </a:cubicBezTo>
                    <a:cubicBezTo>
                      <a:pt x="9170" y="1304"/>
                      <a:pt x="9249" y="1307"/>
                      <a:pt x="9328" y="1307"/>
                    </a:cubicBezTo>
                    <a:cubicBezTo>
                      <a:pt x="9480" y="1307"/>
                      <a:pt x="9631" y="1294"/>
                      <a:pt x="9778" y="1274"/>
                    </a:cubicBezTo>
                    <a:cubicBezTo>
                      <a:pt x="9889" y="1260"/>
                      <a:pt x="9996" y="1238"/>
                      <a:pt x="10108" y="1224"/>
                    </a:cubicBezTo>
                    <a:cubicBezTo>
                      <a:pt x="10215" y="1207"/>
                      <a:pt x="10322" y="1216"/>
                      <a:pt x="10429" y="1193"/>
                    </a:cubicBezTo>
                    <a:cubicBezTo>
                      <a:pt x="10644" y="1158"/>
                      <a:pt x="10858" y="1122"/>
                      <a:pt x="11077" y="1091"/>
                    </a:cubicBezTo>
                    <a:cubicBezTo>
                      <a:pt x="11126" y="1086"/>
                      <a:pt x="11211" y="961"/>
                      <a:pt x="11126" y="952"/>
                    </a:cubicBezTo>
                    <a:cubicBezTo>
                      <a:pt x="10956" y="939"/>
                      <a:pt x="10787" y="908"/>
                      <a:pt x="10621" y="863"/>
                    </a:cubicBezTo>
                    <a:cubicBezTo>
                      <a:pt x="10537" y="836"/>
                      <a:pt x="10452" y="827"/>
                      <a:pt x="10362" y="809"/>
                    </a:cubicBezTo>
                    <a:cubicBezTo>
                      <a:pt x="10291" y="791"/>
                      <a:pt x="10215" y="760"/>
                      <a:pt x="10144" y="733"/>
                    </a:cubicBezTo>
                    <a:cubicBezTo>
                      <a:pt x="9796" y="600"/>
                      <a:pt x="9443" y="546"/>
                      <a:pt x="9077" y="492"/>
                    </a:cubicBezTo>
                    <a:cubicBezTo>
                      <a:pt x="8354" y="390"/>
                      <a:pt x="7635" y="256"/>
                      <a:pt x="6912" y="153"/>
                    </a:cubicBezTo>
                    <a:cubicBezTo>
                      <a:pt x="6289" y="65"/>
                      <a:pt x="5662" y="0"/>
                      <a:pt x="503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6" name="Google Shape;816;p44">
                <a:extLst>
                  <a:ext uri="{FF2B5EF4-FFF2-40B4-BE49-F238E27FC236}">
                    <a16:creationId xmlns:a16="http://schemas.microsoft.com/office/drawing/2014/main" id="{8C7AD117-38A5-84F7-6674-5D32C46F286E}"/>
                  </a:ext>
                </a:extLst>
              </p:cNvPr>
              <p:cNvSpPr/>
              <p:nvPr/>
            </p:nvSpPr>
            <p:spPr>
              <a:xfrm>
                <a:off x="5944900" y="3671950"/>
                <a:ext cx="53200" cy="40800"/>
              </a:xfrm>
              <a:custGeom>
                <a:avLst/>
                <a:gdLst/>
                <a:ahLst/>
                <a:cxnLst/>
                <a:rect l="l" t="t" r="r" b="b"/>
                <a:pathLst>
                  <a:path w="2128" h="1632" extrusionOk="0">
                    <a:moveTo>
                      <a:pt x="2077" y="1"/>
                    </a:moveTo>
                    <a:cubicBezTo>
                      <a:pt x="2072" y="1"/>
                      <a:pt x="2065" y="2"/>
                      <a:pt x="2058" y="4"/>
                    </a:cubicBezTo>
                    <a:cubicBezTo>
                      <a:pt x="1625" y="111"/>
                      <a:pt x="1215" y="330"/>
                      <a:pt x="858" y="589"/>
                    </a:cubicBezTo>
                    <a:cubicBezTo>
                      <a:pt x="496" y="856"/>
                      <a:pt x="183" y="1178"/>
                      <a:pt x="9" y="1602"/>
                    </a:cubicBezTo>
                    <a:cubicBezTo>
                      <a:pt x="0" y="1623"/>
                      <a:pt x="10" y="1632"/>
                      <a:pt x="24" y="1632"/>
                    </a:cubicBezTo>
                    <a:cubicBezTo>
                      <a:pt x="37" y="1632"/>
                      <a:pt x="54" y="1624"/>
                      <a:pt x="63" y="1611"/>
                    </a:cubicBezTo>
                    <a:cubicBezTo>
                      <a:pt x="277" y="1254"/>
                      <a:pt x="594" y="955"/>
                      <a:pt x="938" y="723"/>
                    </a:cubicBezTo>
                    <a:cubicBezTo>
                      <a:pt x="1286" y="486"/>
                      <a:pt x="1674" y="312"/>
                      <a:pt x="2045" y="111"/>
                    </a:cubicBezTo>
                    <a:cubicBezTo>
                      <a:pt x="2073" y="95"/>
                      <a:pt x="2128" y="1"/>
                      <a:pt x="207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7" name="Google Shape;817;p44">
                <a:extLst>
                  <a:ext uri="{FF2B5EF4-FFF2-40B4-BE49-F238E27FC236}">
                    <a16:creationId xmlns:a16="http://schemas.microsoft.com/office/drawing/2014/main" id="{622D6606-FF9F-70F8-D7E3-C028064F45AA}"/>
                  </a:ext>
                </a:extLst>
              </p:cNvPr>
              <p:cNvSpPr/>
              <p:nvPr/>
            </p:nvSpPr>
            <p:spPr>
              <a:xfrm>
                <a:off x="5960150" y="3668575"/>
                <a:ext cx="70150" cy="42350"/>
              </a:xfrm>
              <a:custGeom>
                <a:avLst/>
                <a:gdLst/>
                <a:ahLst/>
                <a:cxnLst/>
                <a:rect l="l" t="t" r="r" b="b"/>
                <a:pathLst>
                  <a:path w="2806" h="1694" extrusionOk="0">
                    <a:moveTo>
                      <a:pt x="2761" y="1"/>
                    </a:moveTo>
                    <a:cubicBezTo>
                      <a:pt x="2524" y="18"/>
                      <a:pt x="2274" y="99"/>
                      <a:pt x="2055" y="192"/>
                    </a:cubicBezTo>
                    <a:cubicBezTo>
                      <a:pt x="1796" y="304"/>
                      <a:pt x="1546" y="438"/>
                      <a:pt x="1310" y="585"/>
                    </a:cubicBezTo>
                    <a:cubicBezTo>
                      <a:pt x="832" y="880"/>
                      <a:pt x="399" y="1224"/>
                      <a:pt x="29" y="1639"/>
                    </a:cubicBezTo>
                    <a:cubicBezTo>
                      <a:pt x="0" y="1667"/>
                      <a:pt x="10" y="1694"/>
                      <a:pt x="32" y="1694"/>
                    </a:cubicBezTo>
                    <a:cubicBezTo>
                      <a:pt x="42" y="1694"/>
                      <a:pt x="53" y="1689"/>
                      <a:pt x="64" y="1679"/>
                    </a:cubicBezTo>
                    <a:cubicBezTo>
                      <a:pt x="453" y="1331"/>
                      <a:pt x="886" y="1018"/>
                      <a:pt x="1337" y="750"/>
                    </a:cubicBezTo>
                    <a:cubicBezTo>
                      <a:pt x="1560" y="617"/>
                      <a:pt x="1792" y="492"/>
                      <a:pt x="2029" y="384"/>
                    </a:cubicBezTo>
                    <a:cubicBezTo>
                      <a:pt x="2265" y="273"/>
                      <a:pt x="2506" y="175"/>
                      <a:pt x="2743" y="72"/>
                    </a:cubicBezTo>
                    <a:cubicBezTo>
                      <a:pt x="2761" y="63"/>
                      <a:pt x="2805" y="1"/>
                      <a:pt x="276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8" name="Google Shape;818;p44">
                <a:extLst>
                  <a:ext uri="{FF2B5EF4-FFF2-40B4-BE49-F238E27FC236}">
                    <a16:creationId xmlns:a16="http://schemas.microsoft.com/office/drawing/2014/main" id="{570072EB-3511-7810-5B59-43FC23987296}"/>
                  </a:ext>
                </a:extLst>
              </p:cNvPr>
              <p:cNvSpPr/>
              <p:nvPr/>
            </p:nvSpPr>
            <p:spPr>
              <a:xfrm>
                <a:off x="5987125" y="3666675"/>
                <a:ext cx="74100" cy="48025"/>
              </a:xfrm>
              <a:custGeom>
                <a:avLst/>
                <a:gdLst/>
                <a:ahLst/>
                <a:cxnLst/>
                <a:rect l="l" t="t" r="r" b="b"/>
                <a:pathLst>
                  <a:path w="2964" h="1921" extrusionOk="0">
                    <a:moveTo>
                      <a:pt x="2922" y="0"/>
                    </a:moveTo>
                    <a:cubicBezTo>
                      <a:pt x="2921" y="0"/>
                      <a:pt x="2920" y="1"/>
                      <a:pt x="2918" y="1"/>
                    </a:cubicBezTo>
                    <a:cubicBezTo>
                      <a:pt x="2824" y="1"/>
                      <a:pt x="2722" y="23"/>
                      <a:pt x="2632" y="45"/>
                    </a:cubicBezTo>
                    <a:cubicBezTo>
                      <a:pt x="2525" y="72"/>
                      <a:pt x="2418" y="99"/>
                      <a:pt x="2311" y="135"/>
                    </a:cubicBezTo>
                    <a:cubicBezTo>
                      <a:pt x="2079" y="210"/>
                      <a:pt x="1856" y="322"/>
                      <a:pt x="1641" y="434"/>
                    </a:cubicBezTo>
                    <a:cubicBezTo>
                      <a:pt x="1208" y="657"/>
                      <a:pt x="775" y="925"/>
                      <a:pt x="441" y="1286"/>
                    </a:cubicBezTo>
                    <a:cubicBezTo>
                      <a:pt x="271" y="1469"/>
                      <a:pt x="133" y="1666"/>
                      <a:pt x="12" y="1889"/>
                    </a:cubicBezTo>
                    <a:cubicBezTo>
                      <a:pt x="1" y="1911"/>
                      <a:pt x="11" y="1920"/>
                      <a:pt x="26" y="1920"/>
                    </a:cubicBezTo>
                    <a:cubicBezTo>
                      <a:pt x="41" y="1920"/>
                      <a:pt x="61" y="1911"/>
                      <a:pt x="70" y="1898"/>
                    </a:cubicBezTo>
                    <a:cubicBezTo>
                      <a:pt x="222" y="1666"/>
                      <a:pt x="432" y="1474"/>
                      <a:pt x="642" y="1295"/>
                    </a:cubicBezTo>
                    <a:cubicBezTo>
                      <a:pt x="856" y="1117"/>
                      <a:pt x="1092" y="960"/>
                      <a:pt x="1333" y="818"/>
                    </a:cubicBezTo>
                    <a:cubicBezTo>
                      <a:pt x="1588" y="675"/>
                      <a:pt x="1851" y="550"/>
                      <a:pt x="2119" y="434"/>
                    </a:cubicBezTo>
                    <a:cubicBezTo>
                      <a:pt x="2253" y="380"/>
                      <a:pt x="2387" y="322"/>
                      <a:pt x="2516" y="255"/>
                    </a:cubicBezTo>
                    <a:cubicBezTo>
                      <a:pt x="2641" y="193"/>
                      <a:pt x="2775" y="144"/>
                      <a:pt x="2896" y="72"/>
                    </a:cubicBezTo>
                    <a:cubicBezTo>
                      <a:pt x="2913" y="63"/>
                      <a:pt x="2964" y="0"/>
                      <a:pt x="292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9" name="Google Shape;819;p44">
                <a:extLst>
                  <a:ext uri="{FF2B5EF4-FFF2-40B4-BE49-F238E27FC236}">
                    <a16:creationId xmlns:a16="http://schemas.microsoft.com/office/drawing/2014/main" id="{31E85605-C274-C372-A437-AEFA2821490C}"/>
                  </a:ext>
                </a:extLst>
              </p:cNvPr>
              <p:cNvSpPr/>
              <p:nvPr/>
            </p:nvSpPr>
            <p:spPr>
              <a:xfrm>
                <a:off x="6010325" y="3668575"/>
                <a:ext cx="77775" cy="38550"/>
              </a:xfrm>
              <a:custGeom>
                <a:avLst/>
                <a:gdLst/>
                <a:ahLst/>
                <a:cxnLst/>
                <a:rect l="l" t="t" r="r" b="b"/>
                <a:pathLst>
                  <a:path w="3111" h="1542" extrusionOk="0">
                    <a:moveTo>
                      <a:pt x="3066" y="1"/>
                    </a:moveTo>
                    <a:cubicBezTo>
                      <a:pt x="2945" y="5"/>
                      <a:pt x="2816" y="32"/>
                      <a:pt x="2695" y="50"/>
                    </a:cubicBezTo>
                    <a:cubicBezTo>
                      <a:pt x="2557" y="68"/>
                      <a:pt x="2418" y="117"/>
                      <a:pt x="2285" y="161"/>
                    </a:cubicBezTo>
                    <a:cubicBezTo>
                      <a:pt x="2003" y="255"/>
                      <a:pt x="1727" y="376"/>
                      <a:pt x="1459" y="505"/>
                    </a:cubicBezTo>
                    <a:cubicBezTo>
                      <a:pt x="937" y="759"/>
                      <a:pt x="441" y="1081"/>
                      <a:pt x="22" y="1487"/>
                    </a:cubicBezTo>
                    <a:cubicBezTo>
                      <a:pt x="1" y="1508"/>
                      <a:pt x="7" y="1542"/>
                      <a:pt x="29" y="1542"/>
                    </a:cubicBezTo>
                    <a:cubicBezTo>
                      <a:pt x="36" y="1542"/>
                      <a:pt x="44" y="1539"/>
                      <a:pt x="53" y="1532"/>
                    </a:cubicBezTo>
                    <a:cubicBezTo>
                      <a:pt x="477" y="1179"/>
                      <a:pt x="972" y="911"/>
                      <a:pt x="1472" y="683"/>
                    </a:cubicBezTo>
                    <a:cubicBezTo>
                      <a:pt x="1731" y="567"/>
                      <a:pt x="1994" y="469"/>
                      <a:pt x="2258" y="371"/>
                    </a:cubicBezTo>
                    <a:cubicBezTo>
                      <a:pt x="2521" y="277"/>
                      <a:pt x="2789" y="184"/>
                      <a:pt x="3048" y="72"/>
                    </a:cubicBezTo>
                    <a:cubicBezTo>
                      <a:pt x="3066" y="63"/>
                      <a:pt x="3110" y="1"/>
                      <a:pt x="306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0" name="Google Shape;820;p44">
                <a:extLst>
                  <a:ext uri="{FF2B5EF4-FFF2-40B4-BE49-F238E27FC236}">
                    <a16:creationId xmlns:a16="http://schemas.microsoft.com/office/drawing/2014/main" id="{70C1EC17-73A3-CAC8-B458-B3BC30A22062}"/>
                  </a:ext>
                </a:extLst>
              </p:cNvPr>
              <p:cNvSpPr/>
              <p:nvPr/>
            </p:nvSpPr>
            <p:spPr>
              <a:xfrm>
                <a:off x="6027975" y="3670450"/>
                <a:ext cx="85225" cy="34525"/>
              </a:xfrm>
              <a:custGeom>
                <a:avLst/>
                <a:gdLst/>
                <a:ahLst/>
                <a:cxnLst/>
                <a:rect l="l" t="t" r="r" b="b"/>
                <a:pathLst>
                  <a:path w="3409" h="1381" extrusionOk="0">
                    <a:moveTo>
                      <a:pt x="3306" y="0"/>
                    </a:moveTo>
                    <a:cubicBezTo>
                      <a:pt x="3039" y="0"/>
                      <a:pt x="2770" y="83"/>
                      <a:pt x="2520" y="158"/>
                    </a:cubicBezTo>
                    <a:cubicBezTo>
                      <a:pt x="2221" y="242"/>
                      <a:pt x="1931" y="350"/>
                      <a:pt x="1646" y="466"/>
                    </a:cubicBezTo>
                    <a:cubicBezTo>
                      <a:pt x="1070" y="698"/>
                      <a:pt x="539" y="992"/>
                      <a:pt x="25" y="1332"/>
                    </a:cubicBezTo>
                    <a:cubicBezTo>
                      <a:pt x="6" y="1343"/>
                      <a:pt x="0" y="1380"/>
                      <a:pt x="18" y="1380"/>
                    </a:cubicBezTo>
                    <a:cubicBezTo>
                      <a:pt x="21" y="1380"/>
                      <a:pt x="25" y="1379"/>
                      <a:pt x="30" y="1376"/>
                    </a:cubicBezTo>
                    <a:cubicBezTo>
                      <a:pt x="539" y="1086"/>
                      <a:pt x="1083" y="845"/>
                      <a:pt x="1632" y="631"/>
                    </a:cubicBezTo>
                    <a:cubicBezTo>
                      <a:pt x="1904" y="524"/>
                      <a:pt x="2186" y="434"/>
                      <a:pt x="2471" y="350"/>
                    </a:cubicBezTo>
                    <a:cubicBezTo>
                      <a:pt x="2761" y="265"/>
                      <a:pt x="3065" y="193"/>
                      <a:pt x="3346" y="77"/>
                    </a:cubicBezTo>
                    <a:cubicBezTo>
                      <a:pt x="3364" y="68"/>
                      <a:pt x="3409" y="6"/>
                      <a:pt x="3364" y="1"/>
                    </a:cubicBezTo>
                    <a:cubicBezTo>
                      <a:pt x="3345" y="1"/>
                      <a:pt x="3325" y="0"/>
                      <a:pt x="330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1" name="Google Shape;821;p44">
                <a:extLst>
                  <a:ext uri="{FF2B5EF4-FFF2-40B4-BE49-F238E27FC236}">
                    <a16:creationId xmlns:a16="http://schemas.microsoft.com/office/drawing/2014/main" id="{4427C571-6B9D-C282-472E-F07C6702B5DA}"/>
                  </a:ext>
                </a:extLst>
              </p:cNvPr>
              <p:cNvSpPr/>
              <p:nvPr/>
            </p:nvSpPr>
            <p:spPr>
              <a:xfrm>
                <a:off x="6064375" y="3673750"/>
                <a:ext cx="75725" cy="23550"/>
              </a:xfrm>
              <a:custGeom>
                <a:avLst/>
                <a:gdLst/>
                <a:ahLst/>
                <a:cxnLst/>
                <a:rect l="l" t="t" r="r" b="b"/>
                <a:pathLst>
                  <a:path w="3029" h="942" extrusionOk="0">
                    <a:moveTo>
                      <a:pt x="2697" y="1"/>
                    </a:moveTo>
                    <a:cubicBezTo>
                      <a:pt x="2671" y="1"/>
                      <a:pt x="2644" y="1"/>
                      <a:pt x="2618" y="3"/>
                    </a:cubicBezTo>
                    <a:cubicBezTo>
                      <a:pt x="2493" y="12"/>
                      <a:pt x="2363" y="35"/>
                      <a:pt x="2238" y="57"/>
                    </a:cubicBezTo>
                    <a:cubicBezTo>
                      <a:pt x="1975" y="106"/>
                      <a:pt x="1712" y="173"/>
                      <a:pt x="1453" y="253"/>
                    </a:cubicBezTo>
                    <a:cubicBezTo>
                      <a:pt x="953" y="410"/>
                      <a:pt x="480" y="619"/>
                      <a:pt x="29" y="892"/>
                    </a:cubicBezTo>
                    <a:cubicBezTo>
                      <a:pt x="10" y="903"/>
                      <a:pt x="1" y="942"/>
                      <a:pt x="21" y="942"/>
                    </a:cubicBezTo>
                    <a:cubicBezTo>
                      <a:pt x="26" y="942"/>
                      <a:pt x="31" y="940"/>
                      <a:pt x="38" y="936"/>
                    </a:cubicBezTo>
                    <a:cubicBezTo>
                      <a:pt x="484" y="722"/>
                      <a:pt x="957" y="557"/>
                      <a:pt x="1435" y="432"/>
                    </a:cubicBezTo>
                    <a:cubicBezTo>
                      <a:pt x="1680" y="369"/>
                      <a:pt x="1926" y="316"/>
                      <a:pt x="2171" y="271"/>
                    </a:cubicBezTo>
                    <a:cubicBezTo>
                      <a:pt x="2301" y="249"/>
                      <a:pt x="2430" y="231"/>
                      <a:pt x="2560" y="204"/>
                    </a:cubicBezTo>
                    <a:cubicBezTo>
                      <a:pt x="2694" y="177"/>
                      <a:pt x="2823" y="137"/>
                      <a:pt x="2957" y="97"/>
                    </a:cubicBezTo>
                    <a:cubicBezTo>
                      <a:pt x="2979" y="93"/>
                      <a:pt x="3028" y="35"/>
                      <a:pt x="2984" y="30"/>
                    </a:cubicBezTo>
                    <a:cubicBezTo>
                      <a:pt x="2886" y="13"/>
                      <a:pt x="2793" y="1"/>
                      <a:pt x="269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2" name="Google Shape;822;p44">
                <a:extLst>
                  <a:ext uri="{FF2B5EF4-FFF2-40B4-BE49-F238E27FC236}">
                    <a16:creationId xmlns:a16="http://schemas.microsoft.com/office/drawing/2014/main" id="{17F4D11F-098D-3D2C-12F0-ED737A894F9C}"/>
                  </a:ext>
                </a:extLst>
              </p:cNvPr>
              <p:cNvSpPr/>
              <p:nvPr/>
            </p:nvSpPr>
            <p:spPr>
              <a:xfrm>
                <a:off x="6091375" y="3670250"/>
                <a:ext cx="89575" cy="19250"/>
              </a:xfrm>
              <a:custGeom>
                <a:avLst/>
                <a:gdLst/>
                <a:ahLst/>
                <a:cxnLst/>
                <a:rect l="l" t="t" r="r" b="b"/>
                <a:pathLst>
                  <a:path w="3583" h="770" extrusionOk="0">
                    <a:moveTo>
                      <a:pt x="3529" y="1"/>
                    </a:moveTo>
                    <a:cubicBezTo>
                      <a:pt x="3247" y="9"/>
                      <a:pt x="2971" y="54"/>
                      <a:pt x="2694" y="72"/>
                    </a:cubicBezTo>
                    <a:cubicBezTo>
                      <a:pt x="2377" y="94"/>
                      <a:pt x="2069" y="139"/>
                      <a:pt x="1761" y="184"/>
                    </a:cubicBezTo>
                    <a:cubicBezTo>
                      <a:pt x="1167" y="273"/>
                      <a:pt x="547" y="411"/>
                      <a:pt x="29" y="724"/>
                    </a:cubicBezTo>
                    <a:cubicBezTo>
                      <a:pt x="17" y="732"/>
                      <a:pt x="1" y="769"/>
                      <a:pt x="22" y="769"/>
                    </a:cubicBezTo>
                    <a:cubicBezTo>
                      <a:pt x="24" y="769"/>
                      <a:pt x="26" y="769"/>
                      <a:pt x="29" y="768"/>
                    </a:cubicBezTo>
                    <a:cubicBezTo>
                      <a:pt x="587" y="599"/>
                      <a:pt x="1154" y="514"/>
                      <a:pt x="1725" y="433"/>
                    </a:cubicBezTo>
                    <a:cubicBezTo>
                      <a:pt x="2029" y="393"/>
                      <a:pt x="2332" y="358"/>
                      <a:pt x="2636" y="304"/>
                    </a:cubicBezTo>
                    <a:cubicBezTo>
                      <a:pt x="2930" y="250"/>
                      <a:pt x="3225" y="197"/>
                      <a:pt x="3506" y="90"/>
                    </a:cubicBezTo>
                    <a:cubicBezTo>
                      <a:pt x="3533" y="81"/>
                      <a:pt x="3582" y="1"/>
                      <a:pt x="352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3" name="Google Shape;823;p44">
                <a:extLst>
                  <a:ext uri="{FF2B5EF4-FFF2-40B4-BE49-F238E27FC236}">
                    <a16:creationId xmlns:a16="http://schemas.microsoft.com/office/drawing/2014/main" id="{659C0671-536A-BA39-1849-130E2A84A957}"/>
                  </a:ext>
                </a:extLst>
              </p:cNvPr>
              <p:cNvSpPr/>
              <p:nvPr/>
            </p:nvSpPr>
            <p:spPr>
              <a:xfrm>
                <a:off x="5957850" y="3663925"/>
                <a:ext cx="53575" cy="6575"/>
              </a:xfrm>
              <a:custGeom>
                <a:avLst/>
                <a:gdLst/>
                <a:ahLst/>
                <a:cxnLst/>
                <a:rect l="l" t="t" r="r" b="b"/>
                <a:pathLst>
                  <a:path w="2143" h="263" extrusionOk="0">
                    <a:moveTo>
                      <a:pt x="1616" y="1"/>
                    </a:moveTo>
                    <a:cubicBezTo>
                      <a:pt x="1098" y="1"/>
                      <a:pt x="574" y="98"/>
                      <a:pt x="67" y="191"/>
                    </a:cubicBezTo>
                    <a:cubicBezTo>
                      <a:pt x="45" y="195"/>
                      <a:pt x="0" y="262"/>
                      <a:pt x="45" y="262"/>
                    </a:cubicBezTo>
                    <a:cubicBezTo>
                      <a:pt x="710" y="236"/>
                      <a:pt x="1380" y="195"/>
                      <a:pt x="2045" y="115"/>
                    </a:cubicBezTo>
                    <a:cubicBezTo>
                      <a:pt x="2076" y="111"/>
                      <a:pt x="2143" y="35"/>
                      <a:pt x="2085" y="30"/>
                    </a:cubicBezTo>
                    <a:cubicBezTo>
                      <a:pt x="1929" y="10"/>
                      <a:pt x="1773" y="1"/>
                      <a:pt x="161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4" name="Google Shape;824;p44">
                <a:extLst>
                  <a:ext uri="{FF2B5EF4-FFF2-40B4-BE49-F238E27FC236}">
                    <a16:creationId xmlns:a16="http://schemas.microsoft.com/office/drawing/2014/main" id="{9877EF17-8462-844A-C2FE-29FCD411E0D2}"/>
                  </a:ext>
                </a:extLst>
              </p:cNvPr>
              <p:cNvSpPr/>
              <p:nvPr/>
            </p:nvSpPr>
            <p:spPr>
              <a:xfrm>
                <a:off x="6002025" y="3646675"/>
                <a:ext cx="60000" cy="16700"/>
              </a:xfrm>
              <a:custGeom>
                <a:avLst/>
                <a:gdLst/>
                <a:ahLst/>
                <a:cxnLst/>
                <a:rect l="l" t="t" r="r" b="b"/>
                <a:pathLst>
                  <a:path w="2400" h="668" extrusionOk="0">
                    <a:moveTo>
                      <a:pt x="698" y="0"/>
                    </a:moveTo>
                    <a:cubicBezTo>
                      <a:pt x="491" y="0"/>
                      <a:pt x="287" y="41"/>
                      <a:pt x="117" y="153"/>
                    </a:cubicBezTo>
                    <a:cubicBezTo>
                      <a:pt x="81" y="176"/>
                      <a:pt x="1" y="287"/>
                      <a:pt x="77" y="314"/>
                    </a:cubicBezTo>
                    <a:cubicBezTo>
                      <a:pt x="197" y="363"/>
                      <a:pt x="318" y="403"/>
                      <a:pt x="420" y="484"/>
                    </a:cubicBezTo>
                    <a:cubicBezTo>
                      <a:pt x="424" y="486"/>
                      <a:pt x="429" y="488"/>
                      <a:pt x="434" y="488"/>
                    </a:cubicBezTo>
                    <a:cubicBezTo>
                      <a:pt x="463" y="488"/>
                      <a:pt x="502" y="449"/>
                      <a:pt x="483" y="426"/>
                    </a:cubicBezTo>
                    <a:cubicBezTo>
                      <a:pt x="444" y="380"/>
                      <a:pt x="397" y="342"/>
                      <a:pt x="353" y="302"/>
                    </a:cubicBezTo>
                    <a:lnTo>
                      <a:pt x="353" y="302"/>
                    </a:lnTo>
                    <a:cubicBezTo>
                      <a:pt x="396" y="300"/>
                      <a:pt x="439" y="298"/>
                      <a:pt x="483" y="298"/>
                    </a:cubicBezTo>
                    <a:cubicBezTo>
                      <a:pt x="514" y="298"/>
                      <a:pt x="545" y="299"/>
                      <a:pt x="577" y="301"/>
                    </a:cubicBezTo>
                    <a:cubicBezTo>
                      <a:pt x="764" y="310"/>
                      <a:pt x="952" y="345"/>
                      <a:pt x="1135" y="390"/>
                    </a:cubicBezTo>
                    <a:cubicBezTo>
                      <a:pt x="1322" y="435"/>
                      <a:pt x="1514" y="475"/>
                      <a:pt x="1702" y="528"/>
                    </a:cubicBezTo>
                    <a:cubicBezTo>
                      <a:pt x="1889" y="577"/>
                      <a:pt x="2072" y="627"/>
                      <a:pt x="2259" y="667"/>
                    </a:cubicBezTo>
                    <a:cubicBezTo>
                      <a:pt x="2262" y="667"/>
                      <a:pt x="2264" y="667"/>
                      <a:pt x="2267" y="667"/>
                    </a:cubicBezTo>
                    <a:cubicBezTo>
                      <a:pt x="2317" y="667"/>
                      <a:pt x="2400" y="585"/>
                      <a:pt x="2344" y="551"/>
                    </a:cubicBezTo>
                    <a:cubicBezTo>
                      <a:pt x="2010" y="350"/>
                      <a:pt x="1644" y="176"/>
                      <a:pt x="1269" y="82"/>
                    </a:cubicBezTo>
                    <a:cubicBezTo>
                      <a:pt x="1093" y="37"/>
                      <a:pt x="894" y="0"/>
                      <a:pt x="69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5" name="Google Shape;825;p44">
                <a:extLst>
                  <a:ext uri="{FF2B5EF4-FFF2-40B4-BE49-F238E27FC236}">
                    <a16:creationId xmlns:a16="http://schemas.microsoft.com/office/drawing/2014/main" id="{86800F34-C91D-F457-ECBA-BBAD5731C630}"/>
                  </a:ext>
                </a:extLst>
              </p:cNvPr>
              <p:cNvSpPr/>
              <p:nvPr/>
            </p:nvSpPr>
            <p:spPr>
              <a:xfrm>
                <a:off x="6037075" y="3642325"/>
                <a:ext cx="62925" cy="18800"/>
              </a:xfrm>
              <a:custGeom>
                <a:avLst/>
                <a:gdLst/>
                <a:ahLst/>
                <a:cxnLst/>
                <a:rect l="l" t="t" r="r" b="b"/>
                <a:pathLst>
                  <a:path w="2517" h="752" extrusionOk="0">
                    <a:moveTo>
                      <a:pt x="565" y="0"/>
                    </a:moveTo>
                    <a:cubicBezTo>
                      <a:pt x="424" y="0"/>
                      <a:pt x="285" y="18"/>
                      <a:pt x="152" y="60"/>
                    </a:cubicBezTo>
                    <a:cubicBezTo>
                      <a:pt x="90" y="82"/>
                      <a:pt x="0" y="162"/>
                      <a:pt x="27" y="238"/>
                    </a:cubicBezTo>
                    <a:cubicBezTo>
                      <a:pt x="63" y="350"/>
                      <a:pt x="148" y="377"/>
                      <a:pt x="233" y="448"/>
                    </a:cubicBezTo>
                    <a:cubicBezTo>
                      <a:pt x="239" y="453"/>
                      <a:pt x="248" y="456"/>
                      <a:pt x="256" y="456"/>
                    </a:cubicBezTo>
                    <a:cubicBezTo>
                      <a:pt x="304" y="456"/>
                      <a:pt x="369" y="383"/>
                      <a:pt x="335" y="345"/>
                    </a:cubicBezTo>
                    <a:cubicBezTo>
                      <a:pt x="302" y="312"/>
                      <a:pt x="273" y="290"/>
                      <a:pt x="253" y="264"/>
                    </a:cubicBezTo>
                    <a:lnTo>
                      <a:pt x="253" y="264"/>
                    </a:lnTo>
                    <a:cubicBezTo>
                      <a:pt x="263" y="264"/>
                      <a:pt x="272" y="264"/>
                      <a:pt x="281" y="264"/>
                    </a:cubicBezTo>
                    <a:cubicBezTo>
                      <a:pt x="398" y="264"/>
                      <a:pt x="515" y="270"/>
                      <a:pt x="634" y="287"/>
                    </a:cubicBezTo>
                    <a:cubicBezTo>
                      <a:pt x="835" y="314"/>
                      <a:pt x="1032" y="372"/>
                      <a:pt x="1224" y="430"/>
                    </a:cubicBezTo>
                    <a:cubicBezTo>
                      <a:pt x="1420" y="493"/>
                      <a:pt x="1621" y="546"/>
                      <a:pt x="1817" y="604"/>
                    </a:cubicBezTo>
                    <a:cubicBezTo>
                      <a:pt x="2009" y="667"/>
                      <a:pt x="2214" y="729"/>
                      <a:pt x="2415" y="751"/>
                    </a:cubicBezTo>
                    <a:cubicBezTo>
                      <a:pt x="2417" y="752"/>
                      <a:pt x="2418" y="752"/>
                      <a:pt x="2419" y="752"/>
                    </a:cubicBezTo>
                    <a:cubicBezTo>
                      <a:pt x="2459" y="752"/>
                      <a:pt x="2517" y="684"/>
                      <a:pt x="2473" y="658"/>
                    </a:cubicBezTo>
                    <a:cubicBezTo>
                      <a:pt x="2295" y="564"/>
                      <a:pt x="2107" y="488"/>
                      <a:pt x="1924" y="399"/>
                    </a:cubicBezTo>
                    <a:cubicBezTo>
                      <a:pt x="1732" y="310"/>
                      <a:pt x="1549" y="216"/>
                      <a:pt x="1348" y="149"/>
                    </a:cubicBezTo>
                    <a:cubicBezTo>
                      <a:pt x="1106" y="64"/>
                      <a:pt x="832" y="0"/>
                      <a:pt x="565"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6" name="Google Shape;826;p44">
                <a:extLst>
                  <a:ext uri="{FF2B5EF4-FFF2-40B4-BE49-F238E27FC236}">
                    <a16:creationId xmlns:a16="http://schemas.microsoft.com/office/drawing/2014/main" id="{9D3A4575-717D-1603-0009-66F025489074}"/>
                  </a:ext>
                </a:extLst>
              </p:cNvPr>
              <p:cNvSpPr/>
              <p:nvPr/>
            </p:nvSpPr>
            <p:spPr>
              <a:xfrm>
                <a:off x="6075450" y="3642900"/>
                <a:ext cx="61575" cy="24150"/>
              </a:xfrm>
              <a:custGeom>
                <a:avLst/>
                <a:gdLst/>
                <a:ahLst/>
                <a:cxnLst/>
                <a:rect l="l" t="t" r="r" b="b"/>
                <a:pathLst>
                  <a:path w="2463" h="966" extrusionOk="0">
                    <a:moveTo>
                      <a:pt x="278" y="1"/>
                    </a:moveTo>
                    <a:cubicBezTo>
                      <a:pt x="188" y="1"/>
                      <a:pt x="1" y="166"/>
                      <a:pt x="90" y="260"/>
                    </a:cubicBezTo>
                    <a:cubicBezTo>
                      <a:pt x="220" y="389"/>
                      <a:pt x="380" y="456"/>
                      <a:pt x="541" y="528"/>
                    </a:cubicBezTo>
                    <a:cubicBezTo>
                      <a:pt x="547" y="530"/>
                      <a:pt x="553" y="531"/>
                      <a:pt x="560" y="531"/>
                    </a:cubicBezTo>
                    <a:cubicBezTo>
                      <a:pt x="603" y="531"/>
                      <a:pt x="655" y="486"/>
                      <a:pt x="672" y="443"/>
                    </a:cubicBezTo>
                    <a:lnTo>
                      <a:pt x="672" y="443"/>
                    </a:lnTo>
                    <a:cubicBezTo>
                      <a:pt x="854" y="495"/>
                      <a:pt x="1032" y="556"/>
                      <a:pt x="1215" y="617"/>
                    </a:cubicBezTo>
                    <a:cubicBezTo>
                      <a:pt x="1581" y="742"/>
                      <a:pt x="1956" y="867"/>
                      <a:pt x="2331" y="965"/>
                    </a:cubicBezTo>
                    <a:cubicBezTo>
                      <a:pt x="2333" y="966"/>
                      <a:pt x="2336" y="966"/>
                      <a:pt x="2338" y="966"/>
                    </a:cubicBezTo>
                    <a:cubicBezTo>
                      <a:pt x="2381" y="966"/>
                      <a:pt x="2462" y="896"/>
                      <a:pt x="2416" y="867"/>
                    </a:cubicBezTo>
                    <a:cubicBezTo>
                      <a:pt x="2103" y="657"/>
                      <a:pt x="1773" y="465"/>
                      <a:pt x="1425" y="322"/>
                    </a:cubicBezTo>
                    <a:cubicBezTo>
                      <a:pt x="1246" y="246"/>
                      <a:pt x="1063" y="184"/>
                      <a:pt x="880" y="126"/>
                    </a:cubicBezTo>
                    <a:cubicBezTo>
                      <a:pt x="787" y="99"/>
                      <a:pt x="688" y="77"/>
                      <a:pt x="590" y="54"/>
                    </a:cubicBezTo>
                    <a:cubicBezTo>
                      <a:pt x="488" y="32"/>
                      <a:pt x="385" y="5"/>
                      <a:pt x="27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7" name="Google Shape;827;p44">
                <a:extLst>
                  <a:ext uri="{FF2B5EF4-FFF2-40B4-BE49-F238E27FC236}">
                    <a16:creationId xmlns:a16="http://schemas.microsoft.com/office/drawing/2014/main" id="{EE516D01-8D80-E6F7-981F-7990E4726B9A}"/>
                  </a:ext>
                </a:extLst>
              </p:cNvPr>
              <p:cNvSpPr/>
              <p:nvPr/>
            </p:nvSpPr>
            <p:spPr>
              <a:xfrm>
                <a:off x="6104250" y="3642500"/>
                <a:ext cx="57775" cy="22650"/>
              </a:xfrm>
              <a:custGeom>
                <a:avLst/>
                <a:gdLst/>
                <a:ahLst/>
                <a:cxnLst/>
                <a:rect l="l" t="t" r="r" b="b"/>
                <a:pathLst>
                  <a:path w="2311" h="906" extrusionOk="0">
                    <a:moveTo>
                      <a:pt x="534" y="1"/>
                    </a:moveTo>
                    <a:cubicBezTo>
                      <a:pt x="436" y="1"/>
                      <a:pt x="339" y="12"/>
                      <a:pt x="246" y="39"/>
                    </a:cubicBezTo>
                    <a:cubicBezTo>
                      <a:pt x="188" y="57"/>
                      <a:pt x="1" y="236"/>
                      <a:pt x="130" y="276"/>
                    </a:cubicBezTo>
                    <a:cubicBezTo>
                      <a:pt x="291" y="329"/>
                      <a:pt x="402" y="463"/>
                      <a:pt x="554" y="535"/>
                    </a:cubicBezTo>
                    <a:cubicBezTo>
                      <a:pt x="560" y="537"/>
                      <a:pt x="566" y="538"/>
                      <a:pt x="572" y="538"/>
                    </a:cubicBezTo>
                    <a:cubicBezTo>
                      <a:pt x="631" y="538"/>
                      <a:pt x="713" y="433"/>
                      <a:pt x="652" y="396"/>
                    </a:cubicBezTo>
                    <a:cubicBezTo>
                      <a:pt x="618" y="376"/>
                      <a:pt x="589" y="352"/>
                      <a:pt x="562" y="326"/>
                    </a:cubicBezTo>
                    <a:lnTo>
                      <a:pt x="562" y="326"/>
                    </a:lnTo>
                    <a:cubicBezTo>
                      <a:pt x="589" y="330"/>
                      <a:pt x="616" y="336"/>
                      <a:pt x="643" y="343"/>
                    </a:cubicBezTo>
                    <a:cubicBezTo>
                      <a:pt x="817" y="387"/>
                      <a:pt x="987" y="450"/>
                      <a:pt x="1152" y="521"/>
                    </a:cubicBezTo>
                    <a:cubicBezTo>
                      <a:pt x="1317" y="588"/>
                      <a:pt x="1483" y="669"/>
                      <a:pt x="1657" y="727"/>
                    </a:cubicBezTo>
                    <a:cubicBezTo>
                      <a:pt x="1835" y="780"/>
                      <a:pt x="1996" y="865"/>
                      <a:pt x="2179" y="905"/>
                    </a:cubicBezTo>
                    <a:cubicBezTo>
                      <a:pt x="2181" y="906"/>
                      <a:pt x="2184" y="906"/>
                      <a:pt x="2186" y="906"/>
                    </a:cubicBezTo>
                    <a:cubicBezTo>
                      <a:pt x="2229" y="906"/>
                      <a:pt x="2310" y="840"/>
                      <a:pt x="2268" y="803"/>
                    </a:cubicBezTo>
                    <a:cubicBezTo>
                      <a:pt x="2134" y="682"/>
                      <a:pt x="1978" y="597"/>
                      <a:pt x="1840" y="481"/>
                    </a:cubicBezTo>
                    <a:cubicBezTo>
                      <a:pt x="1697" y="365"/>
                      <a:pt x="1514" y="276"/>
                      <a:pt x="1340" y="200"/>
                    </a:cubicBezTo>
                    <a:cubicBezTo>
                      <a:pt x="1099" y="94"/>
                      <a:pt x="811" y="1"/>
                      <a:pt x="53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8" name="Google Shape;828;p44">
                <a:extLst>
                  <a:ext uri="{FF2B5EF4-FFF2-40B4-BE49-F238E27FC236}">
                    <a16:creationId xmlns:a16="http://schemas.microsoft.com/office/drawing/2014/main" id="{01E343C9-3AD9-62F5-2DBA-B981D39E8428}"/>
                  </a:ext>
                </a:extLst>
              </p:cNvPr>
              <p:cNvSpPr/>
              <p:nvPr/>
            </p:nvSpPr>
            <p:spPr>
              <a:xfrm>
                <a:off x="6141200" y="3637200"/>
                <a:ext cx="61625" cy="32100"/>
              </a:xfrm>
              <a:custGeom>
                <a:avLst/>
                <a:gdLst/>
                <a:ahLst/>
                <a:cxnLst/>
                <a:rect l="l" t="t" r="r" b="b"/>
                <a:pathLst>
                  <a:path w="2465" h="1284" extrusionOk="0">
                    <a:moveTo>
                      <a:pt x="351" y="0"/>
                    </a:moveTo>
                    <a:cubicBezTo>
                      <a:pt x="313" y="0"/>
                      <a:pt x="274" y="3"/>
                      <a:pt x="237" y="10"/>
                    </a:cubicBezTo>
                    <a:cubicBezTo>
                      <a:pt x="165" y="24"/>
                      <a:pt x="0" y="180"/>
                      <a:pt x="89" y="251"/>
                    </a:cubicBezTo>
                    <a:cubicBezTo>
                      <a:pt x="125" y="282"/>
                      <a:pt x="143" y="323"/>
                      <a:pt x="183" y="349"/>
                    </a:cubicBezTo>
                    <a:cubicBezTo>
                      <a:pt x="219" y="381"/>
                      <a:pt x="263" y="399"/>
                      <a:pt x="299" y="425"/>
                    </a:cubicBezTo>
                    <a:cubicBezTo>
                      <a:pt x="308" y="432"/>
                      <a:pt x="317" y="434"/>
                      <a:pt x="328" y="434"/>
                    </a:cubicBezTo>
                    <a:cubicBezTo>
                      <a:pt x="359" y="434"/>
                      <a:pt x="395" y="409"/>
                      <a:pt x="413" y="379"/>
                    </a:cubicBezTo>
                    <a:lnTo>
                      <a:pt x="413" y="379"/>
                    </a:lnTo>
                    <a:cubicBezTo>
                      <a:pt x="480" y="407"/>
                      <a:pt x="548" y="435"/>
                      <a:pt x="616" y="465"/>
                    </a:cubicBezTo>
                    <a:cubicBezTo>
                      <a:pt x="812" y="555"/>
                      <a:pt x="995" y="666"/>
                      <a:pt x="1183" y="769"/>
                    </a:cubicBezTo>
                    <a:cubicBezTo>
                      <a:pt x="1370" y="872"/>
                      <a:pt x="1562" y="974"/>
                      <a:pt x="1754" y="1064"/>
                    </a:cubicBezTo>
                    <a:cubicBezTo>
                      <a:pt x="1937" y="1148"/>
                      <a:pt x="2125" y="1229"/>
                      <a:pt x="2317" y="1282"/>
                    </a:cubicBezTo>
                    <a:cubicBezTo>
                      <a:pt x="2320" y="1283"/>
                      <a:pt x="2323" y="1284"/>
                      <a:pt x="2326" y="1284"/>
                    </a:cubicBezTo>
                    <a:cubicBezTo>
                      <a:pt x="2375" y="1284"/>
                      <a:pt x="2465" y="1199"/>
                      <a:pt x="2415" y="1162"/>
                    </a:cubicBezTo>
                    <a:cubicBezTo>
                      <a:pt x="2094" y="898"/>
                      <a:pt x="1777" y="631"/>
                      <a:pt x="1424" y="407"/>
                    </a:cubicBezTo>
                    <a:cubicBezTo>
                      <a:pt x="1236" y="291"/>
                      <a:pt x="1040" y="193"/>
                      <a:pt x="835" y="113"/>
                    </a:cubicBezTo>
                    <a:cubicBezTo>
                      <a:pt x="687" y="55"/>
                      <a:pt x="515" y="0"/>
                      <a:pt x="351"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9" name="Google Shape;829;p44">
                <a:extLst>
                  <a:ext uri="{FF2B5EF4-FFF2-40B4-BE49-F238E27FC236}">
                    <a16:creationId xmlns:a16="http://schemas.microsoft.com/office/drawing/2014/main" id="{F247E9D5-A624-AF28-AF17-27D728200C8B}"/>
                  </a:ext>
                </a:extLst>
              </p:cNvPr>
              <p:cNvSpPr/>
              <p:nvPr/>
            </p:nvSpPr>
            <p:spPr>
              <a:xfrm>
                <a:off x="6206275" y="3650050"/>
                <a:ext cx="444575" cy="190275"/>
              </a:xfrm>
              <a:custGeom>
                <a:avLst/>
                <a:gdLst/>
                <a:ahLst/>
                <a:cxnLst/>
                <a:rect l="l" t="t" r="r" b="b"/>
                <a:pathLst>
                  <a:path w="17783" h="7611" extrusionOk="0">
                    <a:moveTo>
                      <a:pt x="179" y="0"/>
                    </a:moveTo>
                    <a:cubicBezTo>
                      <a:pt x="116" y="0"/>
                      <a:pt x="1" y="139"/>
                      <a:pt x="84" y="170"/>
                    </a:cubicBezTo>
                    <a:cubicBezTo>
                      <a:pt x="379" y="273"/>
                      <a:pt x="678" y="353"/>
                      <a:pt x="972" y="465"/>
                    </a:cubicBezTo>
                    <a:cubicBezTo>
                      <a:pt x="1106" y="514"/>
                      <a:pt x="1240" y="572"/>
                      <a:pt x="1383" y="617"/>
                    </a:cubicBezTo>
                    <a:cubicBezTo>
                      <a:pt x="1530" y="661"/>
                      <a:pt x="1669" y="706"/>
                      <a:pt x="1812" y="764"/>
                    </a:cubicBezTo>
                    <a:cubicBezTo>
                      <a:pt x="1954" y="817"/>
                      <a:pt x="2106" y="840"/>
                      <a:pt x="2245" y="898"/>
                    </a:cubicBezTo>
                    <a:cubicBezTo>
                      <a:pt x="2387" y="956"/>
                      <a:pt x="2530" y="992"/>
                      <a:pt x="2678" y="1032"/>
                    </a:cubicBezTo>
                    <a:cubicBezTo>
                      <a:pt x="2816" y="1072"/>
                      <a:pt x="2954" y="1121"/>
                      <a:pt x="3093" y="1161"/>
                    </a:cubicBezTo>
                    <a:cubicBezTo>
                      <a:pt x="3240" y="1206"/>
                      <a:pt x="3387" y="1241"/>
                      <a:pt x="3535" y="1277"/>
                    </a:cubicBezTo>
                    <a:cubicBezTo>
                      <a:pt x="4709" y="1558"/>
                      <a:pt x="5887" y="1844"/>
                      <a:pt x="7039" y="2206"/>
                    </a:cubicBezTo>
                    <a:cubicBezTo>
                      <a:pt x="8230" y="2581"/>
                      <a:pt x="9386" y="3045"/>
                      <a:pt x="10520" y="3576"/>
                    </a:cubicBezTo>
                    <a:cubicBezTo>
                      <a:pt x="11685" y="4121"/>
                      <a:pt x="12823" y="4732"/>
                      <a:pt x="13939" y="5379"/>
                    </a:cubicBezTo>
                    <a:cubicBezTo>
                      <a:pt x="14493" y="5705"/>
                      <a:pt x="15042" y="6040"/>
                      <a:pt x="15600" y="6370"/>
                    </a:cubicBezTo>
                    <a:cubicBezTo>
                      <a:pt x="16153" y="6701"/>
                      <a:pt x="16711" y="7022"/>
                      <a:pt x="17265" y="7352"/>
                    </a:cubicBezTo>
                    <a:cubicBezTo>
                      <a:pt x="17403" y="7437"/>
                      <a:pt x="17542" y="7522"/>
                      <a:pt x="17680" y="7607"/>
                    </a:cubicBezTo>
                    <a:cubicBezTo>
                      <a:pt x="17684" y="7609"/>
                      <a:pt x="17689" y="7611"/>
                      <a:pt x="17694" y="7611"/>
                    </a:cubicBezTo>
                    <a:cubicBezTo>
                      <a:pt x="17731" y="7611"/>
                      <a:pt x="17783" y="7545"/>
                      <a:pt x="17751" y="7522"/>
                    </a:cubicBezTo>
                    <a:cubicBezTo>
                      <a:pt x="17238" y="7138"/>
                      <a:pt x="16738" y="6736"/>
                      <a:pt x="16220" y="6352"/>
                    </a:cubicBezTo>
                    <a:cubicBezTo>
                      <a:pt x="15707" y="5977"/>
                      <a:pt x="15185" y="5607"/>
                      <a:pt x="14658" y="5250"/>
                    </a:cubicBezTo>
                    <a:cubicBezTo>
                      <a:pt x="13587" y="4527"/>
                      <a:pt x="12498" y="3835"/>
                      <a:pt x="11359" y="3228"/>
                    </a:cubicBezTo>
                    <a:cubicBezTo>
                      <a:pt x="10252" y="2639"/>
                      <a:pt x="9114" y="2107"/>
                      <a:pt x="7936" y="1679"/>
                    </a:cubicBezTo>
                    <a:cubicBezTo>
                      <a:pt x="6802" y="1273"/>
                      <a:pt x="5650" y="942"/>
                      <a:pt x="4481" y="657"/>
                    </a:cubicBezTo>
                    <a:cubicBezTo>
                      <a:pt x="4182" y="585"/>
                      <a:pt x="3883" y="514"/>
                      <a:pt x="3575" y="460"/>
                    </a:cubicBezTo>
                    <a:cubicBezTo>
                      <a:pt x="3419" y="429"/>
                      <a:pt x="3249" y="411"/>
                      <a:pt x="3102" y="384"/>
                    </a:cubicBezTo>
                    <a:cubicBezTo>
                      <a:pt x="2936" y="358"/>
                      <a:pt x="2767" y="322"/>
                      <a:pt x="2597" y="309"/>
                    </a:cubicBezTo>
                    <a:cubicBezTo>
                      <a:pt x="2437" y="300"/>
                      <a:pt x="2280" y="255"/>
                      <a:pt x="2124" y="242"/>
                    </a:cubicBezTo>
                    <a:cubicBezTo>
                      <a:pt x="1963" y="228"/>
                      <a:pt x="1812" y="210"/>
                      <a:pt x="1655" y="188"/>
                    </a:cubicBezTo>
                    <a:cubicBezTo>
                      <a:pt x="1330" y="139"/>
                      <a:pt x="1004" y="126"/>
                      <a:pt x="678" y="72"/>
                    </a:cubicBezTo>
                    <a:cubicBezTo>
                      <a:pt x="513" y="45"/>
                      <a:pt x="348" y="23"/>
                      <a:pt x="182" y="1"/>
                    </a:cubicBezTo>
                    <a:cubicBezTo>
                      <a:pt x="181" y="1"/>
                      <a:pt x="180" y="0"/>
                      <a:pt x="17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0" name="Google Shape;830;p44">
                <a:extLst>
                  <a:ext uri="{FF2B5EF4-FFF2-40B4-BE49-F238E27FC236}">
                    <a16:creationId xmlns:a16="http://schemas.microsoft.com/office/drawing/2014/main" id="{E81B2D53-B32A-7075-7859-5CFB8F50AC3E}"/>
                  </a:ext>
                </a:extLst>
              </p:cNvPr>
              <p:cNvSpPr/>
              <p:nvPr/>
            </p:nvSpPr>
            <p:spPr>
              <a:xfrm>
                <a:off x="6272825" y="3676975"/>
                <a:ext cx="99900" cy="93700"/>
              </a:xfrm>
              <a:custGeom>
                <a:avLst/>
                <a:gdLst/>
                <a:ahLst/>
                <a:cxnLst/>
                <a:rect l="l" t="t" r="r" b="b"/>
                <a:pathLst>
                  <a:path w="3996" h="3748" extrusionOk="0">
                    <a:moveTo>
                      <a:pt x="314" y="1"/>
                    </a:moveTo>
                    <a:cubicBezTo>
                      <a:pt x="215" y="1"/>
                      <a:pt x="117" y="22"/>
                      <a:pt x="24" y="75"/>
                    </a:cubicBezTo>
                    <a:cubicBezTo>
                      <a:pt x="16" y="79"/>
                      <a:pt x="0" y="102"/>
                      <a:pt x="16" y="102"/>
                    </a:cubicBezTo>
                    <a:cubicBezTo>
                      <a:pt x="17" y="102"/>
                      <a:pt x="18" y="102"/>
                      <a:pt x="20" y="102"/>
                    </a:cubicBezTo>
                    <a:cubicBezTo>
                      <a:pt x="39" y="100"/>
                      <a:pt x="59" y="98"/>
                      <a:pt x="77" y="98"/>
                    </a:cubicBezTo>
                    <a:cubicBezTo>
                      <a:pt x="163" y="98"/>
                      <a:pt x="244" y="121"/>
                      <a:pt x="328" y="147"/>
                    </a:cubicBezTo>
                    <a:cubicBezTo>
                      <a:pt x="466" y="187"/>
                      <a:pt x="591" y="249"/>
                      <a:pt x="716" y="321"/>
                    </a:cubicBezTo>
                    <a:cubicBezTo>
                      <a:pt x="1042" y="508"/>
                      <a:pt x="1323" y="763"/>
                      <a:pt x="1596" y="1017"/>
                    </a:cubicBezTo>
                    <a:cubicBezTo>
                      <a:pt x="2234" y="1615"/>
                      <a:pt x="2770" y="2294"/>
                      <a:pt x="3319" y="2972"/>
                    </a:cubicBezTo>
                    <a:cubicBezTo>
                      <a:pt x="3439" y="3119"/>
                      <a:pt x="3555" y="3271"/>
                      <a:pt x="3676" y="3418"/>
                    </a:cubicBezTo>
                    <a:cubicBezTo>
                      <a:pt x="3761" y="3521"/>
                      <a:pt x="3850" y="3624"/>
                      <a:pt x="3926" y="3740"/>
                    </a:cubicBezTo>
                    <a:cubicBezTo>
                      <a:pt x="3929" y="3745"/>
                      <a:pt x="3934" y="3747"/>
                      <a:pt x="3939" y="3747"/>
                    </a:cubicBezTo>
                    <a:cubicBezTo>
                      <a:pt x="3962" y="3747"/>
                      <a:pt x="3995" y="3708"/>
                      <a:pt x="3988" y="3686"/>
                    </a:cubicBezTo>
                    <a:cubicBezTo>
                      <a:pt x="3689" y="3026"/>
                      <a:pt x="3247" y="2454"/>
                      <a:pt x="2779" y="1905"/>
                    </a:cubicBezTo>
                    <a:cubicBezTo>
                      <a:pt x="2230" y="1267"/>
                      <a:pt x="1631" y="606"/>
                      <a:pt x="895" y="187"/>
                    </a:cubicBezTo>
                    <a:cubicBezTo>
                      <a:pt x="724" y="91"/>
                      <a:pt x="517" y="1"/>
                      <a:pt x="31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1" name="Google Shape;831;p44">
                <a:extLst>
                  <a:ext uri="{FF2B5EF4-FFF2-40B4-BE49-F238E27FC236}">
                    <a16:creationId xmlns:a16="http://schemas.microsoft.com/office/drawing/2014/main" id="{D6D2F213-F907-2ABA-9A92-334188E59912}"/>
                  </a:ext>
                </a:extLst>
              </p:cNvPr>
              <p:cNvSpPr/>
              <p:nvPr/>
            </p:nvSpPr>
            <p:spPr>
              <a:xfrm>
                <a:off x="6299625" y="3675625"/>
                <a:ext cx="89000" cy="89625"/>
              </a:xfrm>
              <a:custGeom>
                <a:avLst/>
                <a:gdLst/>
                <a:ahLst/>
                <a:cxnLst/>
                <a:rect l="l" t="t" r="r" b="b"/>
                <a:pathLst>
                  <a:path w="3560" h="3585" extrusionOk="0">
                    <a:moveTo>
                      <a:pt x="112" y="0"/>
                    </a:moveTo>
                    <a:cubicBezTo>
                      <a:pt x="63" y="0"/>
                      <a:pt x="24" y="20"/>
                      <a:pt x="6" y="71"/>
                    </a:cubicBezTo>
                    <a:cubicBezTo>
                      <a:pt x="1" y="84"/>
                      <a:pt x="5" y="89"/>
                      <a:pt x="13" y="89"/>
                    </a:cubicBezTo>
                    <a:cubicBezTo>
                      <a:pt x="25" y="89"/>
                      <a:pt x="48" y="75"/>
                      <a:pt x="51" y="67"/>
                    </a:cubicBezTo>
                    <a:lnTo>
                      <a:pt x="77" y="67"/>
                    </a:lnTo>
                    <a:cubicBezTo>
                      <a:pt x="109" y="80"/>
                      <a:pt x="131" y="98"/>
                      <a:pt x="153" y="120"/>
                    </a:cubicBezTo>
                    <a:cubicBezTo>
                      <a:pt x="229" y="192"/>
                      <a:pt x="305" y="263"/>
                      <a:pt x="385" y="339"/>
                    </a:cubicBezTo>
                    <a:cubicBezTo>
                      <a:pt x="640" y="585"/>
                      <a:pt x="885" y="839"/>
                      <a:pt x="1131" y="1093"/>
                    </a:cubicBezTo>
                    <a:cubicBezTo>
                      <a:pt x="1430" y="1419"/>
                      <a:pt x="1733" y="1741"/>
                      <a:pt x="2028" y="2066"/>
                    </a:cubicBezTo>
                    <a:cubicBezTo>
                      <a:pt x="2305" y="2374"/>
                      <a:pt x="2573" y="2687"/>
                      <a:pt x="2858" y="2981"/>
                    </a:cubicBezTo>
                    <a:cubicBezTo>
                      <a:pt x="3055" y="3182"/>
                      <a:pt x="3251" y="3383"/>
                      <a:pt x="3456" y="3575"/>
                    </a:cubicBezTo>
                    <a:cubicBezTo>
                      <a:pt x="3463" y="3581"/>
                      <a:pt x="3470" y="3584"/>
                      <a:pt x="3478" y="3584"/>
                    </a:cubicBezTo>
                    <a:cubicBezTo>
                      <a:pt x="3514" y="3584"/>
                      <a:pt x="3560" y="3524"/>
                      <a:pt x="3541" y="3495"/>
                    </a:cubicBezTo>
                    <a:cubicBezTo>
                      <a:pt x="3171" y="2919"/>
                      <a:pt x="2706" y="2406"/>
                      <a:pt x="2251" y="1901"/>
                    </a:cubicBezTo>
                    <a:cubicBezTo>
                      <a:pt x="1939" y="1562"/>
                      <a:pt x="1631" y="1223"/>
                      <a:pt x="1300" y="897"/>
                    </a:cubicBezTo>
                    <a:cubicBezTo>
                      <a:pt x="1041" y="638"/>
                      <a:pt x="783" y="379"/>
                      <a:pt x="484" y="165"/>
                    </a:cubicBezTo>
                    <a:cubicBezTo>
                      <a:pt x="426" y="126"/>
                      <a:pt x="237" y="0"/>
                      <a:pt x="11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2" name="Google Shape;832;p44">
                <a:extLst>
                  <a:ext uri="{FF2B5EF4-FFF2-40B4-BE49-F238E27FC236}">
                    <a16:creationId xmlns:a16="http://schemas.microsoft.com/office/drawing/2014/main" id="{B2FD8546-CCA0-8080-283B-24C913C0A398}"/>
                  </a:ext>
                </a:extLst>
              </p:cNvPr>
              <p:cNvSpPr/>
              <p:nvPr/>
            </p:nvSpPr>
            <p:spPr>
              <a:xfrm>
                <a:off x="6318875" y="3667225"/>
                <a:ext cx="94450" cy="103575"/>
              </a:xfrm>
              <a:custGeom>
                <a:avLst/>
                <a:gdLst/>
                <a:ahLst/>
                <a:cxnLst/>
                <a:rect l="l" t="t" r="r" b="b"/>
                <a:pathLst>
                  <a:path w="3778" h="4143" extrusionOk="0">
                    <a:moveTo>
                      <a:pt x="41" y="1"/>
                    </a:moveTo>
                    <a:cubicBezTo>
                      <a:pt x="27" y="1"/>
                      <a:pt x="0" y="28"/>
                      <a:pt x="17" y="32"/>
                    </a:cubicBezTo>
                    <a:cubicBezTo>
                      <a:pt x="316" y="157"/>
                      <a:pt x="584" y="349"/>
                      <a:pt x="829" y="550"/>
                    </a:cubicBezTo>
                    <a:cubicBezTo>
                      <a:pt x="1120" y="796"/>
                      <a:pt x="1387" y="1068"/>
                      <a:pt x="1642" y="1349"/>
                    </a:cubicBezTo>
                    <a:cubicBezTo>
                      <a:pt x="2169" y="1938"/>
                      <a:pt x="2628" y="2585"/>
                      <a:pt x="3075" y="3237"/>
                    </a:cubicBezTo>
                    <a:cubicBezTo>
                      <a:pt x="3182" y="3398"/>
                      <a:pt x="3289" y="3554"/>
                      <a:pt x="3401" y="3715"/>
                    </a:cubicBezTo>
                    <a:cubicBezTo>
                      <a:pt x="3499" y="3853"/>
                      <a:pt x="3592" y="4000"/>
                      <a:pt x="3695" y="4134"/>
                    </a:cubicBezTo>
                    <a:cubicBezTo>
                      <a:pt x="3700" y="4140"/>
                      <a:pt x="3707" y="4143"/>
                      <a:pt x="3713" y="4143"/>
                    </a:cubicBezTo>
                    <a:cubicBezTo>
                      <a:pt x="3742" y="4143"/>
                      <a:pt x="3777" y="4098"/>
                      <a:pt x="3767" y="4076"/>
                    </a:cubicBezTo>
                    <a:cubicBezTo>
                      <a:pt x="3713" y="3929"/>
                      <a:pt x="3637" y="3795"/>
                      <a:pt x="3566" y="3657"/>
                    </a:cubicBezTo>
                    <a:cubicBezTo>
                      <a:pt x="3485" y="3500"/>
                      <a:pt x="3401" y="3344"/>
                      <a:pt x="3307" y="3197"/>
                    </a:cubicBezTo>
                    <a:cubicBezTo>
                      <a:pt x="3101" y="2862"/>
                      <a:pt x="2878" y="2541"/>
                      <a:pt x="2646" y="2228"/>
                    </a:cubicBezTo>
                    <a:cubicBezTo>
                      <a:pt x="2177" y="1603"/>
                      <a:pt x="1646" y="979"/>
                      <a:pt x="1017" y="510"/>
                    </a:cubicBezTo>
                    <a:cubicBezTo>
                      <a:pt x="722" y="287"/>
                      <a:pt x="405" y="95"/>
                      <a:pt x="44" y="1"/>
                    </a:cubicBezTo>
                    <a:cubicBezTo>
                      <a:pt x="43" y="1"/>
                      <a:pt x="42" y="1"/>
                      <a:pt x="4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3" name="Google Shape;833;p44">
                <a:extLst>
                  <a:ext uri="{FF2B5EF4-FFF2-40B4-BE49-F238E27FC236}">
                    <a16:creationId xmlns:a16="http://schemas.microsoft.com/office/drawing/2014/main" id="{FA14A4D6-D7B5-4FC1-2649-D63C2D39AA29}"/>
                  </a:ext>
                </a:extLst>
              </p:cNvPr>
              <p:cNvSpPr/>
              <p:nvPr/>
            </p:nvSpPr>
            <p:spPr>
              <a:xfrm>
                <a:off x="6359550" y="3689175"/>
                <a:ext cx="77000" cy="91475"/>
              </a:xfrm>
              <a:custGeom>
                <a:avLst/>
                <a:gdLst/>
                <a:ahLst/>
                <a:cxnLst/>
                <a:rect l="l" t="t" r="r" b="b"/>
                <a:pathLst>
                  <a:path w="3080" h="3659" extrusionOk="0">
                    <a:moveTo>
                      <a:pt x="172" y="1"/>
                    </a:moveTo>
                    <a:cubicBezTo>
                      <a:pt x="118" y="1"/>
                      <a:pt x="66" y="15"/>
                      <a:pt x="19" y="51"/>
                    </a:cubicBezTo>
                    <a:cubicBezTo>
                      <a:pt x="11" y="55"/>
                      <a:pt x="0" y="80"/>
                      <a:pt x="13" y="80"/>
                    </a:cubicBezTo>
                    <a:cubicBezTo>
                      <a:pt x="14" y="80"/>
                      <a:pt x="17" y="79"/>
                      <a:pt x="19" y="78"/>
                    </a:cubicBezTo>
                    <a:cubicBezTo>
                      <a:pt x="31" y="75"/>
                      <a:pt x="42" y="73"/>
                      <a:pt x="54" y="73"/>
                    </a:cubicBezTo>
                    <a:cubicBezTo>
                      <a:pt x="105" y="73"/>
                      <a:pt x="154" y="102"/>
                      <a:pt x="198" y="127"/>
                    </a:cubicBezTo>
                    <a:cubicBezTo>
                      <a:pt x="292" y="181"/>
                      <a:pt x="376" y="252"/>
                      <a:pt x="457" y="328"/>
                    </a:cubicBezTo>
                    <a:cubicBezTo>
                      <a:pt x="698" y="551"/>
                      <a:pt x="916" y="792"/>
                      <a:pt x="1122" y="1051"/>
                    </a:cubicBezTo>
                    <a:cubicBezTo>
                      <a:pt x="1617" y="1658"/>
                      <a:pt x="2073" y="2297"/>
                      <a:pt x="2510" y="2953"/>
                    </a:cubicBezTo>
                    <a:cubicBezTo>
                      <a:pt x="2604" y="3091"/>
                      <a:pt x="2702" y="3225"/>
                      <a:pt x="2796" y="3363"/>
                    </a:cubicBezTo>
                    <a:cubicBezTo>
                      <a:pt x="2863" y="3457"/>
                      <a:pt x="2921" y="3555"/>
                      <a:pt x="2988" y="3649"/>
                    </a:cubicBezTo>
                    <a:cubicBezTo>
                      <a:pt x="2993" y="3656"/>
                      <a:pt x="3000" y="3658"/>
                      <a:pt x="3007" y="3658"/>
                    </a:cubicBezTo>
                    <a:cubicBezTo>
                      <a:pt x="3039" y="3658"/>
                      <a:pt x="3080" y="3603"/>
                      <a:pt x="3072" y="3578"/>
                    </a:cubicBezTo>
                    <a:cubicBezTo>
                      <a:pt x="3050" y="3475"/>
                      <a:pt x="3001" y="3377"/>
                      <a:pt x="2956" y="3279"/>
                    </a:cubicBezTo>
                    <a:cubicBezTo>
                      <a:pt x="2889" y="3145"/>
                      <a:pt x="2822" y="3011"/>
                      <a:pt x="2751" y="2877"/>
                    </a:cubicBezTo>
                    <a:cubicBezTo>
                      <a:pt x="2555" y="2542"/>
                      <a:pt x="2331" y="2221"/>
                      <a:pt x="2104" y="1904"/>
                    </a:cubicBezTo>
                    <a:cubicBezTo>
                      <a:pt x="1863" y="1569"/>
                      <a:pt x="1613" y="1230"/>
                      <a:pt x="1336" y="917"/>
                    </a:cubicBezTo>
                    <a:cubicBezTo>
                      <a:pt x="1113" y="663"/>
                      <a:pt x="881" y="395"/>
                      <a:pt x="604" y="194"/>
                    </a:cubicBezTo>
                    <a:cubicBezTo>
                      <a:pt x="498" y="118"/>
                      <a:pt x="327" y="1"/>
                      <a:pt x="17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4" name="Google Shape;834;p44">
                <a:extLst>
                  <a:ext uri="{FF2B5EF4-FFF2-40B4-BE49-F238E27FC236}">
                    <a16:creationId xmlns:a16="http://schemas.microsoft.com/office/drawing/2014/main" id="{722E078E-7F6F-1EC9-AE40-01F277F2E885}"/>
                  </a:ext>
                </a:extLst>
              </p:cNvPr>
              <p:cNvSpPr/>
              <p:nvPr/>
            </p:nvSpPr>
            <p:spPr>
              <a:xfrm>
                <a:off x="6384600" y="3676900"/>
                <a:ext cx="84425" cy="120725"/>
              </a:xfrm>
              <a:custGeom>
                <a:avLst/>
                <a:gdLst/>
                <a:ahLst/>
                <a:cxnLst/>
                <a:rect l="l" t="t" r="r" b="b"/>
                <a:pathLst>
                  <a:path w="3377" h="4829" extrusionOk="0">
                    <a:moveTo>
                      <a:pt x="26" y="1"/>
                    </a:moveTo>
                    <a:cubicBezTo>
                      <a:pt x="16" y="1"/>
                      <a:pt x="1" y="21"/>
                      <a:pt x="8" y="29"/>
                    </a:cubicBezTo>
                    <a:cubicBezTo>
                      <a:pt x="249" y="279"/>
                      <a:pt x="486" y="520"/>
                      <a:pt x="705" y="788"/>
                    </a:cubicBezTo>
                    <a:cubicBezTo>
                      <a:pt x="959" y="1091"/>
                      <a:pt x="1200" y="1404"/>
                      <a:pt x="1428" y="1725"/>
                    </a:cubicBezTo>
                    <a:cubicBezTo>
                      <a:pt x="1905" y="2395"/>
                      <a:pt x="2325" y="3082"/>
                      <a:pt x="2722" y="3796"/>
                    </a:cubicBezTo>
                    <a:cubicBezTo>
                      <a:pt x="2914" y="4140"/>
                      <a:pt x="3110" y="4475"/>
                      <a:pt x="3302" y="4819"/>
                    </a:cubicBezTo>
                    <a:cubicBezTo>
                      <a:pt x="3306" y="4826"/>
                      <a:pt x="3312" y="4829"/>
                      <a:pt x="3319" y="4829"/>
                    </a:cubicBezTo>
                    <a:cubicBezTo>
                      <a:pt x="3343" y="4829"/>
                      <a:pt x="3376" y="4794"/>
                      <a:pt x="3369" y="4770"/>
                    </a:cubicBezTo>
                    <a:cubicBezTo>
                      <a:pt x="3151" y="4037"/>
                      <a:pt x="2776" y="3381"/>
                      <a:pt x="2369" y="2739"/>
                    </a:cubicBezTo>
                    <a:cubicBezTo>
                      <a:pt x="1932" y="2042"/>
                      <a:pt x="1459" y="1377"/>
                      <a:pt x="905" y="775"/>
                    </a:cubicBezTo>
                    <a:cubicBezTo>
                      <a:pt x="647" y="493"/>
                      <a:pt x="356" y="203"/>
                      <a:pt x="31" y="2"/>
                    </a:cubicBezTo>
                    <a:cubicBezTo>
                      <a:pt x="29" y="1"/>
                      <a:pt x="28" y="1"/>
                      <a:pt x="2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5" name="Google Shape;835;p44">
                <a:extLst>
                  <a:ext uri="{FF2B5EF4-FFF2-40B4-BE49-F238E27FC236}">
                    <a16:creationId xmlns:a16="http://schemas.microsoft.com/office/drawing/2014/main" id="{BED7EF5D-B363-AA5D-923A-9010856C98B2}"/>
                  </a:ext>
                </a:extLst>
              </p:cNvPr>
              <p:cNvSpPr/>
              <p:nvPr/>
            </p:nvSpPr>
            <p:spPr>
              <a:xfrm>
                <a:off x="6413050" y="3694000"/>
                <a:ext cx="81500" cy="115550"/>
              </a:xfrm>
              <a:custGeom>
                <a:avLst/>
                <a:gdLst/>
                <a:ahLst/>
                <a:cxnLst/>
                <a:rect l="l" t="t" r="r" b="b"/>
                <a:pathLst>
                  <a:path w="3260" h="4622" extrusionOk="0">
                    <a:moveTo>
                      <a:pt x="50" y="1"/>
                    </a:moveTo>
                    <a:cubicBezTo>
                      <a:pt x="28" y="1"/>
                      <a:pt x="1" y="38"/>
                      <a:pt x="22" y="50"/>
                    </a:cubicBezTo>
                    <a:cubicBezTo>
                      <a:pt x="249" y="180"/>
                      <a:pt x="433" y="381"/>
                      <a:pt x="602" y="577"/>
                    </a:cubicBezTo>
                    <a:cubicBezTo>
                      <a:pt x="848" y="867"/>
                      <a:pt x="1057" y="1184"/>
                      <a:pt x="1254" y="1501"/>
                    </a:cubicBezTo>
                    <a:cubicBezTo>
                      <a:pt x="1486" y="1872"/>
                      <a:pt x="1700" y="2251"/>
                      <a:pt x="1914" y="2630"/>
                    </a:cubicBezTo>
                    <a:cubicBezTo>
                      <a:pt x="2120" y="2996"/>
                      <a:pt x="2312" y="3371"/>
                      <a:pt x="2521" y="3733"/>
                    </a:cubicBezTo>
                    <a:cubicBezTo>
                      <a:pt x="2624" y="3903"/>
                      <a:pt x="2727" y="4081"/>
                      <a:pt x="2852" y="4237"/>
                    </a:cubicBezTo>
                    <a:cubicBezTo>
                      <a:pt x="2959" y="4362"/>
                      <a:pt x="3039" y="4501"/>
                      <a:pt x="3160" y="4612"/>
                    </a:cubicBezTo>
                    <a:cubicBezTo>
                      <a:pt x="3166" y="4619"/>
                      <a:pt x="3173" y="4622"/>
                      <a:pt x="3181" y="4622"/>
                    </a:cubicBezTo>
                    <a:cubicBezTo>
                      <a:pt x="3215" y="4622"/>
                      <a:pt x="3260" y="4569"/>
                      <a:pt x="3249" y="4536"/>
                    </a:cubicBezTo>
                    <a:cubicBezTo>
                      <a:pt x="2986" y="3831"/>
                      <a:pt x="2597" y="3179"/>
                      <a:pt x="2222" y="2528"/>
                    </a:cubicBezTo>
                    <a:cubicBezTo>
                      <a:pt x="1816" y="1818"/>
                      <a:pt x="1379" y="1095"/>
                      <a:pt x="816" y="492"/>
                    </a:cubicBezTo>
                    <a:cubicBezTo>
                      <a:pt x="616" y="278"/>
                      <a:pt x="361" y="33"/>
                      <a:pt x="53" y="1"/>
                    </a:cubicBezTo>
                    <a:cubicBezTo>
                      <a:pt x="52" y="1"/>
                      <a:pt x="51" y="1"/>
                      <a:pt x="5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6" name="Google Shape;836;p44">
                <a:extLst>
                  <a:ext uri="{FF2B5EF4-FFF2-40B4-BE49-F238E27FC236}">
                    <a16:creationId xmlns:a16="http://schemas.microsoft.com/office/drawing/2014/main" id="{54DCFC38-466B-75C8-EF42-237255971FEB}"/>
                  </a:ext>
                </a:extLst>
              </p:cNvPr>
              <p:cNvSpPr/>
              <p:nvPr/>
            </p:nvSpPr>
            <p:spPr>
              <a:xfrm>
                <a:off x="6449925" y="3724000"/>
                <a:ext cx="81200" cy="108450"/>
              </a:xfrm>
              <a:custGeom>
                <a:avLst/>
                <a:gdLst/>
                <a:ahLst/>
                <a:cxnLst/>
                <a:rect l="l" t="t" r="r" b="b"/>
                <a:pathLst>
                  <a:path w="3248" h="4338" extrusionOk="0">
                    <a:moveTo>
                      <a:pt x="113" y="0"/>
                    </a:moveTo>
                    <a:cubicBezTo>
                      <a:pt x="75" y="0"/>
                      <a:pt x="41" y="15"/>
                      <a:pt x="15" y="51"/>
                    </a:cubicBezTo>
                    <a:cubicBezTo>
                      <a:pt x="1" y="68"/>
                      <a:pt x="9" y="78"/>
                      <a:pt x="21" y="78"/>
                    </a:cubicBezTo>
                    <a:cubicBezTo>
                      <a:pt x="28" y="78"/>
                      <a:pt x="36" y="75"/>
                      <a:pt x="42" y="69"/>
                    </a:cubicBezTo>
                    <a:cubicBezTo>
                      <a:pt x="47" y="64"/>
                      <a:pt x="52" y="62"/>
                      <a:pt x="60" y="62"/>
                    </a:cubicBezTo>
                    <a:cubicBezTo>
                      <a:pt x="220" y="62"/>
                      <a:pt x="1014" y="1234"/>
                      <a:pt x="1078" y="1328"/>
                    </a:cubicBezTo>
                    <a:cubicBezTo>
                      <a:pt x="1346" y="1725"/>
                      <a:pt x="1613" y="2131"/>
                      <a:pt x="1877" y="2533"/>
                    </a:cubicBezTo>
                    <a:cubicBezTo>
                      <a:pt x="2118" y="2908"/>
                      <a:pt x="2350" y="3283"/>
                      <a:pt x="2609" y="3644"/>
                    </a:cubicBezTo>
                    <a:cubicBezTo>
                      <a:pt x="2716" y="3792"/>
                      <a:pt x="2827" y="3934"/>
                      <a:pt x="2939" y="4082"/>
                    </a:cubicBezTo>
                    <a:cubicBezTo>
                      <a:pt x="3006" y="4167"/>
                      <a:pt x="3086" y="4247"/>
                      <a:pt x="3153" y="4332"/>
                    </a:cubicBezTo>
                    <a:cubicBezTo>
                      <a:pt x="3158" y="4336"/>
                      <a:pt x="3163" y="4338"/>
                      <a:pt x="3169" y="4338"/>
                    </a:cubicBezTo>
                    <a:cubicBezTo>
                      <a:pt x="3201" y="4338"/>
                      <a:pt x="3247" y="4287"/>
                      <a:pt x="3225" y="4260"/>
                    </a:cubicBezTo>
                    <a:cubicBezTo>
                      <a:pt x="3162" y="4189"/>
                      <a:pt x="3118" y="4086"/>
                      <a:pt x="3073" y="4006"/>
                    </a:cubicBezTo>
                    <a:cubicBezTo>
                      <a:pt x="2988" y="3859"/>
                      <a:pt x="2908" y="3716"/>
                      <a:pt x="2823" y="3568"/>
                    </a:cubicBezTo>
                    <a:cubicBezTo>
                      <a:pt x="2595" y="3176"/>
                      <a:pt x="2350" y="2796"/>
                      <a:pt x="2100" y="2417"/>
                    </a:cubicBezTo>
                    <a:cubicBezTo>
                      <a:pt x="1828" y="2006"/>
                      <a:pt x="1555" y="1591"/>
                      <a:pt x="1265" y="1189"/>
                    </a:cubicBezTo>
                    <a:cubicBezTo>
                      <a:pt x="1033" y="868"/>
                      <a:pt x="797" y="551"/>
                      <a:pt x="515" y="265"/>
                    </a:cubicBezTo>
                    <a:cubicBezTo>
                      <a:pt x="452" y="202"/>
                      <a:pt x="253" y="0"/>
                      <a:pt x="11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7" name="Google Shape;837;p44">
                <a:extLst>
                  <a:ext uri="{FF2B5EF4-FFF2-40B4-BE49-F238E27FC236}">
                    <a16:creationId xmlns:a16="http://schemas.microsoft.com/office/drawing/2014/main" id="{4C2B826A-896C-D168-E057-46882FC8D986}"/>
                  </a:ext>
                </a:extLst>
              </p:cNvPr>
              <p:cNvSpPr/>
              <p:nvPr/>
            </p:nvSpPr>
            <p:spPr>
              <a:xfrm>
                <a:off x="6484200" y="3726425"/>
                <a:ext cx="81325" cy="121450"/>
              </a:xfrm>
              <a:custGeom>
                <a:avLst/>
                <a:gdLst/>
                <a:ahLst/>
                <a:cxnLst/>
                <a:rect l="l" t="t" r="r" b="b"/>
                <a:pathLst>
                  <a:path w="3253" h="4858" extrusionOk="0">
                    <a:moveTo>
                      <a:pt x="61" y="1"/>
                    </a:moveTo>
                    <a:cubicBezTo>
                      <a:pt x="34" y="1"/>
                      <a:pt x="0" y="44"/>
                      <a:pt x="15" y="70"/>
                    </a:cubicBezTo>
                    <a:cubicBezTo>
                      <a:pt x="443" y="677"/>
                      <a:pt x="890" y="1275"/>
                      <a:pt x="1296" y="1900"/>
                    </a:cubicBezTo>
                    <a:cubicBezTo>
                      <a:pt x="1706" y="2534"/>
                      <a:pt x="2086" y="3186"/>
                      <a:pt x="2483" y="3829"/>
                    </a:cubicBezTo>
                    <a:cubicBezTo>
                      <a:pt x="2586" y="3998"/>
                      <a:pt x="2697" y="4168"/>
                      <a:pt x="2805" y="4337"/>
                    </a:cubicBezTo>
                    <a:cubicBezTo>
                      <a:pt x="2921" y="4511"/>
                      <a:pt x="3037" y="4694"/>
                      <a:pt x="3171" y="4851"/>
                    </a:cubicBezTo>
                    <a:cubicBezTo>
                      <a:pt x="3175" y="4856"/>
                      <a:pt x="3181" y="4858"/>
                      <a:pt x="3187" y="4858"/>
                    </a:cubicBezTo>
                    <a:cubicBezTo>
                      <a:pt x="3216" y="4858"/>
                      <a:pt x="3253" y="4814"/>
                      <a:pt x="3242" y="4788"/>
                    </a:cubicBezTo>
                    <a:cubicBezTo>
                      <a:pt x="3171" y="4614"/>
                      <a:pt x="3068" y="4445"/>
                      <a:pt x="2979" y="4275"/>
                    </a:cubicBezTo>
                    <a:cubicBezTo>
                      <a:pt x="2889" y="4114"/>
                      <a:pt x="2796" y="3954"/>
                      <a:pt x="2702" y="3793"/>
                    </a:cubicBezTo>
                    <a:cubicBezTo>
                      <a:pt x="2510" y="3467"/>
                      <a:pt x="2318" y="3146"/>
                      <a:pt x="2122" y="2824"/>
                    </a:cubicBezTo>
                    <a:cubicBezTo>
                      <a:pt x="1729" y="2199"/>
                      <a:pt x="1332" y="1579"/>
                      <a:pt x="894" y="985"/>
                    </a:cubicBezTo>
                    <a:cubicBezTo>
                      <a:pt x="644" y="646"/>
                      <a:pt x="376" y="307"/>
                      <a:pt x="77" y="8"/>
                    </a:cubicBezTo>
                    <a:cubicBezTo>
                      <a:pt x="72" y="3"/>
                      <a:pt x="67" y="1"/>
                      <a:pt x="6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8" name="Google Shape;838;p44">
                <a:extLst>
                  <a:ext uri="{FF2B5EF4-FFF2-40B4-BE49-F238E27FC236}">
                    <a16:creationId xmlns:a16="http://schemas.microsoft.com/office/drawing/2014/main" id="{336F52C6-C562-5FA1-76A3-5FE0F28FD02F}"/>
                  </a:ext>
                </a:extLst>
              </p:cNvPr>
              <p:cNvSpPr/>
              <p:nvPr/>
            </p:nvSpPr>
            <p:spPr>
              <a:xfrm>
                <a:off x="6517425" y="3759300"/>
                <a:ext cx="84800" cy="123225"/>
              </a:xfrm>
              <a:custGeom>
                <a:avLst/>
                <a:gdLst/>
                <a:ahLst/>
                <a:cxnLst/>
                <a:rect l="l" t="t" r="r" b="b"/>
                <a:pathLst>
                  <a:path w="3392" h="4929" extrusionOk="0">
                    <a:moveTo>
                      <a:pt x="82" y="0"/>
                    </a:moveTo>
                    <a:cubicBezTo>
                      <a:pt x="61" y="0"/>
                      <a:pt x="40" y="6"/>
                      <a:pt x="20" y="18"/>
                    </a:cubicBezTo>
                    <a:cubicBezTo>
                      <a:pt x="9" y="26"/>
                      <a:pt x="1" y="53"/>
                      <a:pt x="15" y="53"/>
                    </a:cubicBezTo>
                    <a:cubicBezTo>
                      <a:pt x="17" y="53"/>
                      <a:pt x="21" y="52"/>
                      <a:pt x="25" y="50"/>
                    </a:cubicBezTo>
                    <a:cubicBezTo>
                      <a:pt x="32" y="46"/>
                      <a:pt x="40" y="45"/>
                      <a:pt x="47" y="45"/>
                    </a:cubicBezTo>
                    <a:cubicBezTo>
                      <a:pt x="99" y="45"/>
                      <a:pt x="153" y="117"/>
                      <a:pt x="177" y="148"/>
                    </a:cubicBezTo>
                    <a:cubicBezTo>
                      <a:pt x="266" y="250"/>
                      <a:pt x="351" y="353"/>
                      <a:pt x="435" y="460"/>
                    </a:cubicBezTo>
                    <a:cubicBezTo>
                      <a:pt x="694" y="795"/>
                      <a:pt x="926" y="1148"/>
                      <a:pt x="1154" y="1500"/>
                    </a:cubicBezTo>
                    <a:cubicBezTo>
                      <a:pt x="1703" y="2353"/>
                      <a:pt x="2212" y="3223"/>
                      <a:pt x="2752" y="4076"/>
                    </a:cubicBezTo>
                    <a:cubicBezTo>
                      <a:pt x="2864" y="4254"/>
                      <a:pt x="2975" y="4424"/>
                      <a:pt x="3091" y="4598"/>
                    </a:cubicBezTo>
                    <a:cubicBezTo>
                      <a:pt x="3158" y="4701"/>
                      <a:pt x="3252" y="4803"/>
                      <a:pt x="3301" y="4915"/>
                    </a:cubicBezTo>
                    <a:cubicBezTo>
                      <a:pt x="3305" y="4924"/>
                      <a:pt x="3312" y="4928"/>
                      <a:pt x="3321" y="4928"/>
                    </a:cubicBezTo>
                    <a:cubicBezTo>
                      <a:pt x="3349" y="4928"/>
                      <a:pt x="3392" y="4885"/>
                      <a:pt x="3382" y="4861"/>
                    </a:cubicBezTo>
                    <a:cubicBezTo>
                      <a:pt x="3332" y="4754"/>
                      <a:pt x="3297" y="4638"/>
                      <a:pt x="3257" y="4531"/>
                    </a:cubicBezTo>
                    <a:cubicBezTo>
                      <a:pt x="3185" y="4361"/>
                      <a:pt x="3105" y="4192"/>
                      <a:pt x="3024" y="4027"/>
                    </a:cubicBezTo>
                    <a:cubicBezTo>
                      <a:pt x="2797" y="3589"/>
                      <a:pt x="2547" y="3165"/>
                      <a:pt x="2283" y="2746"/>
                    </a:cubicBezTo>
                    <a:cubicBezTo>
                      <a:pt x="1770" y="1924"/>
                      <a:pt x="1248" y="1081"/>
                      <a:pt x="592" y="358"/>
                    </a:cubicBezTo>
                    <a:cubicBezTo>
                      <a:pt x="489" y="246"/>
                      <a:pt x="377" y="121"/>
                      <a:pt x="239" y="54"/>
                    </a:cubicBezTo>
                    <a:cubicBezTo>
                      <a:pt x="195" y="32"/>
                      <a:pt x="136" y="0"/>
                      <a:pt x="8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9" name="Google Shape;839;p44">
                <a:extLst>
                  <a:ext uri="{FF2B5EF4-FFF2-40B4-BE49-F238E27FC236}">
                    <a16:creationId xmlns:a16="http://schemas.microsoft.com/office/drawing/2014/main" id="{77A17337-FB15-1D60-3417-577F699961D9}"/>
                  </a:ext>
                </a:extLst>
              </p:cNvPr>
              <p:cNvSpPr/>
              <p:nvPr/>
            </p:nvSpPr>
            <p:spPr>
              <a:xfrm>
                <a:off x="6555250" y="3770875"/>
                <a:ext cx="58825" cy="88875"/>
              </a:xfrm>
              <a:custGeom>
                <a:avLst/>
                <a:gdLst/>
                <a:ahLst/>
                <a:cxnLst/>
                <a:rect l="l" t="t" r="r" b="b"/>
                <a:pathLst>
                  <a:path w="2353" h="3555" extrusionOk="0">
                    <a:moveTo>
                      <a:pt x="72" y="1"/>
                    </a:moveTo>
                    <a:cubicBezTo>
                      <a:pt x="44" y="1"/>
                      <a:pt x="1" y="48"/>
                      <a:pt x="34" y="64"/>
                    </a:cubicBezTo>
                    <a:cubicBezTo>
                      <a:pt x="105" y="100"/>
                      <a:pt x="163" y="171"/>
                      <a:pt x="221" y="234"/>
                    </a:cubicBezTo>
                    <a:cubicBezTo>
                      <a:pt x="297" y="310"/>
                      <a:pt x="364" y="399"/>
                      <a:pt x="431" y="484"/>
                    </a:cubicBezTo>
                    <a:cubicBezTo>
                      <a:pt x="610" y="707"/>
                      <a:pt x="757" y="957"/>
                      <a:pt x="900" y="1202"/>
                    </a:cubicBezTo>
                    <a:cubicBezTo>
                      <a:pt x="1061" y="1484"/>
                      <a:pt x="1221" y="1769"/>
                      <a:pt x="1369" y="2055"/>
                    </a:cubicBezTo>
                    <a:cubicBezTo>
                      <a:pt x="1516" y="2332"/>
                      <a:pt x="1654" y="2613"/>
                      <a:pt x="1806" y="2885"/>
                    </a:cubicBezTo>
                    <a:cubicBezTo>
                      <a:pt x="1931" y="3108"/>
                      <a:pt x="2065" y="3358"/>
                      <a:pt x="2243" y="3546"/>
                    </a:cubicBezTo>
                    <a:cubicBezTo>
                      <a:pt x="2250" y="3552"/>
                      <a:pt x="2257" y="3555"/>
                      <a:pt x="2265" y="3555"/>
                    </a:cubicBezTo>
                    <a:cubicBezTo>
                      <a:pt x="2303" y="3555"/>
                      <a:pt x="2353" y="3495"/>
                      <a:pt x="2342" y="3466"/>
                    </a:cubicBezTo>
                    <a:cubicBezTo>
                      <a:pt x="2261" y="3238"/>
                      <a:pt x="2159" y="3019"/>
                      <a:pt x="2060" y="2800"/>
                    </a:cubicBezTo>
                    <a:cubicBezTo>
                      <a:pt x="1931" y="2510"/>
                      <a:pt x="1779" y="2234"/>
                      <a:pt x="1632" y="1957"/>
                    </a:cubicBezTo>
                    <a:cubicBezTo>
                      <a:pt x="1337" y="1412"/>
                      <a:pt x="1034" y="859"/>
                      <a:pt x="632" y="381"/>
                    </a:cubicBezTo>
                    <a:cubicBezTo>
                      <a:pt x="480" y="203"/>
                      <a:pt x="311" y="51"/>
                      <a:pt x="79" y="2"/>
                    </a:cubicBezTo>
                    <a:cubicBezTo>
                      <a:pt x="77" y="1"/>
                      <a:pt x="74" y="1"/>
                      <a:pt x="7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0" name="Google Shape;840;p44">
                <a:extLst>
                  <a:ext uri="{FF2B5EF4-FFF2-40B4-BE49-F238E27FC236}">
                    <a16:creationId xmlns:a16="http://schemas.microsoft.com/office/drawing/2014/main" id="{440AAC50-0B8A-4A4C-749F-2CC56C8D54B2}"/>
                  </a:ext>
                </a:extLst>
              </p:cNvPr>
              <p:cNvSpPr/>
              <p:nvPr/>
            </p:nvSpPr>
            <p:spPr>
              <a:xfrm>
                <a:off x="6584800" y="3798100"/>
                <a:ext cx="53850" cy="84400"/>
              </a:xfrm>
              <a:custGeom>
                <a:avLst/>
                <a:gdLst/>
                <a:ahLst/>
                <a:cxnLst/>
                <a:rect l="l" t="t" r="r" b="b"/>
                <a:pathLst>
                  <a:path w="2154" h="3376" extrusionOk="0">
                    <a:moveTo>
                      <a:pt x="38" y="0"/>
                    </a:moveTo>
                    <a:cubicBezTo>
                      <a:pt x="23" y="0"/>
                      <a:pt x="1" y="26"/>
                      <a:pt x="12" y="42"/>
                    </a:cubicBezTo>
                    <a:cubicBezTo>
                      <a:pt x="160" y="198"/>
                      <a:pt x="289" y="381"/>
                      <a:pt x="414" y="560"/>
                    </a:cubicBezTo>
                    <a:cubicBezTo>
                      <a:pt x="566" y="774"/>
                      <a:pt x="709" y="993"/>
                      <a:pt x="843" y="1220"/>
                    </a:cubicBezTo>
                    <a:cubicBezTo>
                      <a:pt x="1128" y="1694"/>
                      <a:pt x="1378" y="2189"/>
                      <a:pt x="1637" y="2680"/>
                    </a:cubicBezTo>
                    <a:cubicBezTo>
                      <a:pt x="1758" y="2912"/>
                      <a:pt x="1901" y="3171"/>
                      <a:pt x="2075" y="3367"/>
                    </a:cubicBezTo>
                    <a:cubicBezTo>
                      <a:pt x="2080" y="3373"/>
                      <a:pt x="2086" y="3376"/>
                      <a:pt x="2092" y="3376"/>
                    </a:cubicBezTo>
                    <a:cubicBezTo>
                      <a:pt x="2120" y="3376"/>
                      <a:pt x="2153" y="3331"/>
                      <a:pt x="2146" y="3309"/>
                    </a:cubicBezTo>
                    <a:cubicBezTo>
                      <a:pt x="2079" y="3068"/>
                      <a:pt x="1963" y="2832"/>
                      <a:pt x="1856" y="2604"/>
                    </a:cubicBezTo>
                    <a:cubicBezTo>
                      <a:pt x="1740" y="2354"/>
                      <a:pt x="1606" y="2109"/>
                      <a:pt x="1477" y="1868"/>
                    </a:cubicBezTo>
                    <a:cubicBezTo>
                      <a:pt x="1218" y="1395"/>
                      <a:pt x="945" y="908"/>
                      <a:pt x="597" y="497"/>
                    </a:cubicBezTo>
                    <a:cubicBezTo>
                      <a:pt x="437" y="301"/>
                      <a:pt x="262" y="136"/>
                      <a:pt x="44" y="2"/>
                    </a:cubicBezTo>
                    <a:cubicBezTo>
                      <a:pt x="42" y="1"/>
                      <a:pt x="40" y="0"/>
                      <a:pt x="3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1" name="Google Shape;841;p44">
                <a:extLst>
                  <a:ext uri="{FF2B5EF4-FFF2-40B4-BE49-F238E27FC236}">
                    <a16:creationId xmlns:a16="http://schemas.microsoft.com/office/drawing/2014/main" id="{EAEAB17F-B75E-F7FB-D204-19E1B30A0857}"/>
                  </a:ext>
                </a:extLst>
              </p:cNvPr>
              <p:cNvSpPr/>
              <p:nvPr/>
            </p:nvSpPr>
            <p:spPr>
              <a:xfrm>
                <a:off x="6616675" y="3819300"/>
                <a:ext cx="24300" cy="46300"/>
              </a:xfrm>
              <a:custGeom>
                <a:avLst/>
                <a:gdLst/>
                <a:ahLst/>
                <a:cxnLst/>
                <a:rect l="l" t="t" r="r" b="b"/>
                <a:pathLst>
                  <a:path w="972" h="1852" extrusionOk="0">
                    <a:moveTo>
                      <a:pt x="126" y="64"/>
                    </a:moveTo>
                    <a:cubicBezTo>
                      <a:pt x="127" y="67"/>
                      <a:pt x="125" y="70"/>
                      <a:pt x="120" y="74"/>
                    </a:cubicBezTo>
                    <a:lnTo>
                      <a:pt x="120" y="74"/>
                    </a:lnTo>
                    <a:cubicBezTo>
                      <a:pt x="121" y="73"/>
                      <a:pt x="121" y="71"/>
                      <a:pt x="121" y="69"/>
                    </a:cubicBezTo>
                    <a:cubicBezTo>
                      <a:pt x="121" y="67"/>
                      <a:pt x="122" y="67"/>
                      <a:pt x="123" y="67"/>
                    </a:cubicBezTo>
                    <a:cubicBezTo>
                      <a:pt x="125" y="67"/>
                      <a:pt x="126" y="67"/>
                      <a:pt x="126" y="64"/>
                    </a:cubicBezTo>
                    <a:close/>
                    <a:moveTo>
                      <a:pt x="30" y="116"/>
                    </a:moveTo>
                    <a:cubicBezTo>
                      <a:pt x="31" y="116"/>
                      <a:pt x="32" y="116"/>
                      <a:pt x="33" y="117"/>
                    </a:cubicBezTo>
                    <a:lnTo>
                      <a:pt x="33" y="117"/>
                    </a:lnTo>
                    <a:cubicBezTo>
                      <a:pt x="31" y="118"/>
                      <a:pt x="29" y="118"/>
                      <a:pt x="28" y="118"/>
                    </a:cubicBezTo>
                    <a:cubicBezTo>
                      <a:pt x="28" y="118"/>
                      <a:pt x="27" y="118"/>
                      <a:pt x="27" y="118"/>
                    </a:cubicBezTo>
                    <a:cubicBezTo>
                      <a:pt x="28" y="117"/>
                      <a:pt x="29" y="116"/>
                      <a:pt x="30" y="116"/>
                    </a:cubicBezTo>
                    <a:close/>
                    <a:moveTo>
                      <a:pt x="114" y="1"/>
                    </a:moveTo>
                    <a:cubicBezTo>
                      <a:pt x="106" y="1"/>
                      <a:pt x="97" y="2"/>
                      <a:pt x="86" y="6"/>
                    </a:cubicBezTo>
                    <a:cubicBezTo>
                      <a:pt x="32" y="20"/>
                      <a:pt x="1" y="73"/>
                      <a:pt x="5" y="127"/>
                    </a:cubicBezTo>
                    <a:cubicBezTo>
                      <a:pt x="6" y="149"/>
                      <a:pt x="16" y="157"/>
                      <a:pt x="29" y="157"/>
                    </a:cubicBezTo>
                    <a:cubicBezTo>
                      <a:pt x="36" y="157"/>
                      <a:pt x="42" y="155"/>
                      <a:pt x="50" y="152"/>
                    </a:cubicBezTo>
                    <a:lnTo>
                      <a:pt x="50" y="152"/>
                    </a:lnTo>
                    <a:cubicBezTo>
                      <a:pt x="64" y="184"/>
                      <a:pt x="65" y="218"/>
                      <a:pt x="77" y="252"/>
                    </a:cubicBezTo>
                    <a:cubicBezTo>
                      <a:pt x="117" y="381"/>
                      <a:pt x="184" y="502"/>
                      <a:pt x="233" y="627"/>
                    </a:cubicBezTo>
                    <a:cubicBezTo>
                      <a:pt x="367" y="935"/>
                      <a:pt x="501" y="1243"/>
                      <a:pt x="666" y="1533"/>
                    </a:cubicBezTo>
                    <a:cubicBezTo>
                      <a:pt x="728" y="1640"/>
                      <a:pt x="795" y="1743"/>
                      <a:pt x="867" y="1841"/>
                    </a:cubicBezTo>
                    <a:cubicBezTo>
                      <a:pt x="872" y="1848"/>
                      <a:pt x="880" y="1852"/>
                      <a:pt x="888" y="1852"/>
                    </a:cubicBezTo>
                    <a:cubicBezTo>
                      <a:pt x="923" y="1852"/>
                      <a:pt x="971" y="1789"/>
                      <a:pt x="960" y="1756"/>
                    </a:cubicBezTo>
                    <a:cubicBezTo>
                      <a:pt x="871" y="1448"/>
                      <a:pt x="777" y="1140"/>
                      <a:pt x="648" y="846"/>
                    </a:cubicBezTo>
                    <a:cubicBezTo>
                      <a:pt x="572" y="672"/>
                      <a:pt x="492" y="502"/>
                      <a:pt x="402" y="337"/>
                    </a:cubicBezTo>
                    <a:cubicBezTo>
                      <a:pt x="367" y="274"/>
                      <a:pt x="335" y="203"/>
                      <a:pt x="291" y="145"/>
                    </a:cubicBezTo>
                    <a:cubicBezTo>
                      <a:pt x="260" y="100"/>
                      <a:pt x="219" y="73"/>
                      <a:pt x="184" y="42"/>
                    </a:cubicBezTo>
                    <a:cubicBezTo>
                      <a:pt x="156" y="21"/>
                      <a:pt x="142" y="1"/>
                      <a:pt x="11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2" name="Google Shape;842;p44">
                <a:extLst>
                  <a:ext uri="{FF2B5EF4-FFF2-40B4-BE49-F238E27FC236}">
                    <a16:creationId xmlns:a16="http://schemas.microsoft.com/office/drawing/2014/main" id="{C96DADDB-7A0D-3CDB-F83E-C8AAC3E71855}"/>
                  </a:ext>
                </a:extLst>
              </p:cNvPr>
              <p:cNvSpPr/>
              <p:nvPr/>
            </p:nvSpPr>
            <p:spPr>
              <a:xfrm>
                <a:off x="6553900" y="3784525"/>
                <a:ext cx="54050" cy="90350"/>
              </a:xfrm>
              <a:custGeom>
                <a:avLst/>
                <a:gdLst/>
                <a:ahLst/>
                <a:cxnLst/>
                <a:rect l="l" t="t" r="r" b="b"/>
                <a:pathLst>
                  <a:path w="2162" h="3614" extrusionOk="0">
                    <a:moveTo>
                      <a:pt x="43" y="0"/>
                    </a:moveTo>
                    <a:cubicBezTo>
                      <a:pt x="26" y="0"/>
                      <a:pt x="0" y="29"/>
                      <a:pt x="8" y="40"/>
                    </a:cubicBezTo>
                    <a:cubicBezTo>
                      <a:pt x="347" y="643"/>
                      <a:pt x="699" y="1237"/>
                      <a:pt x="1030" y="1844"/>
                    </a:cubicBezTo>
                    <a:cubicBezTo>
                      <a:pt x="1195" y="2147"/>
                      <a:pt x="1360" y="2460"/>
                      <a:pt x="1539" y="2759"/>
                    </a:cubicBezTo>
                    <a:cubicBezTo>
                      <a:pt x="1708" y="3045"/>
                      <a:pt x="1878" y="3339"/>
                      <a:pt x="2079" y="3607"/>
                    </a:cubicBezTo>
                    <a:cubicBezTo>
                      <a:pt x="2083" y="3611"/>
                      <a:pt x="2088" y="3613"/>
                      <a:pt x="2093" y="3613"/>
                    </a:cubicBezTo>
                    <a:cubicBezTo>
                      <a:pt x="2120" y="3613"/>
                      <a:pt x="2161" y="3567"/>
                      <a:pt x="2150" y="3544"/>
                    </a:cubicBezTo>
                    <a:cubicBezTo>
                      <a:pt x="2007" y="3228"/>
                      <a:pt x="1838" y="2924"/>
                      <a:pt x="1677" y="2616"/>
                    </a:cubicBezTo>
                    <a:cubicBezTo>
                      <a:pt x="1516" y="2308"/>
                      <a:pt x="1347" y="2000"/>
                      <a:pt x="1173" y="1696"/>
                    </a:cubicBezTo>
                    <a:cubicBezTo>
                      <a:pt x="838" y="1112"/>
                      <a:pt x="503" y="509"/>
                      <a:pt x="52" y="5"/>
                    </a:cubicBezTo>
                    <a:cubicBezTo>
                      <a:pt x="50" y="2"/>
                      <a:pt x="47" y="0"/>
                      <a:pt x="4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3" name="Google Shape;843;p44">
                <a:extLst>
                  <a:ext uri="{FF2B5EF4-FFF2-40B4-BE49-F238E27FC236}">
                    <a16:creationId xmlns:a16="http://schemas.microsoft.com/office/drawing/2014/main" id="{DECFA73B-4DF4-DACD-3FA6-91A4AB805769}"/>
                  </a:ext>
                </a:extLst>
              </p:cNvPr>
              <p:cNvSpPr/>
              <p:nvPr/>
            </p:nvSpPr>
            <p:spPr>
              <a:xfrm>
                <a:off x="6486375" y="3742000"/>
                <a:ext cx="53825" cy="92100"/>
              </a:xfrm>
              <a:custGeom>
                <a:avLst/>
                <a:gdLst/>
                <a:ahLst/>
                <a:cxnLst/>
                <a:rect l="l" t="t" r="r" b="b"/>
                <a:pathLst>
                  <a:path w="2153" h="3684" extrusionOk="0">
                    <a:moveTo>
                      <a:pt x="51" y="1"/>
                    </a:moveTo>
                    <a:cubicBezTo>
                      <a:pt x="31" y="1"/>
                      <a:pt x="1" y="35"/>
                      <a:pt x="8" y="50"/>
                    </a:cubicBezTo>
                    <a:cubicBezTo>
                      <a:pt x="129" y="286"/>
                      <a:pt x="285" y="505"/>
                      <a:pt x="419" y="733"/>
                    </a:cubicBezTo>
                    <a:cubicBezTo>
                      <a:pt x="562" y="965"/>
                      <a:pt x="695" y="1206"/>
                      <a:pt x="825" y="1447"/>
                    </a:cubicBezTo>
                    <a:cubicBezTo>
                      <a:pt x="1093" y="1938"/>
                      <a:pt x="1347" y="2433"/>
                      <a:pt x="1628" y="2920"/>
                    </a:cubicBezTo>
                    <a:cubicBezTo>
                      <a:pt x="1776" y="3174"/>
                      <a:pt x="1932" y="3429"/>
                      <a:pt x="2093" y="3679"/>
                    </a:cubicBezTo>
                    <a:cubicBezTo>
                      <a:pt x="2095" y="3682"/>
                      <a:pt x="2098" y="3683"/>
                      <a:pt x="2102" y="3683"/>
                    </a:cubicBezTo>
                    <a:cubicBezTo>
                      <a:pt x="2121" y="3683"/>
                      <a:pt x="2153" y="3653"/>
                      <a:pt x="2142" y="3634"/>
                    </a:cubicBezTo>
                    <a:cubicBezTo>
                      <a:pt x="1611" y="2670"/>
                      <a:pt x="1142" y="1670"/>
                      <a:pt x="566" y="728"/>
                    </a:cubicBezTo>
                    <a:cubicBezTo>
                      <a:pt x="414" y="483"/>
                      <a:pt x="263" y="215"/>
                      <a:pt x="62" y="5"/>
                    </a:cubicBezTo>
                    <a:cubicBezTo>
                      <a:pt x="59" y="2"/>
                      <a:pt x="55" y="1"/>
                      <a:pt x="5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4" name="Google Shape;844;p44">
                <a:extLst>
                  <a:ext uri="{FF2B5EF4-FFF2-40B4-BE49-F238E27FC236}">
                    <a16:creationId xmlns:a16="http://schemas.microsoft.com/office/drawing/2014/main" id="{1901487A-B1E3-890F-AA4C-0149B3CF6260}"/>
                  </a:ext>
                </a:extLst>
              </p:cNvPr>
              <p:cNvSpPr/>
              <p:nvPr/>
            </p:nvSpPr>
            <p:spPr>
              <a:xfrm>
                <a:off x="6628500" y="3832375"/>
                <a:ext cx="31450" cy="32675"/>
              </a:xfrm>
              <a:custGeom>
                <a:avLst/>
                <a:gdLst/>
                <a:ahLst/>
                <a:cxnLst/>
                <a:rect l="l" t="t" r="r" b="b"/>
                <a:pathLst>
                  <a:path w="1258" h="1307" extrusionOk="0">
                    <a:moveTo>
                      <a:pt x="70" y="1"/>
                    </a:moveTo>
                    <a:cubicBezTo>
                      <a:pt x="38" y="1"/>
                      <a:pt x="1" y="46"/>
                      <a:pt x="23" y="68"/>
                    </a:cubicBezTo>
                    <a:cubicBezTo>
                      <a:pt x="108" y="180"/>
                      <a:pt x="188" y="287"/>
                      <a:pt x="282" y="390"/>
                    </a:cubicBezTo>
                    <a:cubicBezTo>
                      <a:pt x="376" y="492"/>
                      <a:pt x="470" y="595"/>
                      <a:pt x="559" y="698"/>
                    </a:cubicBezTo>
                    <a:cubicBezTo>
                      <a:pt x="653" y="800"/>
                      <a:pt x="751" y="898"/>
                      <a:pt x="844" y="997"/>
                    </a:cubicBezTo>
                    <a:cubicBezTo>
                      <a:pt x="947" y="1108"/>
                      <a:pt x="1054" y="1215"/>
                      <a:pt x="1179" y="1300"/>
                    </a:cubicBezTo>
                    <a:cubicBezTo>
                      <a:pt x="1184" y="1304"/>
                      <a:pt x="1190" y="1306"/>
                      <a:pt x="1197" y="1306"/>
                    </a:cubicBezTo>
                    <a:cubicBezTo>
                      <a:pt x="1224" y="1306"/>
                      <a:pt x="1257" y="1272"/>
                      <a:pt x="1246" y="1247"/>
                    </a:cubicBezTo>
                    <a:cubicBezTo>
                      <a:pt x="1121" y="988"/>
                      <a:pt x="911" y="764"/>
                      <a:pt x="711" y="564"/>
                    </a:cubicBezTo>
                    <a:cubicBezTo>
                      <a:pt x="612" y="465"/>
                      <a:pt x="514" y="367"/>
                      <a:pt x="412" y="273"/>
                    </a:cubicBezTo>
                    <a:cubicBezTo>
                      <a:pt x="309" y="180"/>
                      <a:pt x="197" y="95"/>
                      <a:pt x="86" y="6"/>
                    </a:cubicBezTo>
                    <a:cubicBezTo>
                      <a:pt x="81" y="2"/>
                      <a:pt x="75" y="1"/>
                      <a:pt x="7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5" name="Google Shape;845;p44">
                <a:extLst>
                  <a:ext uri="{FF2B5EF4-FFF2-40B4-BE49-F238E27FC236}">
                    <a16:creationId xmlns:a16="http://schemas.microsoft.com/office/drawing/2014/main" id="{18169352-EE8E-C117-A83C-5EE3A726D32F}"/>
                  </a:ext>
                </a:extLst>
              </p:cNvPr>
              <p:cNvSpPr/>
              <p:nvPr/>
            </p:nvSpPr>
            <p:spPr>
              <a:xfrm>
                <a:off x="6631050" y="3829675"/>
                <a:ext cx="29350" cy="14250"/>
              </a:xfrm>
              <a:custGeom>
                <a:avLst/>
                <a:gdLst/>
                <a:ahLst/>
                <a:cxnLst/>
                <a:rect l="l" t="t" r="r" b="b"/>
                <a:pathLst>
                  <a:path w="1174" h="570" extrusionOk="0">
                    <a:moveTo>
                      <a:pt x="142" y="1"/>
                    </a:moveTo>
                    <a:cubicBezTo>
                      <a:pt x="86" y="1"/>
                      <a:pt x="0" y="86"/>
                      <a:pt x="48" y="130"/>
                    </a:cubicBezTo>
                    <a:lnTo>
                      <a:pt x="48" y="130"/>
                    </a:lnTo>
                    <a:cubicBezTo>
                      <a:pt x="47" y="131"/>
                      <a:pt x="47" y="131"/>
                      <a:pt x="46" y="132"/>
                    </a:cubicBezTo>
                    <a:cubicBezTo>
                      <a:pt x="61" y="145"/>
                      <a:pt x="77" y="158"/>
                      <a:pt x="95" y="170"/>
                    </a:cubicBezTo>
                    <a:lnTo>
                      <a:pt x="95" y="170"/>
                    </a:lnTo>
                    <a:cubicBezTo>
                      <a:pt x="143" y="221"/>
                      <a:pt x="171" y="290"/>
                      <a:pt x="225" y="337"/>
                    </a:cubicBezTo>
                    <a:cubicBezTo>
                      <a:pt x="230" y="342"/>
                      <a:pt x="237" y="345"/>
                      <a:pt x="243" y="345"/>
                    </a:cubicBezTo>
                    <a:cubicBezTo>
                      <a:pt x="272" y="345"/>
                      <a:pt x="308" y="304"/>
                      <a:pt x="302" y="276"/>
                    </a:cubicBezTo>
                    <a:lnTo>
                      <a:pt x="302" y="276"/>
                    </a:lnTo>
                    <a:cubicBezTo>
                      <a:pt x="379" y="312"/>
                      <a:pt x="460" y="345"/>
                      <a:pt x="542" y="377"/>
                    </a:cubicBezTo>
                    <a:cubicBezTo>
                      <a:pt x="626" y="417"/>
                      <a:pt x="720" y="453"/>
                      <a:pt x="814" y="480"/>
                    </a:cubicBezTo>
                    <a:cubicBezTo>
                      <a:pt x="903" y="511"/>
                      <a:pt x="988" y="547"/>
                      <a:pt x="1082" y="569"/>
                    </a:cubicBezTo>
                    <a:cubicBezTo>
                      <a:pt x="1084" y="570"/>
                      <a:pt x="1086" y="570"/>
                      <a:pt x="1088" y="570"/>
                    </a:cubicBezTo>
                    <a:cubicBezTo>
                      <a:pt x="1118" y="570"/>
                      <a:pt x="1173" y="522"/>
                      <a:pt x="1144" y="498"/>
                    </a:cubicBezTo>
                    <a:cubicBezTo>
                      <a:pt x="1073" y="444"/>
                      <a:pt x="997" y="399"/>
                      <a:pt x="926" y="355"/>
                    </a:cubicBezTo>
                    <a:cubicBezTo>
                      <a:pt x="845" y="306"/>
                      <a:pt x="760" y="261"/>
                      <a:pt x="676" y="221"/>
                    </a:cubicBezTo>
                    <a:cubicBezTo>
                      <a:pt x="586" y="181"/>
                      <a:pt x="501" y="140"/>
                      <a:pt x="412" y="100"/>
                    </a:cubicBezTo>
                    <a:cubicBezTo>
                      <a:pt x="332" y="65"/>
                      <a:pt x="243" y="20"/>
                      <a:pt x="153" y="2"/>
                    </a:cubicBezTo>
                    <a:cubicBezTo>
                      <a:pt x="150" y="1"/>
                      <a:pt x="146" y="1"/>
                      <a:pt x="14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6" name="Google Shape;846;p44">
                <a:extLst>
                  <a:ext uri="{FF2B5EF4-FFF2-40B4-BE49-F238E27FC236}">
                    <a16:creationId xmlns:a16="http://schemas.microsoft.com/office/drawing/2014/main" id="{A1A32D08-7D2B-DDC7-CD86-23EAA75E1541}"/>
                  </a:ext>
                </a:extLst>
              </p:cNvPr>
              <p:cNvSpPr/>
              <p:nvPr/>
            </p:nvSpPr>
            <p:spPr>
              <a:xfrm>
                <a:off x="6342500" y="3690950"/>
                <a:ext cx="53600" cy="62400"/>
              </a:xfrm>
              <a:custGeom>
                <a:avLst/>
                <a:gdLst/>
                <a:ahLst/>
                <a:cxnLst/>
                <a:rect l="l" t="t" r="r" b="b"/>
                <a:pathLst>
                  <a:path w="2144" h="2496" extrusionOk="0">
                    <a:moveTo>
                      <a:pt x="118" y="1"/>
                    </a:moveTo>
                    <a:cubicBezTo>
                      <a:pt x="70" y="1"/>
                      <a:pt x="1" y="77"/>
                      <a:pt x="23" y="114"/>
                    </a:cubicBezTo>
                    <a:cubicBezTo>
                      <a:pt x="300" y="565"/>
                      <a:pt x="634" y="980"/>
                      <a:pt x="974" y="1382"/>
                    </a:cubicBezTo>
                    <a:cubicBezTo>
                      <a:pt x="1308" y="1775"/>
                      <a:pt x="1665" y="2163"/>
                      <a:pt x="2058" y="2489"/>
                    </a:cubicBezTo>
                    <a:cubicBezTo>
                      <a:pt x="2064" y="2494"/>
                      <a:pt x="2070" y="2496"/>
                      <a:pt x="2076" y="2496"/>
                    </a:cubicBezTo>
                    <a:cubicBezTo>
                      <a:pt x="2107" y="2496"/>
                      <a:pt x="2144" y="2449"/>
                      <a:pt x="2125" y="2427"/>
                    </a:cubicBezTo>
                    <a:cubicBezTo>
                      <a:pt x="1799" y="2029"/>
                      <a:pt x="1460" y="1645"/>
                      <a:pt x="1134" y="1248"/>
                    </a:cubicBezTo>
                    <a:cubicBezTo>
                      <a:pt x="799" y="837"/>
                      <a:pt x="487" y="413"/>
                      <a:pt x="143" y="12"/>
                    </a:cubicBezTo>
                    <a:cubicBezTo>
                      <a:pt x="136" y="4"/>
                      <a:pt x="128" y="1"/>
                      <a:pt x="11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7" name="Google Shape;847;p44">
                <a:extLst>
                  <a:ext uri="{FF2B5EF4-FFF2-40B4-BE49-F238E27FC236}">
                    <a16:creationId xmlns:a16="http://schemas.microsoft.com/office/drawing/2014/main" id="{E0E9A428-476B-F8F5-2618-182553A27D46}"/>
                  </a:ext>
                </a:extLst>
              </p:cNvPr>
              <p:cNvSpPr/>
              <p:nvPr/>
            </p:nvSpPr>
            <p:spPr>
              <a:xfrm>
                <a:off x="6264950" y="3659425"/>
                <a:ext cx="13150" cy="22350"/>
              </a:xfrm>
              <a:custGeom>
                <a:avLst/>
                <a:gdLst/>
                <a:ahLst/>
                <a:cxnLst/>
                <a:rect l="l" t="t" r="r" b="b"/>
                <a:pathLst>
                  <a:path w="526" h="894" extrusionOk="0">
                    <a:moveTo>
                      <a:pt x="41" y="1"/>
                    </a:moveTo>
                    <a:cubicBezTo>
                      <a:pt x="30" y="1"/>
                      <a:pt x="12" y="19"/>
                      <a:pt x="9" y="32"/>
                    </a:cubicBezTo>
                    <a:cubicBezTo>
                      <a:pt x="0" y="184"/>
                      <a:pt x="90" y="317"/>
                      <a:pt x="165" y="442"/>
                    </a:cubicBezTo>
                    <a:cubicBezTo>
                      <a:pt x="255" y="599"/>
                      <a:pt x="353" y="750"/>
                      <a:pt x="469" y="889"/>
                    </a:cubicBezTo>
                    <a:cubicBezTo>
                      <a:pt x="472" y="892"/>
                      <a:pt x="476" y="894"/>
                      <a:pt x="481" y="894"/>
                    </a:cubicBezTo>
                    <a:cubicBezTo>
                      <a:pt x="500" y="894"/>
                      <a:pt x="525" y="867"/>
                      <a:pt x="518" y="849"/>
                    </a:cubicBezTo>
                    <a:cubicBezTo>
                      <a:pt x="433" y="692"/>
                      <a:pt x="335" y="545"/>
                      <a:pt x="246" y="393"/>
                    </a:cubicBezTo>
                    <a:cubicBezTo>
                      <a:pt x="201" y="317"/>
                      <a:pt x="161" y="246"/>
                      <a:pt x="125" y="170"/>
                    </a:cubicBezTo>
                    <a:cubicBezTo>
                      <a:pt x="112" y="139"/>
                      <a:pt x="94" y="108"/>
                      <a:pt x="81" y="81"/>
                    </a:cubicBezTo>
                    <a:cubicBezTo>
                      <a:pt x="67" y="54"/>
                      <a:pt x="54" y="41"/>
                      <a:pt x="49" y="9"/>
                    </a:cubicBezTo>
                    <a:cubicBezTo>
                      <a:pt x="48" y="3"/>
                      <a:pt x="45" y="1"/>
                      <a:pt x="4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8" name="Google Shape;848;p44">
                <a:extLst>
                  <a:ext uri="{FF2B5EF4-FFF2-40B4-BE49-F238E27FC236}">
                    <a16:creationId xmlns:a16="http://schemas.microsoft.com/office/drawing/2014/main" id="{06ABFB2C-CD4C-6585-6D1D-2AF190B19A2E}"/>
                  </a:ext>
                </a:extLst>
              </p:cNvPr>
              <p:cNvSpPr/>
              <p:nvPr/>
            </p:nvSpPr>
            <p:spPr>
              <a:xfrm>
                <a:off x="6281025" y="3664525"/>
                <a:ext cx="55550" cy="19475"/>
              </a:xfrm>
              <a:custGeom>
                <a:avLst/>
                <a:gdLst/>
                <a:ahLst/>
                <a:cxnLst/>
                <a:rect l="l" t="t" r="r" b="b"/>
                <a:pathLst>
                  <a:path w="2222" h="779" extrusionOk="0">
                    <a:moveTo>
                      <a:pt x="160" y="1"/>
                    </a:moveTo>
                    <a:cubicBezTo>
                      <a:pt x="141" y="1"/>
                      <a:pt x="122" y="1"/>
                      <a:pt x="103" y="2"/>
                    </a:cubicBezTo>
                    <a:cubicBezTo>
                      <a:pt x="71" y="2"/>
                      <a:pt x="0" y="78"/>
                      <a:pt x="49" y="91"/>
                    </a:cubicBezTo>
                    <a:cubicBezTo>
                      <a:pt x="214" y="140"/>
                      <a:pt x="384" y="171"/>
                      <a:pt x="549" y="216"/>
                    </a:cubicBezTo>
                    <a:cubicBezTo>
                      <a:pt x="732" y="270"/>
                      <a:pt x="915" y="323"/>
                      <a:pt x="1094" y="390"/>
                    </a:cubicBezTo>
                    <a:cubicBezTo>
                      <a:pt x="1437" y="515"/>
                      <a:pt x="1781" y="676"/>
                      <a:pt x="2134" y="779"/>
                    </a:cubicBezTo>
                    <a:cubicBezTo>
                      <a:pt x="2135" y="779"/>
                      <a:pt x="2136" y="779"/>
                      <a:pt x="2137" y="779"/>
                    </a:cubicBezTo>
                    <a:cubicBezTo>
                      <a:pt x="2166" y="779"/>
                      <a:pt x="2222" y="733"/>
                      <a:pt x="2192" y="707"/>
                    </a:cubicBezTo>
                    <a:cubicBezTo>
                      <a:pt x="1906" y="484"/>
                      <a:pt x="1549" y="341"/>
                      <a:pt x="1210" y="225"/>
                    </a:cubicBezTo>
                    <a:cubicBezTo>
                      <a:pt x="875" y="115"/>
                      <a:pt x="513" y="1"/>
                      <a:pt x="16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9" name="Google Shape;849;p44">
                <a:extLst>
                  <a:ext uri="{FF2B5EF4-FFF2-40B4-BE49-F238E27FC236}">
                    <a16:creationId xmlns:a16="http://schemas.microsoft.com/office/drawing/2014/main" id="{5258A935-518B-E8A7-B699-89A891E552D9}"/>
                  </a:ext>
                </a:extLst>
              </p:cNvPr>
              <p:cNvSpPr/>
              <p:nvPr/>
            </p:nvSpPr>
            <p:spPr>
              <a:xfrm>
                <a:off x="6323775" y="3667100"/>
                <a:ext cx="53600" cy="17025"/>
              </a:xfrm>
              <a:custGeom>
                <a:avLst/>
                <a:gdLst/>
                <a:ahLst/>
                <a:cxnLst/>
                <a:rect l="l" t="t" r="r" b="b"/>
                <a:pathLst>
                  <a:path w="2144" h="681" extrusionOk="0">
                    <a:moveTo>
                      <a:pt x="424" y="1"/>
                    </a:moveTo>
                    <a:cubicBezTo>
                      <a:pt x="307" y="1"/>
                      <a:pt x="190" y="18"/>
                      <a:pt x="75" y="60"/>
                    </a:cubicBezTo>
                    <a:cubicBezTo>
                      <a:pt x="46" y="72"/>
                      <a:pt x="1" y="141"/>
                      <a:pt x="48" y="141"/>
                    </a:cubicBezTo>
                    <a:cubicBezTo>
                      <a:pt x="51" y="141"/>
                      <a:pt x="54" y="140"/>
                      <a:pt x="58" y="140"/>
                    </a:cubicBezTo>
                    <a:cubicBezTo>
                      <a:pt x="102" y="132"/>
                      <a:pt x="149" y="128"/>
                      <a:pt x="197" y="128"/>
                    </a:cubicBezTo>
                    <a:cubicBezTo>
                      <a:pt x="301" y="128"/>
                      <a:pt x="409" y="145"/>
                      <a:pt x="504" y="167"/>
                    </a:cubicBezTo>
                    <a:cubicBezTo>
                      <a:pt x="674" y="202"/>
                      <a:pt x="843" y="256"/>
                      <a:pt x="1008" y="318"/>
                    </a:cubicBezTo>
                    <a:cubicBezTo>
                      <a:pt x="1348" y="443"/>
                      <a:pt x="1682" y="595"/>
                      <a:pt x="2039" y="680"/>
                    </a:cubicBezTo>
                    <a:cubicBezTo>
                      <a:pt x="2042" y="681"/>
                      <a:pt x="2044" y="681"/>
                      <a:pt x="2046" y="681"/>
                    </a:cubicBezTo>
                    <a:cubicBezTo>
                      <a:pt x="2084" y="681"/>
                      <a:pt x="2144" y="620"/>
                      <a:pt x="2098" y="595"/>
                    </a:cubicBezTo>
                    <a:cubicBezTo>
                      <a:pt x="1767" y="417"/>
                      <a:pt x="1428" y="251"/>
                      <a:pt x="1071" y="131"/>
                    </a:cubicBezTo>
                    <a:cubicBezTo>
                      <a:pt x="864" y="61"/>
                      <a:pt x="644" y="1"/>
                      <a:pt x="42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0" name="Google Shape;850;p44">
                <a:extLst>
                  <a:ext uri="{FF2B5EF4-FFF2-40B4-BE49-F238E27FC236}">
                    <a16:creationId xmlns:a16="http://schemas.microsoft.com/office/drawing/2014/main" id="{9D776B5C-9630-1300-918B-1F712FBD8330}"/>
                  </a:ext>
                </a:extLst>
              </p:cNvPr>
              <p:cNvSpPr/>
              <p:nvPr/>
            </p:nvSpPr>
            <p:spPr>
              <a:xfrm>
                <a:off x="6368725" y="3672325"/>
                <a:ext cx="66350" cy="31125"/>
              </a:xfrm>
              <a:custGeom>
                <a:avLst/>
                <a:gdLst/>
                <a:ahLst/>
                <a:cxnLst/>
                <a:rect l="l" t="t" r="r" b="b"/>
                <a:pathLst>
                  <a:path w="2654" h="1245" extrusionOk="0">
                    <a:moveTo>
                      <a:pt x="370" y="0"/>
                    </a:moveTo>
                    <a:cubicBezTo>
                      <a:pt x="282" y="0"/>
                      <a:pt x="195" y="16"/>
                      <a:pt x="117" y="60"/>
                    </a:cubicBezTo>
                    <a:cubicBezTo>
                      <a:pt x="85" y="78"/>
                      <a:pt x="0" y="181"/>
                      <a:pt x="85" y="190"/>
                    </a:cubicBezTo>
                    <a:cubicBezTo>
                      <a:pt x="384" y="217"/>
                      <a:pt x="661" y="324"/>
                      <a:pt x="933" y="458"/>
                    </a:cubicBezTo>
                    <a:cubicBezTo>
                      <a:pt x="1299" y="641"/>
                      <a:pt x="1656" y="846"/>
                      <a:pt x="2027" y="1016"/>
                    </a:cubicBezTo>
                    <a:cubicBezTo>
                      <a:pt x="2201" y="1096"/>
                      <a:pt x="2375" y="1185"/>
                      <a:pt x="2554" y="1243"/>
                    </a:cubicBezTo>
                    <a:cubicBezTo>
                      <a:pt x="2556" y="1244"/>
                      <a:pt x="2558" y="1244"/>
                      <a:pt x="2560" y="1244"/>
                    </a:cubicBezTo>
                    <a:cubicBezTo>
                      <a:pt x="2594" y="1244"/>
                      <a:pt x="2654" y="1188"/>
                      <a:pt x="2621" y="1163"/>
                    </a:cubicBezTo>
                    <a:cubicBezTo>
                      <a:pt x="2326" y="949"/>
                      <a:pt x="2027" y="721"/>
                      <a:pt x="1715" y="533"/>
                    </a:cubicBezTo>
                    <a:cubicBezTo>
                      <a:pt x="1366" y="328"/>
                      <a:pt x="1005" y="132"/>
                      <a:pt x="612" y="34"/>
                    </a:cubicBezTo>
                    <a:cubicBezTo>
                      <a:pt x="535" y="14"/>
                      <a:pt x="452" y="0"/>
                      <a:pt x="37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1" name="Google Shape;851;p44">
                <a:extLst>
                  <a:ext uri="{FF2B5EF4-FFF2-40B4-BE49-F238E27FC236}">
                    <a16:creationId xmlns:a16="http://schemas.microsoft.com/office/drawing/2014/main" id="{4F4DCE27-6D31-56B9-8163-177938CF0003}"/>
                  </a:ext>
                </a:extLst>
              </p:cNvPr>
              <p:cNvSpPr/>
              <p:nvPr/>
            </p:nvSpPr>
            <p:spPr>
              <a:xfrm>
                <a:off x="6435225" y="3700625"/>
                <a:ext cx="45825" cy="25825"/>
              </a:xfrm>
              <a:custGeom>
                <a:avLst/>
                <a:gdLst/>
                <a:ahLst/>
                <a:cxnLst/>
                <a:rect l="l" t="t" r="r" b="b"/>
                <a:pathLst>
                  <a:path w="1833" h="1033" extrusionOk="0">
                    <a:moveTo>
                      <a:pt x="163" y="1"/>
                    </a:moveTo>
                    <a:cubicBezTo>
                      <a:pt x="145" y="1"/>
                      <a:pt x="126" y="2"/>
                      <a:pt x="108" y="4"/>
                    </a:cubicBezTo>
                    <a:cubicBezTo>
                      <a:pt x="72" y="9"/>
                      <a:pt x="45" y="26"/>
                      <a:pt x="28" y="58"/>
                    </a:cubicBezTo>
                    <a:cubicBezTo>
                      <a:pt x="19" y="76"/>
                      <a:pt x="1" y="125"/>
                      <a:pt x="32" y="129"/>
                    </a:cubicBezTo>
                    <a:cubicBezTo>
                      <a:pt x="72" y="138"/>
                      <a:pt x="99" y="156"/>
                      <a:pt x="130" y="174"/>
                    </a:cubicBezTo>
                    <a:cubicBezTo>
                      <a:pt x="188" y="209"/>
                      <a:pt x="242" y="236"/>
                      <a:pt x="300" y="267"/>
                    </a:cubicBezTo>
                    <a:cubicBezTo>
                      <a:pt x="452" y="352"/>
                      <a:pt x="608" y="437"/>
                      <a:pt x="760" y="526"/>
                    </a:cubicBezTo>
                    <a:cubicBezTo>
                      <a:pt x="929" y="625"/>
                      <a:pt x="1099" y="718"/>
                      <a:pt x="1277" y="803"/>
                    </a:cubicBezTo>
                    <a:cubicBezTo>
                      <a:pt x="1434" y="879"/>
                      <a:pt x="1581" y="977"/>
                      <a:pt x="1746" y="1031"/>
                    </a:cubicBezTo>
                    <a:cubicBezTo>
                      <a:pt x="1749" y="1032"/>
                      <a:pt x="1753" y="1033"/>
                      <a:pt x="1756" y="1033"/>
                    </a:cubicBezTo>
                    <a:cubicBezTo>
                      <a:pt x="1788" y="1033"/>
                      <a:pt x="1833" y="983"/>
                      <a:pt x="1809" y="955"/>
                    </a:cubicBezTo>
                    <a:cubicBezTo>
                      <a:pt x="1697" y="825"/>
                      <a:pt x="1545" y="736"/>
                      <a:pt x="1411" y="629"/>
                    </a:cubicBezTo>
                    <a:cubicBezTo>
                      <a:pt x="1260" y="504"/>
                      <a:pt x="1090" y="401"/>
                      <a:pt x="920" y="303"/>
                    </a:cubicBezTo>
                    <a:cubicBezTo>
                      <a:pt x="764" y="218"/>
                      <a:pt x="608" y="129"/>
                      <a:pt x="443" y="67"/>
                    </a:cubicBezTo>
                    <a:cubicBezTo>
                      <a:pt x="356" y="29"/>
                      <a:pt x="261" y="1"/>
                      <a:pt x="163"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2" name="Google Shape;852;p44">
                <a:extLst>
                  <a:ext uri="{FF2B5EF4-FFF2-40B4-BE49-F238E27FC236}">
                    <a16:creationId xmlns:a16="http://schemas.microsoft.com/office/drawing/2014/main" id="{402BD977-3893-6F34-2864-C6E65F2D6DC4}"/>
                  </a:ext>
                </a:extLst>
              </p:cNvPr>
              <p:cNvSpPr/>
              <p:nvPr/>
            </p:nvSpPr>
            <p:spPr>
              <a:xfrm>
                <a:off x="6487800" y="3725700"/>
                <a:ext cx="35650" cy="20050"/>
              </a:xfrm>
              <a:custGeom>
                <a:avLst/>
                <a:gdLst/>
                <a:ahLst/>
                <a:cxnLst/>
                <a:rect l="l" t="t" r="r" b="b"/>
                <a:pathLst>
                  <a:path w="1426" h="802" extrusionOk="0">
                    <a:moveTo>
                      <a:pt x="179" y="1"/>
                    </a:moveTo>
                    <a:cubicBezTo>
                      <a:pt x="176" y="4"/>
                      <a:pt x="164" y="7"/>
                      <a:pt x="158" y="8"/>
                    </a:cubicBezTo>
                    <a:lnTo>
                      <a:pt x="158" y="8"/>
                    </a:lnTo>
                    <a:cubicBezTo>
                      <a:pt x="153" y="7"/>
                      <a:pt x="143" y="5"/>
                      <a:pt x="143" y="5"/>
                    </a:cubicBezTo>
                    <a:lnTo>
                      <a:pt x="121" y="5"/>
                    </a:lnTo>
                    <a:cubicBezTo>
                      <a:pt x="85" y="5"/>
                      <a:pt x="54" y="14"/>
                      <a:pt x="31" y="41"/>
                    </a:cubicBezTo>
                    <a:cubicBezTo>
                      <a:pt x="0" y="72"/>
                      <a:pt x="4" y="117"/>
                      <a:pt x="34" y="117"/>
                    </a:cubicBezTo>
                    <a:cubicBezTo>
                      <a:pt x="40" y="117"/>
                      <a:pt x="46" y="115"/>
                      <a:pt x="53" y="112"/>
                    </a:cubicBezTo>
                    <a:lnTo>
                      <a:pt x="53" y="112"/>
                    </a:lnTo>
                    <a:cubicBezTo>
                      <a:pt x="53" y="112"/>
                      <a:pt x="53" y="112"/>
                      <a:pt x="54" y="113"/>
                    </a:cubicBezTo>
                    <a:cubicBezTo>
                      <a:pt x="54" y="112"/>
                      <a:pt x="53" y="112"/>
                      <a:pt x="53" y="112"/>
                    </a:cubicBezTo>
                    <a:lnTo>
                      <a:pt x="53" y="112"/>
                    </a:lnTo>
                    <a:cubicBezTo>
                      <a:pt x="53" y="112"/>
                      <a:pt x="53" y="112"/>
                      <a:pt x="53" y="112"/>
                    </a:cubicBezTo>
                    <a:lnTo>
                      <a:pt x="53" y="112"/>
                    </a:lnTo>
                    <a:cubicBezTo>
                      <a:pt x="53" y="112"/>
                      <a:pt x="53" y="112"/>
                      <a:pt x="53" y="111"/>
                    </a:cubicBezTo>
                    <a:lnTo>
                      <a:pt x="53" y="111"/>
                    </a:lnTo>
                    <a:cubicBezTo>
                      <a:pt x="52" y="112"/>
                      <a:pt x="51" y="112"/>
                      <a:pt x="50" y="112"/>
                    </a:cubicBezTo>
                    <a:cubicBezTo>
                      <a:pt x="48" y="112"/>
                      <a:pt x="49" y="110"/>
                      <a:pt x="50" y="110"/>
                    </a:cubicBezTo>
                    <a:cubicBezTo>
                      <a:pt x="51" y="110"/>
                      <a:pt x="52" y="110"/>
                      <a:pt x="53" y="111"/>
                    </a:cubicBezTo>
                    <a:lnTo>
                      <a:pt x="53" y="111"/>
                    </a:lnTo>
                    <a:cubicBezTo>
                      <a:pt x="53" y="111"/>
                      <a:pt x="53" y="111"/>
                      <a:pt x="53" y="111"/>
                    </a:cubicBezTo>
                    <a:lnTo>
                      <a:pt x="53" y="111"/>
                    </a:lnTo>
                    <a:cubicBezTo>
                      <a:pt x="53" y="111"/>
                      <a:pt x="53" y="111"/>
                      <a:pt x="54" y="111"/>
                    </a:cubicBezTo>
                    <a:lnTo>
                      <a:pt x="54" y="111"/>
                    </a:lnTo>
                    <a:cubicBezTo>
                      <a:pt x="54" y="111"/>
                      <a:pt x="53" y="111"/>
                      <a:pt x="53" y="111"/>
                    </a:cubicBezTo>
                    <a:lnTo>
                      <a:pt x="53" y="111"/>
                    </a:lnTo>
                    <a:cubicBezTo>
                      <a:pt x="53" y="111"/>
                      <a:pt x="53" y="111"/>
                      <a:pt x="53" y="111"/>
                    </a:cubicBezTo>
                    <a:lnTo>
                      <a:pt x="53" y="111"/>
                    </a:lnTo>
                    <a:cubicBezTo>
                      <a:pt x="52" y="111"/>
                      <a:pt x="53" y="111"/>
                      <a:pt x="53" y="111"/>
                    </a:cubicBezTo>
                    <a:lnTo>
                      <a:pt x="53" y="111"/>
                    </a:lnTo>
                    <a:cubicBezTo>
                      <a:pt x="53" y="111"/>
                      <a:pt x="53" y="111"/>
                      <a:pt x="53" y="111"/>
                    </a:cubicBezTo>
                    <a:lnTo>
                      <a:pt x="53" y="111"/>
                    </a:lnTo>
                    <a:cubicBezTo>
                      <a:pt x="53" y="111"/>
                      <a:pt x="53" y="112"/>
                      <a:pt x="53" y="112"/>
                    </a:cubicBezTo>
                    <a:lnTo>
                      <a:pt x="53" y="112"/>
                    </a:lnTo>
                    <a:cubicBezTo>
                      <a:pt x="54" y="112"/>
                      <a:pt x="54" y="111"/>
                      <a:pt x="54" y="111"/>
                    </a:cubicBezTo>
                    <a:lnTo>
                      <a:pt x="54" y="111"/>
                    </a:lnTo>
                    <a:cubicBezTo>
                      <a:pt x="57" y="112"/>
                      <a:pt x="60" y="115"/>
                      <a:pt x="63" y="117"/>
                    </a:cubicBezTo>
                    <a:cubicBezTo>
                      <a:pt x="67" y="117"/>
                      <a:pt x="76" y="117"/>
                      <a:pt x="81" y="121"/>
                    </a:cubicBezTo>
                    <a:cubicBezTo>
                      <a:pt x="87" y="125"/>
                      <a:pt x="88" y="126"/>
                      <a:pt x="88" y="126"/>
                    </a:cubicBezTo>
                    <a:cubicBezTo>
                      <a:pt x="88" y="126"/>
                      <a:pt x="85" y="124"/>
                      <a:pt x="84" y="124"/>
                    </a:cubicBezTo>
                    <a:lnTo>
                      <a:pt x="84" y="124"/>
                    </a:lnTo>
                    <a:cubicBezTo>
                      <a:pt x="83" y="124"/>
                      <a:pt x="84" y="126"/>
                      <a:pt x="94" y="135"/>
                    </a:cubicBezTo>
                    <a:cubicBezTo>
                      <a:pt x="125" y="171"/>
                      <a:pt x="179" y="188"/>
                      <a:pt x="223" y="211"/>
                    </a:cubicBezTo>
                    <a:cubicBezTo>
                      <a:pt x="344" y="273"/>
                      <a:pt x="460" y="345"/>
                      <a:pt x="580" y="407"/>
                    </a:cubicBezTo>
                    <a:cubicBezTo>
                      <a:pt x="830" y="546"/>
                      <a:pt x="1089" y="666"/>
                      <a:pt x="1339" y="800"/>
                    </a:cubicBezTo>
                    <a:cubicBezTo>
                      <a:pt x="1342" y="801"/>
                      <a:pt x="1345" y="802"/>
                      <a:pt x="1348" y="802"/>
                    </a:cubicBezTo>
                    <a:cubicBezTo>
                      <a:pt x="1377" y="802"/>
                      <a:pt x="1426" y="748"/>
                      <a:pt x="1402" y="724"/>
                    </a:cubicBezTo>
                    <a:cubicBezTo>
                      <a:pt x="1330" y="653"/>
                      <a:pt x="1246" y="599"/>
                      <a:pt x="1170" y="532"/>
                    </a:cubicBezTo>
                    <a:cubicBezTo>
                      <a:pt x="1076" y="452"/>
                      <a:pt x="973" y="376"/>
                      <a:pt x="866" y="304"/>
                    </a:cubicBezTo>
                    <a:cubicBezTo>
                      <a:pt x="755" y="233"/>
                      <a:pt x="638" y="166"/>
                      <a:pt x="518" y="113"/>
                    </a:cubicBezTo>
                    <a:cubicBezTo>
                      <a:pt x="429" y="72"/>
                      <a:pt x="330" y="19"/>
                      <a:pt x="232" y="5"/>
                    </a:cubicBezTo>
                    <a:cubicBezTo>
                      <a:pt x="219" y="1"/>
                      <a:pt x="210" y="1"/>
                      <a:pt x="19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3" name="Google Shape;853;p44">
                <a:extLst>
                  <a:ext uri="{FF2B5EF4-FFF2-40B4-BE49-F238E27FC236}">
                    <a16:creationId xmlns:a16="http://schemas.microsoft.com/office/drawing/2014/main" id="{C2D3E5FD-1C22-8236-1F9C-C5EAFE1F6D75}"/>
                  </a:ext>
                </a:extLst>
              </p:cNvPr>
              <p:cNvSpPr/>
              <p:nvPr/>
            </p:nvSpPr>
            <p:spPr>
              <a:xfrm>
                <a:off x="6512125" y="3741375"/>
                <a:ext cx="45625" cy="27400"/>
              </a:xfrm>
              <a:custGeom>
                <a:avLst/>
                <a:gdLst/>
                <a:ahLst/>
                <a:cxnLst/>
                <a:rect l="l" t="t" r="r" b="b"/>
                <a:pathLst>
                  <a:path w="1825" h="1096" extrusionOk="0">
                    <a:moveTo>
                      <a:pt x="234" y="1"/>
                    </a:moveTo>
                    <a:cubicBezTo>
                      <a:pt x="193" y="1"/>
                      <a:pt x="153" y="5"/>
                      <a:pt x="107" y="8"/>
                    </a:cubicBezTo>
                    <a:cubicBezTo>
                      <a:pt x="67" y="12"/>
                      <a:pt x="0" y="97"/>
                      <a:pt x="63" y="106"/>
                    </a:cubicBezTo>
                    <a:cubicBezTo>
                      <a:pt x="112" y="110"/>
                      <a:pt x="183" y="146"/>
                      <a:pt x="237" y="164"/>
                    </a:cubicBezTo>
                    <a:cubicBezTo>
                      <a:pt x="308" y="186"/>
                      <a:pt x="375" y="218"/>
                      <a:pt x="442" y="249"/>
                    </a:cubicBezTo>
                    <a:cubicBezTo>
                      <a:pt x="607" y="325"/>
                      <a:pt x="755" y="423"/>
                      <a:pt x="906" y="517"/>
                    </a:cubicBezTo>
                    <a:cubicBezTo>
                      <a:pt x="1192" y="704"/>
                      <a:pt x="1464" y="909"/>
                      <a:pt x="1754" y="1092"/>
                    </a:cubicBezTo>
                    <a:cubicBezTo>
                      <a:pt x="1759" y="1095"/>
                      <a:pt x="1763" y="1096"/>
                      <a:pt x="1767" y="1096"/>
                    </a:cubicBezTo>
                    <a:cubicBezTo>
                      <a:pt x="1795" y="1096"/>
                      <a:pt x="1824" y="1049"/>
                      <a:pt x="1813" y="1026"/>
                    </a:cubicBezTo>
                    <a:cubicBezTo>
                      <a:pt x="1723" y="887"/>
                      <a:pt x="1594" y="771"/>
                      <a:pt x="1478" y="655"/>
                    </a:cubicBezTo>
                    <a:cubicBezTo>
                      <a:pt x="1339" y="526"/>
                      <a:pt x="1188" y="414"/>
                      <a:pt x="1027" y="311"/>
                    </a:cubicBezTo>
                    <a:cubicBezTo>
                      <a:pt x="875" y="218"/>
                      <a:pt x="714" y="133"/>
                      <a:pt x="545" y="70"/>
                    </a:cubicBezTo>
                    <a:cubicBezTo>
                      <a:pt x="473" y="43"/>
                      <a:pt x="393" y="21"/>
                      <a:pt x="317" y="8"/>
                    </a:cubicBezTo>
                    <a:cubicBezTo>
                      <a:pt x="287" y="3"/>
                      <a:pt x="260" y="1"/>
                      <a:pt x="23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4" name="Google Shape;854;p44">
                <a:extLst>
                  <a:ext uri="{FF2B5EF4-FFF2-40B4-BE49-F238E27FC236}">
                    <a16:creationId xmlns:a16="http://schemas.microsoft.com/office/drawing/2014/main" id="{1AD34F80-F47E-9052-A530-B60F006DDE0C}"/>
                  </a:ext>
                </a:extLst>
              </p:cNvPr>
              <p:cNvSpPr/>
              <p:nvPr/>
            </p:nvSpPr>
            <p:spPr>
              <a:xfrm>
                <a:off x="6552525" y="3766375"/>
                <a:ext cx="42125" cy="29525"/>
              </a:xfrm>
              <a:custGeom>
                <a:avLst/>
                <a:gdLst/>
                <a:ahLst/>
                <a:cxnLst/>
                <a:rect l="l" t="t" r="r" b="b"/>
                <a:pathLst>
                  <a:path w="1685" h="1181" extrusionOk="0">
                    <a:moveTo>
                      <a:pt x="112" y="1"/>
                    </a:moveTo>
                    <a:cubicBezTo>
                      <a:pt x="63" y="1"/>
                      <a:pt x="0" y="82"/>
                      <a:pt x="49" y="110"/>
                    </a:cubicBezTo>
                    <a:cubicBezTo>
                      <a:pt x="89" y="137"/>
                      <a:pt x="125" y="191"/>
                      <a:pt x="165" y="222"/>
                    </a:cubicBezTo>
                    <a:cubicBezTo>
                      <a:pt x="223" y="262"/>
                      <a:pt x="281" y="298"/>
                      <a:pt x="339" y="338"/>
                    </a:cubicBezTo>
                    <a:cubicBezTo>
                      <a:pt x="478" y="441"/>
                      <a:pt x="616" y="539"/>
                      <a:pt x="759" y="641"/>
                    </a:cubicBezTo>
                    <a:cubicBezTo>
                      <a:pt x="1027" y="833"/>
                      <a:pt x="1308" y="1021"/>
                      <a:pt x="1598" y="1177"/>
                    </a:cubicBezTo>
                    <a:cubicBezTo>
                      <a:pt x="1602" y="1179"/>
                      <a:pt x="1606" y="1180"/>
                      <a:pt x="1610" y="1180"/>
                    </a:cubicBezTo>
                    <a:cubicBezTo>
                      <a:pt x="1642" y="1180"/>
                      <a:pt x="1685" y="1125"/>
                      <a:pt x="1665" y="1101"/>
                    </a:cubicBezTo>
                    <a:cubicBezTo>
                      <a:pt x="1451" y="847"/>
                      <a:pt x="1179" y="633"/>
                      <a:pt x="911" y="445"/>
                    </a:cubicBezTo>
                    <a:cubicBezTo>
                      <a:pt x="768" y="347"/>
                      <a:pt x="625" y="253"/>
                      <a:pt x="478" y="164"/>
                    </a:cubicBezTo>
                    <a:cubicBezTo>
                      <a:pt x="415" y="128"/>
                      <a:pt x="353" y="84"/>
                      <a:pt x="290" y="52"/>
                    </a:cubicBezTo>
                    <a:cubicBezTo>
                      <a:pt x="237" y="30"/>
                      <a:pt x="179" y="26"/>
                      <a:pt x="125" y="3"/>
                    </a:cubicBezTo>
                    <a:cubicBezTo>
                      <a:pt x="121" y="2"/>
                      <a:pt x="116" y="1"/>
                      <a:pt x="11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5" name="Google Shape;855;p44">
                <a:extLst>
                  <a:ext uri="{FF2B5EF4-FFF2-40B4-BE49-F238E27FC236}">
                    <a16:creationId xmlns:a16="http://schemas.microsoft.com/office/drawing/2014/main" id="{74CB7CA5-77E5-D682-DB59-B37F11225708}"/>
                  </a:ext>
                </a:extLst>
              </p:cNvPr>
              <p:cNvSpPr/>
              <p:nvPr/>
            </p:nvSpPr>
            <p:spPr>
              <a:xfrm>
                <a:off x="6580700" y="3784325"/>
                <a:ext cx="42650" cy="32525"/>
              </a:xfrm>
              <a:custGeom>
                <a:avLst/>
                <a:gdLst/>
                <a:ahLst/>
                <a:cxnLst/>
                <a:rect l="l" t="t" r="r" b="b"/>
                <a:pathLst>
                  <a:path w="1706" h="1301" extrusionOk="0">
                    <a:moveTo>
                      <a:pt x="50" y="1"/>
                    </a:moveTo>
                    <a:cubicBezTo>
                      <a:pt x="28" y="1"/>
                      <a:pt x="1" y="40"/>
                      <a:pt x="11" y="62"/>
                    </a:cubicBezTo>
                    <a:cubicBezTo>
                      <a:pt x="43" y="111"/>
                      <a:pt x="69" y="165"/>
                      <a:pt x="105" y="209"/>
                    </a:cubicBezTo>
                    <a:cubicBezTo>
                      <a:pt x="154" y="267"/>
                      <a:pt x="208" y="316"/>
                      <a:pt x="261" y="370"/>
                    </a:cubicBezTo>
                    <a:cubicBezTo>
                      <a:pt x="391" y="490"/>
                      <a:pt x="529" y="597"/>
                      <a:pt x="667" y="705"/>
                    </a:cubicBezTo>
                    <a:cubicBezTo>
                      <a:pt x="824" y="821"/>
                      <a:pt x="984" y="928"/>
                      <a:pt x="1145" y="1035"/>
                    </a:cubicBezTo>
                    <a:cubicBezTo>
                      <a:pt x="1301" y="1138"/>
                      <a:pt x="1466" y="1218"/>
                      <a:pt x="1632" y="1298"/>
                    </a:cubicBezTo>
                    <a:cubicBezTo>
                      <a:pt x="1635" y="1300"/>
                      <a:pt x="1638" y="1300"/>
                      <a:pt x="1641" y="1300"/>
                    </a:cubicBezTo>
                    <a:cubicBezTo>
                      <a:pt x="1668" y="1300"/>
                      <a:pt x="1705" y="1256"/>
                      <a:pt x="1685" y="1236"/>
                    </a:cubicBezTo>
                    <a:cubicBezTo>
                      <a:pt x="1560" y="1111"/>
                      <a:pt x="1431" y="986"/>
                      <a:pt x="1283" y="883"/>
                    </a:cubicBezTo>
                    <a:cubicBezTo>
                      <a:pt x="1127" y="767"/>
                      <a:pt x="967" y="656"/>
                      <a:pt x="806" y="548"/>
                    </a:cubicBezTo>
                    <a:cubicBezTo>
                      <a:pt x="663" y="450"/>
                      <a:pt x="520" y="352"/>
                      <a:pt x="382" y="249"/>
                    </a:cubicBezTo>
                    <a:cubicBezTo>
                      <a:pt x="319" y="205"/>
                      <a:pt x="266" y="156"/>
                      <a:pt x="203" y="115"/>
                    </a:cubicBezTo>
                    <a:cubicBezTo>
                      <a:pt x="159" y="80"/>
                      <a:pt x="105" y="53"/>
                      <a:pt x="65" y="8"/>
                    </a:cubicBezTo>
                    <a:cubicBezTo>
                      <a:pt x="61" y="3"/>
                      <a:pt x="56" y="1"/>
                      <a:pt x="5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6" name="Google Shape;856;p44">
                <a:extLst>
                  <a:ext uri="{FF2B5EF4-FFF2-40B4-BE49-F238E27FC236}">
                    <a16:creationId xmlns:a16="http://schemas.microsoft.com/office/drawing/2014/main" id="{C53C1C2E-2A97-E7F3-0A02-ED959ED718C7}"/>
                  </a:ext>
                </a:extLst>
              </p:cNvPr>
              <p:cNvSpPr/>
              <p:nvPr/>
            </p:nvSpPr>
            <p:spPr>
              <a:xfrm>
                <a:off x="6617825" y="3810400"/>
                <a:ext cx="26900" cy="16600"/>
              </a:xfrm>
              <a:custGeom>
                <a:avLst/>
                <a:gdLst/>
                <a:ahLst/>
                <a:cxnLst/>
                <a:rect l="l" t="t" r="r" b="b"/>
                <a:pathLst>
                  <a:path w="1076" h="664" extrusionOk="0">
                    <a:moveTo>
                      <a:pt x="125" y="1"/>
                    </a:moveTo>
                    <a:cubicBezTo>
                      <a:pt x="76" y="1"/>
                      <a:pt x="0" y="82"/>
                      <a:pt x="40" y="126"/>
                    </a:cubicBezTo>
                    <a:cubicBezTo>
                      <a:pt x="53" y="144"/>
                      <a:pt x="62" y="162"/>
                      <a:pt x="75" y="179"/>
                    </a:cubicBezTo>
                    <a:cubicBezTo>
                      <a:pt x="89" y="193"/>
                      <a:pt x="106" y="206"/>
                      <a:pt x="120" y="220"/>
                    </a:cubicBezTo>
                    <a:cubicBezTo>
                      <a:pt x="151" y="246"/>
                      <a:pt x="187" y="273"/>
                      <a:pt x="218" y="300"/>
                    </a:cubicBezTo>
                    <a:cubicBezTo>
                      <a:pt x="294" y="358"/>
                      <a:pt x="374" y="403"/>
                      <a:pt x="455" y="452"/>
                    </a:cubicBezTo>
                    <a:cubicBezTo>
                      <a:pt x="531" y="496"/>
                      <a:pt x="615" y="554"/>
                      <a:pt x="700" y="581"/>
                    </a:cubicBezTo>
                    <a:cubicBezTo>
                      <a:pt x="722" y="586"/>
                      <a:pt x="745" y="595"/>
                      <a:pt x="767" y="603"/>
                    </a:cubicBezTo>
                    <a:cubicBezTo>
                      <a:pt x="794" y="617"/>
                      <a:pt x="816" y="617"/>
                      <a:pt x="839" y="626"/>
                    </a:cubicBezTo>
                    <a:cubicBezTo>
                      <a:pt x="885" y="641"/>
                      <a:pt x="924" y="663"/>
                      <a:pt x="972" y="663"/>
                    </a:cubicBezTo>
                    <a:cubicBezTo>
                      <a:pt x="979" y="663"/>
                      <a:pt x="987" y="663"/>
                      <a:pt x="995" y="661"/>
                    </a:cubicBezTo>
                    <a:cubicBezTo>
                      <a:pt x="1030" y="657"/>
                      <a:pt x="1075" y="626"/>
                      <a:pt x="1075" y="586"/>
                    </a:cubicBezTo>
                    <a:cubicBezTo>
                      <a:pt x="1071" y="532"/>
                      <a:pt x="1044" y="492"/>
                      <a:pt x="1008" y="456"/>
                    </a:cubicBezTo>
                    <a:cubicBezTo>
                      <a:pt x="990" y="438"/>
                      <a:pt x="981" y="416"/>
                      <a:pt x="968" y="398"/>
                    </a:cubicBezTo>
                    <a:cubicBezTo>
                      <a:pt x="950" y="380"/>
                      <a:pt x="932" y="367"/>
                      <a:pt x="919" y="349"/>
                    </a:cubicBezTo>
                    <a:cubicBezTo>
                      <a:pt x="856" y="273"/>
                      <a:pt x="758" y="224"/>
                      <a:pt x="673" y="175"/>
                    </a:cubicBezTo>
                    <a:cubicBezTo>
                      <a:pt x="593" y="135"/>
                      <a:pt x="508" y="90"/>
                      <a:pt x="419" y="63"/>
                    </a:cubicBezTo>
                    <a:cubicBezTo>
                      <a:pt x="374" y="50"/>
                      <a:pt x="330" y="37"/>
                      <a:pt x="285" y="28"/>
                    </a:cubicBezTo>
                    <a:cubicBezTo>
                      <a:pt x="263" y="19"/>
                      <a:pt x="236" y="10"/>
                      <a:pt x="209" y="10"/>
                    </a:cubicBezTo>
                    <a:cubicBezTo>
                      <a:pt x="182" y="5"/>
                      <a:pt x="156" y="5"/>
                      <a:pt x="129" y="1"/>
                    </a:cubicBezTo>
                    <a:cubicBezTo>
                      <a:pt x="128" y="1"/>
                      <a:pt x="126" y="1"/>
                      <a:pt x="12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7" name="Google Shape;857;p44">
                <a:extLst>
                  <a:ext uri="{FF2B5EF4-FFF2-40B4-BE49-F238E27FC236}">
                    <a16:creationId xmlns:a16="http://schemas.microsoft.com/office/drawing/2014/main" id="{B0E87E78-315E-5156-13A7-47DD242A14C5}"/>
                  </a:ext>
                </a:extLst>
              </p:cNvPr>
              <p:cNvSpPr/>
              <p:nvPr/>
            </p:nvSpPr>
            <p:spPr>
              <a:xfrm>
                <a:off x="6632025" y="3815400"/>
                <a:ext cx="26775" cy="19425"/>
              </a:xfrm>
              <a:custGeom>
                <a:avLst/>
                <a:gdLst/>
                <a:ahLst/>
                <a:cxnLst/>
                <a:rect l="l" t="t" r="r" b="b"/>
                <a:pathLst>
                  <a:path w="1071" h="777" extrusionOk="0">
                    <a:moveTo>
                      <a:pt x="184" y="1"/>
                    </a:moveTo>
                    <a:cubicBezTo>
                      <a:pt x="112" y="1"/>
                      <a:pt x="1" y="125"/>
                      <a:pt x="56" y="189"/>
                    </a:cubicBezTo>
                    <a:cubicBezTo>
                      <a:pt x="110" y="247"/>
                      <a:pt x="177" y="305"/>
                      <a:pt x="244" y="354"/>
                    </a:cubicBezTo>
                    <a:cubicBezTo>
                      <a:pt x="315" y="403"/>
                      <a:pt x="382" y="457"/>
                      <a:pt x="454" y="506"/>
                    </a:cubicBezTo>
                    <a:cubicBezTo>
                      <a:pt x="494" y="533"/>
                      <a:pt x="529" y="560"/>
                      <a:pt x="570" y="582"/>
                    </a:cubicBezTo>
                    <a:cubicBezTo>
                      <a:pt x="592" y="595"/>
                      <a:pt x="614" y="600"/>
                      <a:pt x="632" y="613"/>
                    </a:cubicBezTo>
                    <a:cubicBezTo>
                      <a:pt x="650" y="622"/>
                      <a:pt x="668" y="636"/>
                      <a:pt x="686" y="644"/>
                    </a:cubicBezTo>
                    <a:cubicBezTo>
                      <a:pt x="726" y="671"/>
                      <a:pt x="770" y="689"/>
                      <a:pt x="815" y="711"/>
                    </a:cubicBezTo>
                    <a:cubicBezTo>
                      <a:pt x="860" y="738"/>
                      <a:pt x="904" y="756"/>
                      <a:pt x="953" y="774"/>
                    </a:cubicBezTo>
                    <a:cubicBezTo>
                      <a:pt x="958" y="776"/>
                      <a:pt x="962" y="776"/>
                      <a:pt x="967" y="776"/>
                    </a:cubicBezTo>
                    <a:cubicBezTo>
                      <a:pt x="1012" y="776"/>
                      <a:pt x="1071" y="707"/>
                      <a:pt x="1043" y="667"/>
                    </a:cubicBezTo>
                    <a:cubicBezTo>
                      <a:pt x="1011" y="627"/>
                      <a:pt x="985" y="586"/>
                      <a:pt x="949" y="551"/>
                    </a:cubicBezTo>
                    <a:cubicBezTo>
                      <a:pt x="918" y="520"/>
                      <a:pt x="895" y="479"/>
                      <a:pt x="864" y="448"/>
                    </a:cubicBezTo>
                    <a:cubicBezTo>
                      <a:pt x="846" y="430"/>
                      <a:pt x="833" y="417"/>
                      <a:pt x="815" y="399"/>
                    </a:cubicBezTo>
                    <a:cubicBezTo>
                      <a:pt x="802" y="381"/>
                      <a:pt x="788" y="359"/>
                      <a:pt x="775" y="341"/>
                    </a:cubicBezTo>
                    <a:cubicBezTo>
                      <a:pt x="748" y="310"/>
                      <a:pt x="712" y="278"/>
                      <a:pt x="677" y="247"/>
                    </a:cubicBezTo>
                    <a:cubicBezTo>
                      <a:pt x="614" y="189"/>
                      <a:pt x="543" y="145"/>
                      <a:pt x="471" y="100"/>
                    </a:cubicBezTo>
                    <a:cubicBezTo>
                      <a:pt x="387" y="46"/>
                      <a:pt x="288" y="15"/>
                      <a:pt x="195" y="2"/>
                    </a:cubicBezTo>
                    <a:cubicBezTo>
                      <a:pt x="191" y="1"/>
                      <a:pt x="188" y="1"/>
                      <a:pt x="18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sp>
          <p:nvSpPr>
            <p:cNvPr id="858" name="Google Shape;858;p44">
              <a:extLst>
                <a:ext uri="{FF2B5EF4-FFF2-40B4-BE49-F238E27FC236}">
                  <a16:creationId xmlns:a16="http://schemas.microsoft.com/office/drawing/2014/main" id="{67E200FC-6EE9-5127-4206-47C50ADE88B3}"/>
                </a:ext>
              </a:extLst>
            </p:cNvPr>
            <p:cNvSpPr/>
            <p:nvPr/>
          </p:nvSpPr>
          <p:spPr>
            <a:xfrm flipH="1">
              <a:off x="6096176" y="477925"/>
              <a:ext cx="3707995" cy="3709286"/>
            </a:xfrm>
            <a:custGeom>
              <a:avLst/>
              <a:gdLst/>
              <a:ahLst/>
              <a:cxnLst/>
              <a:rect l="l" t="t" r="r" b="b"/>
              <a:pathLst>
                <a:path w="11490" h="11494" extrusionOk="0">
                  <a:moveTo>
                    <a:pt x="9713" y="8347"/>
                  </a:moveTo>
                  <a:lnTo>
                    <a:pt x="9713" y="10445"/>
                  </a:lnTo>
                  <a:lnTo>
                    <a:pt x="8722" y="10445"/>
                  </a:lnTo>
                  <a:lnTo>
                    <a:pt x="8722" y="8347"/>
                  </a:lnTo>
                  <a:close/>
                  <a:moveTo>
                    <a:pt x="2567" y="8352"/>
                  </a:moveTo>
                  <a:lnTo>
                    <a:pt x="2567" y="10449"/>
                  </a:lnTo>
                  <a:lnTo>
                    <a:pt x="1576" y="10449"/>
                  </a:lnTo>
                  <a:lnTo>
                    <a:pt x="1576" y="8352"/>
                  </a:lnTo>
                  <a:close/>
                  <a:moveTo>
                    <a:pt x="3754" y="8347"/>
                  </a:moveTo>
                  <a:lnTo>
                    <a:pt x="3759" y="10449"/>
                  </a:lnTo>
                  <a:lnTo>
                    <a:pt x="2768" y="10449"/>
                  </a:lnTo>
                  <a:lnTo>
                    <a:pt x="2768" y="8352"/>
                  </a:lnTo>
                  <a:lnTo>
                    <a:pt x="3754" y="8347"/>
                  </a:lnTo>
                  <a:close/>
                  <a:moveTo>
                    <a:pt x="4946" y="8347"/>
                  </a:moveTo>
                  <a:lnTo>
                    <a:pt x="4950" y="10449"/>
                  </a:lnTo>
                  <a:lnTo>
                    <a:pt x="3959" y="10449"/>
                  </a:lnTo>
                  <a:lnTo>
                    <a:pt x="3959" y="8347"/>
                  </a:lnTo>
                  <a:close/>
                  <a:moveTo>
                    <a:pt x="6138" y="8347"/>
                  </a:moveTo>
                  <a:lnTo>
                    <a:pt x="6138" y="10449"/>
                  </a:lnTo>
                  <a:lnTo>
                    <a:pt x="5151" y="10449"/>
                  </a:lnTo>
                  <a:lnTo>
                    <a:pt x="5151" y="8347"/>
                  </a:lnTo>
                  <a:close/>
                  <a:moveTo>
                    <a:pt x="7330" y="8347"/>
                  </a:moveTo>
                  <a:lnTo>
                    <a:pt x="7330" y="10449"/>
                  </a:lnTo>
                  <a:lnTo>
                    <a:pt x="6343" y="10449"/>
                  </a:lnTo>
                  <a:lnTo>
                    <a:pt x="6339" y="8347"/>
                  </a:lnTo>
                  <a:close/>
                  <a:moveTo>
                    <a:pt x="8521" y="8347"/>
                  </a:moveTo>
                  <a:lnTo>
                    <a:pt x="8521" y="10449"/>
                  </a:lnTo>
                  <a:lnTo>
                    <a:pt x="7530" y="10449"/>
                  </a:lnTo>
                  <a:lnTo>
                    <a:pt x="7530" y="8347"/>
                  </a:lnTo>
                  <a:close/>
                  <a:moveTo>
                    <a:pt x="5700" y="0"/>
                  </a:moveTo>
                  <a:lnTo>
                    <a:pt x="5629" y="1759"/>
                  </a:lnTo>
                  <a:lnTo>
                    <a:pt x="3736" y="5258"/>
                  </a:lnTo>
                  <a:lnTo>
                    <a:pt x="2335" y="6803"/>
                  </a:lnTo>
                  <a:lnTo>
                    <a:pt x="2361" y="6803"/>
                  </a:lnTo>
                  <a:lnTo>
                    <a:pt x="0" y="8352"/>
                  </a:lnTo>
                  <a:lnTo>
                    <a:pt x="1375" y="8352"/>
                  </a:lnTo>
                  <a:lnTo>
                    <a:pt x="1375" y="10449"/>
                  </a:lnTo>
                  <a:lnTo>
                    <a:pt x="1375" y="10668"/>
                  </a:lnTo>
                  <a:lnTo>
                    <a:pt x="1745" y="10668"/>
                  </a:lnTo>
                  <a:lnTo>
                    <a:pt x="1745" y="10815"/>
                  </a:lnTo>
                  <a:lnTo>
                    <a:pt x="1848" y="10815"/>
                  </a:lnTo>
                  <a:lnTo>
                    <a:pt x="1848" y="11494"/>
                  </a:lnTo>
                  <a:lnTo>
                    <a:pt x="2214" y="11494"/>
                  </a:lnTo>
                  <a:lnTo>
                    <a:pt x="2214" y="10815"/>
                  </a:lnTo>
                  <a:lnTo>
                    <a:pt x="2317" y="10815"/>
                  </a:lnTo>
                  <a:lnTo>
                    <a:pt x="2317" y="10668"/>
                  </a:lnTo>
                  <a:lnTo>
                    <a:pt x="3553" y="10668"/>
                  </a:lnTo>
                  <a:lnTo>
                    <a:pt x="3553" y="10815"/>
                  </a:lnTo>
                  <a:lnTo>
                    <a:pt x="3656" y="10815"/>
                  </a:lnTo>
                  <a:lnTo>
                    <a:pt x="3656" y="11494"/>
                  </a:lnTo>
                  <a:lnTo>
                    <a:pt x="4022" y="11494"/>
                  </a:lnTo>
                  <a:lnTo>
                    <a:pt x="4022" y="10815"/>
                  </a:lnTo>
                  <a:lnTo>
                    <a:pt x="4125" y="10815"/>
                  </a:lnTo>
                  <a:lnTo>
                    <a:pt x="4125" y="10668"/>
                  </a:lnTo>
                  <a:lnTo>
                    <a:pt x="5357" y="10668"/>
                  </a:lnTo>
                  <a:lnTo>
                    <a:pt x="5361" y="10815"/>
                  </a:lnTo>
                  <a:lnTo>
                    <a:pt x="5464" y="10815"/>
                  </a:lnTo>
                  <a:lnTo>
                    <a:pt x="5464" y="11494"/>
                  </a:lnTo>
                  <a:lnTo>
                    <a:pt x="5830" y="11490"/>
                  </a:lnTo>
                  <a:lnTo>
                    <a:pt x="5825" y="10815"/>
                  </a:lnTo>
                  <a:lnTo>
                    <a:pt x="5932" y="10815"/>
                  </a:lnTo>
                  <a:lnTo>
                    <a:pt x="5932" y="10668"/>
                  </a:lnTo>
                  <a:lnTo>
                    <a:pt x="7164" y="10668"/>
                  </a:lnTo>
                  <a:lnTo>
                    <a:pt x="7164" y="10811"/>
                  </a:lnTo>
                  <a:lnTo>
                    <a:pt x="7272" y="10811"/>
                  </a:lnTo>
                  <a:lnTo>
                    <a:pt x="7272" y="11490"/>
                  </a:lnTo>
                  <a:lnTo>
                    <a:pt x="7633" y="11490"/>
                  </a:lnTo>
                  <a:lnTo>
                    <a:pt x="7633" y="10811"/>
                  </a:lnTo>
                  <a:lnTo>
                    <a:pt x="7740" y="10811"/>
                  </a:lnTo>
                  <a:lnTo>
                    <a:pt x="7740" y="10668"/>
                  </a:lnTo>
                  <a:lnTo>
                    <a:pt x="8972" y="10668"/>
                  </a:lnTo>
                  <a:lnTo>
                    <a:pt x="8972" y="10811"/>
                  </a:lnTo>
                  <a:lnTo>
                    <a:pt x="9075" y="10811"/>
                  </a:lnTo>
                  <a:lnTo>
                    <a:pt x="9075" y="11490"/>
                  </a:lnTo>
                  <a:lnTo>
                    <a:pt x="9441" y="11490"/>
                  </a:lnTo>
                  <a:lnTo>
                    <a:pt x="9441" y="10811"/>
                  </a:lnTo>
                  <a:lnTo>
                    <a:pt x="9544" y="10811"/>
                  </a:lnTo>
                  <a:lnTo>
                    <a:pt x="9544" y="10668"/>
                  </a:lnTo>
                  <a:lnTo>
                    <a:pt x="9713" y="10664"/>
                  </a:lnTo>
                  <a:lnTo>
                    <a:pt x="9713" y="10668"/>
                  </a:lnTo>
                  <a:lnTo>
                    <a:pt x="9914" y="10664"/>
                  </a:lnTo>
                  <a:lnTo>
                    <a:pt x="9914" y="8347"/>
                  </a:lnTo>
                  <a:lnTo>
                    <a:pt x="11490" y="8347"/>
                  </a:lnTo>
                  <a:lnTo>
                    <a:pt x="9128" y="6803"/>
                  </a:lnTo>
                  <a:lnTo>
                    <a:pt x="9155" y="6803"/>
                  </a:lnTo>
                  <a:lnTo>
                    <a:pt x="7754" y="5258"/>
                  </a:lnTo>
                  <a:lnTo>
                    <a:pt x="5857" y="1759"/>
                  </a:lnTo>
                  <a:lnTo>
                    <a:pt x="57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9" name="Google Shape;859;p44">
              <a:extLst>
                <a:ext uri="{FF2B5EF4-FFF2-40B4-BE49-F238E27FC236}">
                  <a16:creationId xmlns:a16="http://schemas.microsoft.com/office/drawing/2014/main" id="{A2DF2198-B6EB-CF84-3754-FD81DD8C7A50}"/>
                </a:ext>
              </a:extLst>
            </p:cNvPr>
            <p:cNvSpPr/>
            <p:nvPr/>
          </p:nvSpPr>
          <p:spPr>
            <a:xfrm rot="10800000">
              <a:off x="5136474" y="4284373"/>
              <a:ext cx="1752598" cy="1753209"/>
            </a:xfrm>
            <a:custGeom>
              <a:avLst/>
              <a:gdLst/>
              <a:ahLst/>
              <a:cxnLst/>
              <a:rect l="l" t="t" r="r" b="b"/>
              <a:pathLst>
                <a:path w="11490" h="11494" extrusionOk="0">
                  <a:moveTo>
                    <a:pt x="9713" y="8347"/>
                  </a:moveTo>
                  <a:lnTo>
                    <a:pt x="9713" y="10445"/>
                  </a:lnTo>
                  <a:lnTo>
                    <a:pt x="8722" y="10445"/>
                  </a:lnTo>
                  <a:lnTo>
                    <a:pt x="8722" y="8347"/>
                  </a:lnTo>
                  <a:close/>
                  <a:moveTo>
                    <a:pt x="2567" y="8352"/>
                  </a:moveTo>
                  <a:lnTo>
                    <a:pt x="2567" y="10449"/>
                  </a:lnTo>
                  <a:lnTo>
                    <a:pt x="1576" y="10449"/>
                  </a:lnTo>
                  <a:lnTo>
                    <a:pt x="1576" y="8352"/>
                  </a:lnTo>
                  <a:close/>
                  <a:moveTo>
                    <a:pt x="3754" y="8347"/>
                  </a:moveTo>
                  <a:lnTo>
                    <a:pt x="3759" y="10449"/>
                  </a:lnTo>
                  <a:lnTo>
                    <a:pt x="2768" y="10449"/>
                  </a:lnTo>
                  <a:lnTo>
                    <a:pt x="2768" y="8352"/>
                  </a:lnTo>
                  <a:lnTo>
                    <a:pt x="3754" y="8347"/>
                  </a:lnTo>
                  <a:close/>
                  <a:moveTo>
                    <a:pt x="4946" y="8347"/>
                  </a:moveTo>
                  <a:lnTo>
                    <a:pt x="4950" y="10449"/>
                  </a:lnTo>
                  <a:lnTo>
                    <a:pt x="3959" y="10449"/>
                  </a:lnTo>
                  <a:lnTo>
                    <a:pt x="3959" y="8347"/>
                  </a:lnTo>
                  <a:close/>
                  <a:moveTo>
                    <a:pt x="6138" y="8347"/>
                  </a:moveTo>
                  <a:lnTo>
                    <a:pt x="6138" y="10449"/>
                  </a:lnTo>
                  <a:lnTo>
                    <a:pt x="5151" y="10449"/>
                  </a:lnTo>
                  <a:lnTo>
                    <a:pt x="5151" y="8347"/>
                  </a:lnTo>
                  <a:close/>
                  <a:moveTo>
                    <a:pt x="7330" y="8347"/>
                  </a:moveTo>
                  <a:lnTo>
                    <a:pt x="7330" y="10449"/>
                  </a:lnTo>
                  <a:lnTo>
                    <a:pt x="6343" y="10449"/>
                  </a:lnTo>
                  <a:lnTo>
                    <a:pt x="6339" y="8347"/>
                  </a:lnTo>
                  <a:close/>
                  <a:moveTo>
                    <a:pt x="8521" y="8347"/>
                  </a:moveTo>
                  <a:lnTo>
                    <a:pt x="8521" y="10449"/>
                  </a:lnTo>
                  <a:lnTo>
                    <a:pt x="7530" y="10449"/>
                  </a:lnTo>
                  <a:lnTo>
                    <a:pt x="7530" y="8347"/>
                  </a:lnTo>
                  <a:close/>
                  <a:moveTo>
                    <a:pt x="5700" y="0"/>
                  </a:moveTo>
                  <a:lnTo>
                    <a:pt x="5629" y="1759"/>
                  </a:lnTo>
                  <a:lnTo>
                    <a:pt x="3736" y="5258"/>
                  </a:lnTo>
                  <a:lnTo>
                    <a:pt x="2335" y="6803"/>
                  </a:lnTo>
                  <a:lnTo>
                    <a:pt x="2361" y="6803"/>
                  </a:lnTo>
                  <a:lnTo>
                    <a:pt x="0" y="8352"/>
                  </a:lnTo>
                  <a:lnTo>
                    <a:pt x="1375" y="8352"/>
                  </a:lnTo>
                  <a:lnTo>
                    <a:pt x="1375" y="10449"/>
                  </a:lnTo>
                  <a:lnTo>
                    <a:pt x="1375" y="10668"/>
                  </a:lnTo>
                  <a:lnTo>
                    <a:pt x="1745" y="10668"/>
                  </a:lnTo>
                  <a:lnTo>
                    <a:pt x="1745" y="10815"/>
                  </a:lnTo>
                  <a:lnTo>
                    <a:pt x="1848" y="10815"/>
                  </a:lnTo>
                  <a:lnTo>
                    <a:pt x="1848" y="11494"/>
                  </a:lnTo>
                  <a:lnTo>
                    <a:pt x="2214" y="11494"/>
                  </a:lnTo>
                  <a:lnTo>
                    <a:pt x="2214" y="10815"/>
                  </a:lnTo>
                  <a:lnTo>
                    <a:pt x="2317" y="10815"/>
                  </a:lnTo>
                  <a:lnTo>
                    <a:pt x="2317" y="10668"/>
                  </a:lnTo>
                  <a:lnTo>
                    <a:pt x="3553" y="10668"/>
                  </a:lnTo>
                  <a:lnTo>
                    <a:pt x="3553" y="10815"/>
                  </a:lnTo>
                  <a:lnTo>
                    <a:pt x="3656" y="10815"/>
                  </a:lnTo>
                  <a:lnTo>
                    <a:pt x="3656" y="11494"/>
                  </a:lnTo>
                  <a:lnTo>
                    <a:pt x="4022" y="11494"/>
                  </a:lnTo>
                  <a:lnTo>
                    <a:pt x="4022" y="10815"/>
                  </a:lnTo>
                  <a:lnTo>
                    <a:pt x="4125" y="10815"/>
                  </a:lnTo>
                  <a:lnTo>
                    <a:pt x="4125" y="10668"/>
                  </a:lnTo>
                  <a:lnTo>
                    <a:pt x="5357" y="10668"/>
                  </a:lnTo>
                  <a:lnTo>
                    <a:pt x="5361" y="10815"/>
                  </a:lnTo>
                  <a:lnTo>
                    <a:pt x="5464" y="10815"/>
                  </a:lnTo>
                  <a:lnTo>
                    <a:pt x="5464" y="11494"/>
                  </a:lnTo>
                  <a:lnTo>
                    <a:pt x="5830" y="11490"/>
                  </a:lnTo>
                  <a:lnTo>
                    <a:pt x="5825" y="10815"/>
                  </a:lnTo>
                  <a:lnTo>
                    <a:pt x="5932" y="10815"/>
                  </a:lnTo>
                  <a:lnTo>
                    <a:pt x="5932" y="10668"/>
                  </a:lnTo>
                  <a:lnTo>
                    <a:pt x="7164" y="10668"/>
                  </a:lnTo>
                  <a:lnTo>
                    <a:pt x="7164" y="10811"/>
                  </a:lnTo>
                  <a:lnTo>
                    <a:pt x="7272" y="10811"/>
                  </a:lnTo>
                  <a:lnTo>
                    <a:pt x="7272" y="11490"/>
                  </a:lnTo>
                  <a:lnTo>
                    <a:pt x="7633" y="11490"/>
                  </a:lnTo>
                  <a:lnTo>
                    <a:pt x="7633" y="10811"/>
                  </a:lnTo>
                  <a:lnTo>
                    <a:pt x="7740" y="10811"/>
                  </a:lnTo>
                  <a:lnTo>
                    <a:pt x="7740" y="10668"/>
                  </a:lnTo>
                  <a:lnTo>
                    <a:pt x="8972" y="10668"/>
                  </a:lnTo>
                  <a:lnTo>
                    <a:pt x="8972" y="10811"/>
                  </a:lnTo>
                  <a:lnTo>
                    <a:pt x="9075" y="10811"/>
                  </a:lnTo>
                  <a:lnTo>
                    <a:pt x="9075" y="11490"/>
                  </a:lnTo>
                  <a:lnTo>
                    <a:pt x="9441" y="11490"/>
                  </a:lnTo>
                  <a:lnTo>
                    <a:pt x="9441" y="10811"/>
                  </a:lnTo>
                  <a:lnTo>
                    <a:pt x="9544" y="10811"/>
                  </a:lnTo>
                  <a:lnTo>
                    <a:pt x="9544" y="10668"/>
                  </a:lnTo>
                  <a:lnTo>
                    <a:pt x="9713" y="10664"/>
                  </a:lnTo>
                  <a:lnTo>
                    <a:pt x="9713" y="10668"/>
                  </a:lnTo>
                  <a:lnTo>
                    <a:pt x="9914" y="10664"/>
                  </a:lnTo>
                  <a:lnTo>
                    <a:pt x="9914" y="8347"/>
                  </a:lnTo>
                  <a:lnTo>
                    <a:pt x="11490" y="8347"/>
                  </a:lnTo>
                  <a:lnTo>
                    <a:pt x="9128" y="6803"/>
                  </a:lnTo>
                  <a:lnTo>
                    <a:pt x="9155" y="6803"/>
                  </a:lnTo>
                  <a:lnTo>
                    <a:pt x="7754" y="5258"/>
                  </a:lnTo>
                  <a:lnTo>
                    <a:pt x="5857" y="1759"/>
                  </a:lnTo>
                  <a:lnTo>
                    <a:pt x="5785" y="0"/>
                  </a:lnTo>
                  <a:close/>
                </a:path>
              </a:pathLst>
            </a:custGeom>
            <a:solidFill>
              <a:srgbClr val="E87D4D">
                <a:alpha val="5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60" name="Google Shape;860;p44">
              <a:extLst>
                <a:ext uri="{FF2B5EF4-FFF2-40B4-BE49-F238E27FC236}">
                  <a16:creationId xmlns:a16="http://schemas.microsoft.com/office/drawing/2014/main" id="{8AB6453D-95C3-567C-E457-120283498DB8}"/>
                </a:ext>
              </a:extLst>
            </p:cNvPr>
            <p:cNvSpPr/>
            <p:nvPr/>
          </p:nvSpPr>
          <p:spPr>
            <a:xfrm rot="10800000">
              <a:off x="6096176" y="4282900"/>
              <a:ext cx="3707995" cy="3709286"/>
            </a:xfrm>
            <a:custGeom>
              <a:avLst/>
              <a:gdLst/>
              <a:ahLst/>
              <a:cxnLst/>
              <a:rect l="l" t="t" r="r" b="b"/>
              <a:pathLst>
                <a:path w="11490" h="11494" extrusionOk="0">
                  <a:moveTo>
                    <a:pt x="9713" y="8347"/>
                  </a:moveTo>
                  <a:lnTo>
                    <a:pt x="9713" y="10445"/>
                  </a:lnTo>
                  <a:lnTo>
                    <a:pt x="8722" y="10445"/>
                  </a:lnTo>
                  <a:lnTo>
                    <a:pt x="8722" y="8347"/>
                  </a:lnTo>
                  <a:close/>
                  <a:moveTo>
                    <a:pt x="2567" y="8352"/>
                  </a:moveTo>
                  <a:lnTo>
                    <a:pt x="2567" y="10449"/>
                  </a:lnTo>
                  <a:lnTo>
                    <a:pt x="1576" y="10449"/>
                  </a:lnTo>
                  <a:lnTo>
                    <a:pt x="1576" y="8352"/>
                  </a:lnTo>
                  <a:close/>
                  <a:moveTo>
                    <a:pt x="3754" y="8347"/>
                  </a:moveTo>
                  <a:lnTo>
                    <a:pt x="3759" y="10449"/>
                  </a:lnTo>
                  <a:lnTo>
                    <a:pt x="2768" y="10449"/>
                  </a:lnTo>
                  <a:lnTo>
                    <a:pt x="2768" y="8352"/>
                  </a:lnTo>
                  <a:lnTo>
                    <a:pt x="3754" y="8347"/>
                  </a:lnTo>
                  <a:close/>
                  <a:moveTo>
                    <a:pt x="4946" y="8347"/>
                  </a:moveTo>
                  <a:lnTo>
                    <a:pt x="4950" y="10449"/>
                  </a:lnTo>
                  <a:lnTo>
                    <a:pt x="3959" y="10449"/>
                  </a:lnTo>
                  <a:lnTo>
                    <a:pt x="3959" y="8347"/>
                  </a:lnTo>
                  <a:close/>
                  <a:moveTo>
                    <a:pt x="6138" y="8347"/>
                  </a:moveTo>
                  <a:lnTo>
                    <a:pt x="6138" y="10449"/>
                  </a:lnTo>
                  <a:lnTo>
                    <a:pt x="5151" y="10449"/>
                  </a:lnTo>
                  <a:lnTo>
                    <a:pt x="5151" y="8347"/>
                  </a:lnTo>
                  <a:close/>
                  <a:moveTo>
                    <a:pt x="7330" y="8347"/>
                  </a:moveTo>
                  <a:lnTo>
                    <a:pt x="7330" y="10449"/>
                  </a:lnTo>
                  <a:lnTo>
                    <a:pt x="6343" y="10449"/>
                  </a:lnTo>
                  <a:lnTo>
                    <a:pt x="6339" y="8347"/>
                  </a:lnTo>
                  <a:close/>
                  <a:moveTo>
                    <a:pt x="8521" y="8347"/>
                  </a:moveTo>
                  <a:lnTo>
                    <a:pt x="8521" y="10449"/>
                  </a:lnTo>
                  <a:lnTo>
                    <a:pt x="7530" y="10449"/>
                  </a:lnTo>
                  <a:lnTo>
                    <a:pt x="7530" y="8347"/>
                  </a:lnTo>
                  <a:close/>
                  <a:moveTo>
                    <a:pt x="5700" y="0"/>
                  </a:moveTo>
                  <a:lnTo>
                    <a:pt x="5629" y="1759"/>
                  </a:lnTo>
                  <a:lnTo>
                    <a:pt x="3736" y="5258"/>
                  </a:lnTo>
                  <a:lnTo>
                    <a:pt x="2335" y="6803"/>
                  </a:lnTo>
                  <a:lnTo>
                    <a:pt x="2361" y="6803"/>
                  </a:lnTo>
                  <a:lnTo>
                    <a:pt x="0" y="8352"/>
                  </a:lnTo>
                  <a:lnTo>
                    <a:pt x="1375" y="8352"/>
                  </a:lnTo>
                  <a:lnTo>
                    <a:pt x="1375" y="10449"/>
                  </a:lnTo>
                  <a:lnTo>
                    <a:pt x="1375" y="10668"/>
                  </a:lnTo>
                  <a:lnTo>
                    <a:pt x="1745" y="10668"/>
                  </a:lnTo>
                  <a:lnTo>
                    <a:pt x="1745" y="10815"/>
                  </a:lnTo>
                  <a:lnTo>
                    <a:pt x="1848" y="10815"/>
                  </a:lnTo>
                  <a:lnTo>
                    <a:pt x="1848" y="11494"/>
                  </a:lnTo>
                  <a:lnTo>
                    <a:pt x="2214" y="11494"/>
                  </a:lnTo>
                  <a:lnTo>
                    <a:pt x="2214" y="10815"/>
                  </a:lnTo>
                  <a:lnTo>
                    <a:pt x="2317" y="10815"/>
                  </a:lnTo>
                  <a:lnTo>
                    <a:pt x="2317" y="10668"/>
                  </a:lnTo>
                  <a:lnTo>
                    <a:pt x="3553" y="10668"/>
                  </a:lnTo>
                  <a:lnTo>
                    <a:pt x="3553" y="10815"/>
                  </a:lnTo>
                  <a:lnTo>
                    <a:pt x="3656" y="10815"/>
                  </a:lnTo>
                  <a:lnTo>
                    <a:pt x="3656" y="11494"/>
                  </a:lnTo>
                  <a:lnTo>
                    <a:pt x="4022" y="11494"/>
                  </a:lnTo>
                  <a:lnTo>
                    <a:pt x="4022" y="10815"/>
                  </a:lnTo>
                  <a:lnTo>
                    <a:pt x="4125" y="10815"/>
                  </a:lnTo>
                  <a:lnTo>
                    <a:pt x="4125" y="10668"/>
                  </a:lnTo>
                  <a:lnTo>
                    <a:pt x="5357" y="10668"/>
                  </a:lnTo>
                  <a:lnTo>
                    <a:pt x="5361" y="10815"/>
                  </a:lnTo>
                  <a:lnTo>
                    <a:pt x="5464" y="10815"/>
                  </a:lnTo>
                  <a:lnTo>
                    <a:pt x="5464" y="11494"/>
                  </a:lnTo>
                  <a:lnTo>
                    <a:pt x="5830" y="11490"/>
                  </a:lnTo>
                  <a:lnTo>
                    <a:pt x="5825" y="10815"/>
                  </a:lnTo>
                  <a:lnTo>
                    <a:pt x="5932" y="10815"/>
                  </a:lnTo>
                  <a:lnTo>
                    <a:pt x="5932" y="10668"/>
                  </a:lnTo>
                  <a:lnTo>
                    <a:pt x="7164" y="10668"/>
                  </a:lnTo>
                  <a:lnTo>
                    <a:pt x="7164" y="10811"/>
                  </a:lnTo>
                  <a:lnTo>
                    <a:pt x="7272" y="10811"/>
                  </a:lnTo>
                  <a:lnTo>
                    <a:pt x="7272" y="11490"/>
                  </a:lnTo>
                  <a:lnTo>
                    <a:pt x="7633" y="11490"/>
                  </a:lnTo>
                  <a:lnTo>
                    <a:pt x="7633" y="10811"/>
                  </a:lnTo>
                  <a:lnTo>
                    <a:pt x="7740" y="10811"/>
                  </a:lnTo>
                  <a:lnTo>
                    <a:pt x="7740" y="10668"/>
                  </a:lnTo>
                  <a:lnTo>
                    <a:pt x="8972" y="10668"/>
                  </a:lnTo>
                  <a:lnTo>
                    <a:pt x="8972" y="10811"/>
                  </a:lnTo>
                  <a:lnTo>
                    <a:pt x="9075" y="10811"/>
                  </a:lnTo>
                  <a:lnTo>
                    <a:pt x="9075" y="11490"/>
                  </a:lnTo>
                  <a:lnTo>
                    <a:pt x="9441" y="11490"/>
                  </a:lnTo>
                  <a:lnTo>
                    <a:pt x="9441" y="10811"/>
                  </a:lnTo>
                  <a:lnTo>
                    <a:pt x="9544" y="10811"/>
                  </a:lnTo>
                  <a:lnTo>
                    <a:pt x="9544" y="10668"/>
                  </a:lnTo>
                  <a:lnTo>
                    <a:pt x="9713" y="10664"/>
                  </a:lnTo>
                  <a:lnTo>
                    <a:pt x="9713" y="10668"/>
                  </a:lnTo>
                  <a:lnTo>
                    <a:pt x="9914" y="10664"/>
                  </a:lnTo>
                  <a:lnTo>
                    <a:pt x="9914" y="8347"/>
                  </a:lnTo>
                  <a:lnTo>
                    <a:pt x="11490" y="8347"/>
                  </a:lnTo>
                  <a:lnTo>
                    <a:pt x="9128" y="6803"/>
                  </a:lnTo>
                  <a:lnTo>
                    <a:pt x="9155" y="6803"/>
                  </a:lnTo>
                  <a:lnTo>
                    <a:pt x="7754" y="5258"/>
                  </a:lnTo>
                  <a:lnTo>
                    <a:pt x="5857" y="1759"/>
                  </a:lnTo>
                  <a:lnTo>
                    <a:pt x="5785" y="0"/>
                  </a:lnTo>
                  <a:close/>
                </a:path>
              </a:pathLst>
            </a:custGeom>
            <a:solidFill>
              <a:srgbClr val="E87D4D">
                <a:alpha val="5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spTree>
    <p:extLst>
      <p:ext uri="{BB962C8B-B14F-4D97-AF65-F5344CB8AC3E}">
        <p14:creationId xmlns:p14="http://schemas.microsoft.com/office/powerpoint/2010/main" val="4211621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00">
          <a:extLst>
            <a:ext uri="{FF2B5EF4-FFF2-40B4-BE49-F238E27FC236}">
              <a16:creationId xmlns:a16="http://schemas.microsoft.com/office/drawing/2014/main" id="{E97E2D96-5E95-6974-4F5D-A1D7E02C6969}"/>
            </a:ext>
          </a:extLst>
        </p:cNvPr>
        <p:cNvGrpSpPr/>
        <p:nvPr/>
      </p:nvGrpSpPr>
      <p:grpSpPr>
        <a:xfrm>
          <a:off x="0" y="0"/>
          <a:ext cx="0" cy="0"/>
          <a:chOff x="0" y="0"/>
          <a:chExt cx="0" cy="0"/>
        </a:xfrm>
      </p:grpSpPr>
      <p:sp>
        <p:nvSpPr>
          <p:cNvPr id="501" name="Google Shape;501;p40">
            <a:extLst>
              <a:ext uri="{FF2B5EF4-FFF2-40B4-BE49-F238E27FC236}">
                <a16:creationId xmlns:a16="http://schemas.microsoft.com/office/drawing/2014/main" id="{6A2832EC-F656-AC68-8F79-50A9085F5D3F}"/>
              </a:ext>
            </a:extLst>
          </p:cNvPr>
          <p:cNvSpPr txBox="1">
            <a:spLocks noGrp="1"/>
          </p:cNvSpPr>
          <p:nvPr>
            <p:ph type="ctrTitle"/>
          </p:nvPr>
        </p:nvSpPr>
        <p:spPr>
          <a:xfrm>
            <a:off x="713250" y="384327"/>
            <a:ext cx="77175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noProof="0" dirty="0" err="1"/>
              <a:t>Conclusion</a:t>
            </a:r>
            <a:endParaRPr lang="id-ID" noProof="0" dirty="0"/>
          </a:p>
        </p:txBody>
      </p:sp>
      <p:sp>
        <p:nvSpPr>
          <p:cNvPr id="2" name="Google Shape;539;p42">
            <a:extLst>
              <a:ext uri="{FF2B5EF4-FFF2-40B4-BE49-F238E27FC236}">
                <a16:creationId xmlns:a16="http://schemas.microsoft.com/office/drawing/2014/main" id="{B06399E1-902B-D512-8AA2-7E46CD5872AC}"/>
              </a:ext>
            </a:extLst>
          </p:cNvPr>
          <p:cNvSpPr txBox="1">
            <a:spLocks/>
          </p:cNvSpPr>
          <p:nvPr/>
        </p:nvSpPr>
        <p:spPr>
          <a:xfrm>
            <a:off x="713250" y="962127"/>
            <a:ext cx="7717500" cy="577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id-ID" noProof="0" dirty="0" err="1"/>
              <a:t>Seandainya</a:t>
            </a:r>
            <a:r>
              <a:rPr lang="id-ID" noProof="0" dirty="0"/>
              <a:t> jika ada 467 kasus pembatalan </a:t>
            </a:r>
            <a:r>
              <a:rPr lang="id-ID" noProof="0" dirty="0" err="1"/>
              <a:t>booking</a:t>
            </a:r>
            <a:r>
              <a:rPr lang="id-ID" noProof="0" dirty="0"/>
              <a:t> dan harga sewa kamar 1 malam adalah 400.000 (</a:t>
            </a:r>
            <a:r>
              <a:rPr lang="id-ID" noProof="0" dirty="0">
                <a:solidFill>
                  <a:srgbClr val="00B0F0"/>
                </a:solidFill>
                <a:hlinkClick r:id="rId3">
                  <a:extLst>
                    <a:ext uri="{A12FA001-AC4F-418D-AE19-62706E023703}">
                      <ahyp:hlinkClr xmlns:ahyp="http://schemas.microsoft.com/office/drawing/2018/hyperlinkcolor" val="tx"/>
                    </a:ext>
                  </a:extLst>
                </a:hlinkClick>
              </a:rPr>
              <a:t>Jakarta </a:t>
            </a:r>
            <a:r>
              <a:rPr lang="id-ID" noProof="0" dirty="0" err="1">
                <a:solidFill>
                  <a:srgbClr val="00B0F0"/>
                </a:solidFill>
                <a:hlinkClick r:id="rId3">
                  <a:extLst>
                    <a:ext uri="{A12FA001-AC4F-418D-AE19-62706E023703}">
                      <ahyp:hlinkClr xmlns:ahyp="http://schemas.microsoft.com/office/drawing/2018/hyperlinkcolor" val="tx"/>
                    </a:ext>
                  </a:extLst>
                </a:hlinkClick>
              </a:rPr>
              <a:t>Average</a:t>
            </a:r>
            <a:r>
              <a:rPr lang="id-ID" noProof="0" dirty="0">
                <a:solidFill>
                  <a:srgbClr val="00B0F0"/>
                </a:solidFill>
                <a:hlinkClick r:id="rId3">
                  <a:extLst>
                    <a:ext uri="{A12FA001-AC4F-418D-AE19-62706E023703}">
                      <ahyp:hlinkClr xmlns:ahyp="http://schemas.microsoft.com/office/drawing/2018/hyperlinkcolor" val="tx"/>
                    </a:ext>
                  </a:extLst>
                </a:hlinkClick>
              </a:rPr>
              <a:t> Hotel </a:t>
            </a:r>
            <a:r>
              <a:rPr lang="id-ID" noProof="0" dirty="0" err="1">
                <a:solidFill>
                  <a:srgbClr val="00B0F0"/>
                </a:solidFill>
                <a:hlinkClick r:id="rId3">
                  <a:extLst>
                    <a:ext uri="{A12FA001-AC4F-418D-AE19-62706E023703}">
                      <ahyp:hlinkClr xmlns:ahyp="http://schemas.microsoft.com/office/drawing/2018/hyperlinkcolor" val="tx"/>
                    </a:ext>
                  </a:extLst>
                </a:hlinkClick>
              </a:rPr>
              <a:t>Costs</a:t>
            </a:r>
            <a:r>
              <a:rPr lang="id-ID" noProof="0" dirty="0"/>
              <a:t>), maka:</a:t>
            </a:r>
          </a:p>
        </p:txBody>
      </p:sp>
      <p:sp>
        <p:nvSpPr>
          <p:cNvPr id="5" name="Google Shape;878;p45">
            <a:extLst>
              <a:ext uri="{FF2B5EF4-FFF2-40B4-BE49-F238E27FC236}">
                <a16:creationId xmlns:a16="http://schemas.microsoft.com/office/drawing/2014/main" id="{289495DC-7805-C3DB-D1D7-C10729A583B6}"/>
              </a:ext>
            </a:extLst>
          </p:cNvPr>
          <p:cNvSpPr txBox="1"/>
          <p:nvPr/>
        </p:nvSpPr>
        <p:spPr>
          <a:xfrm>
            <a:off x="804690" y="1618805"/>
            <a:ext cx="3426950" cy="186808"/>
          </a:xfrm>
          <a:prstGeom prst="rect">
            <a:avLst/>
          </a:prstGeom>
          <a:noFill/>
          <a:ln>
            <a:noFill/>
          </a:ln>
        </p:spPr>
        <p:txBody>
          <a:bodyPr spcFirstLastPara="1" wrap="square" lIns="0" tIns="0" rIns="0" bIns="0" anchor="b" anchorCtr="0">
            <a:noAutofit/>
          </a:bodyPr>
          <a:lstStyle/>
          <a:p>
            <a:pPr marL="0" lvl="0" indent="0" rtl="0">
              <a:spcBef>
                <a:spcPts val="0"/>
              </a:spcBef>
              <a:spcAft>
                <a:spcPts val="0"/>
              </a:spcAft>
              <a:buNone/>
            </a:pPr>
            <a:r>
              <a:rPr lang="id-ID" sz="1200" dirty="0">
                <a:solidFill>
                  <a:schemeClr val="dk1"/>
                </a:solidFill>
                <a:latin typeface="Archivo Black"/>
                <a:ea typeface="Archivo Black"/>
                <a:cs typeface="Archivo Black"/>
                <a:sym typeface="Archivo Black"/>
              </a:rPr>
              <a:t>Tanpa menggunakan </a:t>
            </a:r>
            <a:r>
              <a:rPr lang="id-ID" sz="1200" dirty="0" err="1">
                <a:solidFill>
                  <a:schemeClr val="dk1"/>
                </a:solidFill>
                <a:latin typeface="Archivo Black"/>
                <a:ea typeface="Archivo Black"/>
                <a:cs typeface="Archivo Black"/>
                <a:sym typeface="Archivo Black"/>
              </a:rPr>
              <a:t>machine</a:t>
            </a:r>
            <a:r>
              <a:rPr lang="id-ID" sz="1200" dirty="0">
                <a:solidFill>
                  <a:schemeClr val="dk1"/>
                </a:solidFill>
                <a:latin typeface="Archivo Black"/>
                <a:ea typeface="Archivo Black"/>
                <a:cs typeface="Archivo Black"/>
                <a:sym typeface="Archivo Black"/>
              </a:rPr>
              <a:t> </a:t>
            </a:r>
            <a:r>
              <a:rPr lang="id-ID" sz="1200" dirty="0" err="1">
                <a:solidFill>
                  <a:schemeClr val="dk1"/>
                </a:solidFill>
                <a:latin typeface="Archivo Black"/>
                <a:ea typeface="Archivo Black"/>
                <a:cs typeface="Archivo Black"/>
                <a:sym typeface="Archivo Black"/>
              </a:rPr>
              <a:t>learning</a:t>
            </a:r>
            <a:r>
              <a:rPr lang="id-ID" sz="1200" dirty="0">
                <a:solidFill>
                  <a:schemeClr val="dk1"/>
                </a:solidFill>
                <a:latin typeface="Archivo Black"/>
                <a:ea typeface="Archivo Black"/>
                <a:cs typeface="Archivo Black"/>
                <a:sym typeface="Archivo Black"/>
              </a:rPr>
              <a:t> </a:t>
            </a:r>
            <a:endParaRPr lang="id-ID" sz="1200" noProof="0" dirty="0">
              <a:solidFill>
                <a:schemeClr val="dk1"/>
              </a:solidFill>
              <a:latin typeface="Archivo Black"/>
              <a:ea typeface="Archivo Black"/>
              <a:cs typeface="Archivo Black"/>
              <a:sym typeface="Archivo Black"/>
            </a:endParaRPr>
          </a:p>
        </p:txBody>
      </p:sp>
      <p:sp>
        <p:nvSpPr>
          <p:cNvPr id="6" name="Google Shape;878;p45">
            <a:extLst>
              <a:ext uri="{FF2B5EF4-FFF2-40B4-BE49-F238E27FC236}">
                <a16:creationId xmlns:a16="http://schemas.microsoft.com/office/drawing/2014/main" id="{513E5193-715F-197A-F4F4-E3A0E37E2F0C}"/>
              </a:ext>
            </a:extLst>
          </p:cNvPr>
          <p:cNvSpPr txBox="1"/>
          <p:nvPr/>
        </p:nvSpPr>
        <p:spPr>
          <a:xfrm>
            <a:off x="804690" y="1827085"/>
            <a:ext cx="3426950" cy="186808"/>
          </a:xfrm>
          <a:prstGeom prst="rect">
            <a:avLst/>
          </a:prstGeom>
          <a:noFill/>
          <a:ln>
            <a:noFill/>
          </a:ln>
        </p:spPr>
        <p:txBody>
          <a:bodyPr spcFirstLastPara="1" wrap="square" lIns="0" tIns="0" rIns="0" bIns="0" anchor="b" anchorCtr="0">
            <a:noAutofit/>
          </a:bodyPr>
          <a:lstStyle/>
          <a:p>
            <a:pPr marL="171450" lvl="0" indent="-171450" rtl="0">
              <a:spcBef>
                <a:spcPts val="0"/>
              </a:spcBef>
              <a:spcAft>
                <a:spcPts val="0"/>
              </a:spcAft>
              <a:buFont typeface="Arial" panose="020B0604020202020204" pitchFamily="34" charset="0"/>
              <a:buChar char="•"/>
            </a:pPr>
            <a:r>
              <a:rPr lang="id-ID" sz="1200" dirty="0">
                <a:solidFill>
                  <a:schemeClr val="dk1"/>
                </a:solidFill>
                <a:latin typeface="+mj-lt"/>
                <a:ea typeface="Archivo Black"/>
                <a:cs typeface="Archivo Black"/>
                <a:sym typeface="Archivo Black"/>
              </a:rPr>
              <a:t>467 (TN+FP) x 400.000 =  186.800.000</a:t>
            </a:r>
            <a:endParaRPr lang="id-ID" sz="1200" noProof="0" dirty="0">
              <a:solidFill>
                <a:schemeClr val="dk1"/>
              </a:solidFill>
              <a:latin typeface="+mj-lt"/>
              <a:ea typeface="Archivo Black"/>
              <a:cs typeface="Archivo Black"/>
              <a:sym typeface="Archivo Black"/>
            </a:endParaRPr>
          </a:p>
        </p:txBody>
      </p:sp>
      <p:sp>
        <p:nvSpPr>
          <p:cNvPr id="7" name="Google Shape;878;p45">
            <a:extLst>
              <a:ext uri="{FF2B5EF4-FFF2-40B4-BE49-F238E27FC236}">
                <a16:creationId xmlns:a16="http://schemas.microsoft.com/office/drawing/2014/main" id="{0C9F4B1C-4F4E-2C11-9592-58505D783881}"/>
              </a:ext>
            </a:extLst>
          </p:cNvPr>
          <p:cNvSpPr txBox="1"/>
          <p:nvPr/>
        </p:nvSpPr>
        <p:spPr>
          <a:xfrm>
            <a:off x="804690" y="2263177"/>
            <a:ext cx="5865350" cy="186808"/>
          </a:xfrm>
          <a:prstGeom prst="rect">
            <a:avLst/>
          </a:prstGeom>
          <a:noFill/>
          <a:ln>
            <a:noFill/>
          </a:ln>
        </p:spPr>
        <p:txBody>
          <a:bodyPr spcFirstLastPara="1" wrap="square" lIns="0" tIns="0" rIns="0" bIns="0" anchor="b" anchorCtr="0">
            <a:noAutofit/>
          </a:bodyPr>
          <a:lstStyle/>
          <a:p>
            <a:pPr lvl="0" rtl="0">
              <a:spcBef>
                <a:spcPts val="0"/>
              </a:spcBef>
              <a:spcAft>
                <a:spcPts val="0"/>
              </a:spcAft>
            </a:pPr>
            <a:r>
              <a:rPr lang="id-ID" sz="1200" noProof="0" dirty="0">
                <a:solidFill>
                  <a:schemeClr val="dk1"/>
                </a:solidFill>
                <a:latin typeface="+mj-lt"/>
                <a:ea typeface="Archivo Black"/>
                <a:cs typeface="Archivo Black"/>
                <a:sym typeface="Archivo Black"/>
              </a:rPr>
              <a:t>Hotel tidak bisa memprediksi jika terjadi pembatalan, sehingga menganggung kerugian penuh karena tidak sempat melakukan antisipasi</a:t>
            </a:r>
          </a:p>
        </p:txBody>
      </p:sp>
      <p:sp>
        <p:nvSpPr>
          <p:cNvPr id="8" name="Google Shape;878;p45">
            <a:extLst>
              <a:ext uri="{FF2B5EF4-FFF2-40B4-BE49-F238E27FC236}">
                <a16:creationId xmlns:a16="http://schemas.microsoft.com/office/drawing/2014/main" id="{0EB4BE33-B3B0-BD6F-5473-43AE1A95EEBA}"/>
              </a:ext>
            </a:extLst>
          </p:cNvPr>
          <p:cNvSpPr txBox="1"/>
          <p:nvPr/>
        </p:nvSpPr>
        <p:spPr>
          <a:xfrm>
            <a:off x="804690" y="2600112"/>
            <a:ext cx="3426950" cy="186808"/>
          </a:xfrm>
          <a:prstGeom prst="rect">
            <a:avLst/>
          </a:prstGeom>
          <a:noFill/>
          <a:ln>
            <a:noFill/>
          </a:ln>
        </p:spPr>
        <p:txBody>
          <a:bodyPr spcFirstLastPara="1" wrap="square" lIns="0" tIns="0" rIns="0" bIns="0" anchor="b" anchorCtr="0">
            <a:noAutofit/>
          </a:bodyPr>
          <a:lstStyle/>
          <a:p>
            <a:pPr marL="0" lvl="0" indent="0" rtl="0">
              <a:spcBef>
                <a:spcPts val="0"/>
              </a:spcBef>
              <a:spcAft>
                <a:spcPts val="0"/>
              </a:spcAft>
              <a:buNone/>
            </a:pPr>
            <a:r>
              <a:rPr lang="id-ID" sz="1200" dirty="0">
                <a:solidFill>
                  <a:schemeClr val="dk1"/>
                </a:solidFill>
                <a:latin typeface="Archivo Black"/>
                <a:ea typeface="Archivo Black"/>
                <a:cs typeface="Archivo Black"/>
                <a:sym typeface="Archivo Black"/>
              </a:rPr>
              <a:t>Dengan menggunakan </a:t>
            </a:r>
            <a:r>
              <a:rPr lang="id-ID" sz="1200" dirty="0" err="1">
                <a:solidFill>
                  <a:schemeClr val="dk1"/>
                </a:solidFill>
                <a:latin typeface="Archivo Black"/>
                <a:ea typeface="Archivo Black"/>
                <a:cs typeface="Archivo Black"/>
                <a:sym typeface="Archivo Black"/>
              </a:rPr>
              <a:t>machine</a:t>
            </a:r>
            <a:r>
              <a:rPr lang="id-ID" sz="1200" dirty="0">
                <a:solidFill>
                  <a:schemeClr val="dk1"/>
                </a:solidFill>
                <a:latin typeface="Archivo Black"/>
                <a:ea typeface="Archivo Black"/>
                <a:cs typeface="Archivo Black"/>
                <a:sym typeface="Archivo Black"/>
              </a:rPr>
              <a:t> </a:t>
            </a:r>
            <a:r>
              <a:rPr lang="id-ID" sz="1200" dirty="0" err="1">
                <a:solidFill>
                  <a:schemeClr val="dk1"/>
                </a:solidFill>
                <a:latin typeface="Archivo Black"/>
                <a:ea typeface="Archivo Black"/>
                <a:cs typeface="Archivo Black"/>
                <a:sym typeface="Archivo Black"/>
              </a:rPr>
              <a:t>learning</a:t>
            </a:r>
            <a:r>
              <a:rPr lang="id-ID" sz="1200" dirty="0">
                <a:solidFill>
                  <a:schemeClr val="dk1"/>
                </a:solidFill>
                <a:latin typeface="Archivo Black"/>
                <a:ea typeface="Archivo Black"/>
                <a:cs typeface="Archivo Black"/>
                <a:sym typeface="Archivo Black"/>
              </a:rPr>
              <a:t> </a:t>
            </a:r>
            <a:endParaRPr lang="id-ID" sz="1200" noProof="0" dirty="0">
              <a:solidFill>
                <a:schemeClr val="dk1"/>
              </a:solidFill>
              <a:latin typeface="Archivo Black"/>
              <a:ea typeface="Archivo Black"/>
              <a:cs typeface="Archivo Black"/>
              <a:sym typeface="Archivo Black"/>
            </a:endParaRPr>
          </a:p>
        </p:txBody>
      </p:sp>
      <p:sp>
        <p:nvSpPr>
          <p:cNvPr id="9" name="Google Shape;878;p45">
            <a:extLst>
              <a:ext uri="{FF2B5EF4-FFF2-40B4-BE49-F238E27FC236}">
                <a16:creationId xmlns:a16="http://schemas.microsoft.com/office/drawing/2014/main" id="{BC450F74-33A5-1A56-4DAE-A912A1E274CE}"/>
              </a:ext>
            </a:extLst>
          </p:cNvPr>
          <p:cNvSpPr txBox="1"/>
          <p:nvPr/>
        </p:nvSpPr>
        <p:spPr>
          <a:xfrm>
            <a:off x="804690" y="2808391"/>
            <a:ext cx="6894558" cy="186809"/>
          </a:xfrm>
          <a:prstGeom prst="rect">
            <a:avLst/>
          </a:prstGeom>
          <a:noFill/>
          <a:ln>
            <a:noFill/>
          </a:ln>
        </p:spPr>
        <p:txBody>
          <a:bodyPr spcFirstLastPara="1" wrap="square" lIns="0" tIns="0" rIns="0" bIns="0" anchor="b" anchorCtr="0">
            <a:noAutofit/>
          </a:bodyPr>
          <a:lstStyle/>
          <a:p>
            <a:pPr marL="171450" lvl="0" indent="-171450" rtl="0">
              <a:spcBef>
                <a:spcPts val="0"/>
              </a:spcBef>
              <a:spcAft>
                <a:spcPts val="0"/>
              </a:spcAft>
              <a:buFont typeface="Arial" panose="020B0604020202020204" pitchFamily="34" charset="0"/>
              <a:buChar char="•"/>
            </a:pPr>
            <a:r>
              <a:rPr lang="id-ID" sz="1200" dirty="0">
                <a:solidFill>
                  <a:schemeClr val="dk1"/>
                </a:solidFill>
                <a:latin typeface="+mj-lt"/>
                <a:ea typeface="Archivo Black"/>
                <a:cs typeface="Archivo Black"/>
                <a:sym typeface="Archivo Black"/>
              </a:rPr>
              <a:t>(TN x 0) + (TP x 10% HARGA) + (FN x HARGA) + (FP x 10% HARGA)</a:t>
            </a:r>
            <a:endParaRPr lang="id-ID" sz="1200" noProof="0" dirty="0">
              <a:solidFill>
                <a:schemeClr val="dk1"/>
              </a:solidFill>
              <a:latin typeface="+mj-lt"/>
              <a:ea typeface="Archivo Black"/>
              <a:cs typeface="Archivo Black"/>
              <a:sym typeface="Archivo Black"/>
            </a:endParaRPr>
          </a:p>
        </p:txBody>
      </p:sp>
      <p:sp>
        <p:nvSpPr>
          <p:cNvPr id="10" name="Google Shape;878;p45">
            <a:extLst>
              <a:ext uri="{FF2B5EF4-FFF2-40B4-BE49-F238E27FC236}">
                <a16:creationId xmlns:a16="http://schemas.microsoft.com/office/drawing/2014/main" id="{A7B97241-B4DC-A511-9CF9-12D201C91A2B}"/>
              </a:ext>
            </a:extLst>
          </p:cNvPr>
          <p:cNvSpPr txBox="1"/>
          <p:nvPr/>
        </p:nvSpPr>
        <p:spPr>
          <a:xfrm>
            <a:off x="804690" y="3027847"/>
            <a:ext cx="6894558" cy="186809"/>
          </a:xfrm>
          <a:prstGeom prst="rect">
            <a:avLst/>
          </a:prstGeom>
          <a:noFill/>
          <a:ln>
            <a:noFill/>
          </a:ln>
        </p:spPr>
        <p:txBody>
          <a:bodyPr spcFirstLastPara="1" wrap="square" lIns="0" tIns="0" rIns="0" bIns="0" anchor="b" anchorCtr="0">
            <a:noAutofit/>
          </a:bodyPr>
          <a:lstStyle/>
          <a:p>
            <a:pPr marL="171450" lvl="0" indent="-171450" rtl="0">
              <a:spcBef>
                <a:spcPts val="0"/>
              </a:spcBef>
              <a:spcAft>
                <a:spcPts val="0"/>
              </a:spcAft>
              <a:buFont typeface="Arial" panose="020B0604020202020204" pitchFamily="34" charset="0"/>
              <a:buChar char="•"/>
            </a:pPr>
            <a:r>
              <a:rPr lang="id-ID" sz="1200" dirty="0">
                <a:solidFill>
                  <a:schemeClr val="dk1"/>
                </a:solidFill>
                <a:latin typeface="+mj-lt"/>
                <a:ea typeface="Archivo Black"/>
                <a:cs typeface="Archivo Black"/>
                <a:sym typeface="Archivo Black"/>
              </a:rPr>
              <a:t>(1000 x 0) + (405 x 40.000) + (62 x 400.000) + (506 x 40.000) = 61.240.000</a:t>
            </a:r>
            <a:endParaRPr lang="id-ID" sz="1200" noProof="0" dirty="0">
              <a:solidFill>
                <a:schemeClr val="dk1"/>
              </a:solidFill>
              <a:latin typeface="+mj-lt"/>
              <a:ea typeface="Archivo Black"/>
              <a:cs typeface="Archivo Black"/>
              <a:sym typeface="Archivo Black"/>
            </a:endParaRPr>
          </a:p>
        </p:txBody>
      </p:sp>
      <p:sp>
        <p:nvSpPr>
          <p:cNvPr id="11" name="Google Shape;539;p42">
            <a:extLst>
              <a:ext uri="{FF2B5EF4-FFF2-40B4-BE49-F238E27FC236}">
                <a16:creationId xmlns:a16="http://schemas.microsoft.com/office/drawing/2014/main" id="{979557A9-2260-B8AF-942B-83C731AFA2AE}"/>
              </a:ext>
            </a:extLst>
          </p:cNvPr>
          <p:cNvSpPr txBox="1">
            <a:spLocks/>
          </p:cNvSpPr>
          <p:nvPr/>
        </p:nvSpPr>
        <p:spPr>
          <a:xfrm>
            <a:off x="713250" y="3337888"/>
            <a:ext cx="7717500" cy="577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id-ID" noProof="0" dirty="0"/>
              <a:t>Hotel berhasil mengurangi kerugian akibat pembatalan yang tidak terdeteksi sebesar </a:t>
            </a:r>
            <a:r>
              <a:rPr lang="id-ID" b="1" noProof="0" dirty="0"/>
              <a:t>67%</a:t>
            </a:r>
            <a:r>
              <a:rPr lang="id-ID" noProof="0" dirty="0"/>
              <a:t>, dari 186.800.000 IDR menjadi 61.240.000 IDR, meskipun masih ada biaya terkait prediksi yang salah, seperti pengiriman diskon 10% yang tidak perlu. </a:t>
            </a:r>
          </a:p>
        </p:txBody>
      </p:sp>
    </p:spTree>
    <p:extLst>
      <p:ext uri="{BB962C8B-B14F-4D97-AF65-F5344CB8AC3E}">
        <p14:creationId xmlns:p14="http://schemas.microsoft.com/office/powerpoint/2010/main" val="2870989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00">
          <a:extLst>
            <a:ext uri="{FF2B5EF4-FFF2-40B4-BE49-F238E27FC236}">
              <a16:creationId xmlns:a16="http://schemas.microsoft.com/office/drawing/2014/main" id="{9B27E0FE-B7FB-6B19-018F-611244265790}"/>
            </a:ext>
          </a:extLst>
        </p:cNvPr>
        <p:cNvGrpSpPr/>
        <p:nvPr/>
      </p:nvGrpSpPr>
      <p:grpSpPr>
        <a:xfrm>
          <a:off x="0" y="0"/>
          <a:ext cx="0" cy="0"/>
          <a:chOff x="0" y="0"/>
          <a:chExt cx="0" cy="0"/>
        </a:xfrm>
      </p:grpSpPr>
      <p:sp>
        <p:nvSpPr>
          <p:cNvPr id="501" name="Google Shape;501;p40">
            <a:extLst>
              <a:ext uri="{FF2B5EF4-FFF2-40B4-BE49-F238E27FC236}">
                <a16:creationId xmlns:a16="http://schemas.microsoft.com/office/drawing/2014/main" id="{819DA6DE-D73E-BDBD-F340-A18053CD2A5D}"/>
              </a:ext>
            </a:extLst>
          </p:cNvPr>
          <p:cNvSpPr txBox="1">
            <a:spLocks noGrp="1"/>
          </p:cNvSpPr>
          <p:nvPr>
            <p:ph type="ctrTitle"/>
          </p:nvPr>
        </p:nvSpPr>
        <p:spPr>
          <a:xfrm>
            <a:off x="713250" y="384327"/>
            <a:ext cx="77175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noProof="0" dirty="0" err="1"/>
              <a:t>Recomendation</a:t>
            </a:r>
            <a:endParaRPr lang="id-ID" noProof="0" dirty="0"/>
          </a:p>
        </p:txBody>
      </p:sp>
      <p:sp>
        <p:nvSpPr>
          <p:cNvPr id="2" name="Google Shape;539;p42">
            <a:extLst>
              <a:ext uri="{FF2B5EF4-FFF2-40B4-BE49-F238E27FC236}">
                <a16:creationId xmlns:a16="http://schemas.microsoft.com/office/drawing/2014/main" id="{345B0753-C015-E7EC-06B8-78A4B03572EA}"/>
              </a:ext>
            </a:extLst>
          </p:cNvPr>
          <p:cNvSpPr txBox="1">
            <a:spLocks/>
          </p:cNvSpPr>
          <p:nvPr/>
        </p:nvSpPr>
        <p:spPr>
          <a:xfrm>
            <a:off x="713250" y="962127"/>
            <a:ext cx="7717500" cy="96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buFont typeface="+mj-lt"/>
              <a:buAutoNum type="arabicPeriod"/>
            </a:pPr>
            <a:r>
              <a:rPr lang="id-ID" sz="1600" dirty="0"/>
              <a:t>Dengan menggunakan model prediksi, </a:t>
            </a:r>
            <a:r>
              <a:rPr lang="en-US" sz="1600" dirty="0"/>
              <a:t>hotel </a:t>
            </a:r>
            <a:r>
              <a:rPr lang="id-ID" sz="1600" dirty="0"/>
              <a:t>dapat mengidentifikasi pelanggan yang berisiko tinggi membatalkan reservasi. Dengan demikian, </a:t>
            </a:r>
            <a:r>
              <a:rPr lang="en-US" sz="1600" dirty="0" err="1"/>
              <a:t>tim</a:t>
            </a:r>
            <a:r>
              <a:rPr lang="en-US" sz="1600" dirty="0"/>
              <a:t> marketing</a:t>
            </a:r>
            <a:r>
              <a:rPr lang="id-ID" sz="1600" dirty="0"/>
              <a:t> bisa mengambil tindakan proaktif seperti memberikan diskon atau penawaran khusus sebelum pembatalan terjadi.</a:t>
            </a:r>
          </a:p>
          <a:p>
            <a:pPr marL="342900" indent="-342900" algn="just">
              <a:buFont typeface="+mj-lt"/>
              <a:buAutoNum type="arabicPeriod"/>
            </a:pPr>
            <a:endParaRPr lang="id-ID" sz="1600" dirty="0"/>
          </a:p>
          <a:p>
            <a:pPr marL="342900" indent="-342900" algn="just">
              <a:buFont typeface="+mj-lt"/>
              <a:buAutoNum type="arabicPeriod"/>
            </a:pPr>
            <a:r>
              <a:rPr lang="id-ID" sz="1600" dirty="0"/>
              <a:t>Jika pembatalan sudah diprediksi, hotel bisa menyesuaikan harga dinamis dan membuat tindakan cepat sehingga dapat mengisi kamar kosong dan mengurangi kerugian pendapatan.</a:t>
            </a:r>
          </a:p>
          <a:p>
            <a:pPr marL="342900" indent="-342900" algn="just">
              <a:buFont typeface="+mj-lt"/>
              <a:buAutoNum type="arabicPeriod"/>
            </a:pPr>
            <a:endParaRPr lang="id-ID" sz="1600" dirty="0"/>
          </a:p>
          <a:p>
            <a:pPr marL="342900" indent="-342900" algn="just">
              <a:buFont typeface="+mj-lt"/>
              <a:buAutoNum type="arabicPeriod"/>
            </a:pPr>
            <a:r>
              <a:rPr lang="id-ID" sz="1600" dirty="0"/>
              <a:t>Optimalisasi strategi pemasaran, berdasarkan data fitur </a:t>
            </a:r>
            <a:r>
              <a:rPr lang="id-ID" sz="1600" dirty="0" err="1"/>
              <a:t>importance</a:t>
            </a:r>
            <a:r>
              <a:rPr lang="id-ID" sz="1600" dirty="0"/>
              <a:t> seperti asal negara dan segmen pasar, tim pemasaran dapat menyesuaikan kampanye untuk mengurangi risiko pembatalan dan menekan anggaran kampanye.</a:t>
            </a:r>
          </a:p>
          <a:p>
            <a:pPr marL="342900" indent="-342900" algn="just">
              <a:buFont typeface="+mj-lt"/>
              <a:buAutoNum type="arabicPeriod"/>
            </a:pPr>
            <a:endParaRPr lang="id-ID" sz="1600" dirty="0"/>
          </a:p>
          <a:p>
            <a:pPr marL="342900" indent="-342900" algn="just">
              <a:buFont typeface="+mj-lt"/>
              <a:buAutoNum type="arabicPeriod"/>
            </a:pPr>
            <a:endParaRPr lang="id-ID" sz="1200" noProof="0" dirty="0"/>
          </a:p>
        </p:txBody>
      </p:sp>
    </p:spTree>
    <p:extLst>
      <p:ext uri="{BB962C8B-B14F-4D97-AF65-F5344CB8AC3E}">
        <p14:creationId xmlns:p14="http://schemas.microsoft.com/office/powerpoint/2010/main" val="3753863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65">
          <a:extLst>
            <a:ext uri="{FF2B5EF4-FFF2-40B4-BE49-F238E27FC236}">
              <a16:creationId xmlns:a16="http://schemas.microsoft.com/office/drawing/2014/main" id="{5CFB2547-1A5E-E0BA-22F9-03101CEF31A8}"/>
            </a:ext>
          </a:extLst>
        </p:cNvPr>
        <p:cNvGrpSpPr/>
        <p:nvPr/>
      </p:nvGrpSpPr>
      <p:grpSpPr>
        <a:xfrm>
          <a:off x="0" y="0"/>
          <a:ext cx="0" cy="0"/>
          <a:chOff x="0" y="0"/>
          <a:chExt cx="0" cy="0"/>
        </a:xfrm>
      </p:grpSpPr>
      <p:sp>
        <p:nvSpPr>
          <p:cNvPr id="1567" name="Google Shape;1567;p49">
            <a:extLst>
              <a:ext uri="{FF2B5EF4-FFF2-40B4-BE49-F238E27FC236}">
                <a16:creationId xmlns:a16="http://schemas.microsoft.com/office/drawing/2014/main" id="{6C693CA9-D7B8-19CF-80B8-9295BC6718F9}"/>
              </a:ext>
            </a:extLst>
          </p:cNvPr>
          <p:cNvSpPr txBox="1">
            <a:spLocks noGrp="1"/>
          </p:cNvSpPr>
          <p:nvPr>
            <p:ph type="subTitle" idx="1"/>
          </p:nvPr>
        </p:nvSpPr>
        <p:spPr>
          <a:xfrm flipH="1">
            <a:off x="4581450" y="2530281"/>
            <a:ext cx="3708000" cy="50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noProof="0" dirty="0"/>
              <a:t>Muhammad </a:t>
            </a:r>
            <a:r>
              <a:rPr lang="id-ID" noProof="0" dirty="0" err="1"/>
              <a:t>Khisanul</a:t>
            </a:r>
            <a:r>
              <a:rPr lang="id-ID" noProof="0" dirty="0"/>
              <a:t> Fakhrudin Akbar</a:t>
            </a:r>
          </a:p>
        </p:txBody>
      </p:sp>
      <p:sp>
        <p:nvSpPr>
          <p:cNvPr id="1568" name="Google Shape;1568;p49">
            <a:extLst>
              <a:ext uri="{FF2B5EF4-FFF2-40B4-BE49-F238E27FC236}">
                <a16:creationId xmlns:a16="http://schemas.microsoft.com/office/drawing/2014/main" id="{6698A35E-4065-60F1-1118-ABF917741AC6}"/>
              </a:ext>
            </a:extLst>
          </p:cNvPr>
          <p:cNvSpPr txBox="1">
            <a:spLocks noGrp="1"/>
          </p:cNvSpPr>
          <p:nvPr>
            <p:ph type="title"/>
          </p:nvPr>
        </p:nvSpPr>
        <p:spPr>
          <a:xfrm flipH="1">
            <a:off x="4678375" y="400398"/>
            <a:ext cx="3708000" cy="1676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id-ID" noProof="0" dirty="0"/>
              <a:t>THANK YOU</a:t>
            </a:r>
          </a:p>
        </p:txBody>
      </p:sp>
      <p:grpSp>
        <p:nvGrpSpPr>
          <p:cNvPr id="1570" name="Google Shape;1570;p49">
            <a:extLst>
              <a:ext uri="{FF2B5EF4-FFF2-40B4-BE49-F238E27FC236}">
                <a16:creationId xmlns:a16="http://schemas.microsoft.com/office/drawing/2014/main" id="{E3619237-45C4-805F-1282-C823925A7B51}"/>
              </a:ext>
            </a:extLst>
          </p:cNvPr>
          <p:cNvGrpSpPr/>
          <p:nvPr/>
        </p:nvGrpSpPr>
        <p:grpSpPr>
          <a:xfrm>
            <a:off x="-1601257" y="435722"/>
            <a:ext cx="10764307" cy="6485237"/>
            <a:chOff x="-1601257" y="435722"/>
            <a:chExt cx="10764307" cy="6485237"/>
          </a:xfrm>
        </p:grpSpPr>
        <p:sp>
          <p:nvSpPr>
            <p:cNvPr id="1571" name="Google Shape;1571;p49">
              <a:extLst>
                <a:ext uri="{FF2B5EF4-FFF2-40B4-BE49-F238E27FC236}">
                  <a16:creationId xmlns:a16="http://schemas.microsoft.com/office/drawing/2014/main" id="{5C909FAF-97B3-3D9D-5AC3-ACD167AE241E}"/>
                </a:ext>
              </a:extLst>
            </p:cNvPr>
            <p:cNvSpPr/>
            <p:nvPr/>
          </p:nvSpPr>
          <p:spPr>
            <a:xfrm>
              <a:off x="-9450" y="4253825"/>
              <a:ext cx="9172500" cy="889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nvGrpSpPr>
            <p:cNvPr id="1572" name="Google Shape;1572;p49">
              <a:extLst>
                <a:ext uri="{FF2B5EF4-FFF2-40B4-BE49-F238E27FC236}">
                  <a16:creationId xmlns:a16="http://schemas.microsoft.com/office/drawing/2014/main" id="{4DFFBC08-DE3A-FD67-5C09-CD009FFBB787}"/>
                </a:ext>
              </a:extLst>
            </p:cNvPr>
            <p:cNvGrpSpPr/>
            <p:nvPr/>
          </p:nvGrpSpPr>
          <p:grpSpPr>
            <a:xfrm>
              <a:off x="-1158000" y="1553300"/>
              <a:ext cx="5369737" cy="5367659"/>
              <a:chOff x="-1158000" y="1553300"/>
              <a:chExt cx="5369737" cy="5367659"/>
            </a:xfrm>
          </p:grpSpPr>
          <p:sp>
            <p:nvSpPr>
              <p:cNvPr id="1573" name="Google Shape;1573;p49">
                <a:extLst>
                  <a:ext uri="{FF2B5EF4-FFF2-40B4-BE49-F238E27FC236}">
                    <a16:creationId xmlns:a16="http://schemas.microsoft.com/office/drawing/2014/main" id="{646DAEFC-33BE-2B88-212E-834437A00BCF}"/>
                  </a:ext>
                </a:extLst>
              </p:cNvPr>
              <p:cNvSpPr/>
              <p:nvPr/>
            </p:nvSpPr>
            <p:spPr>
              <a:xfrm>
                <a:off x="-1158000" y="1553300"/>
                <a:ext cx="5369737" cy="2727248"/>
              </a:xfrm>
              <a:custGeom>
                <a:avLst/>
                <a:gdLst/>
                <a:ahLst/>
                <a:cxnLst/>
                <a:rect l="l" t="t" r="r" b="b"/>
                <a:pathLst>
                  <a:path w="112579" h="57181" extrusionOk="0">
                    <a:moveTo>
                      <a:pt x="71066" y="8210"/>
                    </a:moveTo>
                    <a:lnTo>
                      <a:pt x="49971" y="37799"/>
                    </a:lnTo>
                    <a:lnTo>
                      <a:pt x="48485" y="37647"/>
                    </a:lnTo>
                    <a:lnTo>
                      <a:pt x="71066" y="8210"/>
                    </a:lnTo>
                    <a:close/>
                    <a:moveTo>
                      <a:pt x="28162" y="11950"/>
                    </a:moveTo>
                    <a:lnTo>
                      <a:pt x="48012" y="37826"/>
                    </a:lnTo>
                    <a:lnTo>
                      <a:pt x="46708" y="37960"/>
                    </a:lnTo>
                    <a:lnTo>
                      <a:pt x="28162" y="11950"/>
                    </a:lnTo>
                    <a:close/>
                    <a:moveTo>
                      <a:pt x="71781" y="7509"/>
                    </a:moveTo>
                    <a:lnTo>
                      <a:pt x="51984" y="38009"/>
                    </a:lnTo>
                    <a:lnTo>
                      <a:pt x="50172" y="37821"/>
                    </a:lnTo>
                    <a:lnTo>
                      <a:pt x="71781" y="7509"/>
                    </a:lnTo>
                    <a:close/>
                    <a:moveTo>
                      <a:pt x="27448" y="11249"/>
                    </a:moveTo>
                    <a:lnTo>
                      <a:pt x="46507" y="37982"/>
                    </a:lnTo>
                    <a:lnTo>
                      <a:pt x="44905" y="38147"/>
                    </a:lnTo>
                    <a:lnTo>
                      <a:pt x="27448" y="11249"/>
                    </a:lnTo>
                    <a:close/>
                    <a:moveTo>
                      <a:pt x="71665" y="8013"/>
                    </a:moveTo>
                    <a:lnTo>
                      <a:pt x="53707" y="38187"/>
                    </a:lnTo>
                    <a:lnTo>
                      <a:pt x="52181" y="38031"/>
                    </a:lnTo>
                    <a:lnTo>
                      <a:pt x="71665" y="8013"/>
                    </a:lnTo>
                    <a:close/>
                    <a:moveTo>
                      <a:pt x="27572" y="11758"/>
                    </a:moveTo>
                    <a:lnTo>
                      <a:pt x="44708" y="38165"/>
                    </a:lnTo>
                    <a:lnTo>
                      <a:pt x="43365" y="38303"/>
                    </a:lnTo>
                    <a:lnTo>
                      <a:pt x="27572" y="11758"/>
                    </a:lnTo>
                    <a:close/>
                    <a:moveTo>
                      <a:pt x="72133" y="7562"/>
                    </a:moveTo>
                    <a:lnTo>
                      <a:pt x="55631" y="38388"/>
                    </a:lnTo>
                    <a:lnTo>
                      <a:pt x="53899" y="38210"/>
                    </a:lnTo>
                    <a:lnTo>
                      <a:pt x="72133" y="7562"/>
                    </a:lnTo>
                    <a:close/>
                    <a:moveTo>
                      <a:pt x="27099" y="11307"/>
                    </a:moveTo>
                    <a:lnTo>
                      <a:pt x="43173" y="38326"/>
                    </a:lnTo>
                    <a:lnTo>
                      <a:pt x="41646" y="38482"/>
                    </a:lnTo>
                    <a:lnTo>
                      <a:pt x="27099" y="11307"/>
                    </a:lnTo>
                    <a:close/>
                    <a:moveTo>
                      <a:pt x="71754" y="8642"/>
                    </a:moveTo>
                    <a:lnTo>
                      <a:pt x="57073" y="38536"/>
                    </a:lnTo>
                    <a:lnTo>
                      <a:pt x="55819" y="38406"/>
                    </a:lnTo>
                    <a:lnTo>
                      <a:pt x="71754" y="8642"/>
                    </a:lnTo>
                    <a:close/>
                    <a:moveTo>
                      <a:pt x="27479" y="12383"/>
                    </a:moveTo>
                    <a:lnTo>
                      <a:pt x="41459" y="38504"/>
                    </a:lnTo>
                    <a:lnTo>
                      <a:pt x="40361" y="38616"/>
                    </a:lnTo>
                    <a:lnTo>
                      <a:pt x="27479" y="12383"/>
                    </a:lnTo>
                    <a:close/>
                    <a:moveTo>
                      <a:pt x="72437" y="7652"/>
                    </a:moveTo>
                    <a:lnTo>
                      <a:pt x="58907" y="38727"/>
                    </a:lnTo>
                    <a:lnTo>
                      <a:pt x="57260" y="38553"/>
                    </a:lnTo>
                    <a:lnTo>
                      <a:pt x="72437" y="7652"/>
                    </a:lnTo>
                    <a:close/>
                    <a:moveTo>
                      <a:pt x="26796" y="11397"/>
                    </a:moveTo>
                    <a:lnTo>
                      <a:pt x="40173" y="38634"/>
                    </a:lnTo>
                    <a:lnTo>
                      <a:pt x="38718" y="38786"/>
                    </a:lnTo>
                    <a:lnTo>
                      <a:pt x="26796" y="11397"/>
                    </a:lnTo>
                    <a:close/>
                    <a:moveTo>
                      <a:pt x="72847" y="7147"/>
                    </a:moveTo>
                    <a:lnTo>
                      <a:pt x="61037" y="38946"/>
                    </a:lnTo>
                    <a:lnTo>
                      <a:pt x="59090" y="38745"/>
                    </a:lnTo>
                    <a:lnTo>
                      <a:pt x="72847" y="7147"/>
                    </a:lnTo>
                    <a:close/>
                    <a:moveTo>
                      <a:pt x="26385" y="10892"/>
                    </a:moveTo>
                    <a:lnTo>
                      <a:pt x="38535" y="38803"/>
                    </a:lnTo>
                    <a:lnTo>
                      <a:pt x="36817" y="38982"/>
                    </a:lnTo>
                    <a:lnTo>
                      <a:pt x="26385" y="10892"/>
                    </a:lnTo>
                    <a:close/>
                    <a:moveTo>
                      <a:pt x="72932" y="7419"/>
                    </a:moveTo>
                    <a:lnTo>
                      <a:pt x="62974" y="39147"/>
                    </a:lnTo>
                    <a:lnTo>
                      <a:pt x="61220" y="38964"/>
                    </a:lnTo>
                    <a:lnTo>
                      <a:pt x="72932" y="7419"/>
                    </a:lnTo>
                    <a:close/>
                    <a:moveTo>
                      <a:pt x="26300" y="11160"/>
                    </a:moveTo>
                    <a:lnTo>
                      <a:pt x="36638" y="39000"/>
                    </a:lnTo>
                    <a:lnTo>
                      <a:pt x="35089" y="39160"/>
                    </a:lnTo>
                    <a:lnTo>
                      <a:pt x="26300" y="11160"/>
                    </a:lnTo>
                    <a:close/>
                    <a:moveTo>
                      <a:pt x="26202" y="11437"/>
                    </a:moveTo>
                    <a:lnTo>
                      <a:pt x="34911" y="39183"/>
                    </a:lnTo>
                    <a:lnTo>
                      <a:pt x="33505" y="39326"/>
                    </a:lnTo>
                    <a:lnTo>
                      <a:pt x="26202" y="11437"/>
                    </a:lnTo>
                    <a:close/>
                    <a:moveTo>
                      <a:pt x="73030" y="7692"/>
                    </a:moveTo>
                    <a:lnTo>
                      <a:pt x="64746" y="39330"/>
                    </a:lnTo>
                    <a:lnTo>
                      <a:pt x="63148" y="39165"/>
                    </a:lnTo>
                    <a:lnTo>
                      <a:pt x="73030" y="7692"/>
                    </a:lnTo>
                    <a:close/>
                    <a:moveTo>
                      <a:pt x="26113" y="11794"/>
                    </a:moveTo>
                    <a:lnTo>
                      <a:pt x="33331" y="39343"/>
                    </a:lnTo>
                    <a:lnTo>
                      <a:pt x="32063" y="39477"/>
                    </a:lnTo>
                    <a:lnTo>
                      <a:pt x="26113" y="11798"/>
                    </a:lnTo>
                    <a:lnTo>
                      <a:pt x="26113" y="11794"/>
                    </a:lnTo>
                    <a:close/>
                    <a:moveTo>
                      <a:pt x="73120" y="8044"/>
                    </a:moveTo>
                    <a:lnTo>
                      <a:pt x="73120" y="8049"/>
                    </a:lnTo>
                    <a:lnTo>
                      <a:pt x="66362" y="39500"/>
                    </a:lnTo>
                    <a:lnTo>
                      <a:pt x="64924" y="39348"/>
                    </a:lnTo>
                    <a:lnTo>
                      <a:pt x="73120" y="8044"/>
                    </a:lnTo>
                    <a:close/>
                    <a:moveTo>
                      <a:pt x="26113" y="12629"/>
                    </a:moveTo>
                    <a:lnTo>
                      <a:pt x="31889" y="39495"/>
                    </a:lnTo>
                    <a:lnTo>
                      <a:pt x="30684" y="39620"/>
                    </a:lnTo>
                    <a:lnTo>
                      <a:pt x="26113" y="12812"/>
                    </a:lnTo>
                    <a:lnTo>
                      <a:pt x="26113" y="12629"/>
                    </a:lnTo>
                    <a:close/>
                    <a:moveTo>
                      <a:pt x="26113" y="13852"/>
                    </a:moveTo>
                    <a:lnTo>
                      <a:pt x="30510" y="39638"/>
                    </a:lnTo>
                    <a:lnTo>
                      <a:pt x="29706" y="39718"/>
                    </a:lnTo>
                    <a:lnTo>
                      <a:pt x="26113" y="19007"/>
                    </a:lnTo>
                    <a:lnTo>
                      <a:pt x="26113" y="13852"/>
                    </a:lnTo>
                    <a:close/>
                    <a:moveTo>
                      <a:pt x="73120" y="8884"/>
                    </a:moveTo>
                    <a:lnTo>
                      <a:pt x="73120" y="9062"/>
                    </a:lnTo>
                    <a:lnTo>
                      <a:pt x="67911" y="39629"/>
                    </a:lnTo>
                    <a:lnTo>
                      <a:pt x="68085" y="39656"/>
                    </a:lnTo>
                    <a:lnTo>
                      <a:pt x="73120" y="10107"/>
                    </a:lnTo>
                    <a:lnTo>
                      <a:pt x="73120" y="16574"/>
                    </a:lnTo>
                    <a:lnTo>
                      <a:pt x="69093" y="39781"/>
                    </a:lnTo>
                    <a:lnTo>
                      <a:pt x="66536" y="39518"/>
                    </a:lnTo>
                    <a:lnTo>
                      <a:pt x="73120" y="8884"/>
                    </a:lnTo>
                    <a:close/>
                    <a:moveTo>
                      <a:pt x="26198" y="30255"/>
                    </a:moveTo>
                    <a:lnTo>
                      <a:pt x="27867" y="39875"/>
                    </a:lnTo>
                    <a:lnTo>
                      <a:pt x="27858" y="39910"/>
                    </a:lnTo>
                    <a:lnTo>
                      <a:pt x="26599" y="40040"/>
                    </a:lnTo>
                    <a:lnTo>
                      <a:pt x="26198" y="30255"/>
                    </a:lnTo>
                    <a:close/>
                    <a:moveTo>
                      <a:pt x="72963" y="28229"/>
                    </a:moveTo>
                    <a:lnTo>
                      <a:pt x="72477" y="40134"/>
                    </a:lnTo>
                    <a:lnTo>
                      <a:pt x="70964" y="39973"/>
                    </a:lnTo>
                    <a:lnTo>
                      <a:pt x="70941" y="39893"/>
                    </a:lnTo>
                    <a:lnTo>
                      <a:pt x="72963" y="28229"/>
                    </a:lnTo>
                    <a:close/>
                    <a:moveTo>
                      <a:pt x="25283" y="24971"/>
                    </a:moveTo>
                    <a:lnTo>
                      <a:pt x="25970" y="28934"/>
                    </a:lnTo>
                    <a:lnTo>
                      <a:pt x="26425" y="40058"/>
                    </a:lnTo>
                    <a:lnTo>
                      <a:pt x="25283" y="40178"/>
                    </a:lnTo>
                    <a:lnTo>
                      <a:pt x="25283" y="24971"/>
                    </a:lnTo>
                    <a:close/>
                    <a:moveTo>
                      <a:pt x="73950" y="22538"/>
                    </a:moveTo>
                    <a:lnTo>
                      <a:pt x="73950" y="40285"/>
                    </a:lnTo>
                    <a:lnTo>
                      <a:pt x="72651" y="40151"/>
                    </a:lnTo>
                    <a:lnTo>
                      <a:pt x="73196" y="26908"/>
                    </a:lnTo>
                    <a:lnTo>
                      <a:pt x="73950" y="22538"/>
                    </a:lnTo>
                    <a:close/>
                    <a:moveTo>
                      <a:pt x="25109" y="25743"/>
                    </a:moveTo>
                    <a:lnTo>
                      <a:pt x="25109" y="40196"/>
                    </a:lnTo>
                    <a:lnTo>
                      <a:pt x="24028" y="40308"/>
                    </a:lnTo>
                    <a:lnTo>
                      <a:pt x="24417" y="30247"/>
                    </a:lnTo>
                    <a:lnTo>
                      <a:pt x="25109" y="25743"/>
                    </a:lnTo>
                    <a:close/>
                    <a:moveTo>
                      <a:pt x="24185" y="31782"/>
                    </a:moveTo>
                    <a:lnTo>
                      <a:pt x="23854" y="40308"/>
                    </a:lnTo>
                    <a:lnTo>
                      <a:pt x="23975" y="40312"/>
                    </a:lnTo>
                    <a:lnTo>
                      <a:pt x="23095" y="40406"/>
                    </a:lnTo>
                    <a:lnTo>
                      <a:pt x="22953" y="39848"/>
                    </a:lnTo>
                    <a:lnTo>
                      <a:pt x="24185" y="31782"/>
                    </a:lnTo>
                    <a:close/>
                    <a:moveTo>
                      <a:pt x="74128" y="23310"/>
                    </a:moveTo>
                    <a:lnTo>
                      <a:pt x="74883" y="28256"/>
                    </a:lnTo>
                    <a:lnTo>
                      <a:pt x="75351" y="40379"/>
                    </a:lnTo>
                    <a:lnTo>
                      <a:pt x="75530" y="40375"/>
                    </a:lnTo>
                    <a:lnTo>
                      <a:pt x="75119" y="29791"/>
                    </a:lnTo>
                    <a:lnTo>
                      <a:pt x="76659" y="39861"/>
                    </a:lnTo>
                    <a:lnTo>
                      <a:pt x="76476" y="40544"/>
                    </a:lnTo>
                    <a:lnTo>
                      <a:pt x="74128" y="40303"/>
                    </a:lnTo>
                    <a:lnTo>
                      <a:pt x="74128" y="23310"/>
                    </a:lnTo>
                    <a:close/>
                    <a:moveTo>
                      <a:pt x="24274" y="15084"/>
                    </a:moveTo>
                    <a:lnTo>
                      <a:pt x="24274" y="19020"/>
                    </a:lnTo>
                    <a:lnTo>
                      <a:pt x="21087" y="39884"/>
                    </a:lnTo>
                    <a:lnTo>
                      <a:pt x="21060" y="39888"/>
                    </a:lnTo>
                    <a:lnTo>
                      <a:pt x="21073" y="39946"/>
                    </a:lnTo>
                    <a:lnTo>
                      <a:pt x="21042" y="40174"/>
                    </a:lnTo>
                    <a:lnTo>
                      <a:pt x="21140" y="40187"/>
                    </a:lnTo>
                    <a:lnTo>
                      <a:pt x="21247" y="40598"/>
                    </a:lnTo>
                    <a:lnTo>
                      <a:pt x="20667" y="40656"/>
                    </a:lnTo>
                    <a:lnTo>
                      <a:pt x="24274" y="15084"/>
                    </a:lnTo>
                    <a:close/>
                    <a:moveTo>
                      <a:pt x="24274" y="13637"/>
                    </a:moveTo>
                    <a:lnTo>
                      <a:pt x="24274" y="13829"/>
                    </a:lnTo>
                    <a:lnTo>
                      <a:pt x="20489" y="40674"/>
                    </a:lnTo>
                    <a:lnTo>
                      <a:pt x="19475" y="40781"/>
                    </a:lnTo>
                    <a:lnTo>
                      <a:pt x="19475" y="40781"/>
                    </a:lnTo>
                    <a:lnTo>
                      <a:pt x="24274" y="13637"/>
                    </a:lnTo>
                    <a:close/>
                    <a:moveTo>
                      <a:pt x="74959" y="11339"/>
                    </a:moveTo>
                    <a:lnTo>
                      <a:pt x="79114" y="40821"/>
                    </a:lnTo>
                    <a:lnTo>
                      <a:pt x="78329" y="40736"/>
                    </a:lnTo>
                    <a:lnTo>
                      <a:pt x="78454" y="40254"/>
                    </a:lnTo>
                    <a:lnTo>
                      <a:pt x="78574" y="40236"/>
                    </a:lnTo>
                    <a:lnTo>
                      <a:pt x="78534" y="39959"/>
                    </a:lnTo>
                    <a:lnTo>
                      <a:pt x="78556" y="39875"/>
                    </a:lnTo>
                    <a:lnTo>
                      <a:pt x="78516" y="39866"/>
                    </a:lnTo>
                    <a:lnTo>
                      <a:pt x="74959" y="16583"/>
                    </a:lnTo>
                    <a:lnTo>
                      <a:pt x="74959" y="11339"/>
                    </a:lnTo>
                    <a:close/>
                    <a:moveTo>
                      <a:pt x="24274" y="12486"/>
                    </a:moveTo>
                    <a:lnTo>
                      <a:pt x="24274" y="12633"/>
                    </a:lnTo>
                    <a:lnTo>
                      <a:pt x="19292" y="40799"/>
                    </a:lnTo>
                    <a:lnTo>
                      <a:pt x="17967" y="40937"/>
                    </a:lnTo>
                    <a:lnTo>
                      <a:pt x="24274" y="12486"/>
                    </a:lnTo>
                    <a:close/>
                    <a:moveTo>
                      <a:pt x="74959" y="9892"/>
                    </a:moveTo>
                    <a:lnTo>
                      <a:pt x="80453" y="40959"/>
                    </a:lnTo>
                    <a:lnTo>
                      <a:pt x="79297" y="40839"/>
                    </a:lnTo>
                    <a:lnTo>
                      <a:pt x="74959" y="10084"/>
                    </a:lnTo>
                    <a:lnTo>
                      <a:pt x="74959" y="9892"/>
                    </a:lnTo>
                    <a:close/>
                    <a:moveTo>
                      <a:pt x="23979" y="13017"/>
                    </a:moveTo>
                    <a:lnTo>
                      <a:pt x="17784" y="40955"/>
                    </a:lnTo>
                    <a:lnTo>
                      <a:pt x="16766" y="41062"/>
                    </a:lnTo>
                    <a:lnTo>
                      <a:pt x="23979" y="13017"/>
                    </a:lnTo>
                    <a:close/>
                    <a:moveTo>
                      <a:pt x="74959" y="8741"/>
                    </a:moveTo>
                    <a:lnTo>
                      <a:pt x="82141" y="41133"/>
                    </a:lnTo>
                    <a:lnTo>
                      <a:pt x="80636" y="40977"/>
                    </a:lnTo>
                    <a:lnTo>
                      <a:pt x="74959" y="8888"/>
                    </a:lnTo>
                    <a:lnTo>
                      <a:pt x="74959" y="8741"/>
                    </a:lnTo>
                    <a:close/>
                    <a:moveTo>
                      <a:pt x="24104" y="11821"/>
                    </a:moveTo>
                    <a:lnTo>
                      <a:pt x="16579" y="41080"/>
                    </a:lnTo>
                    <a:lnTo>
                      <a:pt x="15168" y="41227"/>
                    </a:lnTo>
                    <a:lnTo>
                      <a:pt x="15168" y="41227"/>
                    </a:lnTo>
                    <a:lnTo>
                      <a:pt x="24104" y="11821"/>
                    </a:lnTo>
                    <a:close/>
                    <a:moveTo>
                      <a:pt x="75253" y="9267"/>
                    </a:moveTo>
                    <a:lnTo>
                      <a:pt x="83484" y="41272"/>
                    </a:lnTo>
                    <a:lnTo>
                      <a:pt x="82324" y="41151"/>
                    </a:lnTo>
                    <a:lnTo>
                      <a:pt x="75253" y="9267"/>
                    </a:lnTo>
                    <a:close/>
                    <a:moveTo>
                      <a:pt x="23903" y="11888"/>
                    </a:moveTo>
                    <a:lnTo>
                      <a:pt x="14976" y="41245"/>
                    </a:lnTo>
                    <a:lnTo>
                      <a:pt x="13557" y="41392"/>
                    </a:lnTo>
                    <a:lnTo>
                      <a:pt x="23903" y="11888"/>
                    </a:lnTo>
                    <a:close/>
                    <a:moveTo>
                      <a:pt x="75128" y="8071"/>
                    </a:moveTo>
                    <a:lnTo>
                      <a:pt x="85279" y="41459"/>
                    </a:lnTo>
                    <a:lnTo>
                      <a:pt x="85279" y="41459"/>
                    </a:lnTo>
                    <a:lnTo>
                      <a:pt x="83672" y="41290"/>
                    </a:lnTo>
                    <a:lnTo>
                      <a:pt x="75128" y="8071"/>
                    </a:lnTo>
                    <a:close/>
                    <a:moveTo>
                      <a:pt x="23560" y="12334"/>
                    </a:moveTo>
                    <a:lnTo>
                      <a:pt x="13365" y="41410"/>
                    </a:lnTo>
                    <a:lnTo>
                      <a:pt x="12075" y="41544"/>
                    </a:lnTo>
                    <a:lnTo>
                      <a:pt x="23560" y="12334"/>
                    </a:lnTo>
                    <a:close/>
                    <a:moveTo>
                      <a:pt x="75334" y="8143"/>
                    </a:moveTo>
                    <a:lnTo>
                      <a:pt x="87082" y="41642"/>
                    </a:lnTo>
                    <a:lnTo>
                      <a:pt x="85466" y="41477"/>
                    </a:lnTo>
                    <a:lnTo>
                      <a:pt x="75334" y="8143"/>
                    </a:lnTo>
                    <a:close/>
                    <a:moveTo>
                      <a:pt x="23609" y="11731"/>
                    </a:moveTo>
                    <a:lnTo>
                      <a:pt x="11878" y="41566"/>
                    </a:lnTo>
                    <a:lnTo>
                      <a:pt x="10316" y="41727"/>
                    </a:lnTo>
                    <a:lnTo>
                      <a:pt x="23609" y="11731"/>
                    </a:lnTo>
                    <a:close/>
                    <a:moveTo>
                      <a:pt x="75673" y="8584"/>
                    </a:moveTo>
                    <a:lnTo>
                      <a:pt x="88738" y="41816"/>
                    </a:lnTo>
                    <a:lnTo>
                      <a:pt x="88738" y="41816"/>
                    </a:lnTo>
                    <a:lnTo>
                      <a:pt x="87274" y="41665"/>
                    </a:lnTo>
                    <a:lnTo>
                      <a:pt x="75673" y="8584"/>
                    </a:lnTo>
                    <a:close/>
                    <a:moveTo>
                      <a:pt x="23212" y="12196"/>
                    </a:moveTo>
                    <a:lnTo>
                      <a:pt x="10115" y="41749"/>
                    </a:lnTo>
                    <a:lnTo>
                      <a:pt x="8700" y="41897"/>
                    </a:lnTo>
                    <a:lnTo>
                      <a:pt x="8700" y="41897"/>
                    </a:lnTo>
                    <a:lnTo>
                      <a:pt x="23212" y="12196"/>
                    </a:lnTo>
                    <a:close/>
                    <a:moveTo>
                      <a:pt x="75624" y="7982"/>
                    </a:moveTo>
                    <a:lnTo>
                      <a:pt x="90711" y="42022"/>
                    </a:lnTo>
                    <a:lnTo>
                      <a:pt x="88934" y="41834"/>
                    </a:lnTo>
                    <a:lnTo>
                      <a:pt x="75624" y="7982"/>
                    </a:lnTo>
                    <a:close/>
                    <a:moveTo>
                      <a:pt x="22479" y="13298"/>
                    </a:moveTo>
                    <a:lnTo>
                      <a:pt x="8495" y="41915"/>
                    </a:lnTo>
                    <a:lnTo>
                      <a:pt x="7383" y="42031"/>
                    </a:lnTo>
                    <a:lnTo>
                      <a:pt x="22479" y="13298"/>
                    </a:lnTo>
                    <a:close/>
                    <a:moveTo>
                      <a:pt x="22636" y="12624"/>
                    </a:moveTo>
                    <a:lnTo>
                      <a:pt x="7174" y="42053"/>
                    </a:lnTo>
                    <a:lnTo>
                      <a:pt x="5843" y="42191"/>
                    </a:lnTo>
                    <a:lnTo>
                      <a:pt x="5843" y="42191"/>
                    </a:lnTo>
                    <a:lnTo>
                      <a:pt x="22636" y="12624"/>
                    </a:lnTo>
                    <a:close/>
                    <a:moveTo>
                      <a:pt x="76021" y="8446"/>
                    </a:moveTo>
                    <a:lnTo>
                      <a:pt x="92519" y="42205"/>
                    </a:lnTo>
                    <a:lnTo>
                      <a:pt x="92519" y="42205"/>
                    </a:lnTo>
                    <a:lnTo>
                      <a:pt x="90912" y="42040"/>
                    </a:lnTo>
                    <a:lnTo>
                      <a:pt x="76021" y="8446"/>
                    </a:lnTo>
                    <a:close/>
                    <a:moveTo>
                      <a:pt x="22332" y="12803"/>
                    </a:moveTo>
                    <a:lnTo>
                      <a:pt x="5629" y="42214"/>
                    </a:lnTo>
                    <a:lnTo>
                      <a:pt x="4321" y="42348"/>
                    </a:lnTo>
                    <a:lnTo>
                      <a:pt x="4321" y="42348"/>
                    </a:lnTo>
                    <a:lnTo>
                      <a:pt x="22332" y="12803"/>
                    </a:lnTo>
                    <a:close/>
                    <a:moveTo>
                      <a:pt x="76753" y="9540"/>
                    </a:moveTo>
                    <a:lnTo>
                      <a:pt x="93992" y="42361"/>
                    </a:lnTo>
                    <a:lnTo>
                      <a:pt x="92724" y="42227"/>
                    </a:lnTo>
                    <a:lnTo>
                      <a:pt x="76753" y="9540"/>
                    </a:lnTo>
                    <a:close/>
                    <a:moveTo>
                      <a:pt x="21788" y="13361"/>
                    </a:moveTo>
                    <a:lnTo>
                      <a:pt x="4103" y="42370"/>
                    </a:lnTo>
                    <a:lnTo>
                      <a:pt x="2915" y="42495"/>
                    </a:lnTo>
                    <a:lnTo>
                      <a:pt x="21788" y="13361"/>
                    </a:lnTo>
                    <a:close/>
                    <a:moveTo>
                      <a:pt x="76601" y="8879"/>
                    </a:moveTo>
                    <a:lnTo>
                      <a:pt x="95715" y="42539"/>
                    </a:lnTo>
                    <a:lnTo>
                      <a:pt x="94197" y="42379"/>
                    </a:lnTo>
                    <a:lnTo>
                      <a:pt x="76601" y="8879"/>
                    </a:lnTo>
                    <a:close/>
                    <a:moveTo>
                      <a:pt x="76896" y="9049"/>
                    </a:moveTo>
                    <a:lnTo>
                      <a:pt x="97420" y="42714"/>
                    </a:lnTo>
                    <a:lnTo>
                      <a:pt x="95929" y="42562"/>
                    </a:lnTo>
                    <a:lnTo>
                      <a:pt x="76896" y="9049"/>
                    </a:lnTo>
                    <a:close/>
                    <a:moveTo>
                      <a:pt x="77449" y="9616"/>
                    </a:moveTo>
                    <a:lnTo>
                      <a:pt x="98995" y="42879"/>
                    </a:lnTo>
                    <a:lnTo>
                      <a:pt x="98995" y="42879"/>
                    </a:lnTo>
                    <a:lnTo>
                      <a:pt x="97639" y="42736"/>
                    </a:lnTo>
                    <a:lnTo>
                      <a:pt x="77449" y="9616"/>
                    </a:lnTo>
                    <a:close/>
                    <a:moveTo>
                      <a:pt x="27599" y="40906"/>
                    </a:moveTo>
                    <a:lnTo>
                      <a:pt x="25412" y="49230"/>
                    </a:lnTo>
                    <a:lnTo>
                      <a:pt x="23345" y="41348"/>
                    </a:lnTo>
                    <a:lnTo>
                      <a:pt x="27599" y="40906"/>
                    </a:lnTo>
                    <a:close/>
                    <a:moveTo>
                      <a:pt x="71223" y="40968"/>
                    </a:moveTo>
                    <a:lnTo>
                      <a:pt x="76231" y="41490"/>
                    </a:lnTo>
                    <a:lnTo>
                      <a:pt x="73794" y="50770"/>
                    </a:lnTo>
                    <a:lnTo>
                      <a:pt x="71223" y="40968"/>
                    </a:lnTo>
                    <a:close/>
                    <a:moveTo>
                      <a:pt x="48498" y="38616"/>
                    </a:moveTo>
                    <a:lnTo>
                      <a:pt x="69268" y="40767"/>
                    </a:lnTo>
                    <a:lnTo>
                      <a:pt x="72022" y="51257"/>
                    </a:lnTo>
                    <a:lnTo>
                      <a:pt x="72022" y="55301"/>
                    </a:lnTo>
                    <a:lnTo>
                      <a:pt x="27095" y="55301"/>
                    </a:lnTo>
                    <a:lnTo>
                      <a:pt x="27095" y="50061"/>
                    </a:lnTo>
                    <a:lnTo>
                      <a:pt x="29554" y="40705"/>
                    </a:lnTo>
                    <a:lnTo>
                      <a:pt x="48507" y="38741"/>
                    </a:lnTo>
                    <a:lnTo>
                      <a:pt x="48498" y="38616"/>
                    </a:lnTo>
                    <a:close/>
                    <a:moveTo>
                      <a:pt x="73731" y="1"/>
                    </a:moveTo>
                    <a:lnTo>
                      <a:pt x="73731" y="4188"/>
                    </a:lnTo>
                    <a:lnTo>
                      <a:pt x="73120" y="4188"/>
                    </a:lnTo>
                    <a:lnTo>
                      <a:pt x="73120" y="5246"/>
                    </a:lnTo>
                    <a:lnTo>
                      <a:pt x="48279" y="37625"/>
                    </a:lnTo>
                    <a:lnTo>
                      <a:pt x="48087" y="37607"/>
                    </a:lnTo>
                    <a:lnTo>
                      <a:pt x="48083" y="37629"/>
                    </a:lnTo>
                    <a:lnTo>
                      <a:pt x="26113" y="8991"/>
                    </a:lnTo>
                    <a:lnTo>
                      <a:pt x="26113" y="7937"/>
                    </a:lnTo>
                    <a:lnTo>
                      <a:pt x="25501" y="7937"/>
                    </a:lnTo>
                    <a:lnTo>
                      <a:pt x="25501" y="4188"/>
                    </a:lnTo>
                    <a:lnTo>
                      <a:pt x="24890" y="4188"/>
                    </a:lnTo>
                    <a:lnTo>
                      <a:pt x="24890" y="7937"/>
                    </a:lnTo>
                    <a:lnTo>
                      <a:pt x="24274" y="7937"/>
                    </a:lnTo>
                    <a:lnTo>
                      <a:pt x="24274" y="9196"/>
                    </a:lnTo>
                    <a:lnTo>
                      <a:pt x="2692" y="42517"/>
                    </a:lnTo>
                    <a:lnTo>
                      <a:pt x="0" y="42798"/>
                    </a:lnTo>
                    <a:lnTo>
                      <a:pt x="99" y="43754"/>
                    </a:lnTo>
                    <a:lnTo>
                      <a:pt x="21493" y="41540"/>
                    </a:lnTo>
                    <a:lnTo>
                      <a:pt x="23729" y="50061"/>
                    </a:lnTo>
                    <a:lnTo>
                      <a:pt x="23729" y="55301"/>
                    </a:lnTo>
                    <a:lnTo>
                      <a:pt x="5125" y="55301"/>
                    </a:lnTo>
                    <a:lnTo>
                      <a:pt x="5125" y="57180"/>
                    </a:lnTo>
                    <a:lnTo>
                      <a:pt x="112578" y="57180"/>
                    </a:lnTo>
                    <a:lnTo>
                      <a:pt x="112578" y="55301"/>
                    </a:lnTo>
                    <a:lnTo>
                      <a:pt x="75566" y="55301"/>
                    </a:lnTo>
                    <a:lnTo>
                      <a:pt x="75566" y="51257"/>
                    </a:lnTo>
                    <a:lnTo>
                      <a:pt x="78083" y="41682"/>
                    </a:lnTo>
                    <a:lnTo>
                      <a:pt x="102093" y="44169"/>
                    </a:lnTo>
                    <a:lnTo>
                      <a:pt x="102191" y="43209"/>
                    </a:lnTo>
                    <a:lnTo>
                      <a:pt x="99219" y="42901"/>
                    </a:lnTo>
                    <a:lnTo>
                      <a:pt x="74959" y="5447"/>
                    </a:lnTo>
                    <a:lnTo>
                      <a:pt x="74959" y="4188"/>
                    </a:lnTo>
                    <a:lnTo>
                      <a:pt x="74347" y="4188"/>
                    </a:lnTo>
                    <a:lnTo>
                      <a:pt x="743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574" name="Google Shape;1574;p49">
                <a:extLst>
                  <a:ext uri="{FF2B5EF4-FFF2-40B4-BE49-F238E27FC236}">
                    <a16:creationId xmlns:a16="http://schemas.microsoft.com/office/drawing/2014/main" id="{8D3EEAC4-56F3-EFF5-4C2E-DCCF03D9F4CD}"/>
                  </a:ext>
                </a:extLst>
              </p:cNvPr>
              <p:cNvSpPr/>
              <p:nvPr/>
            </p:nvSpPr>
            <p:spPr>
              <a:xfrm rot="10800000" flipH="1">
                <a:off x="-1158000" y="4193711"/>
                <a:ext cx="5369737" cy="2727248"/>
              </a:xfrm>
              <a:custGeom>
                <a:avLst/>
                <a:gdLst/>
                <a:ahLst/>
                <a:cxnLst/>
                <a:rect l="l" t="t" r="r" b="b"/>
                <a:pathLst>
                  <a:path w="112579" h="57181" extrusionOk="0">
                    <a:moveTo>
                      <a:pt x="71066" y="8210"/>
                    </a:moveTo>
                    <a:lnTo>
                      <a:pt x="49971" y="37799"/>
                    </a:lnTo>
                    <a:lnTo>
                      <a:pt x="48485" y="37647"/>
                    </a:lnTo>
                    <a:lnTo>
                      <a:pt x="71066" y="8210"/>
                    </a:lnTo>
                    <a:close/>
                    <a:moveTo>
                      <a:pt x="28162" y="11950"/>
                    </a:moveTo>
                    <a:lnTo>
                      <a:pt x="48012" y="37826"/>
                    </a:lnTo>
                    <a:lnTo>
                      <a:pt x="46708" y="37960"/>
                    </a:lnTo>
                    <a:lnTo>
                      <a:pt x="28162" y="11950"/>
                    </a:lnTo>
                    <a:close/>
                    <a:moveTo>
                      <a:pt x="71781" y="7509"/>
                    </a:moveTo>
                    <a:lnTo>
                      <a:pt x="51984" y="38009"/>
                    </a:lnTo>
                    <a:lnTo>
                      <a:pt x="50172" y="37821"/>
                    </a:lnTo>
                    <a:lnTo>
                      <a:pt x="71781" y="7509"/>
                    </a:lnTo>
                    <a:close/>
                    <a:moveTo>
                      <a:pt x="27448" y="11249"/>
                    </a:moveTo>
                    <a:lnTo>
                      <a:pt x="46507" y="37982"/>
                    </a:lnTo>
                    <a:lnTo>
                      <a:pt x="44905" y="38147"/>
                    </a:lnTo>
                    <a:lnTo>
                      <a:pt x="27448" y="11249"/>
                    </a:lnTo>
                    <a:close/>
                    <a:moveTo>
                      <a:pt x="71665" y="8013"/>
                    </a:moveTo>
                    <a:lnTo>
                      <a:pt x="53707" y="38187"/>
                    </a:lnTo>
                    <a:lnTo>
                      <a:pt x="52181" y="38031"/>
                    </a:lnTo>
                    <a:lnTo>
                      <a:pt x="71665" y="8013"/>
                    </a:lnTo>
                    <a:close/>
                    <a:moveTo>
                      <a:pt x="27572" y="11758"/>
                    </a:moveTo>
                    <a:lnTo>
                      <a:pt x="44708" y="38165"/>
                    </a:lnTo>
                    <a:lnTo>
                      <a:pt x="43365" y="38303"/>
                    </a:lnTo>
                    <a:lnTo>
                      <a:pt x="27572" y="11758"/>
                    </a:lnTo>
                    <a:close/>
                    <a:moveTo>
                      <a:pt x="72133" y="7562"/>
                    </a:moveTo>
                    <a:lnTo>
                      <a:pt x="55631" y="38388"/>
                    </a:lnTo>
                    <a:lnTo>
                      <a:pt x="53899" y="38210"/>
                    </a:lnTo>
                    <a:lnTo>
                      <a:pt x="72133" y="7562"/>
                    </a:lnTo>
                    <a:close/>
                    <a:moveTo>
                      <a:pt x="27099" y="11307"/>
                    </a:moveTo>
                    <a:lnTo>
                      <a:pt x="43173" y="38326"/>
                    </a:lnTo>
                    <a:lnTo>
                      <a:pt x="41646" y="38482"/>
                    </a:lnTo>
                    <a:lnTo>
                      <a:pt x="27099" y="11307"/>
                    </a:lnTo>
                    <a:close/>
                    <a:moveTo>
                      <a:pt x="71754" y="8642"/>
                    </a:moveTo>
                    <a:lnTo>
                      <a:pt x="57073" y="38536"/>
                    </a:lnTo>
                    <a:lnTo>
                      <a:pt x="55819" y="38406"/>
                    </a:lnTo>
                    <a:lnTo>
                      <a:pt x="71754" y="8642"/>
                    </a:lnTo>
                    <a:close/>
                    <a:moveTo>
                      <a:pt x="27479" y="12383"/>
                    </a:moveTo>
                    <a:lnTo>
                      <a:pt x="41459" y="38504"/>
                    </a:lnTo>
                    <a:lnTo>
                      <a:pt x="40361" y="38616"/>
                    </a:lnTo>
                    <a:lnTo>
                      <a:pt x="27479" y="12383"/>
                    </a:lnTo>
                    <a:close/>
                    <a:moveTo>
                      <a:pt x="72437" y="7652"/>
                    </a:moveTo>
                    <a:lnTo>
                      <a:pt x="58907" y="38727"/>
                    </a:lnTo>
                    <a:lnTo>
                      <a:pt x="57260" y="38553"/>
                    </a:lnTo>
                    <a:lnTo>
                      <a:pt x="72437" y="7652"/>
                    </a:lnTo>
                    <a:close/>
                    <a:moveTo>
                      <a:pt x="26796" y="11397"/>
                    </a:moveTo>
                    <a:lnTo>
                      <a:pt x="40173" y="38634"/>
                    </a:lnTo>
                    <a:lnTo>
                      <a:pt x="38718" y="38786"/>
                    </a:lnTo>
                    <a:lnTo>
                      <a:pt x="26796" y="11397"/>
                    </a:lnTo>
                    <a:close/>
                    <a:moveTo>
                      <a:pt x="72847" y="7147"/>
                    </a:moveTo>
                    <a:lnTo>
                      <a:pt x="61037" y="38946"/>
                    </a:lnTo>
                    <a:lnTo>
                      <a:pt x="59090" y="38745"/>
                    </a:lnTo>
                    <a:lnTo>
                      <a:pt x="72847" y="7147"/>
                    </a:lnTo>
                    <a:close/>
                    <a:moveTo>
                      <a:pt x="26385" y="10892"/>
                    </a:moveTo>
                    <a:lnTo>
                      <a:pt x="38535" y="38803"/>
                    </a:lnTo>
                    <a:lnTo>
                      <a:pt x="36817" y="38982"/>
                    </a:lnTo>
                    <a:lnTo>
                      <a:pt x="26385" y="10892"/>
                    </a:lnTo>
                    <a:close/>
                    <a:moveTo>
                      <a:pt x="72932" y="7419"/>
                    </a:moveTo>
                    <a:lnTo>
                      <a:pt x="62974" y="39147"/>
                    </a:lnTo>
                    <a:lnTo>
                      <a:pt x="61220" y="38964"/>
                    </a:lnTo>
                    <a:lnTo>
                      <a:pt x="72932" y="7419"/>
                    </a:lnTo>
                    <a:close/>
                    <a:moveTo>
                      <a:pt x="26300" y="11160"/>
                    </a:moveTo>
                    <a:lnTo>
                      <a:pt x="36638" y="39000"/>
                    </a:lnTo>
                    <a:lnTo>
                      <a:pt x="35089" y="39160"/>
                    </a:lnTo>
                    <a:lnTo>
                      <a:pt x="26300" y="11160"/>
                    </a:lnTo>
                    <a:close/>
                    <a:moveTo>
                      <a:pt x="26202" y="11437"/>
                    </a:moveTo>
                    <a:lnTo>
                      <a:pt x="34911" y="39183"/>
                    </a:lnTo>
                    <a:lnTo>
                      <a:pt x="33505" y="39326"/>
                    </a:lnTo>
                    <a:lnTo>
                      <a:pt x="26202" y="11437"/>
                    </a:lnTo>
                    <a:close/>
                    <a:moveTo>
                      <a:pt x="73030" y="7692"/>
                    </a:moveTo>
                    <a:lnTo>
                      <a:pt x="64746" y="39330"/>
                    </a:lnTo>
                    <a:lnTo>
                      <a:pt x="63148" y="39165"/>
                    </a:lnTo>
                    <a:lnTo>
                      <a:pt x="73030" y="7692"/>
                    </a:lnTo>
                    <a:close/>
                    <a:moveTo>
                      <a:pt x="26113" y="11794"/>
                    </a:moveTo>
                    <a:lnTo>
                      <a:pt x="33331" y="39343"/>
                    </a:lnTo>
                    <a:lnTo>
                      <a:pt x="32063" y="39477"/>
                    </a:lnTo>
                    <a:lnTo>
                      <a:pt x="26113" y="11798"/>
                    </a:lnTo>
                    <a:lnTo>
                      <a:pt x="26113" y="11794"/>
                    </a:lnTo>
                    <a:close/>
                    <a:moveTo>
                      <a:pt x="73120" y="8044"/>
                    </a:moveTo>
                    <a:lnTo>
                      <a:pt x="73120" y="8049"/>
                    </a:lnTo>
                    <a:lnTo>
                      <a:pt x="66362" y="39500"/>
                    </a:lnTo>
                    <a:lnTo>
                      <a:pt x="64924" y="39348"/>
                    </a:lnTo>
                    <a:lnTo>
                      <a:pt x="73120" y="8044"/>
                    </a:lnTo>
                    <a:close/>
                    <a:moveTo>
                      <a:pt x="26113" y="12629"/>
                    </a:moveTo>
                    <a:lnTo>
                      <a:pt x="31889" y="39495"/>
                    </a:lnTo>
                    <a:lnTo>
                      <a:pt x="30684" y="39620"/>
                    </a:lnTo>
                    <a:lnTo>
                      <a:pt x="26113" y="12812"/>
                    </a:lnTo>
                    <a:lnTo>
                      <a:pt x="26113" y="12629"/>
                    </a:lnTo>
                    <a:close/>
                    <a:moveTo>
                      <a:pt x="26113" y="13852"/>
                    </a:moveTo>
                    <a:lnTo>
                      <a:pt x="30510" y="39638"/>
                    </a:lnTo>
                    <a:lnTo>
                      <a:pt x="29706" y="39718"/>
                    </a:lnTo>
                    <a:lnTo>
                      <a:pt x="26113" y="19007"/>
                    </a:lnTo>
                    <a:lnTo>
                      <a:pt x="26113" y="13852"/>
                    </a:lnTo>
                    <a:close/>
                    <a:moveTo>
                      <a:pt x="73120" y="8884"/>
                    </a:moveTo>
                    <a:lnTo>
                      <a:pt x="73120" y="9062"/>
                    </a:lnTo>
                    <a:lnTo>
                      <a:pt x="67911" y="39629"/>
                    </a:lnTo>
                    <a:lnTo>
                      <a:pt x="68085" y="39656"/>
                    </a:lnTo>
                    <a:lnTo>
                      <a:pt x="73120" y="10107"/>
                    </a:lnTo>
                    <a:lnTo>
                      <a:pt x="73120" y="16574"/>
                    </a:lnTo>
                    <a:lnTo>
                      <a:pt x="69093" y="39781"/>
                    </a:lnTo>
                    <a:lnTo>
                      <a:pt x="66536" y="39518"/>
                    </a:lnTo>
                    <a:lnTo>
                      <a:pt x="73120" y="8884"/>
                    </a:lnTo>
                    <a:close/>
                    <a:moveTo>
                      <a:pt x="26198" y="30255"/>
                    </a:moveTo>
                    <a:lnTo>
                      <a:pt x="27867" y="39875"/>
                    </a:lnTo>
                    <a:lnTo>
                      <a:pt x="27858" y="39910"/>
                    </a:lnTo>
                    <a:lnTo>
                      <a:pt x="26599" y="40040"/>
                    </a:lnTo>
                    <a:lnTo>
                      <a:pt x="26198" y="30255"/>
                    </a:lnTo>
                    <a:close/>
                    <a:moveTo>
                      <a:pt x="72963" y="28229"/>
                    </a:moveTo>
                    <a:lnTo>
                      <a:pt x="72477" y="40134"/>
                    </a:lnTo>
                    <a:lnTo>
                      <a:pt x="70964" y="39973"/>
                    </a:lnTo>
                    <a:lnTo>
                      <a:pt x="70941" y="39893"/>
                    </a:lnTo>
                    <a:lnTo>
                      <a:pt x="72963" y="28229"/>
                    </a:lnTo>
                    <a:close/>
                    <a:moveTo>
                      <a:pt x="25283" y="24971"/>
                    </a:moveTo>
                    <a:lnTo>
                      <a:pt x="25970" y="28934"/>
                    </a:lnTo>
                    <a:lnTo>
                      <a:pt x="26425" y="40058"/>
                    </a:lnTo>
                    <a:lnTo>
                      <a:pt x="25283" y="40178"/>
                    </a:lnTo>
                    <a:lnTo>
                      <a:pt x="25283" y="24971"/>
                    </a:lnTo>
                    <a:close/>
                    <a:moveTo>
                      <a:pt x="73950" y="22538"/>
                    </a:moveTo>
                    <a:lnTo>
                      <a:pt x="73950" y="40285"/>
                    </a:lnTo>
                    <a:lnTo>
                      <a:pt x="72651" y="40151"/>
                    </a:lnTo>
                    <a:lnTo>
                      <a:pt x="73196" y="26908"/>
                    </a:lnTo>
                    <a:lnTo>
                      <a:pt x="73950" y="22538"/>
                    </a:lnTo>
                    <a:close/>
                    <a:moveTo>
                      <a:pt x="25109" y="25743"/>
                    </a:moveTo>
                    <a:lnTo>
                      <a:pt x="25109" y="40196"/>
                    </a:lnTo>
                    <a:lnTo>
                      <a:pt x="24028" y="40308"/>
                    </a:lnTo>
                    <a:lnTo>
                      <a:pt x="24417" y="30247"/>
                    </a:lnTo>
                    <a:lnTo>
                      <a:pt x="25109" y="25743"/>
                    </a:lnTo>
                    <a:close/>
                    <a:moveTo>
                      <a:pt x="24185" y="31782"/>
                    </a:moveTo>
                    <a:lnTo>
                      <a:pt x="23854" y="40308"/>
                    </a:lnTo>
                    <a:lnTo>
                      <a:pt x="23975" y="40312"/>
                    </a:lnTo>
                    <a:lnTo>
                      <a:pt x="23095" y="40406"/>
                    </a:lnTo>
                    <a:lnTo>
                      <a:pt x="22953" y="39848"/>
                    </a:lnTo>
                    <a:lnTo>
                      <a:pt x="24185" y="31782"/>
                    </a:lnTo>
                    <a:close/>
                    <a:moveTo>
                      <a:pt x="74128" y="23310"/>
                    </a:moveTo>
                    <a:lnTo>
                      <a:pt x="74883" y="28256"/>
                    </a:lnTo>
                    <a:lnTo>
                      <a:pt x="75351" y="40379"/>
                    </a:lnTo>
                    <a:lnTo>
                      <a:pt x="75530" y="40375"/>
                    </a:lnTo>
                    <a:lnTo>
                      <a:pt x="75119" y="29791"/>
                    </a:lnTo>
                    <a:lnTo>
                      <a:pt x="76659" y="39861"/>
                    </a:lnTo>
                    <a:lnTo>
                      <a:pt x="76476" y="40544"/>
                    </a:lnTo>
                    <a:lnTo>
                      <a:pt x="74128" y="40303"/>
                    </a:lnTo>
                    <a:lnTo>
                      <a:pt x="74128" y="23310"/>
                    </a:lnTo>
                    <a:close/>
                    <a:moveTo>
                      <a:pt x="24274" y="15084"/>
                    </a:moveTo>
                    <a:lnTo>
                      <a:pt x="24274" y="19020"/>
                    </a:lnTo>
                    <a:lnTo>
                      <a:pt x="21087" y="39884"/>
                    </a:lnTo>
                    <a:lnTo>
                      <a:pt x="21060" y="39888"/>
                    </a:lnTo>
                    <a:lnTo>
                      <a:pt x="21073" y="39946"/>
                    </a:lnTo>
                    <a:lnTo>
                      <a:pt x="21042" y="40174"/>
                    </a:lnTo>
                    <a:lnTo>
                      <a:pt x="21140" y="40187"/>
                    </a:lnTo>
                    <a:lnTo>
                      <a:pt x="21247" y="40598"/>
                    </a:lnTo>
                    <a:lnTo>
                      <a:pt x="20667" y="40656"/>
                    </a:lnTo>
                    <a:lnTo>
                      <a:pt x="24274" y="15084"/>
                    </a:lnTo>
                    <a:close/>
                    <a:moveTo>
                      <a:pt x="24274" y="13637"/>
                    </a:moveTo>
                    <a:lnTo>
                      <a:pt x="24274" y="13829"/>
                    </a:lnTo>
                    <a:lnTo>
                      <a:pt x="20489" y="40674"/>
                    </a:lnTo>
                    <a:lnTo>
                      <a:pt x="19475" y="40781"/>
                    </a:lnTo>
                    <a:lnTo>
                      <a:pt x="19475" y="40781"/>
                    </a:lnTo>
                    <a:lnTo>
                      <a:pt x="24274" y="13637"/>
                    </a:lnTo>
                    <a:close/>
                    <a:moveTo>
                      <a:pt x="74959" y="11339"/>
                    </a:moveTo>
                    <a:lnTo>
                      <a:pt x="79114" y="40821"/>
                    </a:lnTo>
                    <a:lnTo>
                      <a:pt x="78329" y="40736"/>
                    </a:lnTo>
                    <a:lnTo>
                      <a:pt x="78454" y="40254"/>
                    </a:lnTo>
                    <a:lnTo>
                      <a:pt x="78574" y="40236"/>
                    </a:lnTo>
                    <a:lnTo>
                      <a:pt x="78534" y="39959"/>
                    </a:lnTo>
                    <a:lnTo>
                      <a:pt x="78556" y="39875"/>
                    </a:lnTo>
                    <a:lnTo>
                      <a:pt x="78516" y="39866"/>
                    </a:lnTo>
                    <a:lnTo>
                      <a:pt x="74959" y="16583"/>
                    </a:lnTo>
                    <a:lnTo>
                      <a:pt x="74959" y="11339"/>
                    </a:lnTo>
                    <a:close/>
                    <a:moveTo>
                      <a:pt x="24274" y="12486"/>
                    </a:moveTo>
                    <a:lnTo>
                      <a:pt x="24274" y="12633"/>
                    </a:lnTo>
                    <a:lnTo>
                      <a:pt x="19292" y="40799"/>
                    </a:lnTo>
                    <a:lnTo>
                      <a:pt x="17967" y="40937"/>
                    </a:lnTo>
                    <a:lnTo>
                      <a:pt x="24274" y="12486"/>
                    </a:lnTo>
                    <a:close/>
                    <a:moveTo>
                      <a:pt x="74959" y="9892"/>
                    </a:moveTo>
                    <a:lnTo>
                      <a:pt x="80453" y="40959"/>
                    </a:lnTo>
                    <a:lnTo>
                      <a:pt x="79297" y="40839"/>
                    </a:lnTo>
                    <a:lnTo>
                      <a:pt x="74959" y="10084"/>
                    </a:lnTo>
                    <a:lnTo>
                      <a:pt x="74959" y="9892"/>
                    </a:lnTo>
                    <a:close/>
                    <a:moveTo>
                      <a:pt x="23979" y="13017"/>
                    </a:moveTo>
                    <a:lnTo>
                      <a:pt x="17784" y="40955"/>
                    </a:lnTo>
                    <a:lnTo>
                      <a:pt x="16766" y="41062"/>
                    </a:lnTo>
                    <a:lnTo>
                      <a:pt x="23979" y="13017"/>
                    </a:lnTo>
                    <a:close/>
                    <a:moveTo>
                      <a:pt x="74959" y="8741"/>
                    </a:moveTo>
                    <a:lnTo>
                      <a:pt x="82141" y="41133"/>
                    </a:lnTo>
                    <a:lnTo>
                      <a:pt x="80636" y="40977"/>
                    </a:lnTo>
                    <a:lnTo>
                      <a:pt x="74959" y="8888"/>
                    </a:lnTo>
                    <a:lnTo>
                      <a:pt x="74959" y="8741"/>
                    </a:lnTo>
                    <a:close/>
                    <a:moveTo>
                      <a:pt x="24104" y="11821"/>
                    </a:moveTo>
                    <a:lnTo>
                      <a:pt x="16579" y="41080"/>
                    </a:lnTo>
                    <a:lnTo>
                      <a:pt x="15168" y="41227"/>
                    </a:lnTo>
                    <a:lnTo>
                      <a:pt x="15168" y="41227"/>
                    </a:lnTo>
                    <a:lnTo>
                      <a:pt x="24104" y="11821"/>
                    </a:lnTo>
                    <a:close/>
                    <a:moveTo>
                      <a:pt x="75253" y="9267"/>
                    </a:moveTo>
                    <a:lnTo>
                      <a:pt x="83484" y="41272"/>
                    </a:lnTo>
                    <a:lnTo>
                      <a:pt x="82324" y="41151"/>
                    </a:lnTo>
                    <a:lnTo>
                      <a:pt x="75253" y="9267"/>
                    </a:lnTo>
                    <a:close/>
                    <a:moveTo>
                      <a:pt x="23903" y="11888"/>
                    </a:moveTo>
                    <a:lnTo>
                      <a:pt x="14976" y="41245"/>
                    </a:lnTo>
                    <a:lnTo>
                      <a:pt x="13557" y="41392"/>
                    </a:lnTo>
                    <a:lnTo>
                      <a:pt x="23903" y="11888"/>
                    </a:lnTo>
                    <a:close/>
                    <a:moveTo>
                      <a:pt x="75128" y="8071"/>
                    </a:moveTo>
                    <a:lnTo>
                      <a:pt x="85279" y="41459"/>
                    </a:lnTo>
                    <a:lnTo>
                      <a:pt x="85279" y="41459"/>
                    </a:lnTo>
                    <a:lnTo>
                      <a:pt x="83672" y="41290"/>
                    </a:lnTo>
                    <a:lnTo>
                      <a:pt x="75128" y="8071"/>
                    </a:lnTo>
                    <a:close/>
                    <a:moveTo>
                      <a:pt x="23560" y="12334"/>
                    </a:moveTo>
                    <a:lnTo>
                      <a:pt x="13365" y="41410"/>
                    </a:lnTo>
                    <a:lnTo>
                      <a:pt x="12075" y="41544"/>
                    </a:lnTo>
                    <a:lnTo>
                      <a:pt x="23560" y="12334"/>
                    </a:lnTo>
                    <a:close/>
                    <a:moveTo>
                      <a:pt x="75334" y="8143"/>
                    </a:moveTo>
                    <a:lnTo>
                      <a:pt x="87082" y="41642"/>
                    </a:lnTo>
                    <a:lnTo>
                      <a:pt x="85466" y="41477"/>
                    </a:lnTo>
                    <a:lnTo>
                      <a:pt x="75334" y="8143"/>
                    </a:lnTo>
                    <a:close/>
                    <a:moveTo>
                      <a:pt x="23609" y="11731"/>
                    </a:moveTo>
                    <a:lnTo>
                      <a:pt x="11878" y="41566"/>
                    </a:lnTo>
                    <a:lnTo>
                      <a:pt x="10316" y="41727"/>
                    </a:lnTo>
                    <a:lnTo>
                      <a:pt x="23609" y="11731"/>
                    </a:lnTo>
                    <a:close/>
                    <a:moveTo>
                      <a:pt x="75673" y="8584"/>
                    </a:moveTo>
                    <a:lnTo>
                      <a:pt x="88738" y="41816"/>
                    </a:lnTo>
                    <a:lnTo>
                      <a:pt x="88738" y="41816"/>
                    </a:lnTo>
                    <a:lnTo>
                      <a:pt x="87274" y="41665"/>
                    </a:lnTo>
                    <a:lnTo>
                      <a:pt x="75673" y="8584"/>
                    </a:lnTo>
                    <a:close/>
                    <a:moveTo>
                      <a:pt x="23212" y="12196"/>
                    </a:moveTo>
                    <a:lnTo>
                      <a:pt x="10115" y="41749"/>
                    </a:lnTo>
                    <a:lnTo>
                      <a:pt x="8700" y="41897"/>
                    </a:lnTo>
                    <a:lnTo>
                      <a:pt x="8700" y="41897"/>
                    </a:lnTo>
                    <a:lnTo>
                      <a:pt x="23212" y="12196"/>
                    </a:lnTo>
                    <a:close/>
                    <a:moveTo>
                      <a:pt x="75624" y="7982"/>
                    </a:moveTo>
                    <a:lnTo>
                      <a:pt x="90711" y="42022"/>
                    </a:lnTo>
                    <a:lnTo>
                      <a:pt x="88934" y="41834"/>
                    </a:lnTo>
                    <a:lnTo>
                      <a:pt x="75624" y="7982"/>
                    </a:lnTo>
                    <a:close/>
                    <a:moveTo>
                      <a:pt x="22479" y="13298"/>
                    </a:moveTo>
                    <a:lnTo>
                      <a:pt x="8495" y="41915"/>
                    </a:lnTo>
                    <a:lnTo>
                      <a:pt x="7383" y="42031"/>
                    </a:lnTo>
                    <a:lnTo>
                      <a:pt x="22479" y="13298"/>
                    </a:lnTo>
                    <a:close/>
                    <a:moveTo>
                      <a:pt x="22636" y="12624"/>
                    </a:moveTo>
                    <a:lnTo>
                      <a:pt x="7174" y="42053"/>
                    </a:lnTo>
                    <a:lnTo>
                      <a:pt x="5843" y="42191"/>
                    </a:lnTo>
                    <a:lnTo>
                      <a:pt x="5843" y="42191"/>
                    </a:lnTo>
                    <a:lnTo>
                      <a:pt x="22636" y="12624"/>
                    </a:lnTo>
                    <a:close/>
                    <a:moveTo>
                      <a:pt x="76021" y="8446"/>
                    </a:moveTo>
                    <a:lnTo>
                      <a:pt x="92519" y="42205"/>
                    </a:lnTo>
                    <a:lnTo>
                      <a:pt x="92519" y="42205"/>
                    </a:lnTo>
                    <a:lnTo>
                      <a:pt x="90912" y="42040"/>
                    </a:lnTo>
                    <a:lnTo>
                      <a:pt x="76021" y="8446"/>
                    </a:lnTo>
                    <a:close/>
                    <a:moveTo>
                      <a:pt x="22332" y="12803"/>
                    </a:moveTo>
                    <a:lnTo>
                      <a:pt x="5629" y="42214"/>
                    </a:lnTo>
                    <a:lnTo>
                      <a:pt x="4321" y="42348"/>
                    </a:lnTo>
                    <a:lnTo>
                      <a:pt x="4321" y="42348"/>
                    </a:lnTo>
                    <a:lnTo>
                      <a:pt x="22332" y="12803"/>
                    </a:lnTo>
                    <a:close/>
                    <a:moveTo>
                      <a:pt x="76753" y="9540"/>
                    </a:moveTo>
                    <a:lnTo>
                      <a:pt x="93992" y="42361"/>
                    </a:lnTo>
                    <a:lnTo>
                      <a:pt x="92724" y="42227"/>
                    </a:lnTo>
                    <a:lnTo>
                      <a:pt x="76753" y="9540"/>
                    </a:lnTo>
                    <a:close/>
                    <a:moveTo>
                      <a:pt x="21788" y="13361"/>
                    </a:moveTo>
                    <a:lnTo>
                      <a:pt x="4103" y="42370"/>
                    </a:lnTo>
                    <a:lnTo>
                      <a:pt x="2915" y="42495"/>
                    </a:lnTo>
                    <a:lnTo>
                      <a:pt x="21788" y="13361"/>
                    </a:lnTo>
                    <a:close/>
                    <a:moveTo>
                      <a:pt x="76601" y="8879"/>
                    </a:moveTo>
                    <a:lnTo>
                      <a:pt x="95715" y="42539"/>
                    </a:lnTo>
                    <a:lnTo>
                      <a:pt x="94197" y="42379"/>
                    </a:lnTo>
                    <a:lnTo>
                      <a:pt x="76601" y="8879"/>
                    </a:lnTo>
                    <a:close/>
                    <a:moveTo>
                      <a:pt x="76896" y="9049"/>
                    </a:moveTo>
                    <a:lnTo>
                      <a:pt x="97420" y="42714"/>
                    </a:lnTo>
                    <a:lnTo>
                      <a:pt x="95929" y="42562"/>
                    </a:lnTo>
                    <a:lnTo>
                      <a:pt x="76896" y="9049"/>
                    </a:lnTo>
                    <a:close/>
                    <a:moveTo>
                      <a:pt x="77449" y="9616"/>
                    </a:moveTo>
                    <a:lnTo>
                      <a:pt x="98995" y="42879"/>
                    </a:lnTo>
                    <a:lnTo>
                      <a:pt x="98995" y="42879"/>
                    </a:lnTo>
                    <a:lnTo>
                      <a:pt x="97639" y="42736"/>
                    </a:lnTo>
                    <a:lnTo>
                      <a:pt x="77449" y="9616"/>
                    </a:lnTo>
                    <a:close/>
                    <a:moveTo>
                      <a:pt x="27599" y="40906"/>
                    </a:moveTo>
                    <a:lnTo>
                      <a:pt x="25412" y="49230"/>
                    </a:lnTo>
                    <a:lnTo>
                      <a:pt x="23345" y="41348"/>
                    </a:lnTo>
                    <a:lnTo>
                      <a:pt x="27599" y="40906"/>
                    </a:lnTo>
                    <a:close/>
                    <a:moveTo>
                      <a:pt x="71223" y="40968"/>
                    </a:moveTo>
                    <a:lnTo>
                      <a:pt x="76231" y="41490"/>
                    </a:lnTo>
                    <a:lnTo>
                      <a:pt x="73794" y="50770"/>
                    </a:lnTo>
                    <a:lnTo>
                      <a:pt x="71223" y="40968"/>
                    </a:lnTo>
                    <a:close/>
                    <a:moveTo>
                      <a:pt x="48498" y="38616"/>
                    </a:moveTo>
                    <a:lnTo>
                      <a:pt x="69268" y="40767"/>
                    </a:lnTo>
                    <a:lnTo>
                      <a:pt x="72022" y="51257"/>
                    </a:lnTo>
                    <a:lnTo>
                      <a:pt x="72022" y="55301"/>
                    </a:lnTo>
                    <a:lnTo>
                      <a:pt x="27095" y="55301"/>
                    </a:lnTo>
                    <a:lnTo>
                      <a:pt x="27095" y="50061"/>
                    </a:lnTo>
                    <a:lnTo>
                      <a:pt x="29554" y="40705"/>
                    </a:lnTo>
                    <a:lnTo>
                      <a:pt x="48507" y="38741"/>
                    </a:lnTo>
                    <a:lnTo>
                      <a:pt x="48498" y="38616"/>
                    </a:lnTo>
                    <a:close/>
                    <a:moveTo>
                      <a:pt x="73731" y="1"/>
                    </a:moveTo>
                    <a:lnTo>
                      <a:pt x="73731" y="4188"/>
                    </a:lnTo>
                    <a:lnTo>
                      <a:pt x="73120" y="4188"/>
                    </a:lnTo>
                    <a:lnTo>
                      <a:pt x="73120" y="5246"/>
                    </a:lnTo>
                    <a:lnTo>
                      <a:pt x="48279" y="37625"/>
                    </a:lnTo>
                    <a:lnTo>
                      <a:pt x="48087" y="37607"/>
                    </a:lnTo>
                    <a:lnTo>
                      <a:pt x="48083" y="37629"/>
                    </a:lnTo>
                    <a:lnTo>
                      <a:pt x="26113" y="8991"/>
                    </a:lnTo>
                    <a:lnTo>
                      <a:pt x="26113" y="7937"/>
                    </a:lnTo>
                    <a:lnTo>
                      <a:pt x="25501" y="7937"/>
                    </a:lnTo>
                    <a:lnTo>
                      <a:pt x="25501" y="4188"/>
                    </a:lnTo>
                    <a:lnTo>
                      <a:pt x="24890" y="4188"/>
                    </a:lnTo>
                    <a:lnTo>
                      <a:pt x="24890" y="7937"/>
                    </a:lnTo>
                    <a:lnTo>
                      <a:pt x="24274" y="7937"/>
                    </a:lnTo>
                    <a:lnTo>
                      <a:pt x="24274" y="9196"/>
                    </a:lnTo>
                    <a:lnTo>
                      <a:pt x="2692" y="42517"/>
                    </a:lnTo>
                    <a:lnTo>
                      <a:pt x="0" y="42798"/>
                    </a:lnTo>
                    <a:lnTo>
                      <a:pt x="99" y="43754"/>
                    </a:lnTo>
                    <a:lnTo>
                      <a:pt x="21493" y="41540"/>
                    </a:lnTo>
                    <a:lnTo>
                      <a:pt x="23729" y="50061"/>
                    </a:lnTo>
                    <a:lnTo>
                      <a:pt x="23729" y="55301"/>
                    </a:lnTo>
                    <a:lnTo>
                      <a:pt x="5125" y="55301"/>
                    </a:lnTo>
                    <a:lnTo>
                      <a:pt x="5125" y="57180"/>
                    </a:lnTo>
                    <a:lnTo>
                      <a:pt x="112578" y="57180"/>
                    </a:lnTo>
                    <a:lnTo>
                      <a:pt x="112578" y="55301"/>
                    </a:lnTo>
                    <a:lnTo>
                      <a:pt x="75566" y="55301"/>
                    </a:lnTo>
                    <a:lnTo>
                      <a:pt x="75566" y="51257"/>
                    </a:lnTo>
                    <a:lnTo>
                      <a:pt x="78083" y="41682"/>
                    </a:lnTo>
                    <a:lnTo>
                      <a:pt x="102093" y="44169"/>
                    </a:lnTo>
                    <a:lnTo>
                      <a:pt x="102191" y="43209"/>
                    </a:lnTo>
                    <a:lnTo>
                      <a:pt x="99219" y="42901"/>
                    </a:lnTo>
                    <a:lnTo>
                      <a:pt x="74959" y="5447"/>
                    </a:lnTo>
                    <a:lnTo>
                      <a:pt x="74959" y="4188"/>
                    </a:lnTo>
                    <a:lnTo>
                      <a:pt x="74347" y="4188"/>
                    </a:lnTo>
                    <a:lnTo>
                      <a:pt x="74347" y="1"/>
                    </a:lnTo>
                    <a:close/>
                  </a:path>
                </a:pathLst>
              </a:custGeom>
              <a:solidFill>
                <a:srgbClr val="E87D4D">
                  <a:alpha val="5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grpSp>
          <p:nvGrpSpPr>
            <p:cNvPr id="1575" name="Google Shape;1575;p49">
              <a:extLst>
                <a:ext uri="{FF2B5EF4-FFF2-40B4-BE49-F238E27FC236}">
                  <a16:creationId xmlns:a16="http://schemas.microsoft.com/office/drawing/2014/main" id="{928689B6-7E09-EB2F-C067-836E795C2D43}"/>
                </a:ext>
              </a:extLst>
            </p:cNvPr>
            <p:cNvGrpSpPr/>
            <p:nvPr/>
          </p:nvGrpSpPr>
          <p:grpSpPr>
            <a:xfrm>
              <a:off x="-1553900" y="435722"/>
              <a:ext cx="5332775" cy="3551549"/>
              <a:chOff x="-1553900" y="54722"/>
              <a:chExt cx="5332775" cy="3551549"/>
            </a:xfrm>
          </p:grpSpPr>
          <p:sp>
            <p:nvSpPr>
              <p:cNvPr id="1576" name="Google Shape;1576;p49">
                <a:extLst>
                  <a:ext uri="{FF2B5EF4-FFF2-40B4-BE49-F238E27FC236}">
                    <a16:creationId xmlns:a16="http://schemas.microsoft.com/office/drawing/2014/main" id="{B542F848-3252-E7F9-6E84-9105AFAB2B21}"/>
                  </a:ext>
                </a:extLst>
              </p:cNvPr>
              <p:cNvSpPr/>
              <p:nvPr/>
            </p:nvSpPr>
            <p:spPr>
              <a:xfrm>
                <a:off x="-1553900" y="1215600"/>
                <a:ext cx="5117754" cy="889787"/>
              </a:xfrm>
              <a:custGeom>
                <a:avLst/>
                <a:gdLst/>
                <a:ahLst/>
                <a:cxnLst/>
                <a:rect l="l" t="t" r="r" b="b"/>
                <a:pathLst>
                  <a:path w="64942" h="11291" extrusionOk="0">
                    <a:moveTo>
                      <a:pt x="51663" y="2019"/>
                    </a:moveTo>
                    <a:cubicBezTo>
                      <a:pt x="51913" y="2091"/>
                      <a:pt x="52163" y="2144"/>
                      <a:pt x="52417" y="2184"/>
                    </a:cubicBezTo>
                    <a:cubicBezTo>
                      <a:pt x="51855" y="2171"/>
                      <a:pt x="51292" y="2153"/>
                      <a:pt x="50730" y="2135"/>
                    </a:cubicBezTo>
                    <a:cubicBezTo>
                      <a:pt x="50658" y="2131"/>
                      <a:pt x="50582" y="2131"/>
                      <a:pt x="50507" y="2131"/>
                    </a:cubicBezTo>
                    <a:cubicBezTo>
                      <a:pt x="50890" y="2095"/>
                      <a:pt x="51274" y="2055"/>
                      <a:pt x="51663" y="2019"/>
                    </a:cubicBezTo>
                    <a:close/>
                    <a:moveTo>
                      <a:pt x="11213" y="2171"/>
                    </a:moveTo>
                    <a:cubicBezTo>
                      <a:pt x="11463" y="2175"/>
                      <a:pt x="11713" y="2180"/>
                      <a:pt x="11963" y="2189"/>
                    </a:cubicBezTo>
                    <a:cubicBezTo>
                      <a:pt x="11874" y="2220"/>
                      <a:pt x="11780" y="2251"/>
                      <a:pt x="11682" y="2287"/>
                    </a:cubicBezTo>
                    <a:cubicBezTo>
                      <a:pt x="11664" y="2296"/>
                      <a:pt x="11637" y="2314"/>
                      <a:pt x="11606" y="2336"/>
                    </a:cubicBezTo>
                    <a:cubicBezTo>
                      <a:pt x="11543" y="2238"/>
                      <a:pt x="11423" y="2175"/>
                      <a:pt x="11213" y="2171"/>
                    </a:cubicBezTo>
                    <a:close/>
                    <a:moveTo>
                      <a:pt x="10905" y="2166"/>
                    </a:moveTo>
                    <a:cubicBezTo>
                      <a:pt x="10966" y="2166"/>
                      <a:pt x="11027" y="2166"/>
                      <a:pt x="11088" y="2167"/>
                    </a:cubicBezTo>
                    <a:cubicBezTo>
                      <a:pt x="10030" y="2198"/>
                      <a:pt x="8990" y="2323"/>
                      <a:pt x="7959" y="2519"/>
                    </a:cubicBezTo>
                    <a:cubicBezTo>
                      <a:pt x="7843" y="2506"/>
                      <a:pt x="7731" y="2492"/>
                      <a:pt x="7620" y="2475"/>
                    </a:cubicBezTo>
                    <a:cubicBezTo>
                      <a:pt x="8666" y="2246"/>
                      <a:pt x="9780" y="2166"/>
                      <a:pt x="10905" y="2166"/>
                    </a:cubicBezTo>
                    <a:close/>
                    <a:moveTo>
                      <a:pt x="11610" y="2720"/>
                    </a:moveTo>
                    <a:cubicBezTo>
                      <a:pt x="11851" y="2791"/>
                      <a:pt x="12088" y="2818"/>
                      <a:pt x="12324" y="2836"/>
                    </a:cubicBezTo>
                    <a:cubicBezTo>
                      <a:pt x="12065" y="2849"/>
                      <a:pt x="11811" y="2863"/>
                      <a:pt x="11552" y="2872"/>
                    </a:cubicBezTo>
                    <a:cubicBezTo>
                      <a:pt x="11574" y="2818"/>
                      <a:pt x="11597" y="2769"/>
                      <a:pt x="11610" y="2720"/>
                    </a:cubicBezTo>
                    <a:close/>
                    <a:moveTo>
                      <a:pt x="26880" y="3867"/>
                    </a:moveTo>
                    <a:lnTo>
                      <a:pt x="26880" y="3867"/>
                    </a:lnTo>
                    <a:cubicBezTo>
                      <a:pt x="27367" y="3881"/>
                      <a:pt x="27849" y="3890"/>
                      <a:pt x="28336" y="3903"/>
                    </a:cubicBezTo>
                    <a:cubicBezTo>
                      <a:pt x="28153" y="3961"/>
                      <a:pt x="27970" y="4019"/>
                      <a:pt x="27786" y="4081"/>
                    </a:cubicBezTo>
                    <a:cubicBezTo>
                      <a:pt x="27483" y="4010"/>
                      <a:pt x="27184" y="3939"/>
                      <a:pt x="26880" y="3867"/>
                    </a:cubicBezTo>
                    <a:close/>
                    <a:moveTo>
                      <a:pt x="26059" y="6179"/>
                    </a:moveTo>
                    <a:lnTo>
                      <a:pt x="26059" y="6179"/>
                    </a:lnTo>
                    <a:cubicBezTo>
                      <a:pt x="26479" y="6260"/>
                      <a:pt x="26907" y="6322"/>
                      <a:pt x="27336" y="6385"/>
                    </a:cubicBezTo>
                    <a:cubicBezTo>
                      <a:pt x="27121" y="6394"/>
                      <a:pt x="26903" y="6407"/>
                      <a:pt x="26684" y="6425"/>
                    </a:cubicBezTo>
                    <a:cubicBezTo>
                      <a:pt x="26479" y="6345"/>
                      <a:pt x="26269" y="6260"/>
                      <a:pt x="26059" y="6179"/>
                    </a:cubicBezTo>
                    <a:close/>
                    <a:moveTo>
                      <a:pt x="33792" y="0"/>
                    </a:moveTo>
                    <a:cubicBezTo>
                      <a:pt x="33557" y="0"/>
                      <a:pt x="33321" y="2"/>
                      <a:pt x="33085" y="6"/>
                    </a:cubicBezTo>
                    <a:cubicBezTo>
                      <a:pt x="28445" y="79"/>
                      <a:pt x="23788" y="633"/>
                      <a:pt x="19143" y="633"/>
                    </a:cubicBezTo>
                    <a:cubicBezTo>
                      <a:pt x="18399" y="633"/>
                      <a:pt x="17656" y="619"/>
                      <a:pt x="16913" y="586"/>
                    </a:cubicBezTo>
                    <a:cubicBezTo>
                      <a:pt x="15319" y="516"/>
                      <a:pt x="13654" y="386"/>
                      <a:pt x="11997" y="386"/>
                    </a:cubicBezTo>
                    <a:cubicBezTo>
                      <a:pt x="9372" y="386"/>
                      <a:pt x="6770" y="712"/>
                      <a:pt x="4517" y="2113"/>
                    </a:cubicBezTo>
                    <a:cubicBezTo>
                      <a:pt x="4192" y="2318"/>
                      <a:pt x="3339" y="3501"/>
                      <a:pt x="4116" y="3711"/>
                    </a:cubicBezTo>
                    <a:cubicBezTo>
                      <a:pt x="4553" y="3827"/>
                      <a:pt x="4982" y="3952"/>
                      <a:pt x="5410" y="4059"/>
                    </a:cubicBezTo>
                    <a:cubicBezTo>
                      <a:pt x="5312" y="4381"/>
                      <a:pt x="5406" y="4648"/>
                      <a:pt x="5874" y="4680"/>
                    </a:cubicBezTo>
                    <a:cubicBezTo>
                      <a:pt x="6013" y="4693"/>
                      <a:pt x="6151" y="4697"/>
                      <a:pt x="6294" y="4706"/>
                    </a:cubicBezTo>
                    <a:cubicBezTo>
                      <a:pt x="6057" y="4854"/>
                      <a:pt x="5816" y="5282"/>
                      <a:pt x="6169" y="5322"/>
                    </a:cubicBezTo>
                    <a:cubicBezTo>
                      <a:pt x="6652" y="5380"/>
                      <a:pt x="7126" y="5405"/>
                      <a:pt x="7595" y="5405"/>
                    </a:cubicBezTo>
                    <a:cubicBezTo>
                      <a:pt x="9311" y="5405"/>
                      <a:pt x="10953" y="5063"/>
                      <a:pt x="12664" y="4684"/>
                    </a:cubicBezTo>
                    <a:cubicBezTo>
                      <a:pt x="15337" y="4523"/>
                      <a:pt x="18002" y="4229"/>
                      <a:pt x="20671" y="3961"/>
                    </a:cubicBezTo>
                    <a:cubicBezTo>
                      <a:pt x="21033" y="3992"/>
                      <a:pt x="21395" y="4028"/>
                      <a:pt x="21761" y="4059"/>
                    </a:cubicBezTo>
                    <a:cubicBezTo>
                      <a:pt x="22488" y="4278"/>
                      <a:pt x="23207" y="4519"/>
                      <a:pt x="23934" y="4747"/>
                    </a:cubicBezTo>
                    <a:cubicBezTo>
                      <a:pt x="24144" y="4867"/>
                      <a:pt x="24354" y="4996"/>
                      <a:pt x="24559" y="5130"/>
                    </a:cubicBezTo>
                    <a:cubicBezTo>
                      <a:pt x="24443" y="5403"/>
                      <a:pt x="24341" y="5684"/>
                      <a:pt x="24238" y="5961"/>
                    </a:cubicBezTo>
                    <a:cubicBezTo>
                      <a:pt x="24229" y="5965"/>
                      <a:pt x="24220" y="5970"/>
                      <a:pt x="24211" y="5978"/>
                    </a:cubicBezTo>
                    <a:cubicBezTo>
                      <a:pt x="23997" y="6126"/>
                      <a:pt x="23479" y="6786"/>
                      <a:pt x="23653" y="7126"/>
                    </a:cubicBezTo>
                    <a:cubicBezTo>
                      <a:pt x="23622" y="7175"/>
                      <a:pt x="23591" y="7228"/>
                      <a:pt x="23555" y="7273"/>
                    </a:cubicBezTo>
                    <a:cubicBezTo>
                      <a:pt x="23412" y="7447"/>
                      <a:pt x="23350" y="7661"/>
                      <a:pt x="23363" y="7844"/>
                    </a:cubicBezTo>
                    <a:cubicBezTo>
                      <a:pt x="20238" y="8192"/>
                      <a:pt x="17092" y="8358"/>
                      <a:pt x="13945" y="8478"/>
                    </a:cubicBezTo>
                    <a:cubicBezTo>
                      <a:pt x="9539" y="8648"/>
                      <a:pt x="4584" y="8192"/>
                      <a:pt x="402" y="9755"/>
                    </a:cubicBezTo>
                    <a:cubicBezTo>
                      <a:pt x="295" y="9795"/>
                      <a:pt x="0" y="10156"/>
                      <a:pt x="232" y="10215"/>
                    </a:cubicBezTo>
                    <a:cubicBezTo>
                      <a:pt x="1095" y="10433"/>
                      <a:pt x="1959" y="10503"/>
                      <a:pt x="2827" y="10503"/>
                    </a:cubicBezTo>
                    <a:cubicBezTo>
                      <a:pt x="3764" y="10503"/>
                      <a:pt x="4706" y="10422"/>
                      <a:pt x="5656" y="10362"/>
                    </a:cubicBezTo>
                    <a:lnTo>
                      <a:pt x="5656" y="10362"/>
                    </a:lnTo>
                    <a:cubicBezTo>
                      <a:pt x="5347" y="10760"/>
                      <a:pt x="5166" y="11291"/>
                      <a:pt x="5609" y="11291"/>
                    </a:cubicBezTo>
                    <a:cubicBezTo>
                      <a:pt x="5633" y="11291"/>
                      <a:pt x="5659" y="11289"/>
                      <a:pt x="5687" y="11286"/>
                    </a:cubicBezTo>
                    <a:cubicBezTo>
                      <a:pt x="7544" y="11080"/>
                      <a:pt x="9445" y="11034"/>
                      <a:pt x="11361" y="11034"/>
                    </a:cubicBezTo>
                    <a:cubicBezTo>
                      <a:pt x="12914" y="11034"/>
                      <a:pt x="14476" y="11065"/>
                      <a:pt x="16034" y="11065"/>
                    </a:cubicBezTo>
                    <a:cubicBezTo>
                      <a:pt x="18947" y="11065"/>
                      <a:pt x="21843" y="10959"/>
                      <a:pt x="24622" y="10353"/>
                    </a:cubicBezTo>
                    <a:cubicBezTo>
                      <a:pt x="25979" y="10228"/>
                      <a:pt x="27309" y="10027"/>
                      <a:pt x="28693" y="9764"/>
                    </a:cubicBezTo>
                    <a:cubicBezTo>
                      <a:pt x="30219" y="9474"/>
                      <a:pt x="31978" y="8866"/>
                      <a:pt x="33027" y="7661"/>
                    </a:cubicBezTo>
                    <a:cubicBezTo>
                      <a:pt x="33268" y="7380"/>
                      <a:pt x="33763" y="6711"/>
                      <a:pt x="33353" y="6345"/>
                    </a:cubicBezTo>
                    <a:cubicBezTo>
                      <a:pt x="32295" y="5398"/>
                      <a:pt x="31032" y="4983"/>
                      <a:pt x="29710" y="4742"/>
                    </a:cubicBezTo>
                    <a:cubicBezTo>
                      <a:pt x="30710" y="4421"/>
                      <a:pt x="31732" y="4175"/>
                      <a:pt x="32768" y="3961"/>
                    </a:cubicBezTo>
                    <a:cubicBezTo>
                      <a:pt x="33857" y="3961"/>
                      <a:pt x="34946" y="3952"/>
                      <a:pt x="36035" y="3912"/>
                    </a:cubicBezTo>
                    <a:cubicBezTo>
                      <a:pt x="37330" y="3867"/>
                      <a:pt x="38620" y="3809"/>
                      <a:pt x="39905" y="3756"/>
                    </a:cubicBezTo>
                    <a:cubicBezTo>
                      <a:pt x="41584" y="3827"/>
                      <a:pt x="43266" y="3898"/>
                      <a:pt x="44945" y="3956"/>
                    </a:cubicBezTo>
                    <a:cubicBezTo>
                      <a:pt x="45129" y="3963"/>
                      <a:pt x="45311" y="3966"/>
                      <a:pt x="45493" y="3966"/>
                    </a:cubicBezTo>
                    <a:cubicBezTo>
                      <a:pt x="46989" y="3966"/>
                      <a:pt x="48422" y="3764"/>
                      <a:pt x="49891" y="3537"/>
                    </a:cubicBezTo>
                    <a:cubicBezTo>
                      <a:pt x="50123" y="3541"/>
                      <a:pt x="50355" y="3546"/>
                      <a:pt x="50587" y="3550"/>
                    </a:cubicBezTo>
                    <a:cubicBezTo>
                      <a:pt x="51880" y="3588"/>
                      <a:pt x="53184" y="3625"/>
                      <a:pt x="54489" y="3625"/>
                    </a:cubicBezTo>
                    <a:cubicBezTo>
                      <a:pt x="57550" y="3625"/>
                      <a:pt x="60615" y="3421"/>
                      <a:pt x="63554" y="2541"/>
                    </a:cubicBezTo>
                    <a:cubicBezTo>
                      <a:pt x="63897" y="2439"/>
                      <a:pt x="64942" y="1448"/>
                      <a:pt x="64205" y="1189"/>
                    </a:cubicBezTo>
                    <a:cubicBezTo>
                      <a:pt x="62022" y="419"/>
                      <a:pt x="59726" y="186"/>
                      <a:pt x="57409" y="186"/>
                    </a:cubicBezTo>
                    <a:cubicBezTo>
                      <a:pt x="54862" y="186"/>
                      <a:pt x="52288" y="468"/>
                      <a:pt x="49806" y="627"/>
                    </a:cubicBezTo>
                    <a:cubicBezTo>
                      <a:pt x="49005" y="678"/>
                      <a:pt x="48204" y="700"/>
                      <a:pt x="47404" y="700"/>
                    </a:cubicBezTo>
                    <a:cubicBezTo>
                      <a:pt x="42870" y="700"/>
                      <a:pt x="38340" y="0"/>
                      <a:pt x="33792" y="0"/>
                    </a:cubicBezTo>
                    <a:close/>
                  </a:path>
                </a:pathLst>
              </a:custGeom>
              <a:solidFill>
                <a:srgbClr val="F9CB31">
                  <a:alpha val="27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577" name="Google Shape;1577;p49">
                <a:extLst>
                  <a:ext uri="{FF2B5EF4-FFF2-40B4-BE49-F238E27FC236}">
                    <a16:creationId xmlns:a16="http://schemas.microsoft.com/office/drawing/2014/main" id="{DA30A2AA-C453-8821-4B28-4270E98E1142}"/>
                  </a:ext>
                </a:extLst>
              </p:cNvPr>
              <p:cNvSpPr/>
              <p:nvPr/>
            </p:nvSpPr>
            <p:spPr>
              <a:xfrm>
                <a:off x="-664875" y="54722"/>
                <a:ext cx="2981515" cy="1087495"/>
              </a:xfrm>
              <a:custGeom>
                <a:avLst/>
                <a:gdLst/>
                <a:ahLst/>
                <a:cxnLst/>
                <a:rect l="l" t="t" r="r" b="b"/>
                <a:pathLst>
                  <a:path w="56872" h="14498" extrusionOk="0">
                    <a:moveTo>
                      <a:pt x="29838" y="0"/>
                    </a:moveTo>
                    <a:cubicBezTo>
                      <a:pt x="27380" y="0"/>
                      <a:pt x="24922" y="27"/>
                      <a:pt x="22466" y="95"/>
                    </a:cubicBezTo>
                    <a:cubicBezTo>
                      <a:pt x="20386" y="153"/>
                      <a:pt x="18306" y="247"/>
                      <a:pt x="16230" y="377"/>
                    </a:cubicBezTo>
                    <a:cubicBezTo>
                      <a:pt x="14297" y="497"/>
                      <a:pt x="12302" y="555"/>
                      <a:pt x="10392" y="885"/>
                    </a:cubicBezTo>
                    <a:cubicBezTo>
                      <a:pt x="8985" y="1128"/>
                      <a:pt x="7429" y="1650"/>
                      <a:pt x="5940" y="1650"/>
                    </a:cubicBezTo>
                    <a:cubicBezTo>
                      <a:pt x="5482" y="1650"/>
                      <a:pt x="5032" y="1601"/>
                      <a:pt x="4593" y="1479"/>
                    </a:cubicBezTo>
                    <a:cubicBezTo>
                      <a:pt x="4079" y="1336"/>
                      <a:pt x="3422" y="680"/>
                      <a:pt x="2876" y="680"/>
                    </a:cubicBezTo>
                    <a:cubicBezTo>
                      <a:pt x="2640" y="680"/>
                      <a:pt x="2424" y="803"/>
                      <a:pt x="2250" y="1144"/>
                    </a:cubicBezTo>
                    <a:cubicBezTo>
                      <a:pt x="1942" y="1751"/>
                      <a:pt x="1915" y="2555"/>
                      <a:pt x="1848" y="3220"/>
                    </a:cubicBezTo>
                    <a:cubicBezTo>
                      <a:pt x="1728" y="4443"/>
                      <a:pt x="1665" y="5675"/>
                      <a:pt x="1634" y="6907"/>
                    </a:cubicBezTo>
                    <a:cubicBezTo>
                      <a:pt x="1580" y="8884"/>
                      <a:pt x="1634" y="10866"/>
                      <a:pt x="1839" y="12835"/>
                    </a:cubicBezTo>
                    <a:cubicBezTo>
                      <a:pt x="1437" y="12826"/>
                      <a:pt x="1040" y="12812"/>
                      <a:pt x="638" y="12786"/>
                    </a:cubicBezTo>
                    <a:cubicBezTo>
                      <a:pt x="635" y="12785"/>
                      <a:pt x="631" y="12785"/>
                      <a:pt x="628" y="12785"/>
                    </a:cubicBezTo>
                    <a:cubicBezTo>
                      <a:pt x="402" y="12785"/>
                      <a:pt x="0" y="13313"/>
                      <a:pt x="290" y="13370"/>
                    </a:cubicBezTo>
                    <a:cubicBezTo>
                      <a:pt x="835" y="13473"/>
                      <a:pt x="1375" y="13531"/>
                      <a:pt x="1924" y="13562"/>
                    </a:cubicBezTo>
                    <a:cubicBezTo>
                      <a:pt x="1951" y="13808"/>
                      <a:pt x="1982" y="14049"/>
                      <a:pt x="2018" y="14290"/>
                    </a:cubicBezTo>
                    <a:cubicBezTo>
                      <a:pt x="2039" y="14439"/>
                      <a:pt x="2113" y="14498"/>
                      <a:pt x="2208" y="14498"/>
                    </a:cubicBezTo>
                    <a:cubicBezTo>
                      <a:pt x="2415" y="14498"/>
                      <a:pt x="2720" y="14221"/>
                      <a:pt x="2790" y="13995"/>
                    </a:cubicBezTo>
                    <a:cubicBezTo>
                      <a:pt x="2821" y="13968"/>
                      <a:pt x="2852" y="13942"/>
                      <a:pt x="2884" y="13910"/>
                    </a:cubicBezTo>
                    <a:cubicBezTo>
                      <a:pt x="2893" y="13919"/>
                      <a:pt x="2902" y="13928"/>
                      <a:pt x="2915" y="13942"/>
                    </a:cubicBezTo>
                    <a:cubicBezTo>
                      <a:pt x="3025" y="14032"/>
                      <a:pt x="3175" y="14054"/>
                      <a:pt x="3334" y="14054"/>
                    </a:cubicBezTo>
                    <a:cubicBezTo>
                      <a:pt x="3481" y="14054"/>
                      <a:pt x="3636" y="14035"/>
                      <a:pt x="3774" y="14035"/>
                    </a:cubicBezTo>
                    <a:cubicBezTo>
                      <a:pt x="3824" y="14035"/>
                      <a:pt x="3871" y="14038"/>
                      <a:pt x="3915" y="14044"/>
                    </a:cubicBezTo>
                    <a:cubicBezTo>
                      <a:pt x="3925" y="14046"/>
                      <a:pt x="3935" y="14047"/>
                      <a:pt x="3946" y="14047"/>
                    </a:cubicBezTo>
                    <a:cubicBezTo>
                      <a:pt x="4141" y="14047"/>
                      <a:pt x="4379" y="13775"/>
                      <a:pt x="4388" y="13580"/>
                    </a:cubicBezTo>
                    <a:cubicBezTo>
                      <a:pt x="4752" y="13573"/>
                      <a:pt x="5114" y="13566"/>
                      <a:pt x="5475" y="13566"/>
                    </a:cubicBezTo>
                    <a:cubicBezTo>
                      <a:pt x="5556" y="13566"/>
                      <a:pt x="5637" y="13566"/>
                      <a:pt x="5718" y="13567"/>
                    </a:cubicBezTo>
                    <a:cubicBezTo>
                      <a:pt x="7660" y="13571"/>
                      <a:pt x="9597" y="13656"/>
                      <a:pt x="11539" y="13701"/>
                    </a:cubicBezTo>
                    <a:cubicBezTo>
                      <a:pt x="15587" y="13799"/>
                      <a:pt x="19640" y="13772"/>
                      <a:pt x="23693" y="13812"/>
                    </a:cubicBezTo>
                    <a:cubicBezTo>
                      <a:pt x="24995" y="13825"/>
                      <a:pt x="26297" y="13833"/>
                      <a:pt x="27600" y="13833"/>
                    </a:cubicBezTo>
                    <a:cubicBezTo>
                      <a:pt x="30332" y="13833"/>
                      <a:pt x="33065" y="13800"/>
                      <a:pt x="35794" y="13718"/>
                    </a:cubicBezTo>
                    <a:cubicBezTo>
                      <a:pt x="39472" y="13611"/>
                      <a:pt x="43217" y="13634"/>
                      <a:pt x="46842" y="12928"/>
                    </a:cubicBezTo>
                    <a:cubicBezTo>
                      <a:pt x="46953" y="12911"/>
                      <a:pt x="47181" y="12732"/>
                      <a:pt x="47275" y="12553"/>
                    </a:cubicBezTo>
                    <a:cubicBezTo>
                      <a:pt x="47993" y="12437"/>
                      <a:pt x="48699" y="12286"/>
                      <a:pt x="49391" y="12045"/>
                    </a:cubicBezTo>
                    <a:cubicBezTo>
                      <a:pt x="49591" y="11973"/>
                      <a:pt x="50118" y="11500"/>
                      <a:pt x="49739" y="11317"/>
                    </a:cubicBezTo>
                    <a:cubicBezTo>
                      <a:pt x="49560" y="11228"/>
                      <a:pt x="49377" y="11143"/>
                      <a:pt x="49194" y="11063"/>
                    </a:cubicBezTo>
                    <a:cubicBezTo>
                      <a:pt x="49422" y="10897"/>
                      <a:pt x="49632" y="10585"/>
                      <a:pt x="49431" y="10456"/>
                    </a:cubicBezTo>
                    <a:cubicBezTo>
                      <a:pt x="49328" y="10393"/>
                      <a:pt x="49243" y="10317"/>
                      <a:pt x="49158" y="10241"/>
                    </a:cubicBezTo>
                    <a:cubicBezTo>
                      <a:pt x="49310" y="10152"/>
                      <a:pt x="49471" y="10072"/>
                      <a:pt x="49641" y="10018"/>
                    </a:cubicBezTo>
                    <a:cubicBezTo>
                      <a:pt x="49846" y="9951"/>
                      <a:pt x="50167" y="9706"/>
                      <a:pt x="50127" y="9451"/>
                    </a:cubicBezTo>
                    <a:cubicBezTo>
                      <a:pt x="50051" y="8960"/>
                      <a:pt x="50511" y="8808"/>
                      <a:pt x="50899" y="8643"/>
                    </a:cubicBezTo>
                    <a:cubicBezTo>
                      <a:pt x="51555" y="8362"/>
                      <a:pt x="52274" y="8210"/>
                      <a:pt x="52966" y="8041"/>
                    </a:cubicBezTo>
                    <a:cubicBezTo>
                      <a:pt x="54135" y="7755"/>
                      <a:pt x="55693" y="7563"/>
                      <a:pt x="56573" y="6653"/>
                    </a:cubicBezTo>
                    <a:cubicBezTo>
                      <a:pt x="56720" y="6496"/>
                      <a:pt x="56872" y="6215"/>
                      <a:pt x="56640" y="6072"/>
                    </a:cubicBezTo>
                    <a:cubicBezTo>
                      <a:pt x="56564" y="6023"/>
                      <a:pt x="56483" y="5992"/>
                      <a:pt x="56403" y="5970"/>
                    </a:cubicBezTo>
                    <a:cubicBezTo>
                      <a:pt x="56434" y="5880"/>
                      <a:pt x="56425" y="5795"/>
                      <a:pt x="56345" y="5742"/>
                    </a:cubicBezTo>
                    <a:cubicBezTo>
                      <a:pt x="56269" y="5693"/>
                      <a:pt x="55943" y="5621"/>
                      <a:pt x="55742" y="5550"/>
                    </a:cubicBezTo>
                    <a:cubicBezTo>
                      <a:pt x="55774" y="5510"/>
                      <a:pt x="55805" y="5470"/>
                      <a:pt x="55823" y="5434"/>
                    </a:cubicBezTo>
                    <a:cubicBezTo>
                      <a:pt x="55894" y="5291"/>
                      <a:pt x="55894" y="5135"/>
                      <a:pt x="55747" y="5050"/>
                    </a:cubicBezTo>
                    <a:cubicBezTo>
                      <a:pt x="54975" y="4590"/>
                      <a:pt x="54854" y="2930"/>
                      <a:pt x="54966" y="2144"/>
                    </a:cubicBezTo>
                    <a:cubicBezTo>
                      <a:pt x="54979" y="2028"/>
                      <a:pt x="54979" y="1912"/>
                      <a:pt x="54854" y="1859"/>
                    </a:cubicBezTo>
                    <a:cubicBezTo>
                      <a:pt x="51823" y="595"/>
                      <a:pt x="48462" y="287"/>
                      <a:pt x="45208" y="158"/>
                    </a:cubicBezTo>
                    <a:cubicBezTo>
                      <a:pt x="41789" y="20"/>
                      <a:pt x="38352" y="78"/>
                      <a:pt x="34928" y="33"/>
                    </a:cubicBezTo>
                    <a:cubicBezTo>
                      <a:pt x="33232" y="13"/>
                      <a:pt x="31535" y="0"/>
                      <a:pt x="29838" y="0"/>
                    </a:cubicBezTo>
                    <a:close/>
                  </a:path>
                </a:pathLst>
              </a:custGeom>
              <a:solidFill>
                <a:srgbClr val="F9CB31">
                  <a:alpha val="27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578" name="Google Shape;1578;p49">
                <a:extLst>
                  <a:ext uri="{FF2B5EF4-FFF2-40B4-BE49-F238E27FC236}">
                    <a16:creationId xmlns:a16="http://schemas.microsoft.com/office/drawing/2014/main" id="{F3719D3D-4D9E-2AD5-2E71-FA7B4ECEB583}"/>
                  </a:ext>
                </a:extLst>
              </p:cNvPr>
              <p:cNvSpPr/>
              <p:nvPr/>
            </p:nvSpPr>
            <p:spPr>
              <a:xfrm rot="10800000">
                <a:off x="-664848" y="1384850"/>
                <a:ext cx="4443723" cy="2221421"/>
              </a:xfrm>
              <a:custGeom>
                <a:avLst/>
                <a:gdLst/>
                <a:ahLst/>
                <a:cxnLst/>
                <a:rect l="l" t="t" r="r" b="b"/>
                <a:pathLst>
                  <a:path w="57550" h="29347" extrusionOk="0">
                    <a:moveTo>
                      <a:pt x="55391" y="0"/>
                    </a:moveTo>
                    <a:cubicBezTo>
                      <a:pt x="55307" y="0"/>
                      <a:pt x="55207" y="65"/>
                      <a:pt x="55162" y="116"/>
                    </a:cubicBezTo>
                    <a:cubicBezTo>
                      <a:pt x="54555" y="822"/>
                      <a:pt x="54238" y="1741"/>
                      <a:pt x="54064" y="2652"/>
                    </a:cubicBezTo>
                    <a:cubicBezTo>
                      <a:pt x="53872" y="2687"/>
                      <a:pt x="53680" y="2737"/>
                      <a:pt x="53600" y="2745"/>
                    </a:cubicBezTo>
                    <a:cubicBezTo>
                      <a:pt x="53113" y="2799"/>
                      <a:pt x="52627" y="2817"/>
                      <a:pt x="52145" y="2844"/>
                    </a:cubicBezTo>
                    <a:cubicBezTo>
                      <a:pt x="51266" y="2897"/>
                      <a:pt x="50400" y="2995"/>
                      <a:pt x="49520" y="3062"/>
                    </a:cubicBezTo>
                    <a:cubicBezTo>
                      <a:pt x="48110" y="3174"/>
                      <a:pt x="46525" y="3196"/>
                      <a:pt x="45257" y="3915"/>
                    </a:cubicBezTo>
                    <a:cubicBezTo>
                      <a:pt x="45159" y="3973"/>
                      <a:pt x="44847" y="4290"/>
                      <a:pt x="45088" y="4379"/>
                    </a:cubicBezTo>
                    <a:cubicBezTo>
                      <a:pt x="45512" y="4535"/>
                      <a:pt x="45945" y="4638"/>
                      <a:pt x="46387" y="4727"/>
                    </a:cubicBezTo>
                    <a:cubicBezTo>
                      <a:pt x="46454" y="4741"/>
                      <a:pt x="46891" y="4799"/>
                      <a:pt x="47208" y="4852"/>
                    </a:cubicBezTo>
                    <a:cubicBezTo>
                      <a:pt x="47123" y="4901"/>
                      <a:pt x="47034" y="4946"/>
                      <a:pt x="46949" y="4991"/>
                    </a:cubicBezTo>
                    <a:cubicBezTo>
                      <a:pt x="46851" y="5044"/>
                      <a:pt x="46637" y="5250"/>
                      <a:pt x="46766" y="5370"/>
                    </a:cubicBezTo>
                    <a:cubicBezTo>
                      <a:pt x="46909" y="5508"/>
                      <a:pt x="46913" y="5683"/>
                      <a:pt x="47043" y="5816"/>
                    </a:cubicBezTo>
                    <a:cubicBezTo>
                      <a:pt x="47154" y="5937"/>
                      <a:pt x="47284" y="6017"/>
                      <a:pt x="47427" y="6084"/>
                    </a:cubicBezTo>
                    <a:cubicBezTo>
                      <a:pt x="47007" y="6723"/>
                      <a:pt x="46436" y="7589"/>
                      <a:pt x="46900" y="8289"/>
                    </a:cubicBezTo>
                    <a:cubicBezTo>
                      <a:pt x="47181" y="8713"/>
                      <a:pt x="47855" y="8820"/>
                      <a:pt x="48311" y="8887"/>
                    </a:cubicBezTo>
                    <a:cubicBezTo>
                      <a:pt x="48944" y="8977"/>
                      <a:pt x="49641" y="8928"/>
                      <a:pt x="50190" y="9294"/>
                    </a:cubicBezTo>
                    <a:cubicBezTo>
                      <a:pt x="50181" y="9303"/>
                      <a:pt x="50167" y="9311"/>
                      <a:pt x="50159" y="9325"/>
                    </a:cubicBezTo>
                    <a:cubicBezTo>
                      <a:pt x="50038" y="9303"/>
                      <a:pt x="49909" y="9253"/>
                      <a:pt x="49792" y="9231"/>
                    </a:cubicBezTo>
                    <a:cubicBezTo>
                      <a:pt x="49560" y="9195"/>
                      <a:pt x="49333" y="9173"/>
                      <a:pt x="49101" y="9160"/>
                    </a:cubicBezTo>
                    <a:cubicBezTo>
                      <a:pt x="48977" y="9153"/>
                      <a:pt x="48853" y="9150"/>
                      <a:pt x="48729" y="9150"/>
                    </a:cubicBezTo>
                    <a:cubicBezTo>
                      <a:pt x="48334" y="9150"/>
                      <a:pt x="47938" y="9179"/>
                      <a:pt x="47547" y="9213"/>
                    </a:cubicBezTo>
                    <a:cubicBezTo>
                      <a:pt x="46525" y="9303"/>
                      <a:pt x="45507" y="9486"/>
                      <a:pt x="44476" y="9508"/>
                    </a:cubicBezTo>
                    <a:cubicBezTo>
                      <a:pt x="44364" y="9511"/>
                      <a:pt x="44250" y="9512"/>
                      <a:pt x="44135" y="9512"/>
                    </a:cubicBezTo>
                    <a:cubicBezTo>
                      <a:pt x="43526" y="9512"/>
                      <a:pt x="42885" y="9478"/>
                      <a:pt x="42245" y="9478"/>
                    </a:cubicBezTo>
                    <a:cubicBezTo>
                      <a:pt x="41130" y="9478"/>
                      <a:pt x="40018" y="9581"/>
                      <a:pt x="39084" y="10146"/>
                    </a:cubicBezTo>
                    <a:cubicBezTo>
                      <a:pt x="39013" y="10191"/>
                      <a:pt x="38834" y="10418"/>
                      <a:pt x="38955" y="10499"/>
                    </a:cubicBezTo>
                    <a:cubicBezTo>
                      <a:pt x="39388" y="10807"/>
                      <a:pt x="39905" y="10856"/>
                      <a:pt x="40388" y="11034"/>
                    </a:cubicBezTo>
                    <a:cubicBezTo>
                      <a:pt x="40379" y="11039"/>
                      <a:pt x="40374" y="11043"/>
                      <a:pt x="40365" y="11043"/>
                    </a:cubicBezTo>
                    <a:cubicBezTo>
                      <a:pt x="40254" y="11097"/>
                      <a:pt x="40022" y="11365"/>
                      <a:pt x="40213" y="11458"/>
                    </a:cubicBezTo>
                    <a:cubicBezTo>
                      <a:pt x="40508" y="11597"/>
                      <a:pt x="40816" y="11695"/>
                      <a:pt x="41133" y="11775"/>
                    </a:cubicBezTo>
                    <a:cubicBezTo>
                      <a:pt x="41276" y="11816"/>
                      <a:pt x="41428" y="11847"/>
                      <a:pt x="41575" y="11869"/>
                    </a:cubicBezTo>
                    <a:cubicBezTo>
                      <a:pt x="41685" y="11889"/>
                      <a:pt x="41806" y="11927"/>
                      <a:pt x="41912" y="11927"/>
                    </a:cubicBezTo>
                    <a:cubicBezTo>
                      <a:pt x="41973" y="11927"/>
                      <a:pt x="42029" y="11914"/>
                      <a:pt x="42075" y="11878"/>
                    </a:cubicBezTo>
                    <a:cubicBezTo>
                      <a:pt x="42075" y="11896"/>
                      <a:pt x="42075" y="11914"/>
                      <a:pt x="42079" y="11932"/>
                    </a:cubicBezTo>
                    <a:cubicBezTo>
                      <a:pt x="42070" y="11958"/>
                      <a:pt x="42070" y="11985"/>
                      <a:pt x="42075" y="12003"/>
                    </a:cubicBezTo>
                    <a:cubicBezTo>
                      <a:pt x="41738" y="12179"/>
                      <a:pt x="41328" y="12230"/>
                      <a:pt x="40915" y="12230"/>
                    </a:cubicBezTo>
                    <a:cubicBezTo>
                      <a:pt x="40501" y="12230"/>
                      <a:pt x="40084" y="12179"/>
                      <a:pt x="39731" y="12155"/>
                    </a:cubicBezTo>
                    <a:cubicBezTo>
                      <a:pt x="39467" y="12137"/>
                      <a:pt x="39196" y="12117"/>
                      <a:pt x="38926" y="12117"/>
                    </a:cubicBezTo>
                    <a:cubicBezTo>
                      <a:pt x="38381" y="12117"/>
                      <a:pt x="37844" y="12198"/>
                      <a:pt x="37392" y="12539"/>
                    </a:cubicBezTo>
                    <a:cubicBezTo>
                      <a:pt x="37201" y="12686"/>
                      <a:pt x="37040" y="12847"/>
                      <a:pt x="36794" y="12909"/>
                    </a:cubicBezTo>
                    <a:cubicBezTo>
                      <a:pt x="36504" y="12981"/>
                      <a:pt x="36196" y="12998"/>
                      <a:pt x="35902" y="13043"/>
                    </a:cubicBezTo>
                    <a:cubicBezTo>
                      <a:pt x="35513" y="13106"/>
                      <a:pt x="35152" y="13280"/>
                      <a:pt x="34821" y="13489"/>
                    </a:cubicBezTo>
                    <a:cubicBezTo>
                      <a:pt x="34295" y="13824"/>
                      <a:pt x="33719" y="14391"/>
                      <a:pt x="33951" y="15034"/>
                    </a:cubicBezTo>
                    <a:cubicBezTo>
                      <a:pt x="33862" y="15114"/>
                      <a:pt x="33647" y="15436"/>
                      <a:pt x="33906" y="15440"/>
                    </a:cubicBezTo>
                    <a:cubicBezTo>
                      <a:pt x="34165" y="15445"/>
                      <a:pt x="34094" y="15614"/>
                      <a:pt x="34241" y="15797"/>
                    </a:cubicBezTo>
                    <a:cubicBezTo>
                      <a:pt x="34371" y="15958"/>
                      <a:pt x="34612" y="16025"/>
                      <a:pt x="34799" y="16056"/>
                    </a:cubicBezTo>
                    <a:cubicBezTo>
                      <a:pt x="34954" y="16081"/>
                      <a:pt x="35107" y="16090"/>
                      <a:pt x="35260" y="16090"/>
                    </a:cubicBezTo>
                    <a:cubicBezTo>
                      <a:pt x="35544" y="16090"/>
                      <a:pt x="35827" y="16059"/>
                      <a:pt x="36111" y="16038"/>
                    </a:cubicBezTo>
                    <a:cubicBezTo>
                      <a:pt x="36410" y="16074"/>
                      <a:pt x="36720" y="16082"/>
                      <a:pt x="37035" y="16082"/>
                    </a:cubicBezTo>
                    <a:cubicBezTo>
                      <a:pt x="37267" y="16082"/>
                      <a:pt x="37502" y="16078"/>
                      <a:pt x="37737" y="16078"/>
                    </a:cubicBezTo>
                    <a:cubicBezTo>
                      <a:pt x="38168" y="16078"/>
                      <a:pt x="38597" y="16092"/>
                      <a:pt x="39004" y="16172"/>
                    </a:cubicBezTo>
                    <a:cubicBezTo>
                      <a:pt x="38953" y="16173"/>
                      <a:pt x="38903" y="16173"/>
                      <a:pt x="38852" y="16173"/>
                    </a:cubicBezTo>
                    <a:cubicBezTo>
                      <a:pt x="38026" y="16173"/>
                      <a:pt x="37197" y="16087"/>
                      <a:pt x="36371" y="16087"/>
                    </a:cubicBezTo>
                    <a:cubicBezTo>
                      <a:pt x="36261" y="16087"/>
                      <a:pt x="36150" y="16088"/>
                      <a:pt x="36040" y="16092"/>
                    </a:cubicBezTo>
                    <a:cubicBezTo>
                      <a:pt x="35018" y="16123"/>
                      <a:pt x="34067" y="16449"/>
                      <a:pt x="33232" y="17038"/>
                    </a:cubicBezTo>
                    <a:cubicBezTo>
                      <a:pt x="32474" y="17578"/>
                      <a:pt x="31942" y="18324"/>
                      <a:pt x="31326" y="19011"/>
                    </a:cubicBezTo>
                    <a:cubicBezTo>
                      <a:pt x="31207" y="19146"/>
                      <a:pt x="31036" y="19406"/>
                      <a:pt x="30829" y="19406"/>
                    </a:cubicBezTo>
                    <a:cubicBezTo>
                      <a:pt x="30810" y="19406"/>
                      <a:pt x="30792" y="19404"/>
                      <a:pt x="30773" y="19399"/>
                    </a:cubicBezTo>
                    <a:cubicBezTo>
                      <a:pt x="30608" y="19359"/>
                      <a:pt x="30478" y="19239"/>
                      <a:pt x="30300" y="19221"/>
                    </a:cubicBezTo>
                    <a:cubicBezTo>
                      <a:pt x="30251" y="19215"/>
                      <a:pt x="30204" y="19212"/>
                      <a:pt x="30157" y="19212"/>
                    </a:cubicBezTo>
                    <a:cubicBezTo>
                      <a:pt x="29795" y="19212"/>
                      <a:pt x="29470" y="19371"/>
                      <a:pt x="29166" y="19569"/>
                    </a:cubicBezTo>
                    <a:cubicBezTo>
                      <a:pt x="28746" y="19841"/>
                      <a:pt x="28398" y="20247"/>
                      <a:pt x="27903" y="20386"/>
                    </a:cubicBezTo>
                    <a:cubicBezTo>
                      <a:pt x="27546" y="20485"/>
                      <a:pt x="27169" y="20514"/>
                      <a:pt x="26793" y="20514"/>
                    </a:cubicBezTo>
                    <a:cubicBezTo>
                      <a:pt x="26491" y="20514"/>
                      <a:pt x="26190" y="20495"/>
                      <a:pt x="25899" y="20480"/>
                    </a:cubicBezTo>
                    <a:cubicBezTo>
                      <a:pt x="25566" y="20462"/>
                      <a:pt x="25234" y="20455"/>
                      <a:pt x="24904" y="20455"/>
                    </a:cubicBezTo>
                    <a:cubicBezTo>
                      <a:pt x="23889" y="20455"/>
                      <a:pt x="22883" y="20524"/>
                      <a:pt x="21859" y="20578"/>
                    </a:cubicBezTo>
                    <a:cubicBezTo>
                      <a:pt x="20471" y="20650"/>
                      <a:pt x="19080" y="20698"/>
                      <a:pt x="17689" y="20698"/>
                    </a:cubicBezTo>
                    <a:cubicBezTo>
                      <a:pt x="16417" y="20698"/>
                      <a:pt x="15146" y="20658"/>
                      <a:pt x="13878" y="20560"/>
                    </a:cubicBezTo>
                    <a:cubicBezTo>
                      <a:pt x="13869" y="20520"/>
                      <a:pt x="13829" y="20488"/>
                      <a:pt x="13753" y="20488"/>
                    </a:cubicBezTo>
                    <a:cubicBezTo>
                      <a:pt x="13702" y="20486"/>
                      <a:pt x="13651" y="20485"/>
                      <a:pt x="13600" y="20485"/>
                    </a:cubicBezTo>
                    <a:cubicBezTo>
                      <a:pt x="13029" y="20485"/>
                      <a:pt x="12453" y="20614"/>
                      <a:pt x="11892" y="20671"/>
                    </a:cubicBezTo>
                    <a:cubicBezTo>
                      <a:pt x="11685" y="20693"/>
                      <a:pt x="11446" y="20718"/>
                      <a:pt x="11207" y="20718"/>
                    </a:cubicBezTo>
                    <a:cubicBezTo>
                      <a:pt x="10796" y="20718"/>
                      <a:pt x="10383" y="20643"/>
                      <a:pt x="10124" y="20341"/>
                    </a:cubicBezTo>
                    <a:cubicBezTo>
                      <a:pt x="10100" y="20314"/>
                      <a:pt x="10057" y="20303"/>
                      <a:pt x="10018" y="20303"/>
                    </a:cubicBezTo>
                    <a:cubicBezTo>
                      <a:pt x="10000" y="20303"/>
                      <a:pt x="9982" y="20306"/>
                      <a:pt x="9968" y="20310"/>
                    </a:cubicBezTo>
                    <a:cubicBezTo>
                      <a:pt x="9303" y="20515"/>
                      <a:pt x="8571" y="20582"/>
                      <a:pt x="7874" y="20591"/>
                    </a:cubicBezTo>
                    <a:cubicBezTo>
                      <a:pt x="7682" y="20591"/>
                      <a:pt x="7486" y="20475"/>
                      <a:pt x="7316" y="20399"/>
                    </a:cubicBezTo>
                    <a:cubicBezTo>
                      <a:pt x="7129" y="20319"/>
                      <a:pt x="6941" y="20301"/>
                      <a:pt x="6741" y="20292"/>
                    </a:cubicBezTo>
                    <a:cubicBezTo>
                      <a:pt x="6719" y="20291"/>
                      <a:pt x="6697" y="20290"/>
                      <a:pt x="6675" y="20290"/>
                    </a:cubicBezTo>
                    <a:cubicBezTo>
                      <a:pt x="6251" y="20290"/>
                      <a:pt x="5831" y="20488"/>
                      <a:pt x="5419" y="20573"/>
                    </a:cubicBezTo>
                    <a:cubicBezTo>
                      <a:pt x="5269" y="20602"/>
                      <a:pt x="5112" y="20611"/>
                      <a:pt x="4952" y="20611"/>
                    </a:cubicBezTo>
                    <a:cubicBezTo>
                      <a:pt x="4702" y="20611"/>
                      <a:pt x="4447" y="20590"/>
                      <a:pt x="4204" y="20590"/>
                    </a:cubicBezTo>
                    <a:cubicBezTo>
                      <a:pt x="4167" y="20590"/>
                      <a:pt x="4130" y="20590"/>
                      <a:pt x="4094" y="20591"/>
                    </a:cubicBezTo>
                    <a:cubicBezTo>
                      <a:pt x="3674" y="20605"/>
                      <a:pt x="3254" y="20676"/>
                      <a:pt x="2848" y="20783"/>
                    </a:cubicBezTo>
                    <a:cubicBezTo>
                      <a:pt x="1982" y="21006"/>
                      <a:pt x="1090" y="21064"/>
                      <a:pt x="340" y="21591"/>
                    </a:cubicBezTo>
                    <a:cubicBezTo>
                      <a:pt x="224" y="21676"/>
                      <a:pt x="0" y="22033"/>
                      <a:pt x="282" y="22051"/>
                    </a:cubicBezTo>
                    <a:cubicBezTo>
                      <a:pt x="380" y="22055"/>
                      <a:pt x="554" y="22363"/>
                      <a:pt x="643" y="22439"/>
                    </a:cubicBezTo>
                    <a:cubicBezTo>
                      <a:pt x="848" y="22609"/>
                      <a:pt x="1094" y="22725"/>
                      <a:pt x="1335" y="22832"/>
                    </a:cubicBezTo>
                    <a:cubicBezTo>
                      <a:pt x="1973" y="23122"/>
                      <a:pt x="2661" y="23305"/>
                      <a:pt x="3330" y="23506"/>
                    </a:cubicBezTo>
                    <a:cubicBezTo>
                      <a:pt x="4085" y="23729"/>
                      <a:pt x="4803" y="24024"/>
                      <a:pt x="5580" y="24171"/>
                    </a:cubicBezTo>
                    <a:cubicBezTo>
                      <a:pt x="6642" y="24376"/>
                      <a:pt x="7794" y="24292"/>
                      <a:pt x="8830" y="24608"/>
                    </a:cubicBezTo>
                    <a:cubicBezTo>
                      <a:pt x="9289" y="24751"/>
                      <a:pt x="9704" y="24992"/>
                      <a:pt x="10178" y="25108"/>
                    </a:cubicBezTo>
                    <a:cubicBezTo>
                      <a:pt x="10393" y="25162"/>
                      <a:pt x="10615" y="25178"/>
                      <a:pt x="10839" y="25178"/>
                    </a:cubicBezTo>
                    <a:cubicBezTo>
                      <a:pt x="11121" y="25178"/>
                      <a:pt x="11406" y="25152"/>
                      <a:pt x="11682" y="25140"/>
                    </a:cubicBezTo>
                    <a:cubicBezTo>
                      <a:pt x="11758" y="25136"/>
                      <a:pt x="11837" y="25133"/>
                      <a:pt x="11916" y="25133"/>
                    </a:cubicBezTo>
                    <a:cubicBezTo>
                      <a:pt x="12120" y="25133"/>
                      <a:pt x="12328" y="25153"/>
                      <a:pt x="12508" y="25233"/>
                    </a:cubicBezTo>
                    <a:cubicBezTo>
                      <a:pt x="12682" y="25305"/>
                      <a:pt x="12824" y="25515"/>
                      <a:pt x="12967" y="25631"/>
                    </a:cubicBezTo>
                    <a:cubicBezTo>
                      <a:pt x="13104" y="25743"/>
                      <a:pt x="13255" y="25783"/>
                      <a:pt x="13410" y="25783"/>
                    </a:cubicBezTo>
                    <a:cubicBezTo>
                      <a:pt x="13627" y="25783"/>
                      <a:pt x="13851" y="25705"/>
                      <a:pt x="14056" y="25635"/>
                    </a:cubicBezTo>
                    <a:cubicBezTo>
                      <a:pt x="14196" y="25587"/>
                      <a:pt x="14323" y="25551"/>
                      <a:pt x="14455" y="25551"/>
                    </a:cubicBezTo>
                    <a:cubicBezTo>
                      <a:pt x="14542" y="25551"/>
                      <a:pt x="14630" y="25567"/>
                      <a:pt x="14726" y="25604"/>
                    </a:cubicBezTo>
                    <a:cubicBezTo>
                      <a:pt x="14864" y="25657"/>
                      <a:pt x="14980" y="25778"/>
                      <a:pt x="15119" y="25849"/>
                    </a:cubicBezTo>
                    <a:cubicBezTo>
                      <a:pt x="15188" y="25884"/>
                      <a:pt x="15276" y="25897"/>
                      <a:pt x="15363" y="25897"/>
                    </a:cubicBezTo>
                    <a:cubicBezTo>
                      <a:pt x="15434" y="25897"/>
                      <a:pt x="15505" y="25888"/>
                      <a:pt x="15565" y="25876"/>
                    </a:cubicBezTo>
                    <a:cubicBezTo>
                      <a:pt x="15682" y="25853"/>
                      <a:pt x="16147" y="25647"/>
                      <a:pt x="16336" y="25647"/>
                    </a:cubicBezTo>
                    <a:cubicBezTo>
                      <a:pt x="16364" y="25647"/>
                      <a:pt x="16386" y="25651"/>
                      <a:pt x="16400" y="25662"/>
                    </a:cubicBezTo>
                    <a:cubicBezTo>
                      <a:pt x="16471" y="25711"/>
                      <a:pt x="16516" y="25831"/>
                      <a:pt x="16583" y="25898"/>
                    </a:cubicBezTo>
                    <a:cubicBezTo>
                      <a:pt x="16677" y="25988"/>
                      <a:pt x="16819" y="26001"/>
                      <a:pt x="16940" y="26010"/>
                    </a:cubicBezTo>
                    <a:cubicBezTo>
                      <a:pt x="16957" y="26012"/>
                      <a:pt x="16974" y="26012"/>
                      <a:pt x="16992" y="26012"/>
                    </a:cubicBezTo>
                    <a:cubicBezTo>
                      <a:pt x="17324" y="26012"/>
                      <a:pt x="17711" y="25738"/>
                      <a:pt x="18029" y="25581"/>
                    </a:cubicBezTo>
                    <a:cubicBezTo>
                      <a:pt x="18134" y="25664"/>
                      <a:pt x="18248" y="25697"/>
                      <a:pt x="18367" y="25697"/>
                    </a:cubicBezTo>
                    <a:cubicBezTo>
                      <a:pt x="18537" y="25697"/>
                      <a:pt x="18715" y="25630"/>
                      <a:pt x="18886" y="25546"/>
                    </a:cubicBezTo>
                    <a:cubicBezTo>
                      <a:pt x="18975" y="25497"/>
                      <a:pt x="19060" y="25443"/>
                      <a:pt x="19145" y="25390"/>
                    </a:cubicBezTo>
                    <a:cubicBezTo>
                      <a:pt x="19221" y="25344"/>
                      <a:pt x="19237" y="25328"/>
                      <a:pt x="19246" y="25328"/>
                    </a:cubicBezTo>
                    <a:cubicBezTo>
                      <a:pt x="19258" y="25328"/>
                      <a:pt x="19262" y="25350"/>
                      <a:pt x="19346" y="25372"/>
                    </a:cubicBezTo>
                    <a:cubicBezTo>
                      <a:pt x="19420" y="25393"/>
                      <a:pt x="19498" y="25401"/>
                      <a:pt x="19577" y="25401"/>
                    </a:cubicBezTo>
                    <a:cubicBezTo>
                      <a:pt x="19682" y="25401"/>
                      <a:pt x="19790" y="25386"/>
                      <a:pt x="19895" y="25363"/>
                    </a:cubicBezTo>
                    <a:cubicBezTo>
                      <a:pt x="19904" y="25427"/>
                      <a:pt x="19941" y="25488"/>
                      <a:pt x="20020" y="25488"/>
                    </a:cubicBezTo>
                    <a:cubicBezTo>
                      <a:pt x="20023" y="25488"/>
                      <a:pt x="20026" y="25488"/>
                      <a:pt x="20029" y="25488"/>
                    </a:cubicBezTo>
                    <a:cubicBezTo>
                      <a:pt x="20348" y="25469"/>
                      <a:pt x="20762" y="25272"/>
                      <a:pt x="21109" y="25272"/>
                    </a:cubicBezTo>
                    <a:cubicBezTo>
                      <a:pt x="21266" y="25272"/>
                      <a:pt x="21410" y="25313"/>
                      <a:pt x="21524" y="25430"/>
                    </a:cubicBezTo>
                    <a:cubicBezTo>
                      <a:pt x="21630" y="25537"/>
                      <a:pt x="21744" y="25570"/>
                      <a:pt x="21861" y="25570"/>
                    </a:cubicBezTo>
                    <a:cubicBezTo>
                      <a:pt x="22051" y="25570"/>
                      <a:pt x="22247" y="25482"/>
                      <a:pt x="22426" y="25482"/>
                    </a:cubicBezTo>
                    <a:cubicBezTo>
                      <a:pt x="22521" y="25482"/>
                      <a:pt x="22612" y="25508"/>
                      <a:pt x="22694" y="25586"/>
                    </a:cubicBezTo>
                    <a:cubicBezTo>
                      <a:pt x="22761" y="25648"/>
                      <a:pt x="22761" y="25769"/>
                      <a:pt x="22819" y="25845"/>
                    </a:cubicBezTo>
                    <a:cubicBezTo>
                      <a:pt x="22903" y="25970"/>
                      <a:pt x="23055" y="26014"/>
                      <a:pt x="23198" y="26037"/>
                    </a:cubicBezTo>
                    <a:cubicBezTo>
                      <a:pt x="23291" y="26051"/>
                      <a:pt x="23376" y="26059"/>
                      <a:pt x="23460" y="26059"/>
                    </a:cubicBezTo>
                    <a:cubicBezTo>
                      <a:pt x="23581" y="26059"/>
                      <a:pt x="23698" y="26043"/>
                      <a:pt x="23827" y="26006"/>
                    </a:cubicBezTo>
                    <a:cubicBezTo>
                      <a:pt x="23976" y="25962"/>
                      <a:pt x="24108" y="25887"/>
                      <a:pt x="24218" y="25887"/>
                    </a:cubicBezTo>
                    <a:cubicBezTo>
                      <a:pt x="24310" y="25887"/>
                      <a:pt x="24387" y="25939"/>
                      <a:pt x="24443" y="26104"/>
                    </a:cubicBezTo>
                    <a:cubicBezTo>
                      <a:pt x="24465" y="26165"/>
                      <a:pt x="24516" y="26186"/>
                      <a:pt x="24571" y="26186"/>
                    </a:cubicBezTo>
                    <a:cubicBezTo>
                      <a:pt x="24617" y="26186"/>
                      <a:pt x="24666" y="26171"/>
                      <a:pt x="24702" y="26153"/>
                    </a:cubicBezTo>
                    <a:cubicBezTo>
                      <a:pt x="24894" y="26064"/>
                      <a:pt x="25091" y="25988"/>
                      <a:pt x="25287" y="25907"/>
                    </a:cubicBezTo>
                    <a:cubicBezTo>
                      <a:pt x="25380" y="26179"/>
                      <a:pt x="25616" y="26258"/>
                      <a:pt x="25891" y="26258"/>
                    </a:cubicBezTo>
                    <a:cubicBezTo>
                      <a:pt x="26040" y="26258"/>
                      <a:pt x="26200" y="26235"/>
                      <a:pt x="26354" y="26206"/>
                    </a:cubicBezTo>
                    <a:cubicBezTo>
                      <a:pt x="26574" y="26166"/>
                      <a:pt x="26773" y="26136"/>
                      <a:pt x="26976" y="26136"/>
                    </a:cubicBezTo>
                    <a:cubicBezTo>
                      <a:pt x="27135" y="26136"/>
                      <a:pt x="27298" y="26155"/>
                      <a:pt x="27474" y="26202"/>
                    </a:cubicBezTo>
                    <a:cubicBezTo>
                      <a:pt x="27806" y="26292"/>
                      <a:pt x="28135" y="26421"/>
                      <a:pt x="28482" y="26421"/>
                    </a:cubicBezTo>
                    <a:cubicBezTo>
                      <a:pt x="28546" y="26421"/>
                      <a:pt x="28610" y="26417"/>
                      <a:pt x="28675" y="26407"/>
                    </a:cubicBezTo>
                    <a:cubicBezTo>
                      <a:pt x="29023" y="26349"/>
                      <a:pt x="29318" y="26193"/>
                      <a:pt x="29594" y="25970"/>
                    </a:cubicBezTo>
                    <a:cubicBezTo>
                      <a:pt x="29934" y="25693"/>
                      <a:pt x="30215" y="25532"/>
                      <a:pt x="30670" y="25501"/>
                    </a:cubicBezTo>
                    <a:cubicBezTo>
                      <a:pt x="30789" y="25492"/>
                      <a:pt x="30910" y="25490"/>
                      <a:pt x="31032" y="25490"/>
                    </a:cubicBezTo>
                    <a:cubicBezTo>
                      <a:pt x="31224" y="25490"/>
                      <a:pt x="31418" y="25496"/>
                      <a:pt x="31611" y="25496"/>
                    </a:cubicBezTo>
                    <a:cubicBezTo>
                      <a:pt x="32099" y="25496"/>
                      <a:pt x="32580" y="25454"/>
                      <a:pt x="32991" y="25153"/>
                    </a:cubicBezTo>
                    <a:cubicBezTo>
                      <a:pt x="33232" y="24979"/>
                      <a:pt x="33402" y="24729"/>
                      <a:pt x="33625" y="24541"/>
                    </a:cubicBezTo>
                    <a:cubicBezTo>
                      <a:pt x="34027" y="24207"/>
                      <a:pt x="34487" y="24113"/>
                      <a:pt x="34995" y="24095"/>
                    </a:cubicBezTo>
                    <a:cubicBezTo>
                      <a:pt x="35101" y="24091"/>
                      <a:pt x="35206" y="24090"/>
                      <a:pt x="35311" y="24090"/>
                    </a:cubicBezTo>
                    <a:cubicBezTo>
                      <a:pt x="35760" y="24090"/>
                      <a:pt x="36207" y="24118"/>
                      <a:pt x="36654" y="24118"/>
                    </a:cubicBezTo>
                    <a:cubicBezTo>
                      <a:pt x="36701" y="24118"/>
                      <a:pt x="36748" y="24118"/>
                      <a:pt x="36794" y="24117"/>
                    </a:cubicBezTo>
                    <a:cubicBezTo>
                      <a:pt x="37558" y="24108"/>
                      <a:pt x="38638" y="23997"/>
                      <a:pt x="39115" y="23354"/>
                    </a:cubicBezTo>
                    <a:cubicBezTo>
                      <a:pt x="39283" y="23486"/>
                      <a:pt x="39483" y="23553"/>
                      <a:pt x="39724" y="23553"/>
                    </a:cubicBezTo>
                    <a:cubicBezTo>
                      <a:pt x="39753" y="23553"/>
                      <a:pt x="39782" y="23552"/>
                      <a:pt x="39812" y="23551"/>
                    </a:cubicBezTo>
                    <a:cubicBezTo>
                      <a:pt x="40259" y="23528"/>
                      <a:pt x="40655" y="23409"/>
                      <a:pt x="41094" y="23409"/>
                    </a:cubicBezTo>
                    <a:cubicBezTo>
                      <a:pt x="41173" y="23409"/>
                      <a:pt x="41252" y="23412"/>
                      <a:pt x="41334" y="23421"/>
                    </a:cubicBezTo>
                    <a:cubicBezTo>
                      <a:pt x="41923" y="23479"/>
                      <a:pt x="42490" y="23658"/>
                      <a:pt x="43084" y="23689"/>
                    </a:cubicBezTo>
                    <a:cubicBezTo>
                      <a:pt x="43130" y="23691"/>
                      <a:pt x="43176" y="23692"/>
                      <a:pt x="43223" y="23692"/>
                    </a:cubicBezTo>
                    <a:cubicBezTo>
                      <a:pt x="43792" y="23692"/>
                      <a:pt x="44361" y="23525"/>
                      <a:pt x="44918" y="23426"/>
                    </a:cubicBezTo>
                    <a:cubicBezTo>
                      <a:pt x="45079" y="23396"/>
                      <a:pt x="45238" y="23386"/>
                      <a:pt x="45397" y="23386"/>
                    </a:cubicBezTo>
                    <a:cubicBezTo>
                      <a:pt x="45820" y="23386"/>
                      <a:pt x="46238" y="23462"/>
                      <a:pt x="46659" y="23462"/>
                    </a:cubicBezTo>
                    <a:cubicBezTo>
                      <a:pt x="46781" y="23462"/>
                      <a:pt x="46903" y="23455"/>
                      <a:pt x="47025" y="23439"/>
                    </a:cubicBezTo>
                    <a:cubicBezTo>
                      <a:pt x="47288" y="23403"/>
                      <a:pt x="47525" y="23260"/>
                      <a:pt x="47619" y="23002"/>
                    </a:cubicBezTo>
                    <a:cubicBezTo>
                      <a:pt x="47628" y="22979"/>
                      <a:pt x="47632" y="22957"/>
                      <a:pt x="47632" y="22935"/>
                    </a:cubicBezTo>
                    <a:cubicBezTo>
                      <a:pt x="47782" y="22944"/>
                      <a:pt x="47935" y="22947"/>
                      <a:pt x="48087" y="22947"/>
                    </a:cubicBezTo>
                    <a:cubicBezTo>
                      <a:pt x="48341" y="22947"/>
                      <a:pt x="48596" y="22939"/>
                      <a:pt x="48840" y="22939"/>
                    </a:cubicBezTo>
                    <a:cubicBezTo>
                      <a:pt x="48936" y="22939"/>
                      <a:pt x="49031" y="22940"/>
                      <a:pt x="49123" y="22943"/>
                    </a:cubicBezTo>
                    <a:cubicBezTo>
                      <a:pt x="49788" y="22966"/>
                      <a:pt x="50395" y="22912"/>
                      <a:pt x="51047" y="23068"/>
                    </a:cubicBezTo>
                    <a:cubicBezTo>
                      <a:pt x="51547" y="23193"/>
                      <a:pt x="52020" y="23305"/>
                      <a:pt x="52533" y="23354"/>
                    </a:cubicBezTo>
                    <a:cubicBezTo>
                      <a:pt x="52966" y="23399"/>
                      <a:pt x="53265" y="23524"/>
                      <a:pt x="53417" y="23948"/>
                    </a:cubicBezTo>
                    <a:cubicBezTo>
                      <a:pt x="53466" y="24082"/>
                      <a:pt x="53511" y="24207"/>
                      <a:pt x="53569" y="24332"/>
                    </a:cubicBezTo>
                    <a:cubicBezTo>
                      <a:pt x="53524" y="24372"/>
                      <a:pt x="53479" y="24412"/>
                      <a:pt x="53435" y="24457"/>
                    </a:cubicBezTo>
                    <a:cubicBezTo>
                      <a:pt x="53225" y="24666"/>
                      <a:pt x="53047" y="24881"/>
                      <a:pt x="52805" y="25059"/>
                    </a:cubicBezTo>
                    <a:cubicBezTo>
                      <a:pt x="52582" y="25224"/>
                      <a:pt x="52346" y="25372"/>
                      <a:pt x="52114" y="25532"/>
                    </a:cubicBezTo>
                    <a:cubicBezTo>
                      <a:pt x="51596" y="25889"/>
                      <a:pt x="51042" y="26193"/>
                      <a:pt x="50462" y="26434"/>
                    </a:cubicBezTo>
                    <a:cubicBezTo>
                      <a:pt x="49275" y="26930"/>
                      <a:pt x="47909" y="26934"/>
                      <a:pt x="46650" y="27019"/>
                    </a:cubicBezTo>
                    <a:cubicBezTo>
                      <a:pt x="46030" y="27063"/>
                      <a:pt x="45409" y="27126"/>
                      <a:pt x="44798" y="27233"/>
                    </a:cubicBezTo>
                    <a:cubicBezTo>
                      <a:pt x="44142" y="27345"/>
                      <a:pt x="43512" y="27563"/>
                      <a:pt x="42869" y="27733"/>
                    </a:cubicBezTo>
                    <a:cubicBezTo>
                      <a:pt x="41628" y="28054"/>
                      <a:pt x="40343" y="28304"/>
                      <a:pt x="39066" y="28380"/>
                    </a:cubicBezTo>
                    <a:cubicBezTo>
                      <a:pt x="38571" y="28407"/>
                      <a:pt x="38075" y="28411"/>
                      <a:pt x="37593" y="28532"/>
                    </a:cubicBezTo>
                    <a:cubicBezTo>
                      <a:pt x="37267" y="28612"/>
                      <a:pt x="36888" y="28764"/>
                      <a:pt x="36531" y="28773"/>
                    </a:cubicBezTo>
                    <a:cubicBezTo>
                      <a:pt x="36437" y="28764"/>
                      <a:pt x="36339" y="28751"/>
                      <a:pt x="36245" y="28742"/>
                    </a:cubicBezTo>
                    <a:cubicBezTo>
                      <a:pt x="36240" y="28741"/>
                      <a:pt x="36234" y="28741"/>
                      <a:pt x="36229" y="28741"/>
                    </a:cubicBezTo>
                    <a:cubicBezTo>
                      <a:pt x="36021" y="28741"/>
                      <a:pt x="35676" y="29212"/>
                      <a:pt x="35933" y="29264"/>
                    </a:cubicBezTo>
                    <a:cubicBezTo>
                      <a:pt x="35951" y="29268"/>
                      <a:pt x="35973" y="29268"/>
                      <a:pt x="35991" y="29273"/>
                    </a:cubicBezTo>
                    <a:cubicBezTo>
                      <a:pt x="35995" y="29277"/>
                      <a:pt x="36004" y="29277"/>
                      <a:pt x="36013" y="29277"/>
                    </a:cubicBezTo>
                    <a:cubicBezTo>
                      <a:pt x="36053" y="29282"/>
                      <a:pt x="36094" y="29286"/>
                      <a:pt x="36134" y="29291"/>
                    </a:cubicBezTo>
                    <a:cubicBezTo>
                      <a:pt x="36497" y="29329"/>
                      <a:pt x="36860" y="29346"/>
                      <a:pt x="37222" y="29346"/>
                    </a:cubicBezTo>
                    <a:cubicBezTo>
                      <a:pt x="38688" y="29346"/>
                      <a:pt x="40147" y="29066"/>
                      <a:pt x="41575" y="28751"/>
                    </a:cubicBezTo>
                    <a:cubicBezTo>
                      <a:pt x="43552" y="28313"/>
                      <a:pt x="45507" y="27827"/>
                      <a:pt x="47529" y="27612"/>
                    </a:cubicBezTo>
                    <a:cubicBezTo>
                      <a:pt x="48427" y="27514"/>
                      <a:pt x="49324" y="27416"/>
                      <a:pt x="50203" y="27188"/>
                    </a:cubicBezTo>
                    <a:cubicBezTo>
                      <a:pt x="50654" y="27077"/>
                      <a:pt x="51087" y="26916"/>
                      <a:pt x="51538" y="26813"/>
                    </a:cubicBezTo>
                    <a:cubicBezTo>
                      <a:pt x="52060" y="26697"/>
                      <a:pt x="52596" y="26635"/>
                      <a:pt x="53127" y="26586"/>
                    </a:cubicBezTo>
                    <a:cubicBezTo>
                      <a:pt x="53745" y="26532"/>
                      <a:pt x="54385" y="26469"/>
                      <a:pt x="55016" y="26469"/>
                    </a:cubicBezTo>
                    <a:cubicBezTo>
                      <a:pt x="55274" y="26469"/>
                      <a:pt x="55530" y="26480"/>
                      <a:pt x="55783" y="26505"/>
                    </a:cubicBezTo>
                    <a:cubicBezTo>
                      <a:pt x="55823" y="26510"/>
                      <a:pt x="55863" y="26514"/>
                      <a:pt x="55903" y="26519"/>
                    </a:cubicBezTo>
                    <a:cubicBezTo>
                      <a:pt x="55908" y="26760"/>
                      <a:pt x="55917" y="27005"/>
                      <a:pt x="55930" y="27251"/>
                    </a:cubicBezTo>
                    <a:cubicBezTo>
                      <a:pt x="55936" y="27336"/>
                      <a:pt x="55977" y="27369"/>
                      <a:pt x="56033" y="27369"/>
                    </a:cubicBezTo>
                    <a:cubicBezTo>
                      <a:pt x="56159" y="27369"/>
                      <a:pt x="56356" y="27202"/>
                      <a:pt x="56372" y="27090"/>
                    </a:cubicBezTo>
                    <a:cubicBezTo>
                      <a:pt x="56376" y="27072"/>
                      <a:pt x="56376" y="27055"/>
                      <a:pt x="56376" y="27037"/>
                    </a:cubicBezTo>
                    <a:lnTo>
                      <a:pt x="56381" y="27037"/>
                    </a:lnTo>
                    <a:cubicBezTo>
                      <a:pt x="56381" y="27037"/>
                      <a:pt x="56381" y="27032"/>
                      <a:pt x="56381" y="27032"/>
                    </a:cubicBezTo>
                    <a:cubicBezTo>
                      <a:pt x="56403" y="26854"/>
                      <a:pt x="56417" y="26675"/>
                      <a:pt x="56430" y="26497"/>
                    </a:cubicBezTo>
                    <a:cubicBezTo>
                      <a:pt x="56805" y="26430"/>
                      <a:pt x="57117" y="26247"/>
                      <a:pt x="57399" y="25876"/>
                    </a:cubicBezTo>
                    <a:cubicBezTo>
                      <a:pt x="57550" y="25675"/>
                      <a:pt x="57460" y="25571"/>
                      <a:pt x="57320" y="25571"/>
                    </a:cubicBezTo>
                    <a:cubicBezTo>
                      <a:pt x="57220" y="25571"/>
                      <a:pt x="57094" y="25624"/>
                      <a:pt x="57010" y="25733"/>
                    </a:cubicBezTo>
                    <a:cubicBezTo>
                      <a:pt x="56867" y="25921"/>
                      <a:pt x="56698" y="25983"/>
                      <a:pt x="56506" y="25997"/>
                    </a:cubicBezTo>
                    <a:cubicBezTo>
                      <a:pt x="56501" y="25961"/>
                      <a:pt x="56497" y="25925"/>
                      <a:pt x="56484" y="25885"/>
                    </a:cubicBezTo>
                    <a:cubicBezTo>
                      <a:pt x="56470" y="25854"/>
                      <a:pt x="56457" y="25836"/>
                      <a:pt x="56434" y="25823"/>
                    </a:cubicBezTo>
                    <a:cubicBezTo>
                      <a:pt x="56461" y="25577"/>
                      <a:pt x="56506" y="25336"/>
                      <a:pt x="56417" y="25104"/>
                    </a:cubicBezTo>
                    <a:cubicBezTo>
                      <a:pt x="56403" y="25077"/>
                      <a:pt x="56385" y="25073"/>
                      <a:pt x="56367" y="25073"/>
                    </a:cubicBezTo>
                    <a:cubicBezTo>
                      <a:pt x="56430" y="22979"/>
                      <a:pt x="56716" y="20895"/>
                      <a:pt x="56832" y="18801"/>
                    </a:cubicBezTo>
                    <a:cubicBezTo>
                      <a:pt x="56983" y="16038"/>
                      <a:pt x="56765" y="13257"/>
                      <a:pt x="56792" y="10490"/>
                    </a:cubicBezTo>
                    <a:cubicBezTo>
                      <a:pt x="56809" y="8646"/>
                      <a:pt x="57028" y="6807"/>
                      <a:pt x="56975" y="4959"/>
                    </a:cubicBezTo>
                    <a:cubicBezTo>
                      <a:pt x="56921" y="3263"/>
                      <a:pt x="56680" y="1335"/>
                      <a:pt x="55479" y="36"/>
                    </a:cubicBezTo>
                    <a:cubicBezTo>
                      <a:pt x="55455" y="11"/>
                      <a:pt x="55424" y="0"/>
                      <a:pt x="55391" y="0"/>
                    </a:cubicBezTo>
                    <a:close/>
                  </a:path>
                </a:pathLst>
              </a:custGeom>
              <a:solidFill>
                <a:srgbClr val="F9CB31">
                  <a:alpha val="27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grpSp>
          <p:nvGrpSpPr>
            <p:cNvPr id="1579" name="Google Shape;1579;p49">
              <a:extLst>
                <a:ext uri="{FF2B5EF4-FFF2-40B4-BE49-F238E27FC236}">
                  <a16:creationId xmlns:a16="http://schemas.microsoft.com/office/drawing/2014/main" id="{41ABB336-ED1D-EEAC-3424-5BCFCDA76867}"/>
                </a:ext>
              </a:extLst>
            </p:cNvPr>
            <p:cNvGrpSpPr/>
            <p:nvPr/>
          </p:nvGrpSpPr>
          <p:grpSpPr>
            <a:xfrm rot="-1468701" flipH="1">
              <a:off x="-1175215" y="1243726"/>
              <a:ext cx="3426997" cy="2799833"/>
              <a:chOff x="5793050" y="3574250"/>
              <a:chExt cx="1261975" cy="1031025"/>
            </a:xfrm>
          </p:grpSpPr>
          <p:sp>
            <p:nvSpPr>
              <p:cNvPr id="1580" name="Google Shape;1580;p49">
                <a:extLst>
                  <a:ext uri="{FF2B5EF4-FFF2-40B4-BE49-F238E27FC236}">
                    <a16:creationId xmlns:a16="http://schemas.microsoft.com/office/drawing/2014/main" id="{BA4B1076-BBBB-06BF-C4BC-4AA304A9A8FF}"/>
                  </a:ext>
                </a:extLst>
              </p:cNvPr>
              <p:cNvSpPr/>
              <p:nvPr/>
            </p:nvSpPr>
            <p:spPr>
              <a:xfrm>
                <a:off x="6210700" y="3677700"/>
                <a:ext cx="844325" cy="927575"/>
              </a:xfrm>
              <a:custGeom>
                <a:avLst/>
                <a:gdLst/>
                <a:ahLst/>
                <a:cxnLst/>
                <a:rect l="l" t="t" r="r" b="b"/>
                <a:pathLst>
                  <a:path w="33773" h="37103" extrusionOk="0">
                    <a:moveTo>
                      <a:pt x="98" y="0"/>
                    </a:moveTo>
                    <a:cubicBezTo>
                      <a:pt x="57" y="0"/>
                      <a:pt x="0" y="66"/>
                      <a:pt x="41" y="91"/>
                    </a:cubicBezTo>
                    <a:cubicBezTo>
                      <a:pt x="421" y="323"/>
                      <a:pt x="795" y="551"/>
                      <a:pt x="1197" y="743"/>
                    </a:cubicBezTo>
                    <a:cubicBezTo>
                      <a:pt x="1581" y="926"/>
                      <a:pt x="1965" y="1109"/>
                      <a:pt x="2349" y="1301"/>
                    </a:cubicBezTo>
                    <a:cubicBezTo>
                      <a:pt x="3103" y="1671"/>
                      <a:pt x="3858" y="2050"/>
                      <a:pt x="4603" y="2443"/>
                    </a:cubicBezTo>
                    <a:cubicBezTo>
                      <a:pt x="6045" y="3198"/>
                      <a:pt x="7460" y="3992"/>
                      <a:pt x="8839" y="4858"/>
                    </a:cubicBezTo>
                    <a:cubicBezTo>
                      <a:pt x="9544" y="5300"/>
                      <a:pt x="10241" y="5760"/>
                      <a:pt x="10923" y="6237"/>
                    </a:cubicBezTo>
                    <a:cubicBezTo>
                      <a:pt x="11611" y="6719"/>
                      <a:pt x="12254" y="7268"/>
                      <a:pt x="12901" y="7800"/>
                    </a:cubicBezTo>
                    <a:cubicBezTo>
                      <a:pt x="13570" y="8349"/>
                      <a:pt x="14209" y="8933"/>
                      <a:pt x="14869" y="9491"/>
                    </a:cubicBezTo>
                    <a:cubicBezTo>
                      <a:pt x="15508" y="10031"/>
                      <a:pt x="16119" y="10598"/>
                      <a:pt x="16717" y="11183"/>
                    </a:cubicBezTo>
                    <a:cubicBezTo>
                      <a:pt x="17311" y="11768"/>
                      <a:pt x="17856" y="12402"/>
                      <a:pt x="18480" y="12960"/>
                    </a:cubicBezTo>
                    <a:cubicBezTo>
                      <a:pt x="19114" y="13531"/>
                      <a:pt x="19744" y="14111"/>
                      <a:pt x="20360" y="14696"/>
                    </a:cubicBezTo>
                    <a:cubicBezTo>
                      <a:pt x="21601" y="15874"/>
                      <a:pt x="22806" y="17084"/>
                      <a:pt x="23953" y="18347"/>
                    </a:cubicBezTo>
                    <a:cubicBezTo>
                      <a:pt x="25105" y="19615"/>
                      <a:pt x="26203" y="20932"/>
                      <a:pt x="27211" y="22311"/>
                    </a:cubicBezTo>
                    <a:cubicBezTo>
                      <a:pt x="28180" y="23637"/>
                      <a:pt x="29010" y="24931"/>
                      <a:pt x="29769" y="26386"/>
                    </a:cubicBezTo>
                    <a:cubicBezTo>
                      <a:pt x="30184" y="27181"/>
                      <a:pt x="30617" y="27949"/>
                      <a:pt x="30947" y="28779"/>
                    </a:cubicBezTo>
                    <a:cubicBezTo>
                      <a:pt x="31264" y="29569"/>
                      <a:pt x="31510" y="30381"/>
                      <a:pt x="31715" y="31203"/>
                    </a:cubicBezTo>
                    <a:cubicBezTo>
                      <a:pt x="31912" y="32006"/>
                      <a:pt x="32054" y="32774"/>
                      <a:pt x="32175" y="33537"/>
                    </a:cubicBezTo>
                    <a:cubicBezTo>
                      <a:pt x="32242" y="33970"/>
                      <a:pt x="32318" y="34465"/>
                      <a:pt x="32394" y="34840"/>
                    </a:cubicBezTo>
                    <a:cubicBezTo>
                      <a:pt x="32479" y="35229"/>
                      <a:pt x="32545" y="35630"/>
                      <a:pt x="32679" y="36010"/>
                    </a:cubicBezTo>
                    <a:cubicBezTo>
                      <a:pt x="32813" y="36371"/>
                      <a:pt x="33010" y="36706"/>
                      <a:pt x="33197" y="37041"/>
                    </a:cubicBezTo>
                    <a:cubicBezTo>
                      <a:pt x="33222" y="37085"/>
                      <a:pt x="33257" y="37103"/>
                      <a:pt x="33296" y="37103"/>
                    </a:cubicBezTo>
                    <a:cubicBezTo>
                      <a:pt x="33407" y="37103"/>
                      <a:pt x="33550" y="36959"/>
                      <a:pt x="33563" y="36867"/>
                    </a:cubicBezTo>
                    <a:cubicBezTo>
                      <a:pt x="33635" y="36380"/>
                      <a:pt x="33719" y="35894"/>
                      <a:pt x="33746" y="35407"/>
                    </a:cubicBezTo>
                    <a:cubicBezTo>
                      <a:pt x="33773" y="34956"/>
                      <a:pt x="33742" y="34506"/>
                      <a:pt x="33706" y="34059"/>
                    </a:cubicBezTo>
                    <a:cubicBezTo>
                      <a:pt x="33644" y="33202"/>
                      <a:pt x="33496" y="32345"/>
                      <a:pt x="33340" y="31502"/>
                    </a:cubicBezTo>
                    <a:cubicBezTo>
                      <a:pt x="33028" y="29810"/>
                      <a:pt x="32545" y="28149"/>
                      <a:pt x="31773" y="26609"/>
                    </a:cubicBezTo>
                    <a:cubicBezTo>
                      <a:pt x="31572" y="26203"/>
                      <a:pt x="31340" y="25815"/>
                      <a:pt x="31130" y="25413"/>
                    </a:cubicBezTo>
                    <a:cubicBezTo>
                      <a:pt x="30947" y="25056"/>
                      <a:pt x="30756" y="24703"/>
                      <a:pt x="30555" y="24360"/>
                    </a:cubicBezTo>
                    <a:cubicBezTo>
                      <a:pt x="30126" y="23619"/>
                      <a:pt x="29671" y="22900"/>
                      <a:pt x="29193" y="22195"/>
                    </a:cubicBezTo>
                    <a:cubicBezTo>
                      <a:pt x="28234" y="20780"/>
                      <a:pt x="27176" y="19432"/>
                      <a:pt x="26055" y="18142"/>
                    </a:cubicBezTo>
                    <a:cubicBezTo>
                      <a:pt x="24926" y="16834"/>
                      <a:pt x="23730" y="15580"/>
                      <a:pt x="22493" y="14370"/>
                    </a:cubicBezTo>
                    <a:cubicBezTo>
                      <a:pt x="21279" y="13183"/>
                      <a:pt x="20052" y="11964"/>
                      <a:pt x="18686" y="10951"/>
                    </a:cubicBezTo>
                    <a:cubicBezTo>
                      <a:pt x="18025" y="10460"/>
                      <a:pt x="17369" y="9973"/>
                      <a:pt x="16708" y="9487"/>
                    </a:cubicBezTo>
                    <a:cubicBezTo>
                      <a:pt x="15981" y="8947"/>
                      <a:pt x="15262" y="8407"/>
                      <a:pt x="14503" y="7911"/>
                    </a:cubicBezTo>
                    <a:cubicBezTo>
                      <a:pt x="13071" y="6987"/>
                      <a:pt x="11606" y="6108"/>
                      <a:pt x="10156" y="5211"/>
                    </a:cubicBezTo>
                    <a:cubicBezTo>
                      <a:pt x="7317" y="3456"/>
                      <a:pt x="4357" y="1903"/>
                      <a:pt x="1344" y="479"/>
                    </a:cubicBezTo>
                    <a:cubicBezTo>
                      <a:pt x="943" y="287"/>
                      <a:pt x="528" y="144"/>
                      <a:pt x="108" y="2"/>
                    </a:cubicBezTo>
                    <a:cubicBezTo>
                      <a:pt x="105" y="1"/>
                      <a:pt x="101" y="0"/>
                      <a:pt x="9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581" name="Google Shape;1581;p49">
                <a:extLst>
                  <a:ext uri="{FF2B5EF4-FFF2-40B4-BE49-F238E27FC236}">
                    <a16:creationId xmlns:a16="http://schemas.microsoft.com/office/drawing/2014/main" id="{0FF57119-EC30-1999-35CF-A128F4F44982}"/>
                  </a:ext>
                </a:extLst>
              </p:cNvPr>
              <p:cNvSpPr/>
              <p:nvPr/>
            </p:nvSpPr>
            <p:spPr>
              <a:xfrm>
                <a:off x="6145425" y="3647675"/>
                <a:ext cx="109950" cy="508950"/>
              </a:xfrm>
              <a:custGeom>
                <a:avLst/>
                <a:gdLst/>
                <a:ahLst/>
                <a:cxnLst/>
                <a:rect l="l" t="t" r="r" b="b"/>
                <a:pathLst>
                  <a:path w="4398" h="20358" extrusionOk="0">
                    <a:moveTo>
                      <a:pt x="2831" y="3358"/>
                    </a:moveTo>
                    <a:lnTo>
                      <a:pt x="2831" y="3358"/>
                    </a:lnTo>
                    <a:cubicBezTo>
                      <a:pt x="2831" y="3358"/>
                      <a:pt x="2826" y="3371"/>
                      <a:pt x="2819" y="3389"/>
                    </a:cubicBezTo>
                    <a:lnTo>
                      <a:pt x="2819" y="3389"/>
                    </a:lnTo>
                    <a:cubicBezTo>
                      <a:pt x="2822" y="3383"/>
                      <a:pt x="2824" y="3377"/>
                      <a:pt x="2826" y="3372"/>
                    </a:cubicBezTo>
                    <a:cubicBezTo>
                      <a:pt x="2830" y="3362"/>
                      <a:pt x="2831" y="3358"/>
                      <a:pt x="2831" y="3358"/>
                    </a:cubicBezTo>
                    <a:close/>
                    <a:moveTo>
                      <a:pt x="3978" y="0"/>
                    </a:moveTo>
                    <a:cubicBezTo>
                      <a:pt x="3929" y="0"/>
                      <a:pt x="3880" y="7"/>
                      <a:pt x="3830" y="20"/>
                    </a:cubicBezTo>
                    <a:cubicBezTo>
                      <a:pt x="3706" y="55"/>
                      <a:pt x="3589" y="109"/>
                      <a:pt x="3487" y="189"/>
                    </a:cubicBezTo>
                    <a:cubicBezTo>
                      <a:pt x="3264" y="323"/>
                      <a:pt x="3077" y="585"/>
                      <a:pt x="3014" y="839"/>
                    </a:cubicBezTo>
                    <a:lnTo>
                      <a:pt x="3014" y="839"/>
                    </a:lnTo>
                    <a:cubicBezTo>
                      <a:pt x="2834" y="1007"/>
                      <a:pt x="2655" y="1179"/>
                      <a:pt x="2509" y="1381"/>
                    </a:cubicBezTo>
                    <a:cubicBezTo>
                      <a:pt x="2384" y="1560"/>
                      <a:pt x="2295" y="1778"/>
                      <a:pt x="2201" y="1975"/>
                    </a:cubicBezTo>
                    <a:cubicBezTo>
                      <a:pt x="2130" y="2135"/>
                      <a:pt x="2058" y="2296"/>
                      <a:pt x="1987" y="2457"/>
                    </a:cubicBezTo>
                    <a:cubicBezTo>
                      <a:pt x="1853" y="2774"/>
                      <a:pt x="1728" y="3091"/>
                      <a:pt x="1612" y="3412"/>
                    </a:cubicBezTo>
                    <a:cubicBezTo>
                      <a:pt x="1349" y="4113"/>
                      <a:pt x="1108" y="4818"/>
                      <a:pt x="920" y="5541"/>
                    </a:cubicBezTo>
                    <a:cubicBezTo>
                      <a:pt x="746" y="6197"/>
                      <a:pt x="603" y="6862"/>
                      <a:pt x="483" y="7532"/>
                    </a:cubicBezTo>
                    <a:cubicBezTo>
                      <a:pt x="242" y="8920"/>
                      <a:pt x="99" y="10331"/>
                      <a:pt x="50" y="11746"/>
                    </a:cubicBezTo>
                    <a:cubicBezTo>
                      <a:pt x="1" y="13125"/>
                      <a:pt x="14" y="14509"/>
                      <a:pt x="99" y="15888"/>
                    </a:cubicBezTo>
                    <a:cubicBezTo>
                      <a:pt x="179" y="17227"/>
                      <a:pt x="286" y="18575"/>
                      <a:pt x="639" y="19878"/>
                    </a:cubicBezTo>
                    <a:cubicBezTo>
                      <a:pt x="684" y="20030"/>
                      <a:pt x="719" y="20182"/>
                      <a:pt x="746" y="20338"/>
                    </a:cubicBezTo>
                    <a:cubicBezTo>
                      <a:pt x="749" y="20352"/>
                      <a:pt x="757" y="20357"/>
                      <a:pt x="768" y="20357"/>
                    </a:cubicBezTo>
                    <a:cubicBezTo>
                      <a:pt x="802" y="20357"/>
                      <a:pt x="862" y="20298"/>
                      <a:pt x="862" y="20267"/>
                    </a:cubicBezTo>
                    <a:cubicBezTo>
                      <a:pt x="862" y="19896"/>
                      <a:pt x="893" y="19526"/>
                      <a:pt x="911" y="19155"/>
                    </a:cubicBezTo>
                    <a:cubicBezTo>
                      <a:pt x="920" y="18968"/>
                      <a:pt x="943" y="18780"/>
                      <a:pt x="943" y="18593"/>
                    </a:cubicBezTo>
                    <a:cubicBezTo>
                      <a:pt x="947" y="18410"/>
                      <a:pt x="951" y="18227"/>
                      <a:pt x="956" y="18044"/>
                    </a:cubicBezTo>
                    <a:cubicBezTo>
                      <a:pt x="969" y="17321"/>
                      <a:pt x="947" y="16598"/>
                      <a:pt x="947" y="15879"/>
                    </a:cubicBezTo>
                    <a:cubicBezTo>
                      <a:pt x="947" y="14428"/>
                      <a:pt x="978" y="12978"/>
                      <a:pt x="1099" y="11536"/>
                    </a:cubicBezTo>
                    <a:cubicBezTo>
                      <a:pt x="1126" y="11174"/>
                      <a:pt x="1161" y="10813"/>
                      <a:pt x="1201" y="10451"/>
                    </a:cubicBezTo>
                    <a:cubicBezTo>
                      <a:pt x="1224" y="10268"/>
                      <a:pt x="1242" y="10090"/>
                      <a:pt x="1264" y="9911"/>
                    </a:cubicBezTo>
                    <a:cubicBezTo>
                      <a:pt x="1268" y="9875"/>
                      <a:pt x="1273" y="9840"/>
                      <a:pt x="1277" y="9804"/>
                    </a:cubicBezTo>
                    <a:cubicBezTo>
                      <a:pt x="1280" y="9782"/>
                      <a:pt x="1292" y="9696"/>
                      <a:pt x="1291" y="9696"/>
                    </a:cubicBezTo>
                    <a:lnTo>
                      <a:pt x="1291" y="9696"/>
                    </a:lnTo>
                    <a:cubicBezTo>
                      <a:pt x="1291" y="9696"/>
                      <a:pt x="1289" y="9709"/>
                      <a:pt x="1284" y="9744"/>
                    </a:cubicBezTo>
                    <a:lnTo>
                      <a:pt x="1284" y="9744"/>
                    </a:lnTo>
                    <a:cubicBezTo>
                      <a:pt x="1296" y="9660"/>
                      <a:pt x="1305" y="9580"/>
                      <a:pt x="1317" y="9496"/>
                    </a:cubicBezTo>
                    <a:cubicBezTo>
                      <a:pt x="1411" y="8786"/>
                      <a:pt x="1532" y="8081"/>
                      <a:pt x="1675" y="7380"/>
                    </a:cubicBezTo>
                    <a:cubicBezTo>
                      <a:pt x="1817" y="6693"/>
                      <a:pt x="1983" y="6010"/>
                      <a:pt x="2179" y="5336"/>
                    </a:cubicBezTo>
                    <a:cubicBezTo>
                      <a:pt x="2277" y="4997"/>
                      <a:pt x="2384" y="4662"/>
                      <a:pt x="2496" y="4327"/>
                    </a:cubicBezTo>
                    <a:cubicBezTo>
                      <a:pt x="2554" y="4149"/>
                      <a:pt x="2612" y="3975"/>
                      <a:pt x="2674" y="3800"/>
                    </a:cubicBezTo>
                    <a:cubicBezTo>
                      <a:pt x="2701" y="3720"/>
                      <a:pt x="2728" y="3640"/>
                      <a:pt x="2759" y="3559"/>
                    </a:cubicBezTo>
                    <a:cubicBezTo>
                      <a:pt x="2770" y="3527"/>
                      <a:pt x="2781" y="3495"/>
                      <a:pt x="2792" y="3462"/>
                    </a:cubicBezTo>
                    <a:lnTo>
                      <a:pt x="2792" y="3462"/>
                    </a:lnTo>
                    <a:cubicBezTo>
                      <a:pt x="2792" y="3462"/>
                      <a:pt x="2792" y="3462"/>
                      <a:pt x="2792" y="3462"/>
                    </a:cubicBezTo>
                    <a:cubicBezTo>
                      <a:pt x="2792" y="3462"/>
                      <a:pt x="2808" y="3419"/>
                      <a:pt x="2819" y="3389"/>
                    </a:cubicBezTo>
                    <a:lnTo>
                      <a:pt x="2819" y="3389"/>
                    </a:lnTo>
                    <a:cubicBezTo>
                      <a:pt x="2813" y="3405"/>
                      <a:pt x="2806" y="3422"/>
                      <a:pt x="2799" y="3439"/>
                    </a:cubicBezTo>
                    <a:cubicBezTo>
                      <a:pt x="2797" y="3447"/>
                      <a:pt x="2794" y="3454"/>
                      <a:pt x="2792" y="3462"/>
                    </a:cubicBezTo>
                    <a:lnTo>
                      <a:pt x="2792" y="3462"/>
                    </a:lnTo>
                    <a:cubicBezTo>
                      <a:pt x="2792" y="3461"/>
                      <a:pt x="2795" y="3450"/>
                      <a:pt x="2804" y="3425"/>
                    </a:cubicBezTo>
                    <a:cubicBezTo>
                      <a:pt x="2929" y="3100"/>
                      <a:pt x="3054" y="2778"/>
                      <a:pt x="3192" y="2457"/>
                    </a:cubicBezTo>
                    <a:cubicBezTo>
                      <a:pt x="3259" y="2296"/>
                      <a:pt x="3331" y="2135"/>
                      <a:pt x="3406" y="1975"/>
                    </a:cubicBezTo>
                    <a:cubicBezTo>
                      <a:pt x="3442" y="1903"/>
                      <a:pt x="3473" y="1827"/>
                      <a:pt x="3514" y="1752"/>
                    </a:cubicBezTo>
                    <a:cubicBezTo>
                      <a:pt x="3521" y="1737"/>
                      <a:pt x="3528" y="1722"/>
                      <a:pt x="3536" y="1707"/>
                    </a:cubicBezTo>
                    <a:lnTo>
                      <a:pt x="3536" y="1707"/>
                    </a:lnTo>
                    <a:cubicBezTo>
                      <a:pt x="3555" y="1688"/>
                      <a:pt x="3574" y="1669"/>
                      <a:pt x="3594" y="1649"/>
                    </a:cubicBezTo>
                    <a:cubicBezTo>
                      <a:pt x="3670" y="1578"/>
                      <a:pt x="3750" y="1506"/>
                      <a:pt x="3826" y="1430"/>
                    </a:cubicBezTo>
                    <a:cubicBezTo>
                      <a:pt x="4098" y="1167"/>
                      <a:pt x="4380" y="837"/>
                      <a:pt x="4393" y="439"/>
                    </a:cubicBezTo>
                    <a:cubicBezTo>
                      <a:pt x="4397" y="377"/>
                      <a:pt x="4388" y="305"/>
                      <a:pt x="4357" y="243"/>
                    </a:cubicBezTo>
                    <a:cubicBezTo>
                      <a:pt x="4299" y="122"/>
                      <a:pt x="4250" y="96"/>
                      <a:pt x="4134" y="24"/>
                    </a:cubicBezTo>
                    <a:cubicBezTo>
                      <a:pt x="4083" y="8"/>
                      <a:pt x="4031" y="0"/>
                      <a:pt x="397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582" name="Google Shape;1582;p49">
                <a:extLst>
                  <a:ext uri="{FF2B5EF4-FFF2-40B4-BE49-F238E27FC236}">
                    <a16:creationId xmlns:a16="http://schemas.microsoft.com/office/drawing/2014/main" id="{1F8C10FE-CF25-E5B0-9926-CD833CAF492C}"/>
                  </a:ext>
                </a:extLst>
              </p:cNvPr>
              <p:cNvSpPr/>
              <p:nvPr/>
            </p:nvSpPr>
            <p:spPr>
              <a:xfrm>
                <a:off x="6152025" y="3962800"/>
                <a:ext cx="75275" cy="196150"/>
              </a:xfrm>
              <a:custGeom>
                <a:avLst/>
                <a:gdLst/>
                <a:ahLst/>
                <a:cxnLst/>
                <a:rect l="l" t="t" r="r" b="b"/>
                <a:pathLst>
                  <a:path w="3011" h="7846" extrusionOk="0">
                    <a:moveTo>
                      <a:pt x="348" y="0"/>
                    </a:moveTo>
                    <a:cubicBezTo>
                      <a:pt x="315" y="0"/>
                      <a:pt x="256" y="50"/>
                      <a:pt x="250" y="78"/>
                    </a:cubicBezTo>
                    <a:cubicBezTo>
                      <a:pt x="0" y="1163"/>
                      <a:pt x="129" y="2305"/>
                      <a:pt x="473" y="3354"/>
                    </a:cubicBezTo>
                    <a:cubicBezTo>
                      <a:pt x="808" y="4381"/>
                      <a:pt x="1339" y="5336"/>
                      <a:pt x="1879" y="6265"/>
                    </a:cubicBezTo>
                    <a:cubicBezTo>
                      <a:pt x="2040" y="6537"/>
                      <a:pt x="2201" y="6800"/>
                      <a:pt x="2361" y="7068"/>
                    </a:cubicBezTo>
                    <a:cubicBezTo>
                      <a:pt x="2522" y="7327"/>
                      <a:pt x="2678" y="7590"/>
                      <a:pt x="2866" y="7831"/>
                    </a:cubicBezTo>
                    <a:cubicBezTo>
                      <a:pt x="2874" y="7841"/>
                      <a:pt x="2884" y="7845"/>
                      <a:pt x="2895" y="7845"/>
                    </a:cubicBezTo>
                    <a:cubicBezTo>
                      <a:pt x="2944" y="7845"/>
                      <a:pt x="3011" y="7760"/>
                      <a:pt x="3000" y="7720"/>
                    </a:cubicBezTo>
                    <a:cubicBezTo>
                      <a:pt x="2821" y="7202"/>
                      <a:pt x="2549" y="6716"/>
                      <a:pt x="2290" y="6238"/>
                    </a:cubicBezTo>
                    <a:cubicBezTo>
                      <a:pt x="2035" y="5760"/>
                      <a:pt x="1785" y="5283"/>
                      <a:pt x="1544" y="4796"/>
                    </a:cubicBezTo>
                    <a:cubicBezTo>
                      <a:pt x="1308" y="4323"/>
                      <a:pt x="1094" y="3836"/>
                      <a:pt x="915" y="3337"/>
                    </a:cubicBezTo>
                    <a:cubicBezTo>
                      <a:pt x="737" y="2841"/>
                      <a:pt x="603" y="2341"/>
                      <a:pt x="495" y="1828"/>
                    </a:cubicBezTo>
                    <a:cubicBezTo>
                      <a:pt x="371" y="1239"/>
                      <a:pt x="357" y="632"/>
                      <a:pt x="371" y="33"/>
                    </a:cubicBezTo>
                    <a:cubicBezTo>
                      <a:pt x="372" y="9"/>
                      <a:pt x="362" y="0"/>
                      <a:pt x="34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583" name="Google Shape;1583;p49">
                <a:extLst>
                  <a:ext uri="{FF2B5EF4-FFF2-40B4-BE49-F238E27FC236}">
                    <a16:creationId xmlns:a16="http://schemas.microsoft.com/office/drawing/2014/main" id="{5B6BA02C-558B-C93B-1F1F-25FE8D093ECA}"/>
                  </a:ext>
                </a:extLst>
              </p:cNvPr>
              <p:cNvSpPr/>
              <p:nvPr/>
            </p:nvSpPr>
            <p:spPr>
              <a:xfrm>
                <a:off x="6154025" y="3884075"/>
                <a:ext cx="67775" cy="216950"/>
              </a:xfrm>
              <a:custGeom>
                <a:avLst/>
                <a:gdLst/>
                <a:ahLst/>
                <a:cxnLst/>
                <a:rect l="l" t="t" r="r" b="b"/>
                <a:pathLst>
                  <a:path w="2711" h="8678" extrusionOk="0">
                    <a:moveTo>
                      <a:pt x="100" y="0"/>
                    </a:moveTo>
                    <a:cubicBezTo>
                      <a:pt x="70" y="0"/>
                      <a:pt x="26" y="47"/>
                      <a:pt x="23" y="76"/>
                    </a:cubicBezTo>
                    <a:cubicBezTo>
                      <a:pt x="0" y="411"/>
                      <a:pt x="14" y="754"/>
                      <a:pt x="32" y="1089"/>
                    </a:cubicBezTo>
                    <a:cubicBezTo>
                      <a:pt x="49" y="1419"/>
                      <a:pt x="72" y="1754"/>
                      <a:pt x="112" y="2084"/>
                    </a:cubicBezTo>
                    <a:cubicBezTo>
                      <a:pt x="183" y="2732"/>
                      <a:pt x="291" y="3379"/>
                      <a:pt x="447" y="4017"/>
                    </a:cubicBezTo>
                    <a:cubicBezTo>
                      <a:pt x="603" y="4660"/>
                      <a:pt x="799" y="5294"/>
                      <a:pt x="1027" y="5914"/>
                    </a:cubicBezTo>
                    <a:cubicBezTo>
                      <a:pt x="1206" y="6405"/>
                      <a:pt x="1389" y="6896"/>
                      <a:pt x="1598" y="7374"/>
                    </a:cubicBezTo>
                    <a:cubicBezTo>
                      <a:pt x="1710" y="7637"/>
                      <a:pt x="1839" y="7892"/>
                      <a:pt x="2000" y="8128"/>
                    </a:cubicBezTo>
                    <a:cubicBezTo>
                      <a:pt x="2138" y="8338"/>
                      <a:pt x="2330" y="8579"/>
                      <a:pt x="2567" y="8673"/>
                    </a:cubicBezTo>
                    <a:cubicBezTo>
                      <a:pt x="2574" y="8676"/>
                      <a:pt x="2581" y="8677"/>
                      <a:pt x="2589" y="8677"/>
                    </a:cubicBezTo>
                    <a:cubicBezTo>
                      <a:pt x="2647" y="8677"/>
                      <a:pt x="2710" y="8591"/>
                      <a:pt x="2679" y="8543"/>
                    </a:cubicBezTo>
                    <a:cubicBezTo>
                      <a:pt x="2612" y="8450"/>
                      <a:pt x="2531" y="8369"/>
                      <a:pt x="2460" y="8275"/>
                    </a:cubicBezTo>
                    <a:cubicBezTo>
                      <a:pt x="2388" y="8182"/>
                      <a:pt x="2326" y="8079"/>
                      <a:pt x="2263" y="7976"/>
                    </a:cubicBezTo>
                    <a:cubicBezTo>
                      <a:pt x="2134" y="7758"/>
                      <a:pt x="2027" y="7530"/>
                      <a:pt x="1929" y="7298"/>
                    </a:cubicBezTo>
                    <a:cubicBezTo>
                      <a:pt x="1741" y="6843"/>
                      <a:pt x="1589" y="6374"/>
                      <a:pt x="1415" y="5910"/>
                    </a:cubicBezTo>
                    <a:cubicBezTo>
                      <a:pt x="965" y="4696"/>
                      <a:pt x="643" y="3437"/>
                      <a:pt x="415" y="2160"/>
                    </a:cubicBezTo>
                    <a:cubicBezTo>
                      <a:pt x="353" y="1808"/>
                      <a:pt x="295" y="1451"/>
                      <a:pt x="250" y="1093"/>
                    </a:cubicBezTo>
                    <a:cubicBezTo>
                      <a:pt x="228" y="919"/>
                      <a:pt x="201" y="745"/>
                      <a:pt x="183" y="567"/>
                    </a:cubicBezTo>
                    <a:cubicBezTo>
                      <a:pt x="166" y="388"/>
                      <a:pt x="152" y="205"/>
                      <a:pt x="125" y="27"/>
                    </a:cubicBezTo>
                    <a:cubicBezTo>
                      <a:pt x="122" y="8"/>
                      <a:pt x="112" y="0"/>
                      <a:pt x="10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584" name="Google Shape;1584;p49">
                <a:extLst>
                  <a:ext uri="{FF2B5EF4-FFF2-40B4-BE49-F238E27FC236}">
                    <a16:creationId xmlns:a16="http://schemas.microsoft.com/office/drawing/2014/main" id="{E94DC910-BDAC-40D3-7C4B-2EB24A809604}"/>
                  </a:ext>
                </a:extLst>
              </p:cNvPr>
              <p:cNvSpPr/>
              <p:nvPr/>
            </p:nvSpPr>
            <p:spPr>
              <a:xfrm>
                <a:off x="6163725" y="3855025"/>
                <a:ext cx="51625" cy="199375"/>
              </a:xfrm>
              <a:custGeom>
                <a:avLst/>
                <a:gdLst/>
                <a:ahLst/>
                <a:cxnLst/>
                <a:rect l="l" t="t" r="r" b="b"/>
                <a:pathLst>
                  <a:path w="2065" h="7975" extrusionOk="0">
                    <a:moveTo>
                      <a:pt x="181" y="1"/>
                    </a:moveTo>
                    <a:cubicBezTo>
                      <a:pt x="148" y="1"/>
                      <a:pt x="93" y="54"/>
                      <a:pt x="90" y="86"/>
                    </a:cubicBezTo>
                    <a:cubicBezTo>
                      <a:pt x="1" y="1166"/>
                      <a:pt x="77" y="2264"/>
                      <a:pt x="246" y="3336"/>
                    </a:cubicBezTo>
                    <a:cubicBezTo>
                      <a:pt x="407" y="4385"/>
                      <a:pt x="679" y="5438"/>
                      <a:pt x="1094" y="6416"/>
                    </a:cubicBezTo>
                    <a:cubicBezTo>
                      <a:pt x="1326" y="6965"/>
                      <a:pt x="1590" y="7496"/>
                      <a:pt x="1951" y="7964"/>
                    </a:cubicBezTo>
                    <a:cubicBezTo>
                      <a:pt x="1957" y="7972"/>
                      <a:pt x="1965" y="7975"/>
                      <a:pt x="1973" y="7975"/>
                    </a:cubicBezTo>
                    <a:cubicBezTo>
                      <a:pt x="2010" y="7975"/>
                      <a:pt x="2064" y="7912"/>
                      <a:pt x="2050" y="7880"/>
                    </a:cubicBezTo>
                    <a:cubicBezTo>
                      <a:pt x="1831" y="7398"/>
                      <a:pt x="1603" y="6916"/>
                      <a:pt x="1407" y="6420"/>
                    </a:cubicBezTo>
                    <a:cubicBezTo>
                      <a:pt x="1210" y="5925"/>
                      <a:pt x="1041" y="5420"/>
                      <a:pt x="902" y="4907"/>
                    </a:cubicBezTo>
                    <a:cubicBezTo>
                      <a:pt x="621" y="3880"/>
                      <a:pt x="474" y="2831"/>
                      <a:pt x="358" y="1778"/>
                    </a:cubicBezTo>
                    <a:cubicBezTo>
                      <a:pt x="295" y="1193"/>
                      <a:pt x="260" y="613"/>
                      <a:pt x="206" y="28"/>
                    </a:cubicBezTo>
                    <a:cubicBezTo>
                      <a:pt x="204" y="8"/>
                      <a:pt x="194" y="1"/>
                      <a:pt x="18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585" name="Google Shape;1585;p49">
                <a:extLst>
                  <a:ext uri="{FF2B5EF4-FFF2-40B4-BE49-F238E27FC236}">
                    <a16:creationId xmlns:a16="http://schemas.microsoft.com/office/drawing/2014/main" id="{3D0E647B-3ECE-1F0F-AD62-E3C63925DDDA}"/>
                  </a:ext>
                </a:extLst>
              </p:cNvPr>
              <p:cNvSpPr/>
              <p:nvPr/>
            </p:nvSpPr>
            <p:spPr>
              <a:xfrm>
                <a:off x="6172325" y="3823975"/>
                <a:ext cx="43450" cy="201875"/>
              </a:xfrm>
              <a:custGeom>
                <a:avLst/>
                <a:gdLst/>
                <a:ahLst/>
                <a:cxnLst/>
                <a:rect l="l" t="t" r="r" b="b"/>
                <a:pathLst>
                  <a:path w="1738" h="8075" extrusionOk="0">
                    <a:moveTo>
                      <a:pt x="387" y="0"/>
                    </a:moveTo>
                    <a:cubicBezTo>
                      <a:pt x="351" y="0"/>
                      <a:pt x="288" y="51"/>
                      <a:pt x="282" y="83"/>
                    </a:cubicBezTo>
                    <a:cubicBezTo>
                      <a:pt x="161" y="596"/>
                      <a:pt x="72" y="1109"/>
                      <a:pt x="36" y="1636"/>
                    </a:cubicBezTo>
                    <a:cubicBezTo>
                      <a:pt x="0" y="2190"/>
                      <a:pt x="9" y="2748"/>
                      <a:pt x="54" y="3301"/>
                    </a:cubicBezTo>
                    <a:cubicBezTo>
                      <a:pt x="143" y="4413"/>
                      <a:pt x="349" y="5528"/>
                      <a:pt x="741" y="6577"/>
                    </a:cubicBezTo>
                    <a:cubicBezTo>
                      <a:pt x="942" y="7104"/>
                      <a:pt x="1201" y="7653"/>
                      <a:pt x="1594" y="8064"/>
                    </a:cubicBezTo>
                    <a:cubicBezTo>
                      <a:pt x="1602" y="8071"/>
                      <a:pt x="1611" y="8075"/>
                      <a:pt x="1621" y="8075"/>
                    </a:cubicBezTo>
                    <a:cubicBezTo>
                      <a:pt x="1670" y="8075"/>
                      <a:pt x="1737" y="7997"/>
                      <a:pt x="1719" y="7957"/>
                    </a:cubicBezTo>
                    <a:cubicBezTo>
                      <a:pt x="1514" y="7484"/>
                      <a:pt x="1286" y="7024"/>
                      <a:pt x="1112" y="6537"/>
                    </a:cubicBezTo>
                    <a:cubicBezTo>
                      <a:pt x="929" y="6024"/>
                      <a:pt x="782" y="5506"/>
                      <a:pt x="670" y="4970"/>
                    </a:cubicBezTo>
                    <a:cubicBezTo>
                      <a:pt x="438" y="3886"/>
                      <a:pt x="371" y="2783"/>
                      <a:pt x="366" y="1681"/>
                    </a:cubicBezTo>
                    <a:cubicBezTo>
                      <a:pt x="362" y="1132"/>
                      <a:pt x="362" y="578"/>
                      <a:pt x="411" y="34"/>
                    </a:cubicBezTo>
                    <a:cubicBezTo>
                      <a:pt x="412" y="10"/>
                      <a:pt x="402" y="0"/>
                      <a:pt x="38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586" name="Google Shape;1586;p49">
                <a:extLst>
                  <a:ext uri="{FF2B5EF4-FFF2-40B4-BE49-F238E27FC236}">
                    <a16:creationId xmlns:a16="http://schemas.microsoft.com/office/drawing/2014/main" id="{6CD41256-2743-9E4C-AF41-701A8C9E531D}"/>
                  </a:ext>
                </a:extLst>
              </p:cNvPr>
              <p:cNvSpPr/>
              <p:nvPr/>
            </p:nvSpPr>
            <p:spPr>
              <a:xfrm>
                <a:off x="6180800" y="3729825"/>
                <a:ext cx="34875" cy="251700"/>
              </a:xfrm>
              <a:custGeom>
                <a:avLst/>
                <a:gdLst/>
                <a:ahLst/>
                <a:cxnLst/>
                <a:rect l="l" t="t" r="r" b="b"/>
                <a:pathLst>
                  <a:path w="1395" h="10068" extrusionOk="0">
                    <a:moveTo>
                      <a:pt x="499" y="0"/>
                    </a:moveTo>
                    <a:cubicBezTo>
                      <a:pt x="468" y="0"/>
                      <a:pt x="419" y="43"/>
                      <a:pt x="416" y="68"/>
                    </a:cubicBezTo>
                    <a:cubicBezTo>
                      <a:pt x="318" y="724"/>
                      <a:pt x="242" y="1385"/>
                      <a:pt x="175" y="2041"/>
                    </a:cubicBezTo>
                    <a:cubicBezTo>
                      <a:pt x="108" y="2715"/>
                      <a:pt x="63" y="3393"/>
                      <a:pt x="41" y="4072"/>
                    </a:cubicBezTo>
                    <a:cubicBezTo>
                      <a:pt x="1" y="5407"/>
                      <a:pt x="45" y="6777"/>
                      <a:pt x="380" y="8076"/>
                    </a:cubicBezTo>
                    <a:cubicBezTo>
                      <a:pt x="469" y="8428"/>
                      <a:pt x="581" y="8768"/>
                      <a:pt x="724" y="9102"/>
                    </a:cubicBezTo>
                    <a:cubicBezTo>
                      <a:pt x="862" y="9437"/>
                      <a:pt x="1032" y="9772"/>
                      <a:pt x="1259" y="10053"/>
                    </a:cubicBezTo>
                    <a:cubicBezTo>
                      <a:pt x="1267" y="10064"/>
                      <a:pt x="1277" y="10068"/>
                      <a:pt x="1288" y="10068"/>
                    </a:cubicBezTo>
                    <a:cubicBezTo>
                      <a:pt x="1333" y="10068"/>
                      <a:pt x="1394" y="9990"/>
                      <a:pt x="1380" y="9951"/>
                    </a:cubicBezTo>
                    <a:cubicBezTo>
                      <a:pt x="1273" y="9638"/>
                      <a:pt x="1148" y="9330"/>
                      <a:pt x="1036" y="9018"/>
                    </a:cubicBezTo>
                    <a:cubicBezTo>
                      <a:pt x="929" y="8705"/>
                      <a:pt x="844" y="8393"/>
                      <a:pt x="764" y="8071"/>
                    </a:cubicBezTo>
                    <a:cubicBezTo>
                      <a:pt x="612" y="7438"/>
                      <a:pt x="518" y="6786"/>
                      <a:pt x="465" y="6134"/>
                    </a:cubicBezTo>
                    <a:cubicBezTo>
                      <a:pt x="362" y="4795"/>
                      <a:pt x="460" y="3465"/>
                      <a:pt x="510" y="2126"/>
                    </a:cubicBezTo>
                    <a:cubicBezTo>
                      <a:pt x="523" y="1769"/>
                      <a:pt x="541" y="1412"/>
                      <a:pt x="536" y="1055"/>
                    </a:cubicBezTo>
                    <a:cubicBezTo>
                      <a:pt x="532" y="711"/>
                      <a:pt x="541" y="372"/>
                      <a:pt x="523" y="28"/>
                    </a:cubicBezTo>
                    <a:cubicBezTo>
                      <a:pt x="522" y="8"/>
                      <a:pt x="512" y="0"/>
                      <a:pt x="49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587" name="Google Shape;1587;p49">
                <a:extLst>
                  <a:ext uri="{FF2B5EF4-FFF2-40B4-BE49-F238E27FC236}">
                    <a16:creationId xmlns:a16="http://schemas.microsoft.com/office/drawing/2014/main" id="{7B061009-22D5-5B50-18FE-DBE1FF85F9B5}"/>
                  </a:ext>
                </a:extLst>
              </p:cNvPr>
              <p:cNvSpPr/>
              <p:nvPr/>
            </p:nvSpPr>
            <p:spPr>
              <a:xfrm>
                <a:off x="6195300" y="3741575"/>
                <a:ext cx="23850" cy="191500"/>
              </a:xfrm>
              <a:custGeom>
                <a:avLst/>
                <a:gdLst/>
                <a:ahLst/>
                <a:cxnLst/>
                <a:rect l="l" t="t" r="r" b="b"/>
                <a:pathLst>
                  <a:path w="954" h="7660" extrusionOk="0">
                    <a:moveTo>
                      <a:pt x="686" y="1"/>
                    </a:moveTo>
                    <a:cubicBezTo>
                      <a:pt x="660" y="1"/>
                      <a:pt x="618" y="33"/>
                      <a:pt x="612" y="62"/>
                    </a:cubicBezTo>
                    <a:cubicBezTo>
                      <a:pt x="501" y="509"/>
                      <a:pt x="394" y="955"/>
                      <a:pt x="309" y="1410"/>
                    </a:cubicBezTo>
                    <a:cubicBezTo>
                      <a:pt x="211" y="1941"/>
                      <a:pt x="148" y="2482"/>
                      <a:pt x="104" y="3022"/>
                    </a:cubicBezTo>
                    <a:cubicBezTo>
                      <a:pt x="14" y="4093"/>
                      <a:pt x="1" y="5213"/>
                      <a:pt x="233" y="6271"/>
                    </a:cubicBezTo>
                    <a:cubicBezTo>
                      <a:pt x="291" y="6530"/>
                      <a:pt x="362" y="6789"/>
                      <a:pt x="470" y="7035"/>
                    </a:cubicBezTo>
                    <a:cubicBezTo>
                      <a:pt x="559" y="7244"/>
                      <a:pt x="666" y="7499"/>
                      <a:pt x="840" y="7650"/>
                    </a:cubicBezTo>
                    <a:cubicBezTo>
                      <a:pt x="848" y="7657"/>
                      <a:pt x="856" y="7659"/>
                      <a:pt x="865" y="7659"/>
                    </a:cubicBezTo>
                    <a:cubicBezTo>
                      <a:pt x="907" y="7659"/>
                      <a:pt x="954" y="7598"/>
                      <a:pt x="943" y="7561"/>
                    </a:cubicBezTo>
                    <a:cubicBezTo>
                      <a:pt x="880" y="7356"/>
                      <a:pt x="773" y="7164"/>
                      <a:pt x="702" y="6959"/>
                    </a:cubicBezTo>
                    <a:cubicBezTo>
                      <a:pt x="626" y="6735"/>
                      <a:pt x="563" y="6508"/>
                      <a:pt x="514" y="6280"/>
                    </a:cubicBezTo>
                    <a:cubicBezTo>
                      <a:pt x="407" y="5776"/>
                      <a:pt x="358" y="5258"/>
                      <a:pt x="340" y="4745"/>
                    </a:cubicBezTo>
                    <a:cubicBezTo>
                      <a:pt x="300" y="3660"/>
                      <a:pt x="407" y="2580"/>
                      <a:pt x="528" y="1509"/>
                    </a:cubicBezTo>
                    <a:cubicBezTo>
                      <a:pt x="581" y="1018"/>
                      <a:pt x="635" y="526"/>
                      <a:pt x="706" y="35"/>
                    </a:cubicBezTo>
                    <a:cubicBezTo>
                      <a:pt x="709" y="10"/>
                      <a:pt x="700" y="1"/>
                      <a:pt x="68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588" name="Google Shape;1588;p49">
                <a:extLst>
                  <a:ext uri="{FF2B5EF4-FFF2-40B4-BE49-F238E27FC236}">
                    <a16:creationId xmlns:a16="http://schemas.microsoft.com/office/drawing/2014/main" id="{571A40B4-B1D0-0C86-EB3C-A6E9726AC130}"/>
                  </a:ext>
                </a:extLst>
              </p:cNvPr>
              <p:cNvSpPr/>
              <p:nvPr/>
            </p:nvSpPr>
            <p:spPr>
              <a:xfrm>
                <a:off x="6208825" y="3647125"/>
                <a:ext cx="29475" cy="232775"/>
              </a:xfrm>
              <a:custGeom>
                <a:avLst/>
                <a:gdLst/>
                <a:ahLst/>
                <a:cxnLst/>
                <a:rect l="l" t="t" r="r" b="b"/>
                <a:pathLst>
                  <a:path w="1179" h="9311" extrusionOk="0">
                    <a:moveTo>
                      <a:pt x="1150" y="1"/>
                    </a:moveTo>
                    <a:cubicBezTo>
                      <a:pt x="1125" y="1"/>
                      <a:pt x="1087" y="25"/>
                      <a:pt x="1071" y="51"/>
                    </a:cubicBezTo>
                    <a:cubicBezTo>
                      <a:pt x="924" y="314"/>
                      <a:pt x="795" y="604"/>
                      <a:pt x="687" y="890"/>
                    </a:cubicBezTo>
                    <a:cubicBezTo>
                      <a:pt x="571" y="1180"/>
                      <a:pt x="464" y="1475"/>
                      <a:pt x="379" y="1774"/>
                    </a:cubicBezTo>
                    <a:cubicBezTo>
                      <a:pt x="214" y="2372"/>
                      <a:pt x="125" y="2992"/>
                      <a:pt x="85" y="3613"/>
                    </a:cubicBezTo>
                    <a:cubicBezTo>
                      <a:pt x="0" y="4845"/>
                      <a:pt x="85" y="6094"/>
                      <a:pt x="290" y="7313"/>
                    </a:cubicBezTo>
                    <a:cubicBezTo>
                      <a:pt x="402" y="7978"/>
                      <a:pt x="540" y="8634"/>
                      <a:pt x="728" y="9281"/>
                    </a:cubicBezTo>
                    <a:cubicBezTo>
                      <a:pt x="734" y="9302"/>
                      <a:pt x="748" y="9310"/>
                      <a:pt x="764" y="9310"/>
                    </a:cubicBezTo>
                    <a:cubicBezTo>
                      <a:pt x="818" y="9310"/>
                      <a:pt x="904" y="9226"/>
                      <a:pt x="897" y="9179"/>
                    </a:cubicBezTo>
                    <a:cubicBezTo>
                      <a:pt x="732" y="7974"/>
                      <a:pt x="536" y="6768"/>
                      <a:pt x="464" y="5554"/>
                    </a:cubicBezTo>
                    <a:cubicBezTo>
                      <a:pt x="397" y="4354"/>
                      <a:pt x="420" y="3135"/>
                      <a:pt x="643" y="1952"/>
                    </a:cubicBezTo>
                    <a:cubicBezTo>
                      <a:pt x="701" y="1631"/>
                      <a:pt x="759" y="1309"/>
                      <a:pt x="848" y="992"/>
                    </a:cubicBezTo>
                    <a:cubicBezTo>
                      <a:pt x="937" y="671"/>
                      <a:pt x="1049" y="363"/>
                      <a:pt x="1165" y="51"/>
                    </a:cubicBezTo>
                    <a:cubicBezTo>
                      <a:pt x="1178" y="14"/>
                      <a:pt x="1168" y="1"/>
                      <a:pt x="115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589" name="Google Shape;1589;p49">
                <a:extLst>
                  <a:ext uri="{FF2B5EF4-FFF2-40B4-BE49-F238E27FC236}">
                    <a16:creationId xmlns:a16="http://schemas.microsoft.com/office/drawing/2014/main" id="{D102E9E2-4B47-C704-FC80-7250E9BA25B6}"/>
                  </a:ext>
                </a:extLst>
              </p:cNvPr>
              <p:cNvSpPr/>
              <p:nvPr/>
            </p:nvSpPr>
            <p:spPr>
              <a:xfrm>
                <a:off x="6150700" y="4011200"/>
                <a:ext cx="58200" cy="183400"/>
              </a:xfrm>
              <a:custGeom>
                <a:avLst/>
                <a:gdLst/>
                <a:ahLst/>
                <a:cxnLst/>
                <a:rect l="l" t="t" r="r" b="b"/>
                <a:pathLst>
                  <a:path w="2328" h="7336" extrusionOk="0">
                    <a:moveTo>
                      <a:pt x="83" y="0"/>
                    </a:moveTo>
                    <a:cubicBezTo>
                      <a:pt x="54" y="0"/>
                      <a:pt x="1" y="48"/>
                      <a:pt x="4" y="75"/>
                    </a:cubicBezTo>
                    <a:cubicBezTo>
                      <a:pt x="147" y="2075"/>
                      <a:pt x="709" y="4025"/>
                      <a:pt x="1504" y="5860"/>
                    </a:cubicBezTo>
                    <a:cubicBezTo>
                      <a:pt x="1722" y="6364"/>
                      <a:pt x="1946" y="6873"/>
                      <a:pt x="2258" y="7328"/>
                    </a:cubicBezTo>
                    <a:cubicBezTo>
                      <a:pt x="2261" y="7333"/>
                      <a:pt x="2266" y="7335"/>
                      <a:pt x="2271" y="7335"/>
                    </a:cubicBezTo>
                    <a:cubicBezTo>
                      <a:pt x="2293" y="7335"/>
                      <a:pt x="2328" y="7292"/>
                      <a:pt x="2321" y="7270"/>
                    </a:cubicBezTo>
                    <a:cubicBezTo>
                      <a:pt x="2178" y="6779"/>
                      <a:pt x="1977" y="6315"/>
                      <a:pt x="1794" y="5837"/>
                    </a:cubicBezTo>
                    <a:cubicBezTo>
                      <a:pt x="1615" y="5378"/>
                      <a:pt x="1437" y="4922"/>
                      <a:pt x="1276" y="4463"/>
                    </a:cubicBezTo>
                    <a:cubicBezTo>
                      <a:pt x="950" y="3530"/>
                      <a:pt x="691" y="2583"/>
                      <a:pt x="437" y="1633"/>
                    </a:cubicBezTo>
                    <a:cubicBezTo>
                      <a:pt x="294" y="1101"/>
                      <a:pt x="196" y="557"/>
                      <a:pt x="102" y="17"/>
                    </a:cubicBezTo>
                    <a:cubicBezTo>
                      <a:pt x="100" y="5"/>
                      <a:pt x="93" y="0"/>
                      <a:pt x="8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590" name="Google Shape;1590;p49">
                <a:extLst>
                  <a:ext uri="{FF2B5EF4-FFF2-40B4-BE49-F238E27FC236}">
                    <a16:creationId xmlns:a16="http://schemas.microsoft.com/office/drawing/2014/main" id="{510CD34C-84CC-4C81-7534-BF80B1466BDD}"/>
                  </a:ext>
                </a:extLst>
              </p:cNvPr>
              <p:cNvSpPr/>
              <p:nvPr/>
            </p:nvSpPr>
            <p:spPr>
              <a:xfrm>
                <a:off x="6137125" y="4051925"/>
                <a:ext cx="25700" cy="162150"/>
              </a:xfrm>
              <a:custGeom>
                <a:avLst/>
                <a:gdLst/>
                <a:ahLst/>
                <a:cxnLst/>
                <a:rect l="l" t="t" r="r" b="b"/>
                <a:pathLst>
                  <a:path w="1028" h="6486" extrusionOk="0">
                    <a:moveTo>
                      <a:pt x="1007" y="0"/>
                    </a:moveTo>
                    <a:cubicBezTo>
                      <a:pt x="984" y="0"/>
                      <a:pt x="946" y="29"/>
                      <a:pt x="940" y="53"/>
                    </a:cubicBezTo>
                    <a:cubicBezTo>
                      <a:pt x="712" y="910"/>
                      <a:pt x="516" y="1776"/>
                      <a:pt x="382" y="2655"/>
                    </a:cubicBezTo>
                    <a:cubicBezTo>
                      <a:pt x="248" y="3485"/>
                      <a:pt x="132" y="4329"/>
                      <a:pt x="118" y="5173"/>
                    </a:cubicBezTo>
                    <a:cubicBezTo>
                      <a:pt x="114" y="5592"/>
                      <a:pt x="123" y="6043"/>
                      <a:pt x="7" y="6449"/>
                    </a:cubicBezTo>
                    <a:cubicBezTo>
                      <a:pt x="0" y="6476"/>
                      <a:pt x="10" y="6486"/>
                      <a:pt x="26" y="6486"/>
                    </a:cubicBezTo>
                    <a:cubicBezTo>
                      <a:pt x="51" y="6486"/>
                      <a:pt x="92" y="6460"/>
                      <a:pt x="101" y="6440"/>
                    </a:cubicBezTo>
                    <a:cubicBezTo>
                      <a:pt x="266" y="6079"/>
                      <a:pt x="324" y="5695"/>
                      <a:pt x="351" y="5302"/>
                    </a:cubicBezTo>
                    <a:cubicBezTo>
                      <a:pt x="382" y="4896"/>
                      <a:pt x="395" y="4485"/>
                      <a:pt x="440" y="4079"/>
                    </a:cubicBezTo>
                    <a:cubicBezTo>
                      <a:pt x="542" y="3209"/>
                      <a:pt x="672" y="2347"/>
                      <a:pt x="806" y="1481"/>
                    </a:cubicBezTo>
                    <a:cubicBezTo>
                      <a:pt x="882" y="999"/>
                      <a:pt x="949" y="513"/>
                      <a:pt x="1025" y="30"/>
                    </a:cubicBezTo>
                    <a:cubicBezTo>
                      <a:pt x="1028" y="9"/>
                      <a:pt x="1019" y="0"/>
                      <a:pt x="100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591" name="Google Shape;1591;p49">
                <a:extLst>
                  <a:ext uri="{FF2B5EF4-FFF2-40B4-BE49-F238E27FC236}">
                    <a16:creationId xmlns:a16="http://schemas.microsoft.com/office/drawing/2014/main" id="{2A0C02DF-A8D5-5F05-587D-F3DBFBB7FBD7}"/>
                  </a:ext>
                </a:extLst>
              </p:cNvPr>
              <p:cNvSpPr/>
              <p:nvPr/>
            </p:nvSpPr>
            <p:spPr>
              <a:xfrm>
                <a:off x="6121425" y="4059425"/>
                <a:ext cx="32025" cy="139100"/>
              </a:xfrm>
              <a:custGeom>
                <a:avLst/>
                <a:gdLst/>
                <a:ahLst/>
                <a:cxnLst/>
                <a:rect l="l" t="t" r="r" b="b"/>
                <a:pathLst>
                  <a:path w="1281" h="5564" extrusionOk="0">
                    <a:moveTo>
                      <a:pt x="1253" y="0"/>
                    </a:moveTo>
                    <a:cubicBezTo>
                      <a:pt x="1227" y="0"/>
                      <a:pt x="1188" y="26"/>
                      <a:pt x="1179" y="47"/>
                    </a:cubicBezTo>
                    <a:cubicBezTo>
                      <a:pt x="644" y="1418"/>
                      <a:pt x="215" y="2859"/>
                      <a:pt x="50" y="4328"/>
                    </a:cubicBezTo>
                    <a:cubicBezTo>
                      <a:pt x="5" y="4730"/>
                      <a:pt x="1" y="5136"/>
                      <a:pt x="28" y="5542"/>
                    </a:cubicBezTo>
                    <a:cubicBezTo>
                      <a:pt x="29" y="5557"/>
                      <a:pt x="36" y="5563"/>
                      <a:pt x="45" y="5563"/>
                    </a:cubicBezTo>
                    <a:cubicBezTo>
                      <a:pt x="69" y="5563"/>
                      <a:pt x="108" y="5524"/>
                      <a:pt x="108" y="5502"/>
                    </a:cubicBezTo>
                    <a:cubicBezTo>
                      <a:pt x="157" y="4761"/>
                      <a:pt x="273" y="4020"/>
                      <a:pt x="425" y="3292"/>
                    </a:cubicBezTo>
                    <a:cubicBezTo>
                      <a:pt x="572" y="2578"/>
                      <a:pt x="782" y="1877"/>
                      <a:pt x="974" y="1172"/>
                    </a:cubicBezTo>
                    <a:cubicBezTo>
                      <a:pt x="1077" y="793"/>
                      <a:pt x="1184" y="418"/>
                      <a:pt x="1273" y="38"/>
                    </a:cubicBezTo>
                    <a:cubicBezTo>
                      <a:pt x="1280" y="11"/>
                      <a:pt x="1269" y="0"/>
                      <a:pt x="125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592" name="Google Shape;1592;p49">
                <a:extLst>
                  <a:ext uri="{FF2B5EF4-FFF2-40B4-BE49-F238E27FC236}">
                    <a16:creationId xmlns:a16="http://schemas.microsoft.com/office/drawing/2014/main" id="{594CE667-103A-AA54-229E-86075B03F002}"/>
                  </a:ext>
                </a:extLst>
              </p:cNvPr>
              <p:cNvSpPr/>
              <p:nvPr/>
            </p:nvSpPr>
            <p:spPr>
              <a:xfrm>
                <a:off x="6097675" y="4011325"/>
                <a:ext cx="67425" cy="158175"/>
              </a:xfrm>
              <a:custGeom>
                <a:avLst/>
                <a:gdLst/>
                <a:ahLst/>
                <a:cxnLst/>
                <a:rect l="l" t="t" r="r" b="b"/>
                <a:pathLst>
                  <a:path w="2697" h="6327" extrusionOk="0">
                    <a:moveTo>
                      <a:pt x="2662" y="1"/>
                    </a:moveTo>
                    <a:cubicBezTo>
                      <a:pt x="2642" y="1"/>
                      <a:pt x="2614" y="14"/>
                      <a:pt x="2598" y="34"/>
                    </a:cubicBezTo>
                    <a:cubicBezTo>
                      <a:pt x="2348" y="391"/>
                      <a:pt x="2120" y="766"/>
                      <a:pt x="1893" y="1132"/>
                    </a:cubicBezTo>
                    <a:cubicBezTo>
                      <a:pt x="1643" y="1529"/>
                      <a:pt x="1415" y="1940"/>
                      <a:pt x="1205" y="2355"/>
                    </a:cubicBezTo>
                    <a:cubicBezTo>
                      <a:pt x="786" y="3181"/>
                      <a:pt x="406" y="4038"/>
                      <a:pt x="179" y="4935"/>
                    </a:cubicBezTo>
                    <a:cubicBezTo>
                      <a:pt x="67" y="5382"/>
                      <a:pt x="0" y="5850"/>
                      <a:pt x="58" y="6306"/>
                    </a:cubicBezTo>
                    <a:cubicBezTo>
                      <a:pt x="60" y="6321"/>
                      <a:pt x="67" y="6327"/>
                      <a:pt x="76" y="6327"/>
                    </a:cubicBezTo>
                    <a:cubicBezTo>
                      <a:pt x="96" y="6327"/>
                      <a:pt x="127" y="6297"/>
                      <a:pt x="130" y="6279"/>
                    </a:cubicBezTo>
                    <a:cubicBezTo>
                      <a:pt x="290" y="5408"/>
                      <a:pt x="527" y="4569"/>
                      <a:pt x="862" y="3748"/>
                    </a:cubicBezTo>
                    <a:cubicBezTo>
                      <a:pt x="1210" y="2900"/>
                      <a:pt x="1652" y="2105"/>
                      <a:pt x="2067" y="1293"/>
                    </a:cubicBezTo>
                    <a:cubicBezTo>
                      <a:pt x="2174" y="1083"/>
                      <a:pt x="2277" y="869"/>
                      <a:pt x="2384" y="659"/>
                    </a:cubicBezTo>
                    <a:cubicBezTo>
                      <a:pt x="2486" y="458"/>
                      <a:pt x="2594" y="257"/>
                      <a:pt x="2683" y="48"/>
                    </a:cubicBezTo>
                    <a:cubicBezTo>
                      <a:pt x="2696" y="14"/>
                      <a:pt x="2683" y="1"/>
                      <a:pt x="266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593" name="Google Shape;1593;p49">
                <a:extLst>
                  <a:ext uri="{FF2B5EF4-FFF2-40B4-BE49-F238E27FC236}">
                    <a16:creationId xmlns:a16="http://schemas.microsoft.com/office/drawing/2014/main" id="{542C8792-F5E8-8868-22A0-469736DA9F0C}"/>
                  </a:ext>
                </a:extLst>
              </p:cNvPr>
              <p:cNvSpPr/>
              <p:nvPr/>
            </p:nvSpPr>
            <p:spPr>
              <a:xfrm>
                <a:off x="6085500" y="3997875"/>
                <a:ext cx="70100" cy="142725"/>
              </a:xfrm>
              <a:custGeom>
                <a:avLst/>
                <a:gdLst/>
                <a:ahLst/>
                <a:cxnLst/>
                <a:rect l="l" t="t" r="r" b="b"/>
                <a:pathLst>
                  <a:path w="2804" h="5709" extrusionOk="0">
                    <a:moveTo>
                      <a:pt x="2758" y="0"/>
                    </a:moveTo>
                    <a:cubicBezTo>
                      <a:pt x="2743" y="0"/>
                      <a:pt x="2726" y="6"/>
                      <a:pt x="2710" y="19"/>
                    </a:cubicBezTo>
                    <a:cubicBezTo>
                      <a:pt x="2572" y="144"/>
                      <a:pt x="2447" y="295"/>
                      <a:pt x="2326" y="438"/>
                    </a:cubicBezTo>
                    <a:cubicBezTo>
                      <a:pt x="2197" y="594"/>
                      <a:pt x="2072" y="751"/>
                      <a:pt x="1956" y="916"/>
                    </a:cubicBezTo>
                    <a:cubicBezTo>
                      <a:pt x="1710" y="1268"/>
                      <a:pt x="1509" y="1648"/>
                      <a:pt x="1317" y="2027"/>
                    </a:cubicBezTo>
                    <a:cubicBezTo>
                      <a:pt x="925" y="2795"/>
                      <a:pt x="608" y="3607"/>
                      <a:pt x="344" y="4424"/>
                    </a:cubicBezTo>
                    <a:cubicBezTo>
                      <a:pt x="210" y="4839"/>
                      <a:pt x="94" y="5255"/>
                      <a:pt x="5" y="5683"/>
                    </a:cubicBezTo>
                    <a:cubicBezTo>
                      <a:pt x="0" y="5702"/>
                      <a:pt x="7" y="5709"/>
                      <a:pt x="19" y="5709"/>
                    </a:cubicBezTo>
                    <a:cubicBezTo>
                      <a:pt x="38" y="5709"/>
                      <a:pt x="68" y="5691"/>
                      <a:pt x="77" y="5674"/>
                    </a:cubicBezTo>
                    <a:cubicBezTo>
                      <a:pt x="376" y="4911"/>
                      <a:pt x="657" y="4143"/>
                      <a:pt x="969" y="3389"/>
                    </a:cubicBezTo>
                    <a:cubicBezTo>
                      <a:pt x="1291" y="2608"/>
                      <a:pt x="1661" y="1849"/>
                      <a:pt x="2085" y="1126"/>
                    </a:cubicBezTo>
                    <a:cubicBezTo>
                      <a:pt x="2192" y="943"/>
                      <a:pt x="2299" y="755"/>
                      <a:pt x="2411" y="581"/>
                    </a:cubicBezTo>
                    <a:cubicBezTo>
                      <a:pt x="2527" y="403"/>
                      <a:pt x="2657" y="233"/>
                      <a:pt x="2777" y="59"/>
                    </a:cubicBezTo>
                    <a:cubicBezTo>
                      <a:pt x="2803" y="21"/>
                      <a:pt x="2786" y="0"/>
                      <a:pt x="275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594" name="Google Shape;1594;p49">
                <a:extLst>
                  <a:ext uri="{FF2B5EF4-FFF2-40B4-BE49-F238E27FC236}">
                    <a16:creationId xmlns:a16="http://schemas.microsoft.com/office/drawing/2014/main" id="{3CBF84D2-2898-8E9C-BC59-AB4E083188BA}"/>
                  </a:ext>
                </a:extLst>
              </p:cNvPr>
              <p:cNvSpPr/>
              <p:nvPr/>
            </p:nvSpPr>
            <p:spPr>
              <a:xfrm>
                <a:off x="6073125" y="3953350"/>
                <a:ext cx="82675" cy="177900"/>
              </a:xfrm>
              <a:custGeom>
                <a:avLst/>
                <a:gdLst/>
                <a:ahLst/>
                <a:cxnLst/>
                <a:rect l="l" t="t" r="r" b="b"/>
                <a:pathLst>
                  <a:path w="3307" h="7116" extrusionOk="0">
                    <a:moveTo>
                      <a:pt x="3258" y="1"/>
                    </a:moveTo>
                    <a:cubicBezTo>
                      <a:pt x="3239" y="1"/>
                      <a:pt x="3218" y="9"/>
                      <a:pt x="3205" y="23"/>
                    </a:cubicBezTo>
                    <a:cubicBezTo>
                      <a:pt x="2866" y="385"/>
                      <a:pt x="2567" y="786"/>
                      <a:pt x="2290" y="1188"/>
                    </a:cubicBezTo>
                    <a:cubicBezTo>
                      <a:pt x="1982" y="1634"/>
                      <a:pt x="1705" y="2099"/>
                      <a:pt x="1446" y="2567"/>
                    </a:cubicBezTo>
                    <a:cubicBezTo>
                      <a:pt x="929" y="3496"/>
                      <a:pt x="478" y="4482"/>
                      <a:pt x="210" y="5509"/>
                    </a:cubicBezTo>
                    <a:cubicBezTo>
                      <a:pt x="76" y="6027"/>
                      <a:pt x="0" y="6558"/>
                      <a:pt x="23" y="7089"/>
                    </a:cubicBezTo>
                    <a:cubicBezTo>
                      <a:pt x="24" y="7108"/>
                      <a:pt x="32" y="7116"/>
                      <a:pt x="44" y="7116"/>
                    </a:cubicBezTo>
                    <a:cubicBezTo>
                      <a:pt x="73" y="7116"/>
                      <a:pt x="121" y="7070"/>
                      <a:pt x="121" y="7044"/>
                    </a:cubicBezTo>
                    <a:cubicBezTo>
                      <a:pt x="228" y="6058"/>
                      <a:pt x="545" y="5089"/>
                      <a:pt x="938" y="4183"/>
                    </a:cubicBezTo>
                    <a:cubicBezTo>
                      <a:pt x="1353" y="3215"/>
                      <a:pt x="1884" y="2309"/>
                      <a:pt x="2437" y="1411"/>
                    </a:cubicBezTo>
                    <a:cubicBezTo>
                      <a:pt x="2719" y="960"/>
                      <a:pt x="3018" y="514"/>
                      <a:pt x="3285" y="54"/>
                    </a:cubicBezTo>
                    <a:cubicBezTo>
                      <a:pt x="3307" y="17"/>
                      <a:pt x="3285" y="1"/>
                      <a:pt x="325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595" name="Google Shape;1595;p49">
                <a:extLst>
                  <a:ext uri="{FF2B5EF4-FFF2-40B4-BE49-F238E27FC236}">
                    <a16:creationId xmlns:a16="http://schemas.microsoft.com/office/drawing/2014/main" id="{A569D493-D52C-09D2-C179-EAC92BF53830}"/>
                  </a:ext>
                </a:extLst>
              </p:cNvPr>
              <p:cNvSpPr/>
              <p:nvPr/>
            </p:nvSpPr>
            <p:spPr>
              <a:xfrm>
                <a:off x="6078050" y="3924875"/>
                <a:ext cx="71450" cy="138425"/>
              </a:xfrm>
              <a:custGeom>
                <a:avLst/>
                <a:gdLst/>
                <a:ahLst/>
                <a:cxnLst/>
                <a:rect l="l" t="t" r="r" b="b"/>
                <a:pathLst>
                  <a:path w="2858" h="5537" extrusionOk="0">
                    <a:moveTo>
                      <a:pt x="2824" y="0"/>
                    </a:moveTo>
                    <a:cubicBezTo>
                      <a:pt x="2809" y="0"/>
                      <a:pt x="2789" y="9"/>
                      <a:pt x="2776" y="28"/>
                    </a:cubicBezTo>
                    <a:cubicBezTo>
                      <a:pt x="2276" y="680"/>
                      <a:pt x="1803" y="1341"/>
                      <a:pt x="1383" y="2046"/>
                    </a:cubicBezTo>
                    <a:cubicBezTo>
                      <a:pt x="968" y="2751"/>
                      <a:pt x="602" y="3483"/>
                      <a:pt x="325" y="4251"/>
                    </a:cubicBezTo>
                    <a:cubicBezTo>
                      <a:pt x="178" y="4662"/>
                      <a:pt x="67" y="5086"/>
                      <a:pt x="4" y="5514"/>
                    </a:cubicBezTo>
                    <a:cubicBezTo>
                      <a:pt x="1" y="5530"/>
                      <a:pt x="6" y="5537"/>
                      <a:pt x="15" y="5537"/>
                    </a:cubicBezTo>
                    <a:cubicBezTo>
                      <a:pt x="30" y="5537"/>
                      <a:pt x="55" y="5518"/>
                      <a:pt x="58" y="5501"/>
                    </a:cubicBezTo>
                    <a:cubicBezTo>
                      <a:pt x="455" y="3930"/>
                      <a:pt x="1254" y="2524"/>
                      <a:pt x="2115" y="1167"/>
                    </a:cubicBezTo>
                    <a:cubicBezTo>
                      <a:pt x="2356" y="792"/>
                      <a:pt x="2589" y="417"/>
                      <a:pt x="2834" y="51"/>
                    </a:cubicBezTo>
                    <a:cubicBezTo>
                      <a:pt x="2857" y="17"/>
                      <a:pt x="2845" y="0"/>
                      <a:pt x="282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596" name="Google Shape;1596;p49">
                <a:extLst>
                  <a:ext uri="{FF2B5EF4-FFF2-40B4-BE49-F238E27FC236}">
                    <a16:creationId xmlns:a16="http://schemas.microsoft.com/office/drawing/2014/main" id="{C80600FB-DEFD-914D-FA13-B04D7AA41648}"/>
                  </a:ext>
                </a:extLst>
              </p:cNvPr>
              <p:cNvSpPr/>
              <p:nvPr/>
            </p:nvSpPr>
            <p:spPr>
              <a:xfrm>
                <a:off x="6064025" y="3893950"/>
                <a:ext cx="87400" cy="144725"/>
              </a:xfrm>
              <a:custGeom>
                <a:avLst/>
                <a:gdLst/>
                <a:ahLst/>
                <a:cxnLst/>
                <a:rect l="l" t="t" r="r" b="b"/>
                <a:pathLst>
                  <a:path w="3496" h="5789" extrusionOk="0">
                    <a:moveTo>
                      <a:pt x="3460" y="0"/>
                    </a:moveTo>
                    <a:cubicBezTo>
                      <a:pt x="3448" y="0"/>
                      <a:pt x="3434" y="6"/>
                      <a:pt x="3422" y="20"/>
                    </a:cubicBezTo>
                    <a:cubicBezTo>
                      <a:pt x="3132" y="337"/>
                      <a:pt x="2859" y="681"/>
                      <a:pt x="2601" y="1024"/>
                    </a:cubicBezTo>
                    <a:cubicBezTo>
                      <a:pt x="2333" y="1381"/>
                      <a:pt x="2074" y="1743"/>
                      <a:pt x="1824" y="2118"/>
                    </a:cubicBezTo>
                    <a:cubicBezTo>
                      <a:pt x="1337" y="2859"/>
                      <a:pt x="873" y="3627"/>
                      <a:pt x="503" y="4435"/>
                    </a:cubicBezTo>
                    <a:cubicBezTo>
                      <a:pt x="306" y="4863"/>
                      <a:pt x="137" y="5300"/>
                      <a:pt x="7" y="5756"/>
                    </a:cubicBezTo>
                    <a:cubicBezTo>
                      <a:pt x="0" y="5780"/>
                      <a:pt x="9" y="5789"/>
                      <a:pt x="24" y="5789"/>
                    </a:cubicBezTo>
                    <a:cubicBezTo>
                      <a:pt x="47" y="5789"/>
                      <a:pt x="85" y="5766"/>
                      <a:pt x="96" y="5747"/>
                    </a:cubicBezTo>
                    <a:cubicBezTo>
                      <a:pt x="418" y="4948"/>
                      <a:pt x="802" y="4171"/>
                      <a:pt x="1235" y="3430"/>
                    </a:cubicBezTo>
                    <a:cubicBezTo>
                      <a:pt x="1672" y="2671"/>
                      <a:pt x="2168" y="1948"/>
                      <a:pt x="2667" y="1225"/>
                    </a:cubicBezTo>
                    <a:cubicBezTo>
                      <a:pt x="2935" y="832"/>
                      <a:pt x="3217" y="449"/>
                      <a:pt x="3475" y="51"/>
                    </a:cubicBezTo>
                    <a:cubicBezTo>
                      <a:pt x="3496" y="22"/>
                      <a:pt x="3482" y="0"/>
                      <a:pt x="346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597" name="Google Shape;1597;p49">
                <a:extLst>
                  <a:ext uri="{FF2B5EF4-FFF2-40B4-BE49-F238E27FC236}">
                    <a16:creationId xmlns:a16="http://schemas.microsoft.com/office/drawing/2014/main" id="{F013B080-2CDB-A0AE-63DF-E5C3EA51C4AB}"/>
                  </a:ext>
                </a:extLst>
              </p:cNvPr>
              <p:cNvSpPr/>
              <p:nvPr/>
            </p:nvSpPr>
            <p:spPr>
              <a:xfrm>
                <a:off x="6072100" y="3849750"/>
                <a:ext cx="94700" cy="124950"/>
              </a:xfrm>
              <a:custGeom>
                <a:avLst/>
                <a:gdLst/>
                <a:ahLst/>
                <a:cxnLst/>
                <a:rect l="l" t="t" r="r" b="b"/>
                <a:pathLst>
                  <a:path w="3788" h="4998" extrusionOk="0">
                    <a:moveTo>
                      <a:pt x="3753" y="0"/>
                    </a:moveTo>
                    <a:cubicBezTo>
                      <a:pt x="3741" y="0"/>
                      <a:pt x="3727" y="5"/>
                      <a:pt x="3715" y="16"/>
                    </a:cubicBezTo>
                    <a:cubicBezTo>
                      <a:pt x="3407" y="293"/>
                      <a:pt x="3121" y="605"/>
                      <a:pt x="2844" y="913"/>
                    </a:cubicBezTo>
                    <a:cubicBezTo>
                      <a:pt x="2581" y="1212"/>
                      <a:pt x="2327" y="1511"/>
                      <a:pt x="2077" y="1824"/>
                    </a:cubicBezTo>
                    <a:cubicBezTo>
                      <a:pt x="1577" y="2453"/>
                      <a:pt x="1104" y="3105"/>
                      <a:pt x="680" y="3788"/>
                    </a:cubicBezTo>
                    <a:cubicBezTo>
                      <a:pt x="443" y="4172"/>
                      <a:pt x="220" y="4569"/>
                      <a:pt x="10" y="4971"/>
                    </a:cubicBezTo>
                    <a:cubicBezTo>
                      <a:pt x="0" y="4990"/>
                      <a:pt x="7" y="4998"/>
                      <a:pt x="18" y="4998"/>
                    </a:cubicBezTo>
                    <a:cubicBezTo>
                      <a:pt x="33" y="4998"/>
                      <a:pt x="56" y="4986"/>
                      <a:pt x="64" y="4971"/>
                    </a:cubicBezTo>
                    <a:cubicBezTo>
                      <a:pt x="858" y="3573"/>
                      <a:pt x="1818" y="2288"/>
                      <a:pt x="2871" y="1078"/>
                    </a:cubicBezTo>
                    <a:cubicBezTo>
                      <a:pt x="3170" y="735"/>
                      <a:pt x="3483" y="404"/>
                      <a:pt x="3764" y="47"/>
                    </a:cubicBezTo>
                    <a:cubicBezTo>
                      <a:pt x="3787" y="18"/>
                      <a:pt x="3774" y="0"/>
                      <a:pt x="375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598" name="Google Shape;1598;p49">
                <a:extLst>
                  <a:ext uri="{FF2B5EF4-FFF2-40B4-BE49-F238E27FC236}">
                    <a16:creationId xmlns:a16="http://schemas.microsoft.com/office/drawing/2014/main" id="{4894706E-8FF4-9E69-DD67-553E1AA8CCC0}"/>
                  </a:ext>
                </a:extLst>
              </p:cNvPr>
              <p:cNvSpPr/>
              <p:nvPr/>
            </p:nvSpPr>
            <p:spPr>
              <a:xfrm>
                <a:off x="6081675" y="3818825"/>
                <a:ext cx="90675" cy="109725"/>
              </a:xfrm>
              <a:custGeom>
                <a:avLst/>
                <a:gdLst/>
                <a:ahLst/>
                <a:cxnLst/>
                <a:rect l="l" t="t" r="r" b="b"/>
                <a:pathLst>
                  <a:path w="3627" h="4389" extrusionOk="0">
                    <a:moveTo>
                      <a:pt x="3605" y="1"/>
                    </a:moveTo>
                    <a:cubicBezTo>
                      <a:pt x="3600" y="1"/>
                      <a:pt x="3594" y="3"/>
                      <a:pt x="3586" y="8"/>
                    </a:cubicBezTo>
                    <a:cubicBezTo>
                      <a:pt x="2948" y="387"/>
                      <a:pt x="2390" y="896"/>
                      <a:pt x="1895" y="1449"/>
                    </a:cubicBezTo>
                    <a:cubicBezTo>
                      <a:pt x="1386" y="2016"/>
                      <a:pt x="921" y="2632"/>
                      <a:pt x="529" y="3293"/>
                    </a:cubicBezTo>
                    <a:cubicBezTo>
                      <a:pt x="328" y="3628"/>
                      <a:pt x="118" y="3985"/>
                      <a:pt x="6" y="4364"/>
                    </a:cubicBezTo>
                    <a:cubicBezTo>
                      <a:pt x="1" y="4382"/>
                      <a:pt x="7" y="4389"/>
                      <a:pt x="18" y="4389"/>
                    </a:cubicBezTo>
                    <a:cubicBezTo>
                      <a:pt x="33" y="4389"/>
                      <a:pt x="56" y="4375"/>
                      <a:pt x="64" y="4364"/>
                    </a:cubicBezTo>
                    <a:cubicBezTo>
                      <a:pt x="265" y="4065"/>
                      <a:pt x="435" y="3748"/>
                      <a:pt x="627" y="3445"/>
                    </a:cubicBezTo>
                    <a:cubicBezTo>
                      <a:pt x="823" y="3132"/>
                      <a:pt x="1037" y="2824"/>
                      <a:pt x="1256" y="2530"/>
                    </a:cubicBezTo>
                    <a:cubicBezTo>
                      <a:pt x="1694" y="1940"/>
                      <a:pt x="2185" y="1405"/>
                      <a:pt x="2711" y="896"/>
                    </a:cubicBezTo>
                    <a:cubicBezTo>
                      <a:pt x="2854" y="753"/>
                      <a:pt x="3002" y="615"/>
                      <a:pt x="3144" y="476"/>
                    </a:cubicBezTo>
                    <a:cubicBezTo>
                      <a:pt x="3292" y="333"/>
                      <a:pt x="3452" y="200"/>
                      <a:pt x="3604" y="61"/>
                    </a:cubicBezTo>
                    <a:cubicBezTo>
                      <a:pt x="3626" y="43"/>
                      <a:pt x="3627" y="1"/>
                      <a:pt x="360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599" name="Google Shape;1599;p49">
                <a:extLst>
                  <a:ext uri="{FF2B5EF4-FFF2-40B4-BE49-F238E27FC236}">
                    <a16:creationId xmlns:a16="http://schemas.microsoft.com/office/drawing/2014/main" id="{4352EC43-85C8-1932-21CE-FDFF21FABFAF}"/>
                  </a:ext>
                </a:extLst>
              </p:cNvPr>
              <p:cNvSpPr/>
              <p:nvPr/>
            </p:nvSpPr>
            <p:spPr>
              <a:xfrm>
                <a:off x="6071750" y="3784025"/>
                <a:ext cx="116150" cy="115750"/>
              </a:xfrm>
              <a:custGeom>
                <a:avLst/>
                <a:gdLst/>
                <a:ahLst/>
                <a:cxnLst/>
                <a:rect l="l" t="t" r="r" b="b"/>
                <a:pathLst>
                  <a:path w="4646" h="4630" extrusionOk="0">
                    <a:moveTo>
                      <a:pt x="4615" y="0"/>
                    </a:moveTo>
                    <a:cubicBezTo>
                      <a:pt x="4608" y="0"/>
                      <a:pt x="4598" y="3"/>
                      <a:pt x="4586" y="11"/>
                    </a:cubicBezTo>
                    <a:cubicBezTo>
                      <a:pt x="4416" y="136"/>
                      <a:pt x="4256" y="279"/>
                      <a:pt x="4095" y="418"/>
                    </a:cubicBezTo>
                    <a:cubicBezTo>
                      <a:pt x="3934" y="551"/>
                      <a:pt x="3773" y="690"/>
                      <a:pt x="3617" y="828"/>
                    </a:cubicBezTo>
                    <a:cubicBezTo>
                      <a:pt x="3296" y="1109"/>
                      <a:pt x="2988" y="1404"/>
                      <a:pt x="2684" y="1699"/>
                    </a:cubicBezTo>
                    <a:cubicBezTo>
                      <a:pt x="2077" y="2283"/>
                      <a:pt x="1484" y="2881"/>
                      <a:pt x="917" y="3506"/>
                    </a:cubicBezTo>
                    <a:cubicBezTo>
                      <a:pt x="600" y="3850"/>
                      <a:pt x="296" y="4203"/>
                      <a:pt x="24" y="4582"/>
                    </a:cubicBezTo>
                    <a:cubicBezTo>
                      <a:pt x="1" y="4611"/>
                      <a:pt x="14" y="4629"/>
                      <a:pt x="35" y="4629"/>
                    </a:cubicBezTo>
                    <a:cubicBezTo>
                      <a:pt x="47" y="4629"/>
                      <a:pt x="61" y="4624"/>
                      <a:pt x="73" y="4613"/>
                    </a:cubicBezTo>
                    <a:cubicBezTo>
                      <a:pt x="658" y="4029"/>
                      <a:pt x="1220" y="3417"/>
                      <a:pt x="1801" y="2828"/>
                    </a:cubicBezTo>
                    <a:cubicBezTo>
                      <a:pt x="2385" y="2234"/>
                      <a:pt x="2992" y="1658"/>
                      <a:pt x="3599" y="1083"/>
                    </a:cubicBezTo>
                    <a:cubicBezTo>
                      <a:pt x="3769" y="922"/>
                      <a:pt x="3930" y="757"/>
                      <a:pt x="4099" y="592"/>
                    </a:cubicBezTo>
                    <a:cubicBezTo>
                      <a:pt x="4273" y="422"/>
                      <a:pt x="4456" y="252"/>
                      <a:pt x="4622" y="69"/>
                    </a:cubicBezTo>
                    <a:cubicBezTo>
                      <a:pt x="4646" y="42"/>
                      <a:pt x="4643" y="0"/>
                      <a:pt x="4615"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00" name="Google Shape;1600;p49">
                <a:extLst>
                  <a:ext uri="{FF2B5EF4-FFF2-40B4-BE49-F238E27FC236}">
                    <a16:creationId xmlns:a16="http://schemas.microsoft.com/office/drawing/2014/main" id="{791BFD87-1CD1-D099-D69D-0E7DDC45597A}"/>
                  </a:ext>
                </a:extLst>
              </p:cNvPr>
              <p:cNvSpPr/>
              <p:nvPr/>
            </p:nvSpPr>
            <p:spPr>
              <a:xfrm>
                <a:off x="6086775" y="3753100"/>
                <a:ext cx="101325" cy="108450"/>
              </a:xfrm>
              <a:custGeom>
                <a:avLst/>
                <a:gdLst/>
                <a:ahLst/>
                <a:cxnLst/>
                <a:rect l="l" t="t" r="r" b="b"/>
                <a:pathLst>
                  <a:path w="4053" h="4338" extrusionOk="0">
                    <a:moveTo>
                      <a:pt x="4017" y="1"/>
                    </a:moveTo>
                    <a:cubicBezTo>
                      <a:pt x="4008" y="1"/>
                      <a:pt x="3998" y="4"/>
                      <a:pt x="3985" y="12"/>
                    </a:cubicBezTo>
                    <a:cubicBezTo>
                      <a:pt x="3668" y="213"/>
                      <a:pt x="3378" y="463"/>
                      <a:pt x="3101" y="713"/>
                    </a:cubicBezTo>
                    <a:cubicBezTo>
                      <a:pt x="2815" y="967"/>
                      <a:pt x="2552" y="1244"/>
                      <a:pt x="2293" y="1521"/>
                    </a:cubicBezTo>
                    <a:cubicBezTo>
                      <a:pt x="1771" y="2079"/>
                      <a:pt x="1266" y="2663"/>
                      <a:pt x="789" y="3257"/>
                    </a:cubicBezTo>
                    <a:cubicBezTo>
                      <a:pt x="526" y="3592"/>
                      <a:pt x="276" y="3931"/>
                      <a:pt x="30" y="4275"/>
                    </a:cubicBezTo>
                    <a:cubicBezTo>
                      <a:pt x="1" y="4313"/>
                      <a:pt x="19" y="4337"/>
                      <a:pt x="48" y="4337"/>
                    </a:cubicBezTo>
                    <a:cubicBezTo>
                      <a:pt x="63" y="4337"/>
                      <a:pt x="82" y="4330"/>
                      <a:pt x="97" y="4315"/>
                    </a:cubicBezTo>
                    <a:cubicBezTo>
                      <a:pt x="356" y="4047"/>
                      <a:pt x="615" y="3779"/>
                      <a:pt x="860" y="3498"/>
                    </a:cubicBezTo>
                    <a:cubicBezTo>
                      <a:pt x="1110" y="3217"/>
                      <a:pt x="1356" y="2931"/>
                      <a:pt x="1606" y="2650"/>
                    </a:cubicBezTo>
                    <a:cubicBezTo>
                      <a:pt x="2101" y="2083"/>
                      <a:pt x="2619" y="1534"/>
                      <a:pt x="3141" y="989"/>
                    </a:cubicBezTo>
                    <a:cubicBezTo>
                      <a:pt x="3431" y="686"/>
                      <a:pt x="3739" y="387"/>
                      <a:pt x="4025" y="74"/>
                    </a:cubicBezTo>
                    <a:cubicBezTo>
                      <a:pt x="4053" y="43"/>
                      <a:pt x="4048" y="1"/>
                      <a:pt x="401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01" name="Google Shape;1601;p49">
                <a:extLst>
                  <a:ext uri="{FF2B5EF4-FFF2-40B4-BE49-F238E27FC236}">
                    <a16:creationId xmlns:a16="http://schemas.microsoft.com/office/drawing/2014/main" id="{6C314F6C-ADEF-C099-3AB0-5F08CA2781B6}"/>
                  </a:ext>
                </a:extLst>
              </p:cNvPr>
              <p:cNvSpPr/>
              <p:nvPr/>
            </p:nvSpPr>
            <p:spPr>
              <a:xfrm>
                <a:off x="6112075" y="3714600"/>
                <a:ext cx="97250" cy="96600"/>
              </a:xfrm>
              <a:custGeom>
                <a:avLst/>
                <a:gdLst/>
                <a:ahLst/>
                <a:cxnLst/>
                <a:rect l="l" t="t" r="r" b="b"/>
                <a:pathLst>
                  <a:path w="3890" h="3864" extrusionOk="0">
                    <a:moveTo>
                      <a:pt x="3858" y="0"/>
                    </a:moveTo>
                    <a:cubicBezTo>
                      <a:pt x="3852" y="0"/>
                      <a:pt x="3844" y="3"/>
                      <a:pt x="3834" y="8"/>
                    </a:cubicBezTo>
                    <a:cubicBezTo>
                      <a:pt x="3196" y="342"/>
                      <a:pt x="2651" y="802"/>
                      <a:pt x="2147" y="1311"/>
                    </a:cubicBezTo>
                    <a:cubicBezTo>
                      <a:pt x="1656" y="1806"/>
                      <a:pt x="1201" y="2338"/>
                      <a:pt x="759" y="2873"/>
                    </a:cubicBezTo>
                    <a:cubicBezTo>
                      <a:pt x="509" y="3181"/>
                      <a:pt x="281" y="3507"/>
                      <a:pt x="27" y="3815"/>
                    </a:cubicBezTo>
                    <a:cubicBezTo>
                      <a:pt x="0" y="3844"/>
                      <a:pt x="16" y="3864"/>
                      <a:pt x="41" y="3864"/>
                    </a:cubicBezTo>
                    <a:cubicBezTo>
                      <a:pt x="53" y="3864"/>
                      <a:pt x="68" y="3859"/>
                      <a:pt x="80" y="3846"/>
                    </a:cubicBezTo>
                    <a:cubicBezTo>
                      <a:pt x="321" y="3592"/>
                      <a:pt x="571" y="3346"/>
                      <a:pt x="808" y="3083"/>
                    </a:cubicBezTo>
                    <a:cubicBezTo>
                      <a:pt x="1040" y="2833"/>
                      <a:pt x="1259" y="2574"/>
                      <a:pt x="1486" y="2320"/>
                    </a:cubicBezTo>
                    <a:cubicBezTo>
                      <a:pt x="1933" y="1815"/>
                      <a:pt x="2397" y="1333"/>
                      <a:pt x="2901" y="891"/>
                    </a:cubicBezTo>
                    <a:cubicBezTo>
                      <a:pt x="3214" y="619"/>
                      <a:pt x="3526" y="347"/>
                      <a:pt x="3848" y="83"/>
                    </a:cubicBezTo>
                    <a:cubicBezTo>
                      <a:pt x="3870" y="61"/>
                      <a:pt x="3890" y="0"/>
                      <a:pt x="385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02" name="Google Shape;1602;p49">
                <a:extLst>
                  <a:ext uri="{FF2B5EF4-FFF2-40B4-BE49-F238E27FC236}">
                    <a16:creationId xmlns:a16="http://schemas.microsoft.com/office/drawing/2014/main" id="{0C9135E1-24EF-E36C-18A6-06E505EBB2C3}"/>
                  </a:ext>
                </a:extLst>
              </p:cNvPr>
              <p:cNvSpPr/>
              <p:nvPr/>
            </p:nvSpPr>
            <p:spPr>
              <a:xfrm>
                <a:off x="6125425" y="3701200"/>
                <a:ext cx="77950" cy="81400"/>
              </a:xfrm>
              <a:custGeom>
                <a:avLst/>
                <a:gdLst/>
                <a:ahLst/>
                <a:cxnLst/>
                <a:rect l="l" t="t" r="r" b="b"/>
                <a:pathLst>
                  <a:path w="3118" h="3256" extrusionOk="0">
                    <a:moveTo>
                      <a:pt x="3088" y="1"/>
                    </a:moveTo>
                    <a:cubicBezTo>
                      <a:pt x="3079" y="1"/>
                      <a:pt x="3068" y="4"/>
                      <a:pt x="3055" y="12"/>
                    </a:cubicBezTo>
                    <a:cubicBezTo>
                      <a:pt x="2559" y="311"/>
                      <a:pt x="2104" y="682"/>
                      <a:pt x="1667" y="1061"/>
                    </a:cubicBezTo>
                    <a:cubicBezTo>
                      <a:pt x="1207" y="1459"/>
                      <a:pt x="765" y="1900"/>
                      <a:pt x="412" y="2400"/>
                    </a:cubicBezTo>
                    <a:cubicBezTo>
                      <a:pt x="234" y="2655"/>
                      <a:pt x="109" y="2923"/>
                      <a:pt x="11" y="3217"/>
                    </a:cubicBezTo>
                    <a:cubicBezTo>
                      <a:pt x="1" y="3245"/>
                      <a:pt x="9" y="3256"/>
                      <a:pt x="25" y="3256"/>
                    </a:cubicBezTo>
                    <a:cubicBezTo>
                      <a:pt x="51" y="3256"/>
                      <a:pt x="98" y="3226"/>
                      <a:pt x="109" y="3204"/>
                    </a:cubicBezTo>
                    <a:cubicBezTo>
                      <a:pt x="243" y="2963"/>
                      <a:pt x="421" y="2740"/>
                      <a:pt x="591" y="2521"/>
                    </a:cubicBezTo>
                    <a:cubicBezTo>
                      <a:pt x="761" y="2302"/>
                      <a:pt x="948" y="2097"/>
                      <a:pt x="1140" y="1900"/>
                    </a:cubicBezTo>
                    <a:cubicBezTo>
                      <a:pt x="1551" y="1481"/>
                      <a:pt x="1997" y="1106"/>
                      <a:pt x="2434" y="713"/>
                    </a:cubicBezTo>
                    <a:cubicBezTo>
                      <a:pt x="2662" y="508"/>
                      <a:pt x="2890" y="298"/>
                      <a:pt x="3091" y="70"/>
                    </a:cubicBezTo>
                    <a:cubicBezTo>
                      <a:pt x="3118" y="39"/>
                      <a:pt x="3116" y="1"/>
                      <a:pt x="308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03" name="Google Shape;1603;p49">
                <a:extLst>
                  <a:ext uri="{FF2B5EF4-FFF2-40B4-BE49-F238E27FC236}">
                    <a16:creationId xmlns:a16="http://schemas.microsoft.com/office/drawing/2014/main" id="{50006AB2-0FAD-3DBF-2B6F-86618A9528B6}"/>
                  </a:ext>
                </a:extLst>
              </p:cNvPr>
              <p:cNvSpPr/>
              <p:nvPr/>
            </p:nvSpPr>
            <p:spPr>
              <a:xfrm>
                <a:off x="6139175" y="3689725"/>
                <a:ext cx="73775" cy="57925"/>
              </a:xfrm>
              <a:custGeom>
                <a:avLst/>
                <a:gdLst/>
                <a:ahLst/>
                <a:cxnLst/>
                <a:rect l="l" t="t" r="r" b="b"/>
                <a:pathLst>
                  <a:path w="2951" h="2317" extrusionOk="0">
                    <a:moveTo>
                      <a:pt x="2923" y="1"/>
                    </a:moveTo>
                    <a:cubicBezTo>
                      <a:pt x="2918" y="1"/>
                      <a:pt x="2911" y="3"/>
                      <a:pt x="2902" y="7"/>
                    </a:cubicBezTo>
                    <a:cubicBezTo>
                      <a:pt x="2371" y="284"/>
                      <a:pt x="1867" y="628"/>
                      <a:pt x="1389" y="994"/>
                    </a:cubicBezTo>
                    <a:cubicBezTo>
                      <a:pt x="902" y="1369"/>
                      <a:pt x="434" y="1784"/>
                      <a:pt x="32" y="2252"/>
                    </a:cubicBezTo>
                    <a:cubicBezTo>
                      <a:pt x="1" y="2286"/>
                      <a:pt x="11" y="2316"/>
                      <a:pt x="35" y="2316"/>
                    </a:cubicBezTo>
                    <a:cubicBezTo>
                      <a:pt x="45" y="2316"/>
                      <a:pt x="59" y="2311"/>
                      <a:pt x="72" y="2297"/>
                    </a:cubicBezTo>
                    <a:cubicBezTo>
                      <a:pt x="532" y="1909"/>
                      <a:pt x="992" y="1516"/>
                      <a:pt x="1465" y="1141"/>
                    </a:cubicBezTo>
                    <a:cubicBezTo>
                      <a:pt x="1933" y="766"/>
                      <a:pt x="2424" y="418"/>
                      <a:pt x="2915" y="70"/>
                    </a:cubicBezTo>
                    <a:cubicBezTo>
                      <a:pt x="2938" y="51"/>
                      <a:pt x="2951" y="1"/>
                      <a:pt x="2923"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04" name="Google Shape;1604;p49">
                <a:extLst>
                  <a:ext uri="{FF2B5EF4-FFF2-40B4-BE49-F238E27FC236}">
                    <a16:creationId xmlns:a16="http://schemas.microsoft.com/office/drawing/2014/main" id="{38A404EB-7EBB-9870-42EB-298B5A91CC92}"/>
                  </a:ext>
                </a:extLst>
              </p:cNvPr>
              <p:cNvSpPr/>
              <p:nvPr/>
            </p:nvSpPr>
            <p:spPr>
              <a:xfrm>
                <a:off x="6158475" y="3656800"/>
                <a:ext cx="81600" cy="54425"/>
              </a:xfrm>
              <a:custGeom>
                <a:avLst/>
                <a:gdLst/>
                <a:ahLst/>
                <a:cxnLst/>
                <a:rect l="l" t="t" r="r" b="b"/>
                <a:pathLst>
                  <a:path w="3264" h="2177" extrusionOk="0">
                    <a:moveTo>
                      <a:pt x="3233" y="0"/>
                    </a:moveTo>
                    <a:cubicBezTo>
                      <a:pt x="3227" y="0"/>
                      <a:pt x="3220" y="2"/>
                      <a:pt x="3210" y="7"/>
                    </a:cubicBezTo>
                    <a:cubicBezTo>
                      <a:pt x="2121" y="650"/>
                      <a:pt x="929" y="1199"/>
                      <a:pt x="28" y="2105"/>
                    </a:cubicBezTo>
                    <a:cubicBezTo>
                      <a:pt x="0" y="2133"/>
                      <a:pt x="7" y="2176"/>
                      <a:pt x="34" y="2176"/>
                    </a:cubicBezTo>
                    <a:cubicBezTo>
                      <a:pt x="42" y="2176"/>
                      <a:pt x="52" y="2172"/>
                      <a:pt x="63" y="2163"/>
                    </a:cubicBezTo>
                    <a:cubicBezTo>
                      <a:pt x="1041" y="1355"/>
                      <a:pt x="2184" y="802"/>
                      <a:pt x="3224" y="79"/>
                    </a:cubicBezTo>
                    <a:cubicBezTo>
                      <a:pt x="3250" y="60"/>
                      <a:pt x="3264" y="0"/>
                      <a:pt x="323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05" name="Google Shape;1605;p49">
                <a:extLst>
                  <a:ext uri="{FF2B5EF4-FFF2-40B4-BE49-F238E27FC236}">
                    <a16:creationId xmlns:a16="http://schemas.microsoft.com/office/drawing/2014/main" id="{43835C84-18EB-5440-2114-44DFFBF72D2C}"/>
                  </a:ext>
                </a:extLst>
              </p:cNvPr>
              <p:cNvSpPr/>
              <p:nvPr/>
            </p:nvSpPr>
            <p:spPr>
              <a:xfrm>
                <a:off x="6238500" y="3659225"/>
                <a:ext cx="224825" cy="359800"/>
              </a:xfrm>
              <a:custGeom>
                <a:avLst/>
                <a:gdLst/>
                <a:ahLst/>
                <a:cxnLst/>
                <a:rect l="l" t="t" r="r" b="b"/>
                <a:pathLst>
                  <a:path w="8993" h="14392" extrusionOk="0">
                    <a:moveTo>
                      <a:pt x="435" y="1"/>
                    </a:moveTo>
                    <a:cubicBezTo>
                      <a:pt x="268" y="1"/>
                      <a:pt x="107" y="170"/>
                      <a:pt x="67" y="321"/>
                    </a:cubicBezTo>
                    <a:cubicBezTo>
                      <a:pt x="41" y="428"/>
                      <a:pt x="0" y="540"/>
                      <a:pt x="18" y="647"/>
                    </a:cubicBezTo>
                    <a:cubicBezTo>
                      <a:pt x="32" y="732"/>
                      <a:pt x="76" y="812"/>
                      <a:pt x="103" y="888"/>
                    </a:cubicBezTo>
                    <a:cubicBezTo>
                      <a:pt x="161" y="1040"/>
                      <a:pt x="215" y="1191"/>
                      <a:pt x="264" y="1343"/>
                    </a:cubicBezTo>
                    <a:cubicBezTo>
                      <a:pt x="366" y="1638"/>
                      <a:pt x="460" y="1937"/>
                      <a:pt x="572" y="2231"/>
                    </a:cubicBezTo>
                    <a:cubicBezTo>
                      <a:pt x="790" y="2798"/>
                      <a:pt x="1018" y="3361"/>
                      <a:pt x="1246" y="3928"/>
                    </a:cubicBezTo>
                    <a:cubicBezTo>
                      <a:pt x="1688" y="5030"/>
                      <a:pt x="2147" y="6133"/>
                      <a:pt x="2705" y="7191"/>
                    </a:cubicBezTo>
                    <a:cubicBezTo>
                      <a:pt x="2987" y="7717"/>
                      <a:pt x="3281" y="8240"/>
                      <a:pt x="3603" y="8748"/>
                    </a:cubicBezTo>
                    <a:cubicBezTo>
                      <a:pt x="3884" y="9195"/>
                      <a:pt x="4187" y="9628"/>
                      <a:pt x="4486" y="10065"/>
                    </a:cubicBezTo>
                    <a:cubicBezTo>
                      <a:pt x="5053" y="10882"/>
                      <a:pt x="5634" y="11694"/>
                      <a:pt x="6299" y="12435"/>
                    </a:cubicBezTo>
                    <a:cubicBezTo>
                      <a:pt x="6955" y="13167"/>
                      <a:pt x="7709" y="13832"/>
                      <a:pt x="8606" y="14248"/>
                    </a:cubicBezTo>
                    <a:cubicBezTo>
                      <a:pt x="8713" y="14297"/>
                      <a:pt x="8821" y="14346"/>
                      <a:pt x="8928" y="14390"/>
                    </a:cubicBezTo>
                    <a:cubicBezTo>
                      <a:pt x="8930" y="14391"/>
                      <a:pt x="8932" y="14392"/>
                      <a:pt x="8935" y="14392"/>
                    </a:cubicBezTo>
                    <a:cubicBezTo>
                      <a:pt x="8961" y="14392"/>
                      <a:pt x="8992" y="14349"/>
                      <a:pt x="8968" y="14337"/>
                    </a:cubicBezTo>
                    <a:cubicBezTo>
                      <a:pt x="8562" y="14087"/>
                      <a:pt x="8200" y="13774"/>
                      <a:pt x="7856" y="13444"/>
                    </a:cubicBezTo>
                    <a:cubicBezTo>
                      <a:pt x="7499" y="13100"/>
                      <a:pt x="7165" y="12730"/>
                      <a:pt x="6857" y="12346"/>
                    </a:cubicBezTo>
                    <a:cubicBezTo>
                      <a:pt x="6236" y="11574"/>
                      <a:pt x="5692" y="10744"/>
                      <a:pt x="5174" y="9904"/>
                    </a:cubicBezTo>
                    <a:cubicBezTo>
                      <a:pt x="4598" y="8972"/>
                      <a:pt x="4040" y="8034"/>
                      <a:pt x="3562" y="7048"/>
                    </a:cubicBezTo>
                    <a:cubicBezTo>
                      <a:pt x="3045" y="5985"/>
                      <a:pt x="2571" y="4896"/>
                      <a:pt x="2130" y="3803"/>
                    </a:cubicBezTo>
                    <a:cubicBezTo>
                      <a:pt x="1902" y="3245"/>
                      <a:pt x="1688" y="2687"/>
                      <a:pt x="1469" y="2129"/>
                    </a:cubicBezTo>
                    <a:cubicBezTo>
                      <a:pt x="1357" y="1839"/>
                      <a:pt x="1241" y="1553"/>
                      <a:pt x="1139" y="1258"/>
                    </a:cubicBezTo>
                    <a:cubicBezTo>
                      <a:pt x="1040" y="959"/>
                      <a:pt x="942" y="660"/>
                      <a:pt x="835" y="366"/>
                    </a:cubicBezTo>
                    <a:cubicBezTo>
                      <a:pt x="808" y="303"/>
                      <a:pt x="786" y="227"/>
                      <a:pt x="755" y="165"/>
                    </a:cubicBezTo>
                    <a:cubicBezTo>
                      <a:pt x="697" y="62"/>
                      <a:pt x="603" y="40"/>
                      <a:pt x="496" y="9"/>
                    </a:cubicBezTo>
                    <a:cubicBezTo>
                      <a:pt x="476" y="3"/>
                      <a:pt x="455" y="1"/>
                      <a:pt x="43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06" name="Google Shape;1606;p49">
                <a:extLst>
                  <a:ext uri="{FF2B5EF4-FFF2-40B4-BE49-F238E27FC236}">
                    <a16:creationId xmlns:a16="http://schemas.microsoft.com/office/drawing/2014/main" id="{9B1BCF16-7BB4-11DA-66A5-A7A44B74B4BD}"/>
                  </a:ext>
                </a:extLst>
              </p:cNvPr>
              <p:cNvSpPr/>
              <p:nvPr/>
            </p:nvSpPr>
            <p:spPr>
              <a:xfrm>
                <a:off x="6387650" y="3955375"/>
                <a:ext cx="37950" cy="85850"/>
              </a:xfrm>
              <a:custGeom>
                <a:avLst/>
                <a:gdLst/>
                <a:ahLst/>
                <a:cxnLst/>
                <a:rect l="l" t="t" r="r" b="b"/>
                <a:pathLst>
                  <a:path w="1518" h="3434" extrusionOk="0">
                    <a:moveTo>
                      <a:pt x="75" y="1"/>
                    </a:moveTo>
                    <a:cubicBezTo>
                      <a:pt x="44" y="1"/>
                      <a:pt x="0" y="46"/>
                      <a:pt x="7" y="76"/>
                    </a:cubicBezTo>
                    <a:cubicBezTo>
                      <a:pt x="56" y="375"/>
                      <a:pt x="154" y="665"/>
                      <a:pt x="230" y="964"/>
                    </a:cubicBezTo>
                    <a:cubicBezTo>
                      <a:pt x="310" y="1263"/>
                      <a:pt x="422" y="1558"/>
                      <a:pt x="538" y="1848"/>
                    </a:cubicBezTo>
                    <a:cubicBezTo>
                      <a:pt x="645" y="2125"/>
                      <a:pt x="770" y="2402"/>
                      <a:pt x="908" y="2665"/>
                    </a:cubicBezTo>
                    <a:cubicBezTo>
                      <a:pt x="980" y="2799"/>
                      <a:pt x="1051" y="2928"/>
                      <a:pt x="1127" y="3058"/>
                    </a:cubicBezTo>
                    <a:cubicBezTo>
                      <a:pt x="1207" y="3183"/>
                      <a:pt x="1301" y="3299"/>
                      <a:pt x="1386" y="3419"/>
                    </a:cubicBezTo>
                    <a:cubicBezTo>
                      <a:pt x="1393" y="3430"/>
                      <a:pt x="1402" y="3434"/>
                      <a:pt x="1412" y="3434"/>
                    </a:cubicBezTo>
                    <a:cubicBezTo>
                      <a:pt x="1455" y="3434"/>
                      <a:pt x="1517" y="3357"/>
                      <a:pt x="1507" y="3321"/>
                    </a:cubicBezTo>
                    <a:cubicBezTo>
                      <a:pt x="1453" y="3169"/>
                      <a:pt x="1417" y="3018"/>
                      <a:pt x="1364" y="2870"/>
                    </a:cubicBezTo>
                    <a:cubicBezTo>
                      <a:pt x="1310" y="2723"/>
                      <a:pt x="1252" y="2585"/>
                      <a:pt x="1194" y="2442"/>
                    </a:cubicBezTo>
                    <a:cubicBezTo>
                      <a:pt x="1087" y="2169"/>
                      <a:pt x="966" y="1893"/>
                      <a:pt x="846" y="1625"/>
                    </a:cubicBezTo>
                    <a:cubicBezTo>
                      <a:pt x="725" y="1357"/>
                      <a:pt x="609" y="1089"/>
                      <a:pt x="480" y="826"/>
                    </a:cubicBezTo>
                    <a:cubicBezTo>
                      <a:pt x="350" y="558"/>
                      <a:pt x="243" y="277"/>
                      <a:pt x="100" y="18"/>
                    </a:cubicBezTo>
                    <a:cubicBezTo>
                      <a:pt x="95" y="6"/>
                      <a:pt x="86" y="1"/>
                      <a:pt x="7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07" name="Google Shape;1607;p49">
                <a:extLst>
                  <a:ext uri="{FF2B5EF4-FFF2-40B4-BE49-F238E27FC236}">
                    <a16:creationId xmlns:a16="http://schemas.microsoft.com/office/drawing/2014/main" id="{39CC930F-5E55-DABE-6943-610154BABD91}"/>
                  </a:ext>
                </a:extLst>
              </p:cNvPr>
              <p:cNvSpPr/>
              <p:nvPr/>
            </p:nvSpPr>
            <p:spPr>
              <a:xfrm>
                <a:off x="6358800" y="3916750"/>
                <a:ext cx="41575" cy="120175"/>
              </a:xfrm>
              <a:custGeom>
                <a:avLst/>
                <a:gdLst/>
                <a:ahLst/>
                <a:cxnLst/>
                <a:rect l="l" t="t" r="r" b="b"/>
                <a:pathLst>
                  <a:path w="1663" h="4807" extrusionOk="0">
                    <a:moveTo>
                      <a:pt x="81" y="1"/>
                    </a:moveTo>
                    <a:cubicBezTo>
                      <a:pt x="49" y="1"/>
                      <a:pt x="0" y="53"/>
                      <a:pt x="0" y="77"/>
                    </a:cubicBezTo>
                    <a:cubicBezTo>
                      <a:pt x="23" y="385"/>
                      <a:pt x="58" y="693"/>
                      <a:pt x="94" y="1001"/>
                    </a:cubicBezTo>
                    <a:cubicBezTo>
                      <a:pt x="139" y="1358"/>
                      <a:pt x="183" y="1710"/>
                      <a:pt x="246" y="2067"/>
                    </a:cubicBezTo>
                    <a:cubicBezTo>
                      <a:pt x="362" y="2755"/>
                      <a:pt x="545" y="3473"/>
                      <a:pt x="888" y="4085"/>
                    </a:cubicBezTo>
                    <a:cubicBezTo>
                      <a:pt x="1049" y="4366"/>
                      <a:pt x="1246" y="4674"/>
                      <a:pt x="1558" y="4804"/>
                    </a:cubicBezTo>
                    <a:cubicBezTo>
                      <a:pt x="1563" y="4806"/>
                      <a:pt x="1568" y="4806"/>
                      <a:pt x="1573" y="4806"/>
                    </a:cubicBezTo>
                    <a:cubicBezTo>
                      <a:pt x="1615" y="4806"/>
                      <a:pt x="1662" y="4746"/>
                      <a:pt x="1638" y="4710"/>
                    </a:cubicBezTo>
                    <a:cubicBezTo>
                      <a:pt x="1469" y="4473"/>
                      <a:pt x="1290" y="4246"/>
                      <a:pt x="1156" y="3987"/>
                    </a:cubicBezTo>
                    <a:cubicBezTo>
                      <a:pt x="1005" y="3688"/>
                      <a:pt x="888" y="3366"/>
                      <a:pt x="790" y="3045"/>
                    </a:cubicBezTo>
                    <a:cubicBezTo>
                      <a:pt x="589" y="2375"/>
                      <a:pt x="447" y="1679"/>
                      <a:pt x="313" y="996"/>
                    </a:cubicBezTo>
                    <a:cubicBezTo>
                      <a:pt x="250" y="670"/>
                      <a:pt x="197" y="335"/>
                      <a:pt x="103" y="19"/>
                    </a:cubicBezTo>
                    <a:cubicBezTo>
                      <a:pt x="99" y="6"/>
                      <a:pt x="90" y="1"/>
                      <a:pt x="8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08" name="Google Shape;1608;p49">
                <a:extLst>
                  <a:ext uri="{FF2B5EF4-FFF2-40B4-BE49-F238E27FC236}">
                    <a16:creationId xmlns:a16="http://schemas.microsoft.com/office/drawing/2014/main" id="{5CD94805-2BE1-C1DC-78E2-E3665DEA7470}"/>
                  </a:ext>
                </a:extLst>
              </p:cNvPr>
              <p:cNvSpPr/>
              <p:nvPr/>
            </p:nvSpPr>
            <p:spPr>
              <a:xfrm>
                <a:off x="6335800" y="3874450"/>
                <a:ext cx="27850" cy="151025"/>
              </a:xfrm>
              <a:custGeom>
                <a:avLst/>
                <a:gdLst/>
                <a:ahLst/>
                <a:cxnLst/>
                <a:rect l="l" t="t" r="r" b="b"/>
                <a:pathLst>
                  <a:path w="1114" h="6041" extrusionOk="0">
                    <a:moveTo>
                      <a:pt x="152" y="0"/>
                    </a:moveTo>
                    <a:cubicBezTo>
                      <a:pt x="123" y="0"/>
                      <a:pt x="75" y="45"/>
                      <a:pt x="72" y="77"/>
                    </a:cubicBezTo>
                    <a:cubicBezTo>
                      <a:pt x="45" y="461"/>
                      <a:pt x="36" y="854"/>
                      <a:pt x="23" y="1242"/>
                    </a:cubicBezTo>
                    <a:cubicBezTo>
                      <a:pt x="5" y="1666"/>
                      <a:pt x="1" y="2090"/>
                      <a:pt x="19" y="2514"/>
                    </a:cubicBezTo>
                    <a:cubicBezTo>
                      <a:pt x="50" y="3331"/>
                      <a:pt x="166" y="4170"/>
                      <a:pt x="416" y="4951"/>
                    </a:cubicBezTo>
                    <a:cubicBezTo>
                      <a:pt x="483" y="5157"/>
                      <a:pt x="563" y="5353"/>
                      <a:pt x="657" y="5549"/>
                    </a:cubicBezTo>
                    <a:cubicBezTo>
                      <a:pt x="701" y="5634"/>
                      <a:pt x="746" y="5723"/>
                      <a:pt x="809" y="5799"/>
                    </a:cubicBezTo>
                    <a:cubicBezTo>
                      <a:pt x="867" y="5880"/>
                      <a:pt x="943" y="5951"/>
                      <a:pt x="1005" y="6031"/>
                    </a:cubicBezTo>
                    <a:cubicBezTo>
                      <a:pt x="1010" y="6038"/>
                      <a:pt x="1017" y="6040"/>
                      <a:pt x="1025" y="6040"/>
                    </a:cubicBezTo>
                    <a:cubicBezTo>
                      <a:pt x="1061" y="6040"/>
                      <a:pt x="1113" y="5981"/>
                      <a:pt x="1099" y="5951"/>
                    </a:cubicBezTo>
                    <a:cubicBezTo>
                      <a:pt x="1063" y="5862"/>
                      <a:pt x="1045" y="5772"/>
                      <a:pt x="1018" y="5683"/>
                    </a:cubicBezTo>
                    <a:cubicBezTo>
                      <a:pt x="987" y="5594"/>
                      <a:pt x="960" y="5505"/>
                      <a:pt x="929" y="5415"/>
                    </a:cubicBezTo>
                    <a:cubicBezTo>
                      <a:pt x="862" y="5232"/>
                      <a:pt x="809" y="5049"/>
                      <a:pt x="755" y="4866"/>
                    </a:cubicBezTo>
                    <a:cubicBezTo>
                      <a:pt x="643" y="4483"/>
                      <a:pt x="563" y="4094"/>
                      <a:pt x="501" y="3701"/>
                    </a:cubicBezTo>
                    <a:cubicBezTo>
                      <a:pt x="438" y="3291"/>
                      <a:pt x="393" y="2880"/>
                      <a:pt x="358" y="2465"/>
                    </a:cubicBezTo>
                    <a:cubicBezTo>
                      <a:pt x="340" y="2260"/>
                      <a:pt x="327" y="2054"/>
                      <a:pt x="304" y="1849"/>
                    </a:cubicBezTo>
                    <a:cubicBezTo>
                      <a:pt x="286" y="1648"/>
                      <a:pt x="277" y="1452"/>
                      <a:pt x="255" y="1251"/>
                    </a:cubicBezTo>
                    <a:cubicBezTo>
                      <a:pt x="206" y="845"/>
                      <a:pt x="206" y="434"/>
                      <a:pt x="175" y="28"/>
                    </a:cubicBezTo>
                    <a:cubicBezTo>
                      <a:pt x="173" y="8"/>
                      <a:pt x="164" y="0"/>
                      <a:pt x="15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09" name="Google Shape;1609;p49">
                <a:extLst>
                  <a:ext uri="{FF2B5EF4-FFF2-40B4-BE49-F238E27FC236}">
                    <a16:creationId xmlns:a16="http://schemas.microsoft.com/office/drawing/2014/main" id="{74366618-001B-E089-AA32-865F2D553FED}"/>
                  </a:ext>
                </a:extLst>
              </p:cNvPr>
              <p:cNvSpPr/>
              <p:nvPr/>
            </p:nvSpPr>
            <p:spPr>
              <a:xfrm>
                <a:off x="6308125" y="3829975"/>
                <a:ext cx="24500" cy="170150"/>
              </a:xfrm>
              <a:custGeom>
                <a:avLst/>
                <a:gdLst/>
                <a:ahLst/>
                <a:cxnLst/>
                <a:rect l="l" t="t" r="r" b="b"/>
                <a:pathLst>
                  <a:path w="980" h="6806" extrusionOk="0">
                    <a:moveTo>
                      <a:pt x="338" y="1"/>
                    </a:moveTo>
                    <a:cubicBezTo>
                      <a:pt x="306" y="1"/>
                      <a:pt x="254" y="55"/>
                      <a:pt x="251" y="84"/>
                    </a:cubicBezTo>
                    <a:cubicBezTo>
                      <a:pt x="152" y="990"/>
                      <a:pt x="63" y="1896"/>
                      <a:pt x="32" y="2811"/>
                    </a:cubicBezTo>
                    <a:cubicBezTo>
                      <a:pt x="1" y="3735"/>
                      <a:pt x="19" y="4695"/>
                      <a:pt x="264" y="5596"/>
                    </a:cubicBezTo>
                    <a:cubicBezTo>
                      <a:pt x="322" y="5824"/>
                      <a:pt x="402" y="6043"/>
                      <a:pt x="505" y="6257"/>
                    </a:cubicBezTo>
                    <a:cubicBezTo>
                      <a:pt x="608" y="6458"/>
                      <a:pt x="737" y="6632"/>
                      <a:pt x="884" y="6797"/>
                    </a:cubicBezTo>
                    <a:cubicBezTo>
                      <a:pt x="889" y="6803"/>
                      <a:pt x="896" y="6805"/>
                      <a:pt x="903" y="6805"/>
                    </a:cubicBezTo>
                    <a:cubicBezTo>
                      <a:pt x="934" y="6805"/>
                      <a:pt x="979" y="6756"/>
                      <a:pt x="965" y="6730"/>
                    </a:cubicBezTo>
                    <a:cubicBezTo>
                      <a:pt x="764" y="6378"/>
                      <a:pt x="639" y="5967"/>
                      <a:pt x="545" y="5574"/>
                    </a:cubicBezTo>
                    <a:cubicBezTo>
                      <a:pt x="438" y="5141"/>
                      <a:pt x="385" y="4695"/>
                      <a:pt x="358" y="4248"/>
                    </a:cubicBezTo>
                    <a:cubicBezTo>
                      <a:pt x="300" y="3298"/>
                      <a:pt x="371" y="2347"/>
                      <a:pt x="402" y="1396"/>
                    </a:cubicBezTo>
                    <a:cubicBezTo>
                      <a:pt x="407" y="1160"/>
                      <a:pt x="398" y="923"/>
                      <a:pt x="402" y="682"/>
                    </a:cubicBezTo>
                    <a:cubicBezTo>
                      <a:pt x="402" y="468"/>
                      <a:pt x="389" y="245"/>
                      <a:pt x="362" y="30"/>
                    </a:cubicBezTo>
                    <a:cubicBezTo>
                      <a:pt x="360" y="9"/>
                      <a:pt x="350" y="1"/>
                      <a:pt x="33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10" name="Google Shape;1610;p49">
                <a:extLst>
                  <a:ext uri="{FF2B5EF4-FFF2-40B4-BE49-F238E27FC236}">
                    <a16:creationId xmlns:a16="http://schemas.microsoft.com/office/drawing/2014/main" id="{12BE0337-7168-B2EE-2D4B-2DE007D8B398}"/>
                  </a:ext>
                </a:extLst>
              </p:cNvPr>
              <p:cNvSpPr/>
              <p:nvPr/>
            </p:nvSpPr>
            <p:spPr>
              <a:xfrm>
                <a:off x="6292175" y="3807075"/>
                <a:ext cx="17525" cy="164600"/>
              </a:xfrm>
              <a:custGeom>
                <a:avLst/>
                <a:gdLst/>
                <a:ahLst/>
                <a:cxnLst/>
                <a:rect l="l" t="t" r="r" b="b"/>
                <a:pathLst>
                  <a:path w="701" h="6584" extrusionOk="0">
                    <a:moveTo>
                      <a:pt x="429" y="0"/>
                    </a:moveTo>
                    <a:cubicBezTo>
                      <a:pt x="400" y="0"/>
                      <a:pt x="361" y="38"/>
                      <a:pt x="357" y="62"/>
                    </a:cubicBezTo>
                    <a:cubicBezTo>
                      <a:pt x="326" y="268"/>
                      <a:pt x="317" y="478"/>
                      <a:pt x="295" y="683"/>
                    </a:cubicBezTo>
                    <a:cubicBezTo>
                      <a:pt x="273" y="902"/>
                      <a:pt x="246" y="1125"/>
                      <a:pt x="219" y="1344"/>
                    </a:cubicBezTo>
                    <a:cubicBezTo>
                      <a:pt x="166" y="1790"/>
                      <a:pt x="121" y="2236"/>
                      <a:pt x="90" y="2687"/>
                    </a:cubicBezTo>
                    <a:cubicBezTo>
                      <a:pt x="32" y="3562"/>
                      <a:pt x="0" y="4459"/>
                      <a:pt x="148" y="5325"/>
                    </a:cubicBezTo>
                    <a:cubicBezTo>
                      <a:pt x="219" y="5758"/>
                      <a:pt x="322" y="6218"/>
                      <a:pt x="585" y="6570"/>
                    </a:cubicBezTo>
                    <a:cubicBezTo>
                      <a:pt x="591" y="6579"/>
                      <a:pt x="600" y="6583"/>
                      <a:pt x="609" y="6583"/>
                    </a:cubicBezTo>
                    <a:cubicBezTo>
                      <a:pt x="647" y="6583"/>
                      <a:pt x="700" y="6523"/>
                      <a:pt x="697" y="6495"/>
                    </a:cubicBezTo>
                    <a:cubicBezTo>
                      <a:pt x="625" y="6093"/>
                      <a:pt x="532" y="5696"/>
                      <a:pt x="478" y="5289"/>
                    </a:cubicBezTo>
                    <a:cubicBezTo>
                      <a:pt x="420" y="4865"/>
                      <a:pt x="398" y="4437"/>
                      <a:pt x="398" y="4013"/>
                    </a:cubicBezTo>
                    <a:cubicBezTo>
                      <a:pt x="393" y="3133"/>
                      <a:pt x="491" y="2259"/>
                      <a:pt x="496" y="1384"/>
                    </a:cubicBezTo>
                    <a:cubicBezTo>
                      <a:pt x="500" y="1156"/>
                      <a:pt x="491" y="928"/>
                      <a:pt x="491" y="701"/>
                    </a:cubicBezTo>
                    <a:cubicBezTo>
                      <a:pt x="491" y="478"/>
                      <a:pt x="491" y="245"/>
                      <a:pt x="456" y="27"/>
                    </a:cubicBezTo>
                    <a:cubicBezTo>
                      <a:pt x="452" y="8"/>
                      <a:pt x="441" y="0"/>
                      <a:pt x="42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11" name="Google Shape;1611;p49">
                <a:extLst>
                  <a:ext uri="{FF2B5EF4-FFF2-40B4-BE49-F238E27FC236}">
                    <a16:creationId xmlns:a16="http://schemas.microsoft.com/office/drawing/2014/main" id="{85A72C36-102E-27EE-E81E-4632907AD2B6}"/>
                  </a:ext>
                </a:extLst>
              </p:cNvPr>
              <p:cNvSpPr/>
              <p:nvPr/>
            </p:nvSpPr>
            <p:spPr>
              <a:xfrm>
                <a:off x="6275100" y="3764800"/>
                <a:ext cx="18700" cy="158400"/>
              </a:xfrm>
              <a:custGeom>
                <a:avLst/>
                <a:gdLst/>
                <a:ahLst/>
                <a:cxnLst/>
                <a:rect l="l" t="t" r="r" b="b"/>
                <a:pathLst>
                  <a:path w="748" h="6336" extrusionOk="0">
                    <a:moveTo>
                      <a:pt x="733" y="0"/>
                    </a:moveTo>
                    <a:cubicBezTo>
                      <a:pt x="710" y="0"/>
                      <a:pt x="667" y="37"/>
                      <a:pt x="661" y="53"/>
                    </a:cubicBezTo>
                    <a:cubicBezTo>
                      <a:pt x="554" y="441"/>
                      <a:pt x="460" y="838"/>
                      <a:pt x="389" y="1236"/>
                    </a:cubicBezTo>
                    <a:cubicBezTo>
                      <a:pt x="304" y="1664"/>
                      <a:pt x="219" y="2088"/>
                      <a:pt x="170" y="2521"/>
                    </a:cubicBezTo>
                    <a:cubicBezTo>
                      <a:pt x="67" y="3374"/>
                      <a:pt x="0" y="4262"/>
                      <a:pt x="130" y="5115"/>
                    </a:cubicBezTo>
                    <a:cubicBezTo>
                      <a:pt x="161" y="5329"/>
                      <a:pt x="201" y="5543"/>
                      <a:pt x="259" y="5748"/>
                    </a:cubicBezTo>
                    <a:cubicBezTo>
                      <a:pt x="322" y="5949"/>
                      <a:pt x="416" y="6132"/>
                      <a:pt x="505" y="6320"/>
                    </a:cubicBezTo>
                    <a:cubicBezTo>
                      <a:pt x="510" y="6331"/>
                      <a:pt x="518" y="6336"/>
                      <a:pt x="528" y="6336"/>
                    </a:cubicBezTo>
                    <a:cubicBezTo>
                      <a:pt x="559" y="6336"/>
                      <a:pt x="604" y="6284"/>
                      <a:pt x="594" y="6253"/>
                    </a:cubicBezTo>
                    <a:cubicBezTo>
                      <a:pt x="532" y="6070"/>
                      <a:pt x="500" y="5869"/>
                      <a:pt x="469" y="5677"/>
                    </a:cubicBezTo>
                    <a:cubicBezTo>
                      <a:pt x="442" y="5485"/>
                      <a:pt x="411" y="5298"/>
                      <a:pt x="393" y="5101"/>
                    </a:cubicBezTo>
                    <a:cubicBezTo>
                      <a:pt x="358" y="4682"/>
                      <a:pt x="344" y="4258"/>
                      <a:pt x="362" y="3838"/>
                    </a:cubicBezTo>
                    <a:cubicBezTo>
                      <a:pt x="375" y="3396"/>
                      <a:pt x="411" y="2959"/>
                      <a:pt x="460" y="2521"/>
                    </a:cubicBezTo>
                    <a:cubicBezTo>
                      <a:pt x="509" y="2111"/>
                      <a:pt x="581" y="1695"/>
                      <a:pt x="608" y="1280"/>
                    </a:cubicBezTo>
                    <a:cubicBezTo>
                      <a:pt x="625" y="1066"/>
                      <a:pt x="661" y="847"/>
                      <a:pt x="683" y="633"/>
                    </a:cubicBezTo>
                    <a:cubicBezTo>
                      <a:pt x="706" y="432"/>
                      <a:pt x="732" y="227"/>
                      <a:pt x="746" y="22"/>
                    </a:cubicBezTo>
                    <a:cubicBezTo>
                      <a:pt x="747" y="6"/>
                      <a:pt x="742" y="0"/>
                      <a:pt x="73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12" name="Google Shape;1612;p49">
                <a:extLst>
                  <a:ext uri="{FF2B5EF4-FFF2-40B4-BE49-F238E27FC236}">
                    <a16:creationId xmlns:a16="http://schemas.microsoft.com/office/drawing/2014/main" id="{1A352AC6-C9EE-BAFC-E748-2086C991AE17}"/>
                  </a:ext>
                </a:extLst>
              </p:cNvPr>
              <p:cNvSpPr/>
              <p:nvPr/>
            </p:nvSpPr>
            <p:spPr>
              <a:xfrm>
                <a:off x="6260375" y="3762725"/>
                <a:ext cx="18225" cy="137100"/>
              </a:xfrm>
              <a:custGeom>
                <a:avLst/>
                <a:gdLst/>
                <a:ahLst/>
                <a:cxnLst/>
                <a:rect l="l" t="t" r="r" b="b"/>
                <a:pathLst>
                  <a:path w="729" h="5484" extrusionOk="0">
                    <a:moveTo>
                      <a:pt x="628" y="0"/>
                    </a:moveTo>
                    <a:cubicBezTo>
                      <a:pt x="602" y="0"/>
                      <a:pt x="556" y="38"/>
                      <a:pt x="549" y="60"/>
                    </a:cubicBezTo>
                    <a:cubicBezTo>
                      <a:pt x="442" y="779"/>
                      <a:pt x="286" y="1488"/>
                      <a:pt x="197" y="2211"/>
                    </a:cubicBezTo>
                    <a:cubicBezTo>
                      <a:pt x="94" y="2997"/>
                      <a:pt x="0" y="3832"/>
                      <a:pt x="161" y="4617"/>
                    </a:cubicBezTo>
                    <a:cubicBezTo>
                      <a:pt x="197" y="4791"/>
                      <a:pt x="246" y="4965"/>
                      <a:pt x="326" y="5122"/>
                    </a:cubicBezTo>
                    <a:cubicBezTo>
                      <a:pt x="366" y="5193"/>
                      <a:pt x="406" y="5269"/>
                      <a:pt x="460" y="5327"/>
                    </a:cubicBezTo>
                    <a:cubicBezTo>
                      <a:pt x="514" y="5385"/>
                      <a:pt x="585" y="5430"/>
                      <a:pt x="643" y="5479"/>
                    </a:cubicBezTo>
                    <a:cubicBezTo>
                      <a:pt x="648" y="5482"/>
                      <a:pt x="653" y="5484"/>
                      <a:pt x="658" y="5484"/>
                    </a:cubicBezTo>
                    <a:cubicBezTo>
                      <a:pt x="689" y="5484"/>
                      <a:pt x="728" y="5435"/>
                      <a:pt x="706" y="5412"/>
                    </a:cubicBezTo>
                    <a:cubicBezTo>
                      <a:pt x="656" y="5358"/>
                      <a:pt x="634" y="5296"/>
                      <a:pt x="598" y="5229"/>
                    </a:cubicBezTo>
                    <a:cubicBezTo>
                      <a:pt x="567" y="5166"/>
                      <a:pt x="531" y="5108"/>
                      <a:pt x="505" y="5046"/>
                    </a:cubicBezTo>
                    <a:cubicBezTo>
                      <a:pt x="447" y="4899"/>
                      <a:pt x="402" y="4747"/>
                      <a:pt x="371" y="4595"/>
                    </a:cubicBezTo>
                    <a:cubicBezTo>
                      <a:pt x="299" y="4233"/>
                      <a:pt x="290" y="3854"/>
                      <a:pt x="304" y="3484"/>
                    </a:cubicBezTo>
                    <a:cubicBezTo>
                      <a:pt x="326" y="2667"/>
                      <a:pt x="469" y="1863"/>
                      <a:pt x="572" y="1055"/>
                    </a:cubicBezTo>
                    <a:cubicBezTo>
                      <a:pt x="616" y="716"/>
                      <a:pt x="656" y="368"/>
                      <a:pt x="647" y="24"/>
                    </a:cubicBezTo>
                    <a:cubicBezTo>
                      <a:pt x="647" y="7"/>
                      <a:pt x="640" y="0"/>
                      <a:pt x="62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13" name="Google Shape;1613;p49">
                <a:extLst>
                  <a:ext uri="{FF2B5EF4-FFF2-40B4-BE49-F238E27FC236}">
                    <a16:creationId xmlns:a16="http://schemas.microsoft.com/office/drawing/2014/main" id="{0FC9A40A-2297-647D-6158-09D72A95741A}"/>
                  </a:ext>
                </a:extLst>
              </p:cNvPr>
              <p:cNvSpPr/>
              <p:nvPr/>
            </p:nvSpPr>
            <p:spPr>
              <a:xfrm>
                <a:off x="6237500" y="3702625"/>
                <a:ext cx="19100" cy="177050"/>
              </a:xfrm>
              <a:custGeom>
                <a:avLst/>
                <a:gdLst/>
                <a:ahLst/>
                <a:cxnLst/>
                <a:rect l="l" t="t" r="r" b="b"/>
                <a:pathLst>
                  <a:path w="764" h="7082" extrusionOk="0">
                    <a:moveTo>
                      <a:pt x="624" y="1"/>
                    </a:moveTo>
                    <a:cubicBezTo>
                      <a:pt x="591" y="1"/>
                      <a:pt x="535" y="57"/>
                      <a:pt x="531" y="80"/>
                    </a:cubicBezTo>
                    <a:cubicBezTo>
                      <a:pt x="464" y="549"/>
                      <a:pt x="397" y="1013"/>
                      <a:pt x="353" y="1482"/>
                    </a:cubicBezTo>
                    <a:cubicBezTo>
                      <a:pt x="308" y="1951"/>
                      <a:pt x="255" y="2415"/>
                      <a:pt x="201" y="2879"/>
                    </a:cubicBezTo>
                    <a:cubicBezTo>
                      <a:pt x="98" y="3790"/>
                      <a:pt x="0" y="4714"/>
                      <a:pt x="67" y="5633"/>
                    </a:cubicBezTo>
                    <a:cubicBezTo>
                      <a:pt x="89" y="5883"/>
                      <a:pt x="121" y="6133"/>
                      <a:pt x="179" y="6374"/>
                    </a:cubicBezTo>
                    <a:cubicBezTo>
                      <a:pt x="232" y="6620"/>
                      <a:pt x="304" y="6856"/>
                      <a:pt x="447" y="7066"/>
                    </a:cubicBezTo>
                    <a:cubicBezTo>
                      <a:pt x="454" y="7077"/>
                      <a:pt x="464" y="7082"/>
                      <a:pt x="476" y="7082"/>
                    </a:cubicBezTo>
                    <a:cubicBezTo>
                      <a:pt x="522" y="7082"/>
                      <a:pt x="589" y="6999"/>
                      <a:pt x="585" y="6963"/>
                    </a:cubicBezTo>
                    <a:cubicBezTo>
                      <a:pt x="576" y="6722"/>
                      <a:pt x="536" y="6490"/>
                      <a:pt x="509" y="6249"/>
                    </a:cubicBezTo>
                    <a:cubicBezTo>
                      <a:pt x="482" y="6021"/>
                      <a:pt x="464" y="5798"/>
                      <a:pt x="447" y="5571"/>
                    </a:cubicBezTo>
                    <a:cubicBezTo>
                      <a:pt x="415" y="5111"/>
                      <a:pt x="429" y="4651"/>
                      <a:pt x="455" y="4191"/>
                    </a:cubicBezTo>
                    <a:cubicBezTo>
                      <a:pt x="509" y="3276"/>
                      <a:pt x="656" y="2375"/>
                      <a:pt x="728" y="1460"/>
                    </a:cubicBezTo>
                    <a:cubicBezTo>
                      <a:pt x="746" y="1214"/>
                      <a:pt x="763" y="969"/>
                      <a:pt x="750" y="723"/>
                    </a:cubicBezTo>
                    <a:cubicBezTo>
                      <a:pt x="741" y="603"/>
                      <a:pt x="723" y="482"/>
                      <a:pt x="714" y="357"/>
                    </a:cubicBezTo>
                    <a:cubicBezTo>
                      <a:pt x="705" y="245"/>
                      <a:pt x="674" y="134"/>
                      <a:pt x="647" y="22"/>
                    </a:cubicBezTo>
                    <a:cubicBezTo>
                      <a:pt x="644" y="7"/>
                      <a:pt x="636" y="1"/>
                      <a:pt x="62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14" name="Google Shape;1614;p49">
                <a:extLst>
                  <a:ext uri="{FF2B5EF4-FFF2-40B4-BE49-F238E27FC236}">
                    <a16:creationId xmlns:a16="http://schemas.microsoft.com/office/drawing/2014/main" id="{6D256FB8-F6D1-EC9A-AEC1-992D5DED7B4E}"/>
                  </a:ext>
                </a:extLst>
              </p:cNvPr>
              <p:cNvSpPr/>
              <p:nvPr/>
            </p:nvSpPr>
            <p:spPr>
              <a:xfrm>
                <a:off x="6222550" y="3698775"/>
                <a:ext cx="16300" cy="139850"/>
              </a:xfrm>
              <a:custGeom>
                <a:avLst/>
                <a:gdLst/>
                <a:ahLst/>
                <a:cxnLst/>
                <a:rect l="l" t="t" r="r" b="b"/>
                <a:pathLst>
                  <a:path w="652" h="5594" extrusionOk="0">
                    <a:moveTo>
                      <a:pt x="607" y="0"/>
                    </a:moveTo>
                    <a:cubicBezTo>
                      <a:pt x="572" y="0"/>
                      <a:pt x="515" y="51"/>
                      <a:pt x="509" y="83"/>
                    </a:cubicBezTo>
                    <a:cubicBezTo>
                      <a:pt x="424" y="449"/>
                      <a:pt x="366" y="828"/>
                      <a:pt x="299" y="1203"/>
                    </a:cubicBezTo>
                    <a:cubicBezTo>
                      <a:pt x="237" y="1569"/>
                      <a:pt x="188" y="1935"/>
                      <a:pt x="147" y="2305"/>
                    </a:cubicBezTo>
                    <a:cubicBezTo>
                      <a:pt x="63" y="3015"/>
                      <a:pt x="0" y="3729"/>
                      <a:pt x="40" y="4444"/>
                    </a:cubicBezTo>
                    <a:cubicBezTo>
                      <a:pt x="58" y="4823"/>
                      <a:pt x="103" y="5238"/>
                      <a:pt x="286" y="5573"/>
                    </a:cubicBezTo>
                    <a:cubicBezTo>
                      <a:pt x="294" y="5587"/>
                      <a:pt x="304" y="5593"/>
                      <a:pt x="316" y="5593"/>
                    </a:cubicBezTo>
                    <a:cubicBezTo>
                      <a:pt x="350" y="5593"/>
                      <a:pt x="393" y="5540"/>
                      <a:pt x="393" y="5510"/>
                    </a:cubicBezTo>
                    <a:cubicBezTo>
                      <a:pt x="406" y="5144"/>
                      <a:pt x="366" y="4783"/>
                      <a:pt x="357" y="4417"/>
                    </a:cubicBezTo>
                    <a:cubicBezTo>
                      <a:pt x="348" y="4060"/>
                      <a:pt x="353" y="3707"/>
                      <a:pt x="375" y="3354"/>
                    </a:cubicBezTo>
                    <a:cubicBezTo>
                      <a:pt x="420" y="2636"/>
                      <a:pt x="536" y="1926"/>
                      <a:pt x="598" y="1212"/>
                    </a:cubicBezTo>
                    <a:cubicBezTo>
                      <a:pt x="616" y="1011"/>
                      <a:pt x="625" y="815"/>
                      <a:pt x="634" y="618"/>
                    </a:cubicBezTo>
                    <a:cubicBezTo>
                      <a:pt x="647" y="426"/>
                      <a:pt x="652" y="225"/>
                      <a:pt x="634" y="33"/>
                    </a:cubicBezTo>
                    <a:cubicBezTo>
                      <a:pt x="633" y="9"/>
                      <a:pt x="622" y="0"/>
                      <a:pt x="60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15" name="Google Shape;1615;p49">
                <a:extLst>
                  <a:ext uri="{FF2B5EF4-FFF2-40B4-BE49-F238E27FC236}">
                    <a16:creationId xmlns:a16="http://schemas.microsoft.com/office/drawing/2014/main" id="{33280F1A-5EB7-D4F0-1F7E-CE63B2260746}"/>
                  </a:ext>
                </a:extLst>
              </p:cNvPr>
              <p:cNvSpPr/>
              <p:nvPr/>
            </p:nvSpPr>
            <p:spPr>
              <a:xfrm>
                <a:off x="6224000" y="3683850"/>
                <a:ext cx="25525" cy="116000"/>
              </a:xfrm>
              <a:custGeom>
                <a:avLst/>
                <a:gdLst/>
                <a:ahLst/>
                <a:cxnLst/>
                <a:rect l="l" t="t" r="r" b="b"/>
                <a:pathLst>
                  <a:path w="1021" h="4640" extrusionOk="0">
                    <a:moveTo>
                      <a:pt x="1000" y="0"/>
                    </a:moveTo>
                    <a:cubicBezTo>
                      <a:pt x="976" y="0"/>
                      <a:pt x="937" y="31"/>
                      <a:pt x="929" y="55"/>
                    </a:cubicBezTo>
                    <a:cubicBezTo>
                      <a:pt x="621" y="1224"/>
                      <a:pt x="223" y="2385"/>
                      <a:pt x="67" y="3590"/>
                    </a:cubicBezTo>
                    <a:cubicBezTo>
                      <a:pt x="22" y="3929"/>
                      <a:pt x="0" y="4268"/>
                      <a:pt x="5" y="4616"/>
                    </a:cubicBezTo>
                    <a:cubicBezTo>
                      <a:pt x="5" y="4633"/>
                      <a:pt x="12" y="4639"/>
                      <a:pt x="22" y="4639"/>
                    </a:cubicBezTo>
                    <a:cubicBezTo>
                      <a:pt x="48" y="4639"/>
                      <a:pt x="94" y="4598"/>
                      <a:pt x="94" y="4572"/>
                    </a:cubicBezTo>
                    <a:cubicBezTo>
                      <a:pt x="161" y="3951"/>
                      <a:pt x="277" y="3335"/>
                      <a:pt x="420" y="2733"/>
                    </a:cubicBezTo>
                    <a:cubicBezTo>
                      <a:pt x="549" y="2161"/>
                      <a:pt x="710" y="1599"/>
                      <a:pt x="835" y="1028"/>
                    </a:cubicBezTo>
                    <a:cubicBezTo>
                      <a:pt x="911" y="697"/>
                      <a:pt x="973" y="367"/>
                      <a:pt x="1018" y="32"/>
                    </a:cubicBezTo>
                    <a:cubicBezTo>
                      <a:pt x="1021" y="9"/>
                      <a:pt x="1013" y="0"/>
                      <a:pt x="100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16" name="Google Shape;1616;p49">
                <a:extLst>
                  <a:ext uri="{FF2B5EF4-FFF2-40B4-BE49-F238E27FC236}">
                    <a16:creationId xmlns:a16="http://schemas.microsoft.com/office/drawing/2014/main" id="{D759456E-4A53-2201-5DCC-B1FD5A612AAD}"/>
                  </a:ext>
                </a:extLst>
              </p:cNvPr>
              <p:cNvSpPr/>
              <p:nvPr/>
            </p:nvSpPr>
            <p:spPr>
              <a:xfrm>
                <a:off x="6356750" y="3901625"/>
                <a:ext cx="111850" cy="81550"/>
              </a:xfrm>
              <a:custGeom>
                <a:avLst/>
                <a:gdLst/>
                <a:ahLst/>
                <a:cxnLst/>
                <a:rect l="l" t="t" r="r" b="b"/>
                <a:pathLst>
                  <a:path w="4474" h="3262" extrusionOk="0">
                    <a:moveTo>
                      <a:pt x="76" y="1"/>
                    </a:moveTo>
                    <a:cubicBezTo>
                      <a:pt x="43" y="1"/>
                      <a:pt x="1" y="45"/>
                      <a:pt x="15" y="75"/>
                    </a:cubicBezTo>
                    <a:cubicBezTo>
                      <a:pt x="96" y="217"/>
                      <a:pt x="198" y="356"/>
                      <a:pt x="292" y="494"/>
                    </a:cubicBezTo>
                    <a:cubicBezTo>
                      <a:pt x="386" y="633"/>
                      <a:pt x="493" y="771"/>
                      <a:pt x="600" y="896"/>
                    </a:cubicBezTo>
                    <a:cubicBezTo>
                      <a:pt x="832" y="1177"/>
                      <a:pt x="1082" y="1440"/>
                      <a:pt x="1354" y="1677"/>
                    </a:cubicBezTo>
                    <a:cubicBezTo>
                      <a:pt x="1908" y="2159"/>
                      <a:pt x="2519" y="2579"/>
                      <a:pt x="3180" y="2896"/>
                    </a:cubicBezTo>
                    <a:cubicBezTo>
                      <a:pt x="3537" y="3065"/>
                      <a:pt x="3943" y="3248"/>
                      <a:pt x="4345" y="3262"/>
                    </a:cubicBezTo>
                    <a:cubicBezTo>
                      <a:pt x="4346" y="3262"/>
                      <a:pt x="4347" y="3262"/>
                      <a:pt x="4348" y="3262"/>
                    </a:cubicBezTo>
                    <a:cubicBezTo>
                      <a:pt x="4394" y="3262"/>
                      <a:pt x="4473" y="3176"/>
                      <a:pt x="4416" y="3146"/>
                    </a:cubicBezTo>
                    <a:cubicBezTo>
                      <a:pt x="4274" y="3061"/>
                      <a:pt x="4113" y="3003"/>
                      <a:pt x="3961" y="2940"/>
                    </a:cubicBezTo>
                    <a:cubicBezTo>
                      <a:pt x="3800" y="2869"/>
                      <a:pt x="3640" y="2793"/>
                      <a:pt x="3479" y="2713"/>
                    </a:cubicBezTo>
                    <a:cubicBezTo>
                      <a:pt x="3158" y="2552"/>
                      <a:pt x="2850" y="2364"/>
                      <a:pt x="2551" y="2164"/>
                    </a:cubicBezTo>
                    <a:cubicBezTo>
                      <a:pt x="1961" y="1762"/>
                      <a:pt x="1430" y="1284"/>
                      <a:pt x="908" y="807"/>
                    </a:cubicBezTo>
                    <a:cubicBezTo>
                      <a:pt x="770" y="677"/>
                      <a:pt x="627" y="548"/>
                      <a:pt x="497" y="414"/>
                    </a:cubicBezTo>
                    <a:cubicBezTo>
                      <a:pt x="430" y="342"/>
                      <a:pt x="354" y="280"/>
                      <a:pt x="288" y="208"/>
                    </a:cubicBezTo>
                    <a:cubicBezTo>
                      <a:pt x="225" y="142"/>
                      <a:pt x="163" y="70"/>
                      <a:pt x="96" y="8"/>
                    </a:cubicBezTo>
                    <a:cubicBezTo>
                      <a:pt x="90" y="3"/>
                      <a:pt x="83" y="1"/>
                      <a:pt x="7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17" name="Google Shape;1617;p49">
                <a:extLst>
                  <a:ext uri="{FF2B5EF4-FFF2-40B4-BE49-F238E27FC236}">
                    <a16:creationId xmlns:a16="http://schemas.microsoft.com/office/drawing/2014/main" id="{FD1286FA-4890-CC30-5D88-D29567D337F8}"/>
                  </a:ext>
                </a:extLst>
              </p:cNvPr>
              <p:cNvSpPr/>
              <p:nvPr/>
            </p:nvSpPr>
            <p:spPr>
              <a:xfrm>
                <a:off x="6331750" y="3865000"/>
                <a:ext cx="117525" cy="93175"/>
              </a:xfrm>
              <a:custGeom>
                <a:avLst/>
                <a:gdLst/>
                <a:ahLst/>
                <a:cxnLst/>
                <a:rect l="l" t="t" r="r" b="b"/>
                <a:pathLst>
                  <a:path w="4701" h="3727" extrusionOk="0">
                    <a:moveTo>
                      <a:pt x="73" y="0"/>
                    </a:moveTo>
                    <a:cubicBezTo>
                      <a:pt x="43" y="0"/>
                      <a:pt x="1" y="49"/>
                      <a:pt x="15" y="71"/>
                    </a:cubicBezTo>
                    <a:cubicBezTo>
                      <a:pt x="395" y="754"/>
                      <a:pt x="863" y="1374"/>
                      <a:pt x="1421" y="1923"/>
                    </a:cubicBezTo>
                    <a:cubicBezTo>
                      <a:pt x="1997" y="2481"/>
                      <a:pt x="2653" y="2995"/>
                      <a:pt x="3377" y="3352"/>
                    </a:cubicBezTo>
                    <a:cubicBezTo>
                      <a:pt x="3756" y="3535"/>
                      <a:pt x="4153" y="3678"/>
                      <a:pt x="4573" y="3727"/>
                    </a:cubicBezTo>
                    <a:cubicBezTo>
                      <a:pt x="4574" y="3727"/>
                      <a:pt x="4575" y="3727"/>
                      <a:pt x="4576" y="3727"/>
                    </a:cubicBezTo>
                    <a:cubicBezTo>
                      <a:pt x="4621" y="3727"/>
                      <a:pt x="4701" y="3628"/>
                      <a:pt x="4644" y="3606"/>
                    </a:cubicBezTo>
                    <a:cubicBezTo>
                      <a:pt x="3930" y="3361"/>
                      <a:pt x="3265" y="3013"/>
                      <a:pt x="2662" y="2557"/>
                    </a:cubicBezTo>
                    <a:cubicBezTo>
                      <a:pt x="2024" y="2075"/>
                      <a:pt x="1475" y="1504"/>
                      <a:pt x="921" y="928"/>
                    </a:cubicBezTo>
                    <a:cubicBezTo>
                      <a:pt x="636" y="633"/>
                      <a:pt x="355" y="325"/>
                      <a:pt x="91" y="9"/>
                    </a:cubicBezTo>
                    <a:cubicBezTo>
                      <a:pt x="86" y="3"/>
                      <a:pt x="80" y="0"/>
                      <a:pt x="7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18" name="Google Shape;1618;p49">
                <a:extLst>
                  <a:ext uri="{FF2B5EF4-FFF2-40B4-BE49-F238E27FC236}">
                    <a16:creationId xmlns:a16="http://schemas.microsoft.com/office/drawing/2014/main" id="{513751EC-3BD0-6406-2B8D-306CC9A35C87}"/>
                  </a:ext>
                </a:extLst>
              </p:cNvPr>
              <p:cNvSpPr/>
              <p:nvPr/>
            </p:nvSpPr>
            <p:spPr>
              <a:xfrm>
                <a:off x="6298975" y="3805200"/>
                <a:ext cx="114075" cy="107975"/>
              </a:xfrm>
              <a:custGeom>
                <a:avLst/>
                <a:gdLst/>
                <a:ahLst/>
                <a:cxnLst/>
                <a:rect l="l" t="t" r="r" b="b"/>
                <a:pathLst>
                  <a:path w="4563" h="4319" extrusionOk="0">
                    <a:moveTo>
                      <a:pt x="76" y="0"/>
                    </a:moveTo>
                    <a:cubicBezTo>
                      <a:pt x="43" y="0"/>
                      <a:pt x="0" y="54"/>
                      <a:pt x="19" y="84"/>
                    </a:cubicBezTo>
                    <a:cubicBezTo>
                      <a:pt x="188" y="347"/>
                      <a:pt x="411" y="579"/>
                      <a:pt x="621" y="807"/>
                    </a:cubicBezTo>
                    <a:cubicBezTo>
                      <a:pt x="965" y="1177"/>
                      <a:pt x="1322" y="1526"/>
                      <a:pt x="1688" y="1874"/>
                    </a:cubicBezTo>
                    <a:cubicBezTo>
                      <a:pt x="2416" y="2566"/>
                      <a:pt x="3179" y="3222"/>
                      <a:pt x="3933" y="3887"/>
                    </a:cubicBezTo>
                    <a:cubicBezTo>
                      <a:pt x="4058" y="3999"/>
                      <a:pt x="4188" y="4106"/>
                      <a:pt x="4321" y="4204"/>
                    </a:cubicBezTo>
                    <a:cubicBezTo>
                      <a:pt x="4357" y="4231"/>
                      <a:pt x="4482" y="4271"/>
                      <a:pt x="4496" y="4306"/>
                    </a:cubicBezTo>
                    <a:cubicBezTo>
                      <a:pt x="4498" y="4315"/>
                      <a:pt x="4502" y="4319"/>
                      <a:pt x="4508" y="4319"/>
                    </a:cubicBezTo>
                    <a:cubicBezTo>
                      <a:pt x="4527" y="4319"/>
                      <a:pt x="4558" y="4284"/>
                      <a:pt x="4558" y="4271"/>
                    </a:cubicBezTo>
                    <a:cubicBezTo>
                      <a:pt x="4563" y="4226"/>
                      <a:pt x="4500" y="4168"/>
                      <a:pt x="4482" y="4128"/>
                    </a:cubicBezTo>
                    <a:cubicBezTo>
                      <a:pt x="4433" y="4016"/>
                      <a:pt x="4317" y="3918"/>
                      <a:pt x="4228" y="3829"/>
                    </a:cubicBezTo>
                    <a:cubicBezTo>
                      <a:pt x="3933" y="3512"/>
                      <a:pt x="3607" y="3217"/>
                      <a:pt x="3286" y="2918"/>
                    </a:cubicBezTo>
                    <a:cubicBezTo>
                      <a:pt x="2500" y="2191"/>
                      <a:pt x="1724" y="1454"/>
                      <a:pt x="916" y="749"/>
                    </a:cubicBezTo>
                    <a:cubicBezTo>
                      <a:pt x="639" y="508"/>
                      <a:pt x="344" y="276"/>
                      <a:pt x="94" y="8"/>
                    </a:cubicBezTo>
                    <a:cubicBezTo>
                      <a:pt x="89" y="3"/>
                      <a:pt x="83" y="0"/>
                      <a:pt x="7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19" name="Google Shape;1619;p49">
                <a:extLst>
                  <a:ext uri="{FF2B5EF4-FFF2-40B4-BE49-F238E27FC236}">
                    <a16:creationId xmlns:a16="http://schemas.microsoft.com/office/drawing/2014/main" id="{019925D6-E40A-A931-F7F9-61BA4A82D707}"/>
                  </a:ext>
                </a:extLst>
              </p:cNvPr>
              <p:cNvSpPr/>
              <p:nvPr/>
            </p:nvSpPr>
            <p:spPr>
              <a:xfrm>
                <a:off x="6277725" y="3751150"/>
                <a:ext cx="126425" cy="121850"/>
              </a:xfrm>
              <a:custGeom>
                <a:avLst/>
                <a:gdLst/>
                <a:ahLst/>
                <a:cxnLst/>
                <a:rect l="l" t="t" r="r" b="b"/>
                <a:pathLst>
                  <a:path w="5057" h="4874" extrusionOk="0">
                    <a:moveTo>
                      <a:pt x="80" y="0"/>
                    </a:moveTo>
                    <a:cubicBezTo>
                      <a:pt x="46" y="0"/>
                      <a:pt x="1" y="56"/>
                      <a:pt x="12" y="85"/>
                    </a:cubicBezTo>
                    <a:cubicBezTo>
                      <a:pt x="386" y="916"/>
                      <a:pt x="985" y="1630"/>
                      <a:pt x="1609" y="2282"/>
                    </a:cubicBezTo>
                    <a:cubicBezTo>
                      <a:pt x="2234" y="2933"/>
                      <a:pt x="2922" y="3540"/>
                      <a:pt x="3658" y="4067"/>
                    </a:cubicBezTo>
                    <a:cubicBezTo>
                      <a:pt x="3859" y="4210"/>
                      <a:pt x="4060" y="4357"/>
                      <a:pt x="4274" y="4487"/>
                    </a:cubicBezTo>
                    <a:cubicBezTo>
                      <a:pt x="4497" y="4625"/>
                      <a:pt x="4730" y="4746"/>
                      <a:pt x="4962" y="4871"/>
                    </a:cubicBezTo>
                    <a:cubicBezTo>
                      <a:pt x="4965" y="4872"/>
                      <a:pt x="4969" y="4873"/>
                      <a:pt x="4973" y="4873"/>
                    </a:cubicBezTo>
                    <a:cubicBezTo>
                      <a:pt x="5006" y="4873"/>
                      <a:pt x="5056" y="4814"/>
                      <a:pt x="5029" y="4790"/>
                    </a:cubicBezTo>
                    <a:cubicBezTo>
                      <a:pt x="4846" y="4656"/>
                      <a:pt x="4676" y="4509"/>
                      <a:pt x="4497" y="4366"/>
                    </a:cubicBezTo>
                    <a:cubicBezTo>
                      <a:pt x="4323" y="4232"/>
                      <a:pt x="4149" y="4103"/>
                      <a:pt x="3980" y="3964"/>
                    </a:cubicBezTo>
                    <a:cubicBezTo>
                      <a:pt x="3623" y="3688"/>
                      <a:pt x="3274" y="3398"/>
                      <a:pt x="2935" y="3098"/>
                    </a:cubicBezTo>
                    <a:cubicBezTo>
                      <a:pt x="2261" y="2500"/>
                      <a:pt x="1645" y="1849"/>
                      <a:pt x="1069" y="1161"/>
                    </a:cubicBezTo>
                    <a:cubicBezTo>
                      <a:pt x="748" y="773"/>
                      <a:pt x="431" y="385"/>
                      <a:pt x="101" y="10"/>
                    </a:cubicBezTo>
                    <a:cubicBezTo>
                      <a:pt x="95" y="3"/>
                      <a:pt x="88" y="0"/>
                      <a:pt x="8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20" name="Google Shape;1620;p49">
                <a:extLst>
                  <a:ext uri="{FF2B5EF4-FFF2-40B4-BE49-F238E27FC236}">
                    <a16:creationId xmlns:a16="http://schemas.microsoft.com/office/drawing/2014/main" id="{0C4D3A00-437F-4C6A-3FFD-1FCB3696CE9C}"/>
                  </a:ext>
                </a:extLst>
              </p:cNvPr>
              <p:cNvSpPr/>
              <p:nvPr/>
            </p:nvSpPr>
            <p:spPr>
              <a:xfrm>
                <a:off x="6257225" y="3684225"/>
                <a:ext cx="99925" cy="112425"/>
              </a:xfrm>
              <a:custGeom>
                <a:avLst/>
                <a:gdLst/>
                <a:ahLst/>
                <a:cxnLst/>
                <a:rect l="l" t="t" r="r" b="b"/>
                <a:pathLst>
                  <a:path w="3997" h="4497" extrusionOk="0">
                    <a:moveTo>
                      <a:pt x="154" y="1"/>
                    </a:moveTo>
                    <a:cubicBezTo>
                      <a:pt x="89" y="1"/>
                      <a:pt x="0" y="123"/>
                      <a:pt x="15" y="174"/>
                    </a:cubicBezTo>
                    <a:cubicBezTo>
                      <a:pt x="95" y="535"/>
                      <a:pt x="265" y="883"/>
                      <a:pt x="443" y="1205"/>
                    </a:cubicBezTo>
                    <a:cubicBezTo>
                      <a:pt x="640" y="1548"/>
                      <a:pt x="867" y="1870"/>
                      <a:pt x="1108" y="2182"/>
                    </a:cubicBezTo>
                    <a:cubicBezTo>
                      <a:pt x="1590" y="2807"/>
                      <a:pt x="2135" y="3383"/>
                      <a:pt x="2760" y="3861"/>
                    </a:cubicBezTo>
                    <a:cubicBezTo>
                      <a:pt x="2929" y="3990"/>
                      <a:pt x="3104" y="4110"/>
                      <a:pt x="3278" y="4227"/>
                    </a:cubicBezTo>
                    <a:cubicBezTo>
                      <a:pt x="3452" y="4334"/>
                      <a:pt x="3644" y="4418"/>
                      <a:pt x="3836" y="4494"/>
                    </a:cubicBezTo>
                    <a:cubicBezTo>
                      <a:pt x="3839" y="4496"/>
                      <a:pt x="3843" y="4496"/>
                      <a:pt x="3847" y="4496"/>
                    </a:cubicBezTo>
                    <a:cubicBezTo>
                      <a:pt x="3901" y="4496"/>
                      <a:pt x="3997" y="4398"/>
                      <a:pt x="3947" y="4360"/>
                    </a:cubicBezTo>
                    <a:cubicBezTo>
                      <a:pt x="3353" y="3914"/>
                      <a:pt x="2787" y="3445"/>
                      <a:pt x="2273" y="2905"/>
                    </a:cubicBezTo>
                    <a:cubicBezTo>
                      <a:pt x="2001" y="2620"/>
                      <a:pt x="1742" y="2321"/>
                      <a:pt x="1497" y="2008"/>
                    </a:cubicBezTo>
                    <a:cubicBezTo>
                      <a:pt x="1260" y="1700"/>
                      <a:pt x="1046" y="1374"/>
                      <a:pt x="832" y="1048"/>
                    </a:cubicBezTo>
                    <a:cubicBezTo>
                      <a:pt x="720" y="879"/>
                      <a:pt x="613" y="705"/>
                      <a:pt x="506" y="531"/>
                    </a:cubicBezTo>
                    <a:cubicBezTo>
                      <a:pt x="399" y="365"/>
                      <a:pt x="305" y="187"/>
                      <a:pt x="193" y="22"/>
                    </a:cubicBezTo>
                    <a:cubicBezTo>
                      <a:pt x="182" y="7"/>
                      <a:pt x="169" y="1"/>
                      <a:pt x="15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21" name="Google Shape;1621;p49">
                <a:extLst>
                  <a:ext uri="{FF2B5EF4-FFF2-40B4-BE49-F238E27FC236}">
                    <a16:creationId xmlns:a16="http://schemas.microsoft.com/office/drawing/2014/main" id="{211721D4-EBE7-31EB-58DB-F47D408BFD4E}"/>
                  </a:ext>
                </a:extLst>
              </p:cNvPr>
              <p:cNvSpPr/>
              <p:nvPr/>
            </p:nvSpPr>
            <p:spPr>
              <a:xfrm>
                <a:off x="6252625" y="3668100"/>
                <a:ext cx="83200" cy="95650"/>
              </a:xfrm>
              <a:custGeom>
                <a:avLst/>
                <a:gdLst/>
                <a:ahLst/>
                <a:cxnLst/>
                <a:rect l="l" t="t" r="r" b="b"/>
                <a:pathLst>
                  <a:path w="3328" h="3826" extrusionOk="0">
                    <a:moveTo>
                      <a:pt x="83" y="0"/>
                    </a:moveTo>
                    <a:cubicBezTo>
                      <a:pt x="47" y="0"/>
                      <a:pt x="0" y="66"/>
                      <a:pt x="11" y="95"/>
                    </a:cubicBezTo>
                    <a:cubicBezTo>
                      <a:pt x="87" y="395"/>
                      <a:pt x="194" y="689"/>
                      <a:pt x="319" y="970"/>
                    </a:cubicBezTo>
                    <a:cubicBezTo>
                      <a:pt x="462" y="1292"/>
                      <a:pt x="658" y="1600"/>
                      <a:pt x="846" y="1894"/>
                    </a:cubicBezTo>
                    <a:cubicBezTo>
                      <a:pt x="1216" y="2483"/>
                      <a:pt x="1658" y="3073"/>
                      <a:pt x="2225" y="3483"/>
                    </a:cubicBezTo>
                    <a:cubicBezTo>
                      <a:pt x="2479" y="3662"/>
                      <a:pt x="2802" y="3825"/>
                      <a:pt x="3119" y="3825"/>
                    </a:cubicBezTo>
                    <a:cubicBezTo>
                      <a:pt x="3143" y="3825"/>
                      <a:pt x="3166" y="3824"/>
                      <a:pt x="3189" y="3823"/>
                    </a:cubicBezTo>
                    <a:cubicBezTo>
                      <a:pt x="3234" y="3818"/>
                      <a:pt x="3328" y="3733"/>
                      <a:pt x="3265" y="3698"/>
                    </a:cubicBezTo>
                    <a:cubicBezTo>
                      <a:pt x="3145" y="3635"/>
                      <a:pt x="3020" y="3582"/>
                      <a:pt x="2904" y="3515"/>
                    </a:cubicBezTo>
                    <a:cubicBezTo>
                      <a:pt x="2779" y="3439"/>
                      <a:pt x="2663" y="3354"/>
                      <a:pt x="2551" y="3269"/>
                    </a:cubicBezTo>
                    <a:cubicBezTo>
                      <a:pt x="2292" y="3064"/>
                      <a:pt x="2064" y="2818"/>
                      <a:pt x="1855" y="2564"/>
                    </a:cubicBezTo>
                    <a:cubicBezTo>
                      <a:pt x="1408" y="2024"/>
                      <a:pt x="1060" y="1412"/>
                      <a:pt x="703" y="814"/>
                    </a:cubicBezTo>
                    <a:cubicBezTo>
                      <a:pt x="533" y="533"/>
                      <a:pt x="328" y="256"/>
                      <a:pt x="105" y="11"/>
                    </a:cubicBezTo>
                    <a:cubicBezTo>
                      <a:pt x="99" y="4"/>
                      <a:pt x="91" y="0"/>
                      <a:pt x="8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22" name="Google Shape;1622;p49">
                <a:extLst>
                  <a:ext uri="{FF2B5EF4-FFF2-40B4-BE49-F238E27FC236}">
                    <a16:creationId xmlns:a16="http://schemas.microsoft.com/office/drawing/2014/main" id="{4990781A-9B74-3AAA-D781-AE33D2F30B14}"/>
                  </a:ext>
                </a:extLst>
              </p:cNvPr>
              <p:cNvSpPr/>
              <p:nvPr/>
            </p:nvSpPr>
            <p:spPr>
              <a:xfrm>
                <a:off x="6271725" y="3675975"/>
                <a:ext cx="62550" cy="67350"/>
              </a:xfrm>
              <a:custGeom>
                <a:avLst/>
                <a:gdLst/>
                <a:ahLst/>
                <a:cxnLst/>
                <a:rect l="l" t="t" r="r" b="b"/>
                <a:pathLst>
                  <a:path w="2502" h="2694" extrusionOk="0">
                    <a:moveTo>
                      <a:pt x="92" y="0"/>
                    </a:moveTo>
                    <a:cubicBezTo>
                      <a:pt x="53" y="0"/>
                      <a:pt x="1" y="55"/>
                      <a:pt x="19" y="88"/>
                    </a:cubicBezTo>
                    <a:cubicBezTo>
                      <a:pt x="153" y="343"/>
                      <a:pt x="323" y="593"/>
                      <a:pt x="501" y="820"/>
                    </a:cubicBezTo>
                    <a:cubicBezTo>
                      <a:pt x="676" y="1057"/>
                      <a:pt x="859" y="1276"/>
                      <a:pt x="1064" y="1490"/>
                    </a:cubicBezTo>
                    <a:cubicBezTo>
                      <a:pt x="1260" y="1700"/>
                      <a:pt x="1470" y="1896"/>
                      <a:pt x="1675" y="2097"/>
                    </a:cubicBezTo>
                    <a:cubicBezTo>
                      <a:pt x="1876" y="2298"/>
                      <a:pt x="2095" y="2476"/>
                      <a:pt x="2296" y="2677"/>
                    </a:cubicBezTo>
                    <a:cubicBezTo>
                      <a:pt x="2308" y="2689"/>
                      <a:pt x="2322" y="2694"/>
                      <a:pt x="2337" y="2694"/>
                    </a:cubicBezTo>
                    <a:cubicBezTo>
                      <a:pt x="2410" y="2694"/>
                      <a:pt x="2502" y="2575"/>
                      <a:pt x="2461" y="2512"/>
                    </a:cubicBezTo>
                    <a:cubicBezTo>
                      <a:pt x="2300" y="2271"/>
                      <a:pt x="2144" y="2039"/>
                      <a:pt x="1952" y="1820"/>
                    </a:cubicBezTo>
                    <a:cubicBezTo>
                      <a:pt x="1765" y="1611"/>
                      <a:pt x="1573" y="1401"/>
                      <a:pt x="1372" y="1204"/>
                    </a:cubicBezTo>
                    <a:cubicBezTo>
                      <a:pt x="1171" y="999"/>
                      <a:pt x="961" y="812"/>
                      <a:pt x="751" y="615"/>
                    </a:cubicBezTo>
                    <a:cubicBezTo>
                      <a:pt x="533" y="414"/>
                      <a:pt x="323" y="213"/>
                      <a:pt x="113" y="8"/>
                    </a:cubicBezTo>
                    <a:cubicBezTo>
                      <a:pt x="107" y="3"/>
                      <a:pt x="100" y="0"/>
                      <a:pt x="9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23" name="Google Shape;1623;p49">
                <a:extLst>
                  <a:ext uri="{FF2B5EF4-FFF2-40B4-BE49-F238E27FC236}">
                    <a16:creationId xmlns:a16="http://schemas.microsoft.com/office/drawing/2014/main" id="{F72ACB1D-B950-8180-4BFB-1A57785DE1D8}"/>
                  </a:ext>
                </a:extLst>
              </p:cNvPr>
              <p:cNvSpPr/>
              <p:nvPr/>
            </p:nvSpPr>
            <p:spPr>
              <a:xfrm>
                <a:off x="6275525" y="3725900"/>
                <a:ext cx="98775" cy="105350"/>
              </a:xfrm>
              <a:custGeom>
                <a:avLst/>
                <a:gdLst/>
                <a:ahLst/>
                <a:cxnLst/>
                <a:rect l="l" t="t" r="r" b="b"/>
                <a:pathLst>
                  <a:path w="3951" h="4214" extrusionOk="0">
                    <a:moveTo>
                      <a:pt x="94" y="0"/>
                    </a:moveTo>
                    <a:cubicBezTo>
                      <a:pt x="54" y="0"/>
                      <a:pt x="0" y="64"/>
                      <a:pt x="15" y="100"/>
                    </a:cubicBezTo>
                    <a:cubicBezTo>
                      <a:pt x="162" y="404"/>
                      <a:pt x="336" y="707"/>
                      <a:pt x="519" y="993"/>
                    </a:cubicBezTo>
                    <a:cubicBezTo>
                      <a:pt x="724" y="1310"/>
                      <a:pt x="930" y="1627"/>
                      <a:pt x="1153" y="1930"/>
                    </a:cubicBezTo>
                    <a:cubicBezTo>
                      <a:pt x="1617" y="2551"/>
                      <a:pt x="2148" y="3131"/>
                      <a:pt x="2751" y="3622"/>
                    </a:cubicBezTo>
                    <a:cubicBezTo>
                      <a:pt x="2907" y="3747"/>
                      <a:pt x="3072" y="3867"/>
                      <a:pt x="3242" y="3975"/>
                    </a:cubicBezTo>
                    <a:cubicBezTo>
                      <a:pt x="3331" y="4028"/>
                      <a:pt x="3416" y="4073"/>
                      <a:pt x="3510" y="4117"/>
                    </a:cubicBezTo>
                    <a:cubicBezTo>
                      <a:pt x="3554" y="4135"/>
                      <a:pt x="3595" y="4162"/>
                      <a:pt x="3644" y="4171"/>
                    </a:cubicBezTo>
                    <a:cubicBezTo>
                      <a:pt x="3697" y="4189"/>
                      <a:pt x="3746" y="4184"/>
                      <a:pt x="3800" y="4211"/>
                    </a:cubicBezTo>
                    <a:cubicBezTo>
                      <a:pt x="3805" y="4213"/>
                      <a:pt x="3810" y="4214"/>
                      <a:pt x="3816" y="4214"/>
                    </a:cubicBezTo>
                    <a:cubicBezTo>
                      <a:pt x="3874" y="4214"/>
                      <a:pt x="3951" y="4114"/>
                      <a:pt x="3894" y="4077"/>
                    </a:cubicBezTo>
                    <a:cubicBezTo>
                      <a:pt x="3853" y="4055"/>
                      <a:pt x="3836" y="4015"/>
                      <a:pt x="3804" y="3979"/>
                    </a:cubicBezTo>
                    <a:cubicBezTo>
                      <a:pt x="3778" y="3952"/>
                      <a:pt x="3742" y="3930"/>
                      <a:pt x="3711" y="3903"/>
                    </a:cubicBezTo>
                    <a:cubicBezTo>
                      <a:pt x="3644" y="3850"/>
                      <a:pt x="3577" y="3792"/>
                      <a:pt x="3510" y="3742"/>
                    </a:cubicBezTo>
                    <a:cubicBezTo>
                      <a:pt x="3376" y="3635"/>
                      <a:pt x="3246" y="3524"/>
                      <a:pt x="3117" y="3412"/>
                    </a:cubicBezTo>
                    <a:cubicBezTo>
                      <a:pt x="2831" y="3167"/>
                      <a:pt x="2568" y="2899"/>
                      <a:pt x="2309" y="2627"/>
                    </a:cubicBezTo>
                    <a:cubicBezTo>
                      <a:pt x="2041" y="2345"/>
                      <a:pt x="1791" y="2046"/>
                      <a:pt x="1541" y="1752"/>
                    </a:cubicBezTo>
                    <a:cubicBezTo>
                      <a:pt x="1296" y="1466"/>
                      <a:pt x="1055" y="1180"/>
                      <a:pt x="823" y="886"/>
                    </a:cubicBezTo>
                    <a:cubicBezTo>
                      <a:pt x="591" y="591"/>
                      <a:pt x="358" y="296"/>
                      <a:pt x="117" y="11"/>
                    </a:cubicBezTo>
                    <a:cubicBezTo>
                      <a:pt x="111" y="3"/>
                      <a:pt x="103" y="0"/>
                      <a:pt x="9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24" name="Google Shape;1624;p49">
                <a:extLst>
                  <a:ext uri="{FF2B5EF4-FFF2-40B4-BE49-F238E27FC236}">
                    <a16:creationId xmlns:a16="http://schemas.microsoft.com/office/drawing/2014/main" id="{3AC19D14-6C7F-4C4B-4C06-E19EA98EB608}"/>
                  </a:ext>
                </a:extLst>
              </p:cNvPr>
              <p:cNvSpPr/>
              <p:nvPr/>
            </p:nvSpPr>
            <p:spPr>
              <a:xfrm>
                <a:off x="6306650" y="3810950"/>
                <a:ext cx="124250" cy="116775"/>
              </a:xfrm>
              <a:custGeom>
                <a:avLst/>
                <a:gdLst/>
                <a:ahLst/>
                <a:cxnLst/>
                <a:rect l="l" t="t" r="r" b="b"/>
                <a:pathLst>
                  <a:path w="4970" h="4671" extrusionOk="0">
                    <a:moveTo>
                      <a:pt x="76" y="0"/>
                    </a:moveTo>
                    <a:cubicBezTo>
                      <a:pt x="45" y="0"/>
                      <a:pt x="1" y="53"/>
                      <a:pt x="15" y="82"/>
                    </a:cubicBezTo>
                    <a:cubicBezTo>
                      <a:pt x="198" y="448"/>
                      <a:pt x="426" y="787"/>
                      <a:pt x="631" y="1144"/>
                    </a:cubicBezTo>
                    <a:cubicBezTo>
                      <a:pt x="863" y="1550"/>
                      <a:pt x="1149" y="1929"/>
                      <a:pt x="1426" y="2304"/>
                    </a:cubicBezTo>
                    <a:cubicBezTo>
                      <a:pt x="1988" y="3045"/>
                      <a:pt x="2644" y="3746"/>
                      <a:pt x="3448" y="4237"/>
                    </a:cubicBezTo>
                    <a:cubicBezTo>
                      <a:pt x="3653" y="4362"/>
                      <a:pt x="3867" y="4469"/>
                      <a:pt x="4090" y="4550"/>
                    </a:cubicBezTo>
                    <a:cubicBezTo>
                      <a:pt x="4327" y="4634"/>
                      <a:pt x="4550" y="4670"/>
                      <a:pt x="4800" y="4670"/>
                    </a:cubicBezTo>
                    <a:cubicBezTo>
                      <a:pt x="4849" y="4670"/>
                      <a:pt x="4970" y="4550"/>
                      <a:pt x="4889" y="4518"/>
                    </a:cubicBezTo>
                    <a:cubicBezTo>
                      <a:pt x="4711" y="4456"/>
                      <a:pt x="4528" y="4380"/>
                      <a:pt x="4354" y="4304"/>
                    </a:cubicBezTo>
                    <a:cubicBezTo>
                      <a:pt x="4166" y="4224"/>
                      <a:pt x="3983" y="4126"/>
                      <a:pt x="3809" y="4023"/>
                    </a:cubicBezTo>
                    <a:cubicBezTo>
                      <a:pt x="3425" y="3791"/>
                      <a:pt x="3077" y="3501"/>
                      <a:pt x="2756" y="3197"/>
                    </a:cubicBezTo>
                    <a:cubicBezTo>
                      <a:pt x="2077" y="2559"/>
                      <a:pt x="1488" y="1831"/>
                      <a:pt x="926" y="1090"/>
                    </a:cubicBezTo>
                    <a:cubicBezTo>
                      <a:pt x="783" y="903"/>
                      <a:pt x="631" y="715"/>
                      <a:pt x="488" y="523"/>
                    </a:cubicBezTo>
                    <a:cubicBezTo>
                      <a:pt x="363" y="349"/>
                      <a:pt x="234" y="175"/>
                      <a:pt x="95" y="10"/>
                    </a:cubicBezTo>
                    <a:cubicBezTo>
                      <a:pt x="90" y="3"/>
                      <a:pt x="84" y="0"/>
                      <a:pt x="7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25" name="Google Shape;1625;p49">
                <a:extLst>
                  <a:ext uri="{FF2B5EF4-FFF2-40B4-BE49-F238E27FC236}">
                    <a16:creationId xmlns:a16="http://schemas.microsoft.com/office/drawing/2014/main" id="{F0D0086A-D30B-F4DA-7415-F170E5A9D90E}"/>
                  </a:ext>
                </a:extLst>
              </p:cNvPr>
              <p:cNvSpPr/>
              <p:nvPr/>
            </p:nvSpPr>
            <p:spPr>
              <a:xfrm>
                <a:off x="5865350" y="3658850"/>
                <a:ext cx="379925" cy="258450"/>
              </a:xfrm>
              <a:custGeom>
                <a:avLst/>
                <a:gdLst/>
                <a:ahLst/>
                <a:cxnLst/>
                <a:rect l="l" t="t" r="r" b="b"/>
                <a:pathLst>
                  <a:path w="15197" h="10338" extrusionOk="0">
                    <a:moveTo>
                      <a:pt x="4440" y="6655"/>
                    </a:moveTo>
                    <a:cubicBezTo>
                      <a:pt x="4437" y="6657"/>
                      <a:pt x="4435" y="6659"/>
                      <a:pt x="4432" y="6661"/>
                    </a:cubicBezTo>
                    <a:cubicBezTo>
                      <a:pt x="4430" y="6663"/>
                      <a:pt x="4427" y="6665"/>
                      <a:pt x="4424" y="6667"/>
                    </a:cubicBezTo>
                    <a:lnTo>
                      <a:pt x="4424" y="6667"/>
                    </a:lnTo>
                    <a:cubicBezTo>
                      <a:pt x="4429" y="6663"/>
                      <a:pt x="4434" y="6658"/>
                      <a:pt x="4440" y="6655"/>
                    </a:cubicBezTo>
                    <a:close/>
                    <a:moveTo>
                      <a:pt x="14984" y="0"/>
                    </a:moveTo>
                    <a:cubicBezTo>
                      <a:pt x="14964" y="0"/>
                      <a:pt x="14943" y="2"/>
                      <a:pt x="14922" y="6"/>
                    </a:cubicBezTo>
                    <a:cubicBezTo>
                      <a:pt x="14605" y="64"/>
                      <a:pt x="14293" y="198"/>
                      <a:pt x="13985" y="296"/>
                    </a:cubicBezTo>
                    <a:cubicBezTo>
                      <a:pt x="13677" y="390"/>
                      <a:pt x="13364" y="488"/>
                      <a:pt x="13056" y="590"/>
                    </a:cubicBezTo>
                    <a:cubicBezTo>
                      <a:pt x="12454" y="787"/>
                      <a:pt x="11873" y="1028"/>
                      <a:pt x="11302" y="1309"/>
                    </a:cubicBezTo>
                    <a:cubicBezTo>
                      <a:pt x="10226" y="1831"/>
                      <a:pt x="9191" y="2438"/>
                      <a:pt x="8195" y="3095"/>
                    </a:cubicBezTo>
                    <a:cubicBezTo>
                      <a:pt x="7227" y="3737"/>
                      <a:pt x="6298" y="4429"/>
                      <a:pt x="5396" y="5166"/>
                    </a:cubicBezTo>
                    <a:cubicBezTo>
                      <a:pt x="4472" y="5916"/>
                      <a:pt x="3580" y="6697"/>
                      <a:pt x="2705" y="7500"/>
                    </a:cubicBezTo>
                    <a:cubicBezTo>
                      <a:pt x="2285" y="7888"/>
                      <a:pt x="1870" y="8290"/>
                      <a:pt x="1464" y="8692"/>
                    </a:cubicBezTo>
                    <a:cubicBezTo>
                      <a:pt x="1259" y="8897"/>
                      <a:pt x="1053" y="9103"/>
                      <a:pt x="861" y="9317"/>
                    </a:cubicBezTo>
                    <a:cubicBezTo>
                      <a:pt x="759" y="9424"/>
                      <a:pt x="683" y="9522"/>
                      <a:pt x="576" y="9634"/>
                    </a:cubicBezTo>
                    <a:cubicBezTo>
                      <a:pt x="473" y="9745"/>
                      <a:pt x="370" y="9853"/>
                      <a:pt x="277" y="9969"/>
                    </a:cubicBezTo>
                    <a:cubicBezTo>
                      <a:pt x="192" y="10071"/>
                      <a:pt x="111" y="10178"/>
                      <a:pt x="27" y="10281"/>
                    </a:cubicBezTo>
                    <a:cubicBezTo>
                      <a:pt x="0" y="10310"/>
                      <a:pt x="15" y="10338"/>
                      <a:pt x="42" y="10338"/>
                    </a:cubicBezTo>
                    <a:cubicBezTo>
                      <a:pt x="52" y="10338"/>
                      <a:pt x="64" y="10334"/>
                      <a:pt x="76" y="10326"/>
                    </a:cubicBezTo>
                    <a:cubicBezTo>
                      <a:pt x="183" y="10250"/>
                      <a:pt x="294" y="10178"/>
                      <a:pt x="406" y="10098"/>
                    </a:cubicBezTo>
                    <a:cubicBezTo>
                      <a:pt x="518" y="10018"/>
                      <a:pt x="620" y="9928"/>
                      <a:pt x="727" y="9844"/>
                    </a:cubicBezTo>
                    <a:cubicBezTo>
                      <a:pt x="839" y="9750"/>
                      <a:pt x="960" y="9669"/>
                      <a:pt x="1071" y="9580"/>
                    </a:cubicBezTo>
                    <a:cubicBezTo>
                      <a:pt x="1080" y="9571"/>
                      <a:pt x="1089" y="9562"/>
                      <a:pt x="1098" y="9553"/>
                    </a:cubicBezTo>
                    <a:cubicBezTo>
                      <a:pt x="1111" y="9540"/>
                      <a:pt x="1125" y="9531"/>
                      <a:pt x="1134" y="9522"/>
                    </a:cubicBezTo>
                    <a:cubicBezTo>
                      <a:pt x="1160" y="9504"/>
                      <a:pt x="1183" y="9482"/>
                      <a:pt x="1205" y="9464"/>
                    </a:cubicBezTo>
                    <a:cubicBezTo>
                      <a:pt x="1268" y="9415"/>
                      <a:pt x="1326" y="9362"/>
                      <a:pt x="1384" y="9312"/>
                    </a:cubicBezTo>
                    <a:cubicBezTo>
                      <a:pt x="1834" y="8937"/>
                      <a:pt x="2276" y="8549"/>
                      <a:pt x="2718" y="8161"/>
                    </a:cubicBezTo>
                    <a:cubicBezTo>
                      <a:pt x="3147" y="7777"/>
                      <a:pt x="3580" y="7397"/>
                      <a:pt x="4017" y="7018"/>
                    </a:cubicBezTo>
                    <a:cubicBezTo>
                      <a:pt x="4124" y="6924"/>
                      <a:pt x="4231" y="6831"/>
                      <a:pt x="4339" y="6737"/>
                    </a:cubicBezTo>
                    <a:cubicBezTo>
                      <a:pt x="4365" y="6719"/>
                      <a:pt x="4388" y="6697"/>
                      <a:pt x="4414" y="6679"/>
                    </a:cubicBezTo>
                    <a:cubicBezTo>
                      <a:pt x="4416" y="6676"/>
                      <a:pt x="4419" y="6673"/>
                      <a:pt x="4421" y="6671"/>
                    </a:cubicBezTo>
                    <a:lnTo>
                      <a:pt x="4421" y="6671"/>
                    </a:lnTo>
                    <a:cubicBezTo>
                      <a:pt x="4407" y="6681"/>
                      <a:pt x="4402" y="6685"/>
                      <a:pt x="4402" y="6685"/>
                    </a:cubicBezTo>
                    <a:cubicBezTo>
                      <a:pt x="4402" y="6685"/>
                      <a:pt x="4414" y="6675"/>
                      <a:pt x="4424" y="6667"/>
                    </a:cubicBezTo>
                    <a:lnTo>
                      <a:pt x="4424" y="6667"/>
                    </a:lnTo>
                    <a:cubicBezTo>
                      <a:pt x="4423" y="6668"/>
                      <a:pt x="4422" y="6669"/>
                      <a:pt x="4421" y="6671"/>
                    </a:cubicBezTo>
                    <a:lnTo>
                      <a:pt x="4421" y="6671"/>
                    </a:lnTo>
                    <a:cubicBezTo>
                      <a:pt x="4428" y="6665"/>
                      <a:pt x="4438" y="6657"/>
                      <a:pt x="4450" y="6648"/>
                    </a:cubicBezTo>
                    <a:lnTo>
                      <a:pt x="4450" y="6648"/>
                    </a:lnTo>
                    <a:cubicBezTo>
                      <a:pt x="4447" y="6650"/>
                      <a:pt x="4443" y="6652"/>
                      <a:pt x="4440" y="6655"/>
                    </a:cubicBezTo>
                    <a:lnTo>
                      <a:pt x="4440" y="6655"/>
                    </a:lnTo>
                    <a:cubicBezTo>
                      <a:pt x="4495" y="6608"/>
                      <a:pt x="4546" y="6561"/>
                      <a:pt x="4602" y="6518"/>
                    </a:cubicBezTo>
                    <a:cubicBezTo>
                      <a:pt x="4821" y="6331"/>
                      <a:pt x="5039" y="6152"/>
                      <a:pt x="5263" y="5969"/>
                    </a:cubicBezTo>
                    <a:cubicBezTo>
                      <a:pt x="6151" y="5246"/>
                      <a:pt x="7066" y="4545"/>
                      <a:pt x="8017" y="3898"/>
                    </a:cubicBezTo>
                    <a:cubicBezTo>
                      <a:pt x="8494" y="3572"/>
                      <a:pt x="8981" y="3260"/>
                      <a:pt x="9476" y="2961"/>
                    </a:cubicBezTo>
                    <a:cubicBezTo>
                      <a:pt x="9490" y="2952"/>
                      <a:pt x="9503" y="2943"/>
                      <a:pt x="9516" y="2934"/>
                    </a:cubicBezTo>
                    <a:cubicBezTo>
                      <a:pt x="9526" y="2929"/>
                      <a:pt x="9530" y="2927"/>
                      <a:pt x="9531" y="2927"/>
                    </a:cubicBezTo>
                    <a:lnTo>
                      <a:pt x="9531" y="2927"/>
                    </a:lnTo>
                    <a:cubicBezTo>
                      <a:pt x="9533" y="2927"/>
                      <a:pt x="9490" y="2952"/>
                      <a:pt x="9490" y="2952"/>
                    </a:cubicBezTo>
                    <a:cubicBezTo>
                      <a:pt x="9512" y="2947"/>
                      <a:pt x="9552" y="2916"/>
                      <a:pt x="9574" y="2903"/>
                    </a:cubicBezTo>
                    <a:cubicBezTo>
                      <a:pt x="9641" y="2862"/>
                      <a:pt x="9713" y="2822"/>
                      <a:pt x="9780" y="2782"/>
                    </a:cubicBezTo>
                    <a:cubicBezTo>
                      <a:pt x="9905" y="2711"/>
                      <a:pt x="10030" y="2639"/>
                      <a:pt x="10155" y="2568"/>
                    </a:cubicBezTo>
                    <a:cubicBezTo>
                      <a:pt x="10409" y="2429"/>
                      <a:pt x="10664" y="2296"/>
                      <a:pt x="10922" y="2162"/>
                    </a:cubicBezTo>
                    <a:cubicBezTo>
                      <a:pt x="11181" y="2032"/>
                      <a:pt x="11440" y="1903"/>
                      <a:pt x="11704" y="1782"/>
                    </a:cubicBezTo>
                    <a:cubicBezTo>
                      <a:pt x="11838" y="1720"/>
                      <a:pt x="11971" y="1657"/>
                      <a:pt x="12105" y="1599"/>
                    </a:cubicBezTo>
                    <a:cubicBezTo>
                      <a:pt x="12172" y="1572"/>
                      <a:pt x="12244" y="1541"/>
                      <a:pt x="12311" y="1514"/>
                    </a:cubicBezTo>
                    <a:cubicBezTo>
                      <a:pt x="12351" y="1501"/>
                      <a:pt x="12387" y="1488"/>
                      <a:pt x="12427" y="1474"/>
                    </a:cubicBezTo>
                    <a:cubicBezTo>
                      <a:pt x="12436" y="1470"/>
                      <a:pt x="12443" y="1466"/>
                      <a:pt x="12451" y="1464"/>
                    </a:cubicBezTo>
                    <a:lnTo>
                      <a:pt x="12451" y="1464"/>
                    </a:lnTo>
                    <a:cubicBezTo>
                      <a:pt x="12451" y="1464"/>
                      <a:pt x="12450" y="1464"/>
                      <a:pt x="12451" y="1464"/>
                    </a:cubicBezTo>
                    <a:cubicBezTo>
                      <a:pt x="12453" y="1464"/>
                      <a:pt x="12461" y="1462"/>
                      <a:pt x="12476" y="1456"/>
                    </a:cubicBezTo>
                    <a:lnTo>
                      <a:pt x="12476" y="1456"/>
                    </a:lnTo>
                    <a:cubicBezTo>
                      <a:pt x="12467" y="1459"/>
                      <a:pt x="12459" y="1461"/>
                      <a:pt x="12451" y="1464"/>
                    </a:cubicBezTo>
                    <a:lnTo>
                      <a:pt x="12451" y="1464"/>
                    </a:lnTo>
                    <a:cubicBezTo>
                      <a:pt x="12454" y="1462"/>
                      <a:pt x="12462" y="1458"/>
                      <a:pt x="12476" y="1452"/>
                    </a:cubicBezTo>
                    <a:cubicBezTo>
                      <a:pt x="13087" y="1238"/>
                      <a:pt x="13708" y="1059"/>
                      <a:pt x="14319" y="854"/>
                    </a:cubicBezTo>
                    <a:cubicBezTo>
                      <a:pt x="14498" y="796"/>
                      <a:pt x="14676" y="733"/>
                      <a:pt x="14842" y="640"/>
                    </a:cubicBezTo>
                    <a:cubicBezTo>
                      <a:pt x="15002" y="555"/>
                      <a:pt x="15154" y="403"/>
                      <a:pt x="15181" y="215"/>
                    </a:cubicBezTo>
                    <a:cubicBezTo>
                      <a:pt x="15196" y="73"/>
                      <a:pt x="15109" y="0"/>
                      <a:pt x="1498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26" name="Google Shape;1626;p49">
                <a:extLst>
                  <a:ext uri="{FF2B5EF4-FFF2-40B4-BE49-F238E27FC236}">
                    <a16:creationId xmlns:a16="http://schemas.microsoft.com/office/drawing/2014/main" id="{DF0FAFD6-C0C3-99CA-F4A8-1932E40CCEE9}"/>
                  </a:ext>
                </a:extLst>
              </p:cNvPr>
              <p:cNvSpPr/>
              <p:nvPr/>
            </p:nvSpPr>
            <p:spPr>
              <a:xfrm>
                <a:off x="5894350" y="3870475"/>
                <a:ext cx="28050" cy="126075"/>
              </a:xfrm>
              <a:custGeom>
                <a:avLst/>
                <a:gdLst/>
                <a:ahLst/>
                <a:cxnLst/>
                <a:rect l="l" t="t" r="r" b="b"/>
                <a:pathLst>
                  <a:path w="1122" h="5043" extrusionOk="0">
                    <a:moveTo>
                      <a:pt x="1094" y="1"/>
                    </a:moveTo>
                    <a:cubicBezTo>
                      <a:pt x="1065" y="1"/>
                      <a:pt x="1020" y="30"/>
                      <a:pt x="1009" y="53"/>
                    </a:cubicBezTo>
                    <a:cubicBezTo>
                      <a:pt x="483" y="1271"/>
                      <a:pt x="206" y="2611"/>
                      <a:pt x="54" y="3923"/>
                    </a:cubicBezTo>
                    <a:cubicBezTo>
                      <a:pt x="14" y="4284"/>
                      <a:pt x="9" y="4650"/>
                      <a:pt x="0" y="5016"/>
                    </a:cubicBezTo>
                    <a:cubicBezTo>
                      <a:pt x="0" y="5035"/>
                      <a:pt x="9" y="5042"/>
                      <a:pt x="22" y="5042"/>
                    </a:cubicBezTo>
                    <a:cubicBezTo>
                      <a:pt x="53" y="5042"/>
                      <a:pt x="106" y="5001"/>
                      <a:pt x="112" y="4976"/>
                    </a:cubicBezTo>
                    <a:cubicBezTo>
                      <a:pt x="161" y="4642"/>
                      <a:pt x="228" y="4316"/>
                      <a:pt x="286" y="3985"/>
                    </a:cubicBezTo>
                    <a:cubicBezTo>
                      <a:pt x="344" y="3664"/>
                      <a:pt x="389" y="3347"/>
                      <a:pt x="451" y="3026"/>
                    </a:cubicBezTo>
                    <a:cubicBezTo>
                      <a:pt x="572" y="2392"/>
                      <a:pt x="732" y="1767"/>
                      <a:pt x="871" y="1133"/>
                    </a:cubicBezTo>
                    <a:cubicBezTo>
                      <a:pt x="947" y="767"/>
                      <a:pt x="1045" y="405"/>
                      <a:pt x="1116" y="39"/>
                    </a:cubicBezTo>
                    <a:cubicBezTo>
                      <a:pt x="1121" y="11"/>
                      <a:pt x="1110" y="1"/>
                      <a:pt x="109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27" name="Google Shape;1627;p49">
                <a:extLst>
                  <a:ext uri="{FF2B5EF4-FFF2-40B4-BE49-F238E27FC236}">
                    <a16:creationId xmlns:a16="http://schemas.microsoft.com/office/drawing/2014/main" id="{77EB4146-5D65-1817-94D3-F98FE1DCDFCB}"/>
                  </a:ext>
                </a:extLst>
              </p:cNvPr>
              <p:cNvSpPr/>
              <p:nvPr/>
            </p:nvSpPr>
            <p:spPr>
              <a:xfrm>
                <a:off x="5915675" y="3830525"/>
                <a:ext cx="40925" cy="130525"/>
              </a:xfrm>
              <a:custGeom>
                <a:avLst/>
                <a:gdLst/>
                <a:ahLst/>
                <a:cxnLst/>
                <a:rect l="l" t="t" r="r" b="b"/>
                <a:pathLst>
                  <a:path w="1637" h="5221" extrusionOk="0">
                    <a:moveTo>
                      <a:pt x="1617" y="0"/>
                    </a:moveTo>
                    <a:cubicBezTo>
                      <a:pt x="1600" y="0"/>
                      <a:pt x="1574" y="13"/>
                      <a:pt x="1567" y="26"/>
                    </a:cubicBezTo>
                    <a:cubicBezTo>
                      <a:pt x="1169" y="647"/>
                      <a:pt x="906" y="1347"/>
                      <a:pt x="656" y="2039"/>
                    </a:cubicBezTo>
                    <a:cubicBezTo>
                      <a:pt x="384" y="2802"/>
                      <a:pt x="121" y="3593"/>
                      <a:pt x="40" y="4400"/>
                    </a:cubicBezTo>
                    <a:cubicBezTo>
                      <a:pt x="18" y="4650"/>
                      <a:pt x="0" y="5021"/>
                      <a:pt x="187" y="5217"/>
                    </a:cubicBezTo>
                    <a:cubicBezTo>
                      <a:pt x="191" y="5220"/>
                      <a:pt x="194" y="5221"/>
                      <a:pt x="197" y="5221"/>
                    </a:cubicBezTo>
                    <a:cubicBezTo>
                      <a:pt x="214" y="5221"/>
                      <a:pt x="231" y="5197"/>
                      <a:pt x="228" y="5186"/>
                    </a:cubicBezTo>
                    <a:cubicBezTo>
                      <a:pt x="161" y="4927"/>
                      <a:pt x="179" y="4673"/>
                      <a:pt x="205" y="4414"/>
                    </a:cubicBezTo>
                    <a:cubicBezTo>
                      <a:pt x="241" y="4048"/>
                      <a:pt x="335" y="3691"/>
                      <a:pt x="429" y="3338"/>
                    </a:cubicBezTo>
                    <a:cubicBezTo>
                      <a:pt x="647" y="2535"/>
                      <a:pt x="946" y="1758"/>
                      <a:pt x="1263" y="986"/>
                    </a:cubicBezTo>
                    <a:cubicBezTo>
                      <a:pt x="1388" y="664"/>
                      <a:pt x="1513" y="347"/>
                      <a:pt x="1629" y="26"/>
                    </a:cubicBezTo>
                    <a:cubicBezTo>
                      <a:pt x="1637" y="7"/>
                      <a:pt x="1629" y="0"/>
                      <a:pt x="161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28" name="Google Shape;1628;p49">
                <a:extLst>
                  <a:ext uri="{FF2B5EF4-FFF2-40B4-BE49-F238E27FC236}">
                    <a16:creationId xmlns:a16="http://schemas.microsoft.com/office/drawing/2014/main" id="{6BA29435-D80C-FA8A-914B-2E49BA5D885D}"/>
                  </a:ext>
                </a:extLst>
              </p:cNvPr>
              <p:cNvSpPr/>
              <p:nvPr/>
            </p:nvSpPr>
            <p:spPr>
              <a:xfrm>
                <a:off x="5946800" y="3813075"/>
                <a:ext cx="38950" cy="136650"/>
              </a:xfrm>
              <a:custGeom>
                <a:avLst/>
                <a:gdLst/>
                <a:ahLst/>
                <a:cxnLst/>
                <a:rect l="l" t="t" r="r" b="b"/>
                <a:pathLst>
                  <a:path w="1558" h="5466" extrusionOk="0">
                    <a:moveTo>
                      <a:pt x="1530" y="1"/>
                    </a:moveTo>
                    <a:cubicBezTo>
                      <a:pt x="1512" y="1"/>
                      <a:pt x="1485" y="14"/>
                      <a:pt x="1473" y="28"/>
                    </a:cubicBezTo>
                    <a:cubicBezTo>
                      <a:pt x="996" y="604"/>
                      <a:pt x="719" y="1331"/>
                      <a:pt x="509" y="2041"/>
                    </a:cubicBezTo>
                    <a:cubicBezTo>
                      <a:pt x="299" y="2760"/>
                      <a:pt x="152" y="3505"/>
                      <a:pt x="72" y="4250"/>
                    </a:cubicBezTo>
                    <a:cubicBezTo>
                      <a:pt x="27" y="4652"/>
                      <a:pt x="0" y="5049"/>
                      <a:pt x="9" y="5451"/>
                    </a:cubicBezTo>
                    <a:cubicBezTo>
                      <a:pt x="9" y="5461"/>
                      <a:pt x="14" y="5465"/>
                      <a:pt x="21" y="5465"/>
                    </a:cubicBezTo>
                    <a:cubicBezTo>
                      <a:pt x="38" y="5465"/>
                      <a:pt x="69" y="5441"/>
                      <a:pt x="72" y="5429"/>
                    </a:cubicBezTo>
                    <a:cubicBezTo>
                      <a:pt x="206" y="4706"/>
                      <a:pt x="286" y="3978"/>
                      <a:pt x="429" y="3255"/>
                    </a:cubicBezTo>
                    <a:cubicBezTo>
                      <a:pt x="567" y="2532"/>
                      <a:pt x="759" y="1809"/>
                      <a:pt x="1045" y="1126"/>
                    </a:cubicBezTo>
                    <a:cubicBezTo>
                      <a:pt x="1197" y="755"/>
                      <a:pt x="1371" y="398"/>
                      <a:pt x="1545" y="41"/>
                    </a:cubicBezTo>
                    <a:cubicBezTo>
                      <a:pt x="1558" y="11"/>
                      <a:pt x="1547" y="1"/>
                      <a:pt x="153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29" name="Google Shape;1629;p49">
                <a:extLst>
                  <a:ext uri="{FF2B5EF4-FFF2-40B4-BE49-F238E27FC236}">
                    <a16:creationId xmlns:a16="http://schemas.microsoft.com/office/drawing/2014/main" id="{4D2F7353-1BC5-55BC-4CFA-AC01C45B78D6}"/>
                  </a:ext>
                </a:extLst>
              </p:cNvPr>
              <p:cNvSpPr/>
              <p:nvPr/>
            </p:nvSpPr>
            <p:spPr>
              <a:xfrm>
                <a:off x="5969675" y="3789600"/>
                <a:ext cx="45325" cy="135125"/>
              </a:xfrm>
              <a:custGeom>
                <a:avLst/>
                <a:gdLst/>
                <a:ahLst/>
                <a:cxnLst/>
                <a:rect l="l" t="t" r="r" b="b"/>
                <a:pathLst>
                  <a:path w="1813" h="5405" extrusionOk="0">
                    <a:moveTo>
                      <a:pt x="1774" y="0"/>
                    </a:moveTo>
                    <a:cubicBezTo>
                      <a:pt x="1750" y="0"/>
                      <a:pt x="1719" y="16"/>
                      <a:pt x="1706" y="38"/>
                    </a:cubicBezTo>
                    <a:cubicBezTo>
                      <a:pt x="1496" y="360"/>
                      <a:pt x="1304" y="690"/>
                      <a:pt x="1143" y="1034"/>
                    </a:cubicBezTo>
                    <a:cubicBezTo>
                      <a:pt x="982" y="1373"/>
                      <a:pt x="849" y="1721"/>
                      <a:pt x="724" y="2069"/>
                    </a:cubicBezTo>
                    <a:cubicBezTo>
                      <a:pt x="474" y="2757"/>
                      <a:pt x="268" y="3471"/>
                      <a:pt x="139" y="4198"/>
                    </a:cubicBezTo>
                    <a:cubicBezTo>
                      <a:pt x="72" y="4587"/>
                      <a:pt x="0" y="4989"/>
                      <a:pt x="18" y="5386"/>
                    </a:cubicBezTo>
                    <a:cubicBezTo>
                      <a:pt x="18" y="5399"/>
                      <a:pt x="23" y="5404"/>
                      <a:pt x="31" y="5404"/>
                    </a:cubicBezTo>
                    <a:cubicBezTo>
                      <a:pt x="48" y="5404"/>
                      <a:pt x="78" y="5376"/>
                      <a:pt x="81" y="5363"/>
                    </a:cubicBezTo>
                    <a:cubicBezTo>
                      <a:pt x="183" y="5006"/>
                      <a:pt x="241" y="4636"/>
                      <a:pt x="322" y="4274"/>
                    </a:cubicBezTo>
                    <a:cubicBezTo>
                      <a:pt x="402" y="3922"/>
                      <a:pt x="487" y="3569"/>
                      <a:pt x="581" y="3216"/>
                    </a:cubicBezTo>
                    <a:cubicBezTo>
                      <a:pt x="777" y="2520"/>
                      <a:pt x="1018" y="1837"/>
                      <a:pt x="1308" y="1177"/>
                    </a:cubicBezTo>
                    <a:cubicBezTo>
                      <a:pt x="1473" y="806"/>
                      <a:pt x="1630" y="427"/>
                      <a:pt x="1795" y="56"/>
                    </a:cubicBezTo>
                    <a:cubicBezTo>
                      <a:pt x="1813" y="16"/>
                      <a:pt x="1797" y="0"/>
                      <a:pt x="177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30" name="Google Shape;1630;p49">
                <a:extLst>
                  <a:ext uri="{FF2B5EF4-FFF2-40B4-BE49-F238E27FC236}">
                    <a16:creationId xmlns:a16="http://schemas.microsoft.com/office/drawing/2014/main" id="{2D72C7AC-6106-CC3A-11F8-961D49FAE9FB}"/>
                  </a:ext>
                </a:extLst>
              </p:cNvPr>
              <p:cNvSpPr/>
              <p:nvPr/>
            </p:nvSpPr>
            <p:spPr>
              <a:xfrm>
                <a:off x="5991200" y="3765025"/>
                <a:ext cx="56050" cy="142400"/>
              </a:xfrm>
              <a:custGeom>
                <a:avLst/>
                <a:gdLst/>
                <a:ahLst/>
                <a:cxnLst/>
                <a:rect l="l" t="t" r="r" b="b"/>
                <a:pathLst>
                  <a:path w="2242" h="5696" extrusionOk="0">
                    <a:moveTo>
                      <a:pt x="2211" y="0"/>
                    </a:moveTo>
                    <a:cubicBezTo>
                      <a:pt x="2199" y="0"/>
                      <a:pt x="2184" y="6"/>
                      <a:pt x="2175" y="17"/>
                    </a:cubicBezTo>
                    <a:cubicBezTo>
                      <a:pt x="1648" y="629"/>
                      <a:pt x="1278" y="1343"/>
                      <a:pt x="970" y="2093"/>
                    </a:cubicBezTo>
                    <a:cubicBezTo>
                      <a:pt x="662" y="2843"/>
                      <a:pt x="420" y="3615"/>
                      <a:pt x="229" y="4405"/>
                    </a:cubicBezTo>
                    <a:cubicBezTo>
                      <a:pt x="126" y="4820"/>
                      <a:pt x="37" y="5248"/>
                      <a:pt x="1" y="5677"/>
                    </a:cubicBezTo>
                    <a:cubicBezTo>
                      <a:pt x="1" y="5690"/>
                      <a:pt x="6" y="5695"/>
                      <a:pt x="14" y="5695"/>
                    </a:cubicBezTo>
                    <a:cubicBezTo>
                      <a:pt x="33" y="5695"/>
                      <a:pt x="66" y="5667"/>
                      <a:pt x="72" y="5655"/>
                    </a:cubicBezTo>
                    <a:cubicBezTo>
                      <a:pt x="188" y="5271"/>
                      <a:pt x="287" y="4882"/>
                      <a:pt x="389" y="4494"/>
                    </a:cubicBezTo>
                    <a:cubicBezTo>
                      <a:pt x="487" y="4110"/>
                      <a:pt x="599" y="3735"/>
                      <a:pt x="720" y="3356"/>
                    </a:cubicBezTo>
                    <a:cubicBezTo>
                      <a:pt x="961" y="2597"/>
                      <a:pt x="1260" y="1869"/>
                      <a:pt x="1617" y="1160"/>
                    </a:cubicBezTo>
                    <a:cubicBezTo>
                      <a:pt x="1809" y="780"/>
                      <a:pt x="2014" y="405"/>
                      <a:pt x="2228" y="35"/>
                    </a:cubicBezTo>
                    <a:cubicBezTo>
                      <a:pt x="2241" y="11"/>
                      <a:pt x="2228" y="0"/>
                      <a:pt x="2211"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31" name="Google Shape;1631;p49">
                <a:extLst>
                  <a:ext uri="{FF2B5EF4-FFF2-40B4-BE49-F238E27FC236}">
                    <a16:creationId xmlns:a16="http://schemas.microsoft.com/office/drawing/2014/main" id="{A2DA4BD3-D4B2-535B-506F-E55F4D480889}"/>
                  </a:ext>
                </a:extLst>
              </p:cNvPr>
              <p:cNvSpPr/>
              <p:nvPr/>
            </p:nvSpPr>
            <p:spPr>
              <a:xfrm>
                <a:off x="6012550" y="3747550"/>
                <a:ext cx="61825" cy="146150"/>
              </a:xfrm>
              <a:custGeom>
                <a:avLst/>
                <a:gdLst/>
                <a:ahLst/>
                <a:cxnLst/>
                <a:rect l="l" t="t" r="r" b="b"/>
                <a:pathLst>
                  <a:path w="2473" h="5846" extrusionOk="0">
                    <a:moveTo>
                      <a:pt x="2437" y="1"/>
                    </a:moveTo>
                    <a:cubicBezTo>
                      <a:pt x="2425" y="1"/>
                      <a:pt x="2409" y="7"/>
                      <a:pt x="2396" y="20"/>
                    </a:cubicBezTo>
                    <a:cubicBezTo>
                      <a:pt x="2071" y="314"/>
                      <a:pt x="1798" y="640"/>
                      <a:pt x="1580" y="1020"/>
                    </a:cubicBezTo>
                    <a:cubicBezTo>
                      <a:pt x="1379" y="1377"/>
                      <a:pt x="1209" y="1756"/>
                      <a:pt x="1066" y="2140"/>
                    </a:cubicBezTo>
                    <a:cubicBezTo>
                      <a:pt x="776" y="2917"/>
                      <a:pt x="575" y="3725"/>
                      <a:pt x="361" y="4528"/>
                    </a:cubicBezTo>
                    <a:cubicBezTo>
                      <a:pt x="245" y="4961"/>
                      <a:pt x="142" y="5403"/>
                      <a:pt x="4" y="5827"/>
                    </a:cubicBezTo>
                    <a:cubicBezTo>
                      <a:pt x="0" y="5841"/>
                      <a:pt x="6" y="5846"/>
                      <a:pt x="14" y="5846"/>
                    </a:cubicBezTo>
                    <a:cubicBezTo>
                      <a:pt x="27" y="5846"/>
                      <a:pt x="48" y="5833"/>
                      <a:pt x="53" y="5822"/>
                    </a:cubicBezTo>
                    <a:cubicBezTo>
                      <a:pt x="232" y="5443"/>
                      <a:pt x="392" y="5068"/>
                      <a:pt x="522" y="4671"/>
                    </a:cubicBezTo>
                    <a:cubicBezTo>
                      <a:pt x="651" y="4278"/>
                      <a:pt x="772" y="3881"/>
                      <a:pt x="888" y="3483"/>
                    </a:cubicBezTo>
                    <a:cubicBezTo>
                      <a:pt x="1120" y="2702"/>
                      <a:pt x="1365" y="1921"/>
                      <a:pt x="1749" y="1203"/>
                    </a:cubicBezTo>
                    <a:cubicBezTo>
                      <a:pt x="1959" y="810"/>
                      <a:pt x="2191" y="412"/>
                      <a:pt x="2450" y="51"/>
                    </a:cubicBezTo>
                    <a:cubicBezTo>
                      <a:pt x="2473" y="20"/>
                      <a:pt x="2459" y="1"/>
                      <a:pt x="243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32" name="Google Shape;1632;p49">
                <a:extLst>
                  <a:ext uri="{FF2B5EF4-FFF2-40B4-BE49-F238E27FC236}">
                    <a16:creationId xmlns:a16="http://schemas.microsoft.com/office/drawing/2014/main" id="{735591E8-9916-68F9-BE8F-7CFC8D372E9A}"/>
                  </a:ext>
                </a:extLst>
              </p:cNvPr>
              <p:cNvSpPr/>
              <p:nvPr/>
            </p:nvSpPr>
            <p:spPr>
              <a:xfrm>
                <a:off x="6033750" y="3708950"/>
                <a:ext cx="85125" cy="163625"/>
              </a:xfrm>
              <a:custGeom>
                <a:avLst/>
                <a:gdLst/>
                <a:ahLst/>
                <a:cxnLst/>
                <a:rect l="l" t="t" r="r" b="b"/>
                <a:pathLst>
                  <a:path w="3405" h="6545" extrusionOk="0">
                    <a:moveTo>
                      <a:pt x="3365" y="1"/>
                    </a:moveTo>
                    <a:cubicBezTo>
                      <a:pt x="3351" y="1"/>
                      <a:pt x="3335" y="7"/>
                      <a:pt x="3321" y="19"/>
                    </a:cubicBezTo>
                    <a:cubicBezTo>
                      <a:pt x="3151" y="175"/>
                      <a:pt x="2972" y="327"/>
                      <a:pt x="2816" y="501"/>
                    </a:cubicBezTo>
                    <a:cubicBezTo>
                      <a:pt x="2655" y="689"/>
                      <a:pt x="2504" y="885"/>
                      <a:pt x="2361" y="1086"/>
                    </a:cubicBezTo>
                    <a:cubicBezTo>
                      <a:pt x="2080" y="1483"/>
                      <a:pt x="1821" y="1903"/>
                      <a:pt x="1580" y="2327"/>
                    </a:cubicBezTo>
                    <a:cubicBezTo>
                      <a:pt x="1093" y="3184"/>
                      <a:pt x="682" y="4095"/>
                      <a:pt x="375" y="5032"/>
                    </a:cubicBezTo>
                    <a:cubicBezTo>
                      <a:pt x="214" y="5518"/>
                      <a:pt x="75" y="6014"/>
                      <a:pt x="4" y="6523"/>
                    </a:cubicBezTo>
                    <a:cubicBezTo>
                      <a:pt x="1" y="6538"/>
                      <a:pt x="5" y="6544"/>
                      <a:pt x="13" y="6544"/>
                    </a:cubicBezTo>
                    <a:cubicBezTo>
                      <a:pt x="27" y="6544"/>
                      <a:pt x="52" y="6524"/>
                      <a:pt x="58" y="6509"/>
                    </a:cubicBezTo>
                    <a:cubicBezTo>
                      <a:pt x="361" y="5599"/>
                      <a:pt x="678" y="4693"/>
                      <a:pt x="1080" y="3818"/>
                    </a:cubicBezTo>
                    <a:cubicBezTo>
                      <a:pt x="1486" y="2943"/>
                      <a:pt x="1955" y="2090"/>
                      <a:pt x="2504" y="1296"/>
                    </a:cubicBezTo>
                    <a:cubicBezTo>
                      <a:pt x="2655" y="1082"/>
                      <a:pt x="2807" y="872"/>
                      <a:pt x="2959" y="662"/>
                    </a:cubicBezTo>
                    <a:cubicBezTo>
                      <a:pt x="3106" y="466"/>
                      <a:pt x="3231" y="251"/>
                      <a:pt x="3379" y="55"/>
                    </a:cubicBezTo>
                    <a:cubicBezTo>
                      <a:pt x="3404" y="20"/>
                      <a:pt x="3389" y="1"/>
                      <a:pt x="336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33" name="Google Shape;1633;p49">
                <a:extLst>
                  <a:ext uri="{FF2B5EF4-FFF2-40B4-BE49-F238E27FC236}">
                    <a16:creationId xmlns:a16="http://schemas.microsoft.com/office/drawing/2014/main" id="{CA03DE80-26E6-822D-3375-7EEAA8FA2C42}"/>
                  </a:ext>
                </a:extLst>
              </p:cNvPr>
              <p:cNvSpPr/>
              <p:nvPr/>
            </p:nvSpPr>
            <p:spPr>
              <a:xfrm>
                <a:off x="6050550" y="3693350"/>
                <a:ext cx="100850" cy="162475"/>
              </a:xfrm>
              <a:custGeom>
                <a:avLst/>
                <a:gdLst/>
                <a:ahLst/>
                <a:cxnLst/>
                <a:rect l="l" t="t" r="r" b="b"/>
                <a:pathLst>
                  <a:path w="4034" h="6499" extrusionOk="0">
                    <a:moveTo>
                      <a:pt x="4001" y="1"/>
                    </a:moveTo>
                    <a:cubicBezTo>
                      <a:pt x="3992" y="1"/>
                      <a:pt x="3982" y="5"/>
                      <a:pt x="3970" y="14"/>
                    </a:cubicBezTo>
                    <a:cubicBezTo>
                      <a:pt x="3166" y="643"/>
                      <a:pt x="2510" y="1415"/>
                      <a:pt x="1916" y="2237"/>
                    </a:cubicBezTo>
                    <a:cubicBezTo>
                      <a:pt x="1314" y="3071"/>
                      <a:pt x="769" y="3973"/>
                      <a:pt x="394" y="4933"/>
                    </a:cubicBezTo>
                    <a:cubicBezTo>
                      <a:pt x="202" y="5419"/>
                      <a:pt x="19" y="5946"/>
                      <a:pt x="2" y="6473"/>
                    </a:cubicBezTo>
                    <a:cubicBezTo>
                      <a:pt x="0" y="6492"/>
                      <a:pt x="7" y="6499"/>
                      <a:pt x="17" y="6499"/>
                    </a:cubicBezTo>
                    <a:cubicBezTo>
                      <a:pt x="43" y="6499"/>
                      <a:pt x="95" y="6452"/>
                      <a:pt x="104" y="6433"/>
                    </a:cubicBezTo>
                    <a:cubicBezTo>
                      <a:pt x="265" y="5977"/>
                      <a:pt x="403" y="5513"/>
                      <a:pt x="595" y="5067"/>
                    </a:cubicBezTo>
                    <a:cubicBezTo>
                      <a:pt x="787" y="4607"/>
                      <a:pt x="1010" y="4156"/>
                      <a:pt x="1256" y="3719"/>
                    </a:cubicBezTo>
                    <a:cubicBezTo>
                      <a:pt x="1747" y="2857"/>
                      <a:pt x="2332" y="2049"/>
                      <a:pt x="2974" y="1299"/>
                    </a:cubicBezTo>
                    <a:cubicBezTo>
                      <a:pt x="3318" y="893"/>
                      <a:pt x="3662" y="483"/>
                      <a:pt x="4005" y="76"/>
                    </a:cubicBezTo>
                    <a:cubicBezTo>
                      <a:pt x="4033" y="45"/>
                      <a:pt x="4029" y="1"/>
                      <a:pt x="400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34" name="Google Shape;1634;p49">
                <a:extLst>
                  <a:ext uri="{FF2B5EF4-FFF2-40B4-BE49-F238E27FC236}">
                    <a16:creationId xmlns:a16="http://schemas.microsoft.com/office/drawing/2014/main" id="{8F1F0E88-877F-87ED-883D-7D658AADF78D}"/>
                  </a:ext>
                </a:extLst>
              </p:cNvPr>
              <p:cNvSpPr/>
              <p:nvPr/>
            </p:nvSpPr>
            <p:spPr>
              <a:xfrm>
                <a:off x="6069825" y="3658600"/>
                <a:ext cx="158850" cy="173775"/>
              </a:xfrm>
              <a:custGeom>
                <a:avLst/>
                <a:gdLst/>
                <a:ahLst/>
                <a:cxnLst/>
                <a:rect l="l" t="t" r="r" b="b"/>
                <a:pathLst>
                  <a:path w="6354" h="6951" extrusionOk="0">
                    <a:moveTo>
                      <a:pt x="6314" y="1"/>
                    </a:moveTo>
                    <a:cubicBezTo>
                      <a:pt x="6304" y="1"/>
                      <a:pt x="6292" y="5"/>
                      <a:pt x="6279" y="16"/>
                    </a:cubicBezTo>
                    <a:cubicBezTo>
                      <a:pt x="5332" y="779"/>
                      <a:pt x="4391" y="1560"/>
                      <a:pt x="3525" y="2417"/>
                    </a:cubicBezTo>
                    <a:cubicBezTo>
                      <a:pt x="3096" y="2841"/>
                      <a:pt x="2685" y="3279"/>
                      <a:pt x="2293" y="3734"/>
                    </a:cubicBezTo>
                    <a:cubicBezTo>
                      <a:pt x="2092" y="3966"/>
                      <a:pt x="1900" y="4203"/>
                      <a:pt x="1712" y="4439"/>
                    </a:cubicBezTo>
                    <a:cubicBezTo>
                      <a:pt x="1525" y="4680"/>
                      <a:pt x="1355" y="4930"/>
                      <a:pt x="1190" y="5185"/>
                    </a:cubicBezTo>
                    <a:cubicBezTo>
                      <a:pt x="811" y="5765"/>
                      <a:pt x="418" y="6336"/>
                      <a:pt x="21" y="6903"/>
                    </a:cubicBezTo>
                    <a:cubicBezTo>
                      <a:pt x="0" y="6932"/>
                      <a:pt x="14" y="6950"/>
                      <a:pt x="36" y="6950"/>
                    </a:cubicBezTo>
                    <a:cubicBezTo>
                      <a:pt x="48" y="6950"/>
                      <a:pt x="62" y="6945"/>
                      <a:pt x="74" y="6934"/>
                    </a:cubicBezTo>
                    <a:cubicBezTo>
                      <a:pt x="529" y="6519"/>
                      <a:pt x="882" y="6015"/>
                      <a:pt x="1235" y="5506"/>
                    </a:cubicBezTo>
                    <a:cubicBezTo>
                      <a:pt x="1409" y="5256"/>
                      <a:pt x="1583" y="4997"/>
                      <a:pt x="1761" y="4747"/>
                    </a:cubicBezTo>
                    <a:cubicBezTo>
                      <a:pt x="1931" y="4511"/>
                      <a:pt x="2127" y="4287"/>
                      <a:pt x="2315" y="4064"/>
                    </a:cubicBezTo>
                    <a:cubicBezTo>
                      <a:pt x="3092" y="3163"/>
                      <a:pt x="3940" y="2314"/>
                      <a:pt x="4806" y="1498"/>
                    </a:cubicBezTo>
                    <a:cubicBezTo>
                      <a:pt x="5306" y="1024"/>
                      <a:pt x="5814" y="551"/>
                      <a:pt x="6319" y="78"/>
                    </a:cubicBezTo>
                    <a:cubicBezTo>
                      <a:pt x="6353" y="47"/>
                      <a:pt x="6345" y="1"/>
                      <a:pt x="631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35" name="Google Shape;1635;p49">
                <a:extLst>
                  <a:ext uri="{FF2B5EF4-FFF2-40B4-BE49-F238E27FC236}">
                    <a16:creationId xmlns:a16="http://schemas.microsoft.com/office/drawing/2014/main" id="{5570CF22-3D62-AAF8-4A46-3B9815FF50F3}"/>
                  </a:ext>
                </a:extLst>
              </p:cNvPr>
              <p:cNvSpPr/>
              <p:nvPr/>
            </p:nvSpPr>
            <p:spPr>
              <a:xfrm>
                <a:off x="6105000" y="3682275"/>
                <a:ext cx="84550" cy="101625"/>
              </a:xfrm>
              <a:custGeom>
                <a:avLst/>
                <a:gdLst/>
                <a:ahLst/>
                <a:cxnLst/>
                <a:rect l="l" t="t" r="r" b="b"/>
                <a:pathLst>
                  <a:path w="3382" h="4065" extrusionOk="0">
                    <a:moveTo>
                      <a:pt x="3361" y="1"/>
                    </a:moveTo>
                    <a:cubicBezTo>
                      <a:pt x="3357" y="1"/>
                      <a:pt x="3352" y="2"/>
                      <a:pt x="3345" y="6"/>
                    </a:cubicBezTo>
                    <a:cubicBezTo>
                      <a:pt x="2118" y="676"/>
                      <a:pt x="1216" y="1832"/>
                      <a:pt x="515" y="3019"/>
                    </a:cubicBezTo>
                    <a:cubicBezTo>
                      <a:pt x="323" y="3349"/>
                      <a:pt x="145" y="3684"/>
                      <a:pt x="6" y="4037"/>
                    </a:cubicBezTo>
                    <a:cubicBezTo>
                      <a:pt x="0" y="4057"/>
                      <a:pt x="7" y="4064"/>
                      <a:pt x="17" y="4064"/>
                    </a:cubicBezTo>
                    <a:cubicBezTo>
                      <a:pt x="30" y="4064"/>
                      <a:pt x="48" y="4053"/>
                      <a:pt x="55" y="4041"/>
                    </a:cubicBezTo>
                    <a:cubicBezTo>
                      <a:pt x="390" y="3452"/>
                      <a:pt x="703" y="2858"/>
                      <a:pt x="1091" y="2305"/>
                    </a:cubicBezTo>
                    <a:cubicBezTo>
                      <a:pt x="1488" y="1738"/>
                      <a:pt x="1939" y="1202"/>
                      <a:pt x="2452" y="738"/>
                    </a:cubicBezTo>
                    <a:cubicBezTo>
                      <a:pt x="2734" y="484"/>
                      <a:pt x="3033" y="252"/>
                      <a:pt x="3354" y="51"/>
                    </a:cubicBezTo>
                    <a:cubicBezTo>
                      <a:pt x="3373" y="40"/>
                      <a:pt x="3382" y="1"/>
                      <a:pt x="336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36" name="Google Shape;1636;p49">
                <a:extLst>
                  <a:ext uri="{FF2B5EF4-FFF2-40B4-BE49-F238E27FC236}">
                    <a16:creationId xmlns:a16="http://schemas.microsoft.com/office/drawing/2014/main" id="{ECE49DF5-C594-50E1-EC96-99B021BB88E4}"/>
                  </a:ext>
                </a:extLst>
              </p:cNvPr>
              <p:cNvSpPr/>
              <p:nvPr/>
            </p:nvSpPr>
            <p:spPr>
              <a:xfrm>
                <a:off x="5873600" y="3874825"/>
                <a:ext cx="36875" cy="109800"/>
              </a:xfrm>
              <a:custGeom>
                <a:avLst/>
                <a:gdLst/>
                <a:ahLst/>
                <a:cxnLst/>
                <a:rect l="l" t="t" r="r" b="b"/>
                <a:pathLst>
                  <a:path w="1475" h="4392" extrusionOk="0">
                    <a:moveTo>
                      <a:pt x="1450" y="0"/>
                    </a:moveTo>
                    <a:cubicBezTo>
                      <a:pt x="1433" y="0"/>
                      <a:pt x="1409" y="12"/>
                      <a:pt x="1397" y="26"/>
                    </a:cubicBezTo>
                    <a:cubicBezTo>
                      <a:pt x="1304" y="138"/>
                      <a:pt x="1228" y="272"/>
                      <a:pt x="1147" y="392"/>
                    </a:cubicBezTo>
                    <a:cubicBezTo>
                      <a:pt x="1067" y="522"/>
                      <a:pt x="996" y="656"/>
                      <a:pt x="929" y="789"/>
                    </a:cubicBezTo>
                    <a:cubicBezTo>
                      <a:pt x="790" y="1066"/>
                      <a:pt x="683" y="1356"/>
                      <a:pt x="589" y="1651"/>
                    </a:cubicBezTo>
                    <a:cubicBezTo>
                      <a:pt x="397" y="2236"/>
                      <a:pt x="259" y="2834"/>
                      <a:pt x="134" y="3436"/>
                    </a:cubicBezTo>
                    <a:cubicBezTo>
                      <a:pt x="67" y="3744"/>
                      <a:pt x="9" y="4057"/>
                      <a:pt x="0" y="4369"/>
                    </a:cubicBezTo>
                    <a:cubicBezTo>
                      <a:pt x="0" y="4385"/>
                      <a:pt x="7" y="4391"/>
                      <a:pt x="17" y="4391"/>
                    </a:cubicBezTo>
                    <a:cubicBezTo>
                      <a:pt x="38" y="4391"/>
                      <a:pt x="70" y="4366"/>
                      <a:pt x="76" y="4351"/>
                    </a:cubicBezTo>
                    <a:cubicBezTo>
                      <a:pt x="295" y="3798"/>
                      <a:pt x="397" y="3204"/>
                      <a:pt x="545" y="2628"/>
                    </a:cubicBezTo>
                    <a:cubicBezTo>
                      <a:pt x="701" y="2048"/>
                      <a:pt x="871" y="1477"/>
                      <a:pt x="1085" y="919"/>
                    </a:cubicBezTo>
                    <a:cubicBezTo>
                      <a:pt x="1143" y="767"/>
                      <a:pt x="1205" y="620"/>
                      <a:pt x="1263" y="468"/>
                    </a:cubicBezTo>
                    <a:cubicBezTo>
                      <a:pt x="1321" y="321"/>
                      <a:pt x="1402" y="182"/>
                      <a:pt x="1464" y="35"/>
                    </a:cubicBezTo>
                    <a:cubicBezTo>
                      <a:pt x="1475" y="10"/>
                      <a:pt x="1465" y="0"/>
                      <a:pt x="145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37" name="Google Shape;1637;p49">
                <a:extLst>
                  <a:ext uri="{FF2B5EF4-FFF2-40B4-BE49-F238E27FC236}">
                    <a16:creationId xmlns:a16="http://schemas.microsoft.com/office/drawing/2014/main" id="{8E8E72FB-D211-6102-98CC-8099406088B9}"/>
                  </a:ext>
                </a:extLst>
              </p:cNvPr>
              <p:cNvSpPr/>
              <p:nvPr/>
            </p:nvSpPr>
            <p:spPr>
              <a:xfrm>
                <a:off x="5842575" y="3907400"/>
                <a:ext cx="44950" cy="75250"/>
              </a:xfrm>
              <a:custGeom>
                <a:avLst/>
                <a:gdLst/>
                <a:ahLst/>
                <a:cxnLst/>
                <a:rect l="l" t="t" r="r" b="b"/>
                <a:pathLst>
                  <a:path w="1798" h="3010" extrusionOk="0">
                    <a:moveTo>
                      <a:pt x="1759" y="0"/>
                    </a:moveTo>
                    <a:cubicBezTo>
                      <a:pt x="1747" y="0"/>
                      <a:pt x="1732" y="6"/>
                      <a:pt x="1719" y="18"/>
                    </a:cubicBezTo>
                    <a:cubicBezTo>
                      <a:pt x="1317" y="451"/>
                      <a:pt x="951" y="906"/>
                      <a:pt x="643" y="1415"/>
                    </a:cubicBezTo>
                    <a:cubicBezTo>
                      <a:pt x="482" y="1674"/>
                      <a:pt x="335" y="1946"/>
                      <a:pt x="210" y="2227"/>
                    </a:cubicBezTo>
                    <a:cubicBezTo>
                      <a:pt x="112" y="2455"/>
                      <a:pt x="0" y="2732"/>
                      <a:pt x="9" y="2990"/>
                    </a:cubicBezTo>
                    <a:cubicBezTo>
                      <a:pt x="9" y="3004"/>
                      <a:pt x="15" y="3010"/>
                      <a:pt x="24" y="3010"/>
                    </a:cubicBezTo>
                    <a:cubicBezTo>
                      <a:pt x="43" y="3010"/>
                      <a:pt x="75" y="2985"/>
                      <a:pt x="81" y="2973"/>
                    </a:cubicBezTo>
                    <a:cubicBezTo>
                      <a:pt x="201" y="2718"/>
                      <a:pt x="304" y="2455"/>
                      <a:pt x="424" y="2200"/>
                    </a:cubicBezTo>
                    <a:cubicBezTo>
                      <a:pt x="549" y="1937"/>
                      <a:pt x="697" y="1687"/>
                      <a:pt x="853" y="1442"/>
                    </a:cubicBezTo>
                    <a:cubicBezTo>
                      <a:pt x="1147" y="973"/>
                      <a:pt x="1464" y="513"/>
                      <a:pt x="1777" y="53"/>
                    </a:cubicBezTo>
                    <a:cubicBezTo>
                      <a:pt x="1798" y="21"/>
                      <a:pt x="1783" y="0"/>
                      <a:pt x="175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38" name="Google Shape;1638;p49">
                <a:extLst>
                  <a:ext uri="{FF2B5EF4-FFF2-40B4-BE49-F238E27FC236}">
                    <a16:creationId xmlns:a16="http://schemas.microsoft.com/office/drawing/2014/main" id="{77E53C76-09DB-896C-2D1C-ACBE41F90314}"/>
                  </a:ext>
                </a:extLst>
              </p:cNvPr>
              <p:cNvSpPr/>
              <p:nvPr/>
            </p:nvSpPr>
            <p:spPr>
              <a:xfrm>
                <a:off x="5840850" y="3909325"/>
                <a:ext cx="40925" cy="51950"/>
              </a:xfrm>
              <a:custGeom>
                <a:avLst/>
                <a:gdLst/>
                <a:ahLst/>
                <a:cxnLst/>
                <a:rect l="l" t="t" r="r" b="b"/>
                <a:pathLst>
                  <a:path w="1637" h="2078" extrusionOk="0">
                    <a:moveTo>
                      <a:pt x="1599" y="0"/>
                    </a:moveTo>
                    <a:cubicBezTo>
                      <a:pt x="1590" y="0"/>
                      <a:pt x="1580" y="4"/>
                      <a:pt x="1569" y="12"/>
                    </a:cubicBezTo>
                    <a:cubicBezTo>
                      <a:pt x="1225" y="284"/>
                      <a:pt x="922" y="615"/>
                      <a:pt x="650" y="958"/>
                    </a:cubicBezTo>
                    <a:cubicBezTo>
                      <a:pt x="386" y="1293"/>
                      <a:pt x="145" y="1650"/>
                      <a:pt x="7" y="2056"/>
                    </a:cubicBezTo>
                    <a:cubicBezTo>
                      <a:pt x="0" y="2072"/>
                      <a:pt x="5" y="2078"/>
                      <a:pt x="15" y="2078"/>
                    </a:cubicBezTo>
                    <a:cubicBezTo>
                      <a:pt x="32" y="2078"/>
                      <a:pt x="64" y="2059"/>
                      <a:pt x="69" y="2047"/>
                    </a:cubicBezTo>
                    <a:cubicBezTo>
                      <a:pt x="484" y="1307"/>
                      <a:pt x="1091" y="713"/>
                      <a:pt x="1614" y="57"/>
                    </a:cubicBezTo>
                    <a:cubicBezTo>
                      <a:pt x="1637" y="27"/>
                      <a:pt x="1624" y="0"/>
                      <a:pt x="159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39" name="Google Shape;1639;p49">
                <a:extLst>
                  <a:ext uri="{FF2B5EF4-FFF2-40B4-BE49-F238E27FC236}">
                    <a16:creationId xmlns:a16="http://schemas.microsoft.com/office/drawing/2014/main" id="{E28C0B65-0685-4A8A-6335-AD7118CAF1AC}"/>
                  </a:ext>
                </a:extLst>
              </p:cNvPr>
              <p:cNvSpPr/>
              <p:nvPr/>
            </p:nvSpPr>
            <p:spPr>
              <a:xfrm>
                <a:off x="5793050" y="3888250"/>
                <a:ext cx="103975" cy="76700"/>
              </a:xfrm>
              <a:custGeom>
                <a:avLst/>
                <a:gdLst/>
                <a:ahLst/>
                <a:cxnLst/>
                <a:rect l="l" t="t" r="r" b="b"/>
                <a:pathLst>
                  <a:path w="4159" h="3068" extrusionOk="0">
                    <a:moveTo>
                      <a:pt x="4129" y="1"/>
                    </a:moveTo>
                    <a:cubicBezTo>
                      <a:pt x="4126" y="1"/>
                      <a:pt x="4123" y="1"/>
                      <a:pt x="4119" y="2"/>
                    </a:cubicBezTo>
                    <a:cubicBezTo>
                      <a:pt x="3807" y="96"/>
                      <a:pt x="3503" y="212"/>
                      <a:pt x="3222" y="373"/>
                    </a:cubicBezTo>
                    <a:cubicBezTo>
                      <a:pt x="2932" y="543"/>
                      <a:pt x="2651" y="735"/>
                      <a:pt x="2388" y="940"/>
                    </a:cubicBezTo>
                    <a:cubicBezTo>
                      <a:pt x="1856" y="1355"/>
                      <a:pt x="1361" y="1810"/>
                      <a:pt x="865" y="2261"/>
                    </a:cubicBezTo>
                    <a:cubicBezTo>
                      <a:pt x="584" y="2516"/>
                      <a:pt x="312" y="2783"/>
                      <a:pt x="17" y="3029"/>
                    </a:cubicBezTo>
                    <a:cubicBezTo>
                      <a:pt x="3" y="3043"/>
                      <a:pt x="0" y="3067"/>
                      <a:pt x="14" y="3067"/>
                    </a:cubicBezTo>
                    <a:cubicBezTo>
                      <a:pt x="18" y="3067"/>
                      <a:pt x="24" y="3065"/>
                      <a:pt x="31" y="3060"/>
                    </a:cubicBezTo>
                    <a:cubicBezTo>
                      <a:pt x="294" y="2877"/>
                      <a:pt x="553" y="2690"/>
                      <a:pt x="798" y="2484"/>
                    </a:cubicBezTo>
                    <a:cubicBezTo>
                      <a:pt x="1053" y="2270"/>
                      <a:pt x="1303" y="2056"/>
                      <a:pt x="1553" y="1837"/>
                    </a:cubicBezTo>
                    <a:cubicBezTo>
                      <a:pt x="2044" y="1413"/>
                      <a:pt x="2553" y="993"/>
                      <a:pt x="3102" y="645"/>
                    </a:cubicBezTo>
                    <a:cubicBezTo>
                      <a:pt x="3428" y="440"/>
                      <a:pt x="3758" y="230"/>
                      <a:pt x="4110" y="69"/>
                    </a:cubicBezTo>
                    <a:cubicBezTo>
                      <a:pt x="4131" y="61"/>
                      <a:pt x="4159" y="1"/>
                      <a:pt x="412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40" name="Google Shape;1640;p49">
                <a:extLst>
                  <a:ext uri="{FF2B5EF4-FFF2-40B4-BE49-F238E27FC236}">
                    <a16:creationId xmlns:a16="http://schemas.microsoft.com/office/drawing/2014/main" id="{8A338147-A27E-541E-6AB9-F82A4A1B0B4C}"/>
                  </a:ext>
                </a:extLst>
              </p:cNvPr>
              <p:cNvSpPr/>
              <p:nvPr/>
            </p:nvSpPr>
            <p:spPr>
              <a:xfrm>
                <a:off x="5818175" y="3870875"/>
                <a:ext cx="102350" cy="49575"/>
              </a:xfrm>
              <a:custGeom>
                <a:avLst/>
                <a:gdLst/>
                <a:ahLst/>
                <a:cxnLst/>
                <a:rect l="l" t="t" r="r" b="b"/>
                <a:pathLst>
                  <a:path w="4094" h="1983" extrusionOk="0">
                    <a:moveTo>
                      <a:pt x="4051" y="1"/>
                    </a:moveTo>
                    <a:cubicBezTo>
                      <a:pt x="4050" y="1"/>
                      <a:pt x="4049" y="1"/>
                      <a:pt x="4047" y="1"/>
                    </a:cubicBezTo>
                    <a:cubicBezTo>
                      <a:pt x="3463" y="64"/>
                      <a:pt x="2909" y="215"/>
                      <a:pt x="2365" y="430"/>
                    </a:cubicBezTo>
                    <a:cubicBezTo>
                      <a:pt x="1798" y="653"/>
                      <a:pt x="1235" y="930"/>
                      <a:pt x="744" y="1296"/>
                    </a:cubicBezTo>
                    <a:cubicBezTo>
                      <a:pt x="481" y="1492"/>
                      <a:pt x="231" y="1706"/>
                      <a:pt x="12" y="1956"/>
                    </a:cubicBezTo>
                    <a:cubicBezTo>
                      <a:pt x="0" y="1971"/>
                      <a:pt x="4" y="1982"/>
                      <a:pt x="14" y="1982"/>
                    </a:cubicBezTo>
                    <a:cubicBezTo>
                      <a:pt x="18" y="1982"/>
                      <a:pt x="24" y="1980"/>
                      <a:pt x="30" y="1974"/>
                    </a:cubicBezTo>
                    <a:cubicBezTo>
                      <a:pt x="909" y="1220"/>
                      <a:pt x="1985" y="764"/>
                      <a:pt x="3070" y="403"/>
                    </a:cubicBezTo>
                    <a:cubicBezTo>
                      <a:pt x="3387" y="296"/>
                      <a:pt x="3704" y="184"/>
                      <a:pt x="4021" y="77"/>
                    </a:cubicBezTo>
                    <a:cubicBezTo>
                      <a:pt x="4042" y="68"/>
                      <a:pt x="4093" y="1"/>
                      <a:pt x="405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41" name="Google Shape;1641;p49">
                <a:extLst>
                  <a:ext uri="{FF2B5EF4-FFF2-40B4-BE49-F238E27FC236}">
                    <a16:creationId xmlns:a16="http://schemas.microsoft.com/office/drawing/2014/main" id="{B2C0FF97-6413-D0F3-4494-E436CB008A7B}"/>
                  </a:ext>
                </a:extLst>
              </p:cNvPr>
              <p:cNvSpPr/>
              <p:nvPr/>
            </p:nvSpPr>
            <p:spPr>
              <a:xfrm>
                <a:off x="5829450" y="3845475"/>
                <a:ext cx="102825" cy="52125"/>
              </a:xfrm>
              <a:custGeom>
                <a:avLst/>
                <a:gdLst/>
                <a:ahLst/>
                <a:cxnLst/>
                <a:rect l="l" t="t" r="r" b="b"/>
                <a:pathLst>
                  <a:path w="4113" h="2085" extrusionOk="0">
                    <a:moveTo>
                      <a:pt x="4069" y="1"/>
                    </a:moveTo>
                    <a:cubicBezTo>
                      <a:pt x="4064" y="1"/>
                      <a:pt x="4059" y="2"/>
                      <a:pt x="4052" y="4"/>
                    </a:cubicBezTo>
                    <a:cubicBezTo>
                      <a:pt x="3699" y="111"/>
                      <a:pt x="3360" y="263"/>
                      <a:pt x="3029" y="423"/>
                    </a:cubicBezTo>
                    <a:cubicBezTo>
                      <a:pt x="2690" y="589"/>
                      <a:pt x="2355" y="754"/>
                      <a:pt x="2021" y="923"/>
                    </a:cubicBezTo>
                    <a:cubicBezTo>
                      <a:pt x="1347" y="1272"/>
                      <a:pt x="690" y="1651"/>
                      <a:pt x="34" y="2035"/>
                    </a:cubicBezTo>
                    <a:cubicBezTo>
                      <a:pt x="16" y="2046"/>
                      <a:pt x="0" y="2085"/>
                      <a:pt x="19" y="2085"/>
                    </a:cubicBezTo>
                    <a:cubicBezTo>
                      <a:pt x="22" y="2085"/>
                      <a:pt x="28" y="2083"/>
                      <a:pt x="34" y="2080"/>
                    </a:cubicBezTo>
                    <a:cubicBezTo>
                      <a:pt x="695" y="1767"/>
                      <a:pt x="1356" y="1450"/>
                      <a:pt x="2007" y="1120"/>
                    </a:cubicBezTo>
                    <a:cubicBezTo>
                      <a:pt x="2686" y="781"/>
                      <a:pt x="3391" y="486"/>
                      <a:pt x="4043" y="98"/>
                    </a:cubicBezTo>
                    <a:cubicBezTo>
                      <a:pt x="4067" y="86"/>
                      <a:pt x="4113" y="1"/>
                      <a:pt x="406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42" name="Google Shape;1642;p49">
                <a:extLst>
                  <a:ext uri="{FF2B5EF4-FFF2-40B4-BE49-F238E27FC236}">
                    <a16:creationId xmlns:a16="http://schemas.microsoft.com/office/drawing/2014/main" id="{8C66CC6D-9A5B-6303-E8ED-E93D4A498FF3}"/>
                  </a:ext>
                </a:extLst>
              </p:cNvPr>
              <p:cNvSpPr/>
              <p:nvPr/>
            </p:nvSpPr>
            <p:spPr>
              <a:xfrm>
                <a:off x="5856475" y="3820450"/>
                <a:ext cx="105000" cy="52125"/>
              </a:xfrm>
              <a:custGeom>
                <a:avLst/>
                <a:gdLst/>
                <a:ahLst/>
                <a:cxnLst/>
                <a:rect l="l" t="t" r="r" b="b"/>
                <a:pathLst>
                  <a:path w="4200" h="2085" extrusionOk="0">
                    <a:moveTo>
                      <a:pt x="4144" y="0"/>
                    </a:moveTo>
                    <a:cubicBezTo>
                      <a:pt x="4143" y="0"/>
                      <a:pt x="4142" y="0"/>
                      <a:pt x="4140" y="1"/>
                    </a:cubicBezTo>
                    <a:cubicBezTo>
                      <a:pt x="3850" y="36"/>
                      <a:pt x="3573" y="143"/>
                      <a:pt x="3301" y="251"/>
                    </a:cubicBezTo>
                    <a:cubicBezTo>
                      <a:pt x="3024" y="362"/>
                      <a:pt x="2747" y="483"/>
                      <a:pt x="2475" y="612"/>
                    </a:cubicBezTo>
                    <a:cubicBezTo>
                      <a:pt x="1939" y="862"/>
                      <a:pt x="1422" y="1143"/>
                      <a:pt x="917" y="1447"/>
                    </a:cubicBezTo>
                    <a:cubicBezTo>
                      <a:pt x="609" y="1634"/>
                      <a:pt x="319" y="1840"/>
                      <a:pt x="25" y="2040"/>
                    </a:cubicBezTo>
                    <a:cubicBezTo>
                      <a:pt x="9" y="2048"/>
                      <a:pt x="1" y="2085"/>
                      <a:pt x="20" y="2085"/>
                    </a:cubicBezTo>
                    <a:cubicBezTo>
                      <a:pt x="24" y="2085"/>
                      <a:pt x="28" y="2083"/>
                      <a:pt x="34" y="2081"/>
                    </a:cubicBezTo>
                    <a:cubicBezTo>
                      <a:pt x="547" y="1799"/>
                      <a:pt x="1069" y="1527"/>
                      <a:pt x="1591" y="1259"/>
                    </a:cubicBezTo>
                    <a:cubicBezTo>
                      <a:pt x="2096" y="992"/>
                      <a:pt x="2614" y="755"/>
                      <a:pt x="3140" y="532"/>
                    </a:cubicBezTo>
                    <a:cubicBezTo>
                      <a:pt x="3471" y="398"/>
                      <a:pt x="3805" y="273"/>
                      <a:pt x="4118" y="99"/>
                    </a:cubicBezTo>
                    <a:cubicBezTo>
                      <a:pt x="4135" y="86"/>
                      <a:pt x="4199" y="0"/>
                      <a:pt x="414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43" name="Google Shape;1643;p49">
                <a:extLst>
                  <a:ext uri="{FF2B5EF4-FFF2-40B4-BE49-F238E27FC236}">
                    <a16:creationId xmlns:a16="http://schemas.microsoft.com/office/drawing/2014/main" id="{81FB7709-4014-05F1-E6A8-8587BDDE7030}"/>
                  </a:ext>
                </a:extLst>
              </p:cNvPr>
              <p:cNvSpPr/>
              <p:nvPr/>
            </p:nvSpPr>
            <p:spPr>
              <a:xfrm>
                <a:off x="5889200" y="3790750"/>
                <a:ext cx="120900" cy="49075"/>
              </a:xfrm>
              <a:custGeom>
                <a:avLst/>
                <a:gdLst/>
                <a:ahLst/>
                <a:cxnLst/>
                <a:rect l="l" t="t" r="r" b="b"/>
                <a:pathLst>
                  <a:path w="4836" h="1963" extrusionOk="0">
                    <a:moveTo>
                      <a:pt x="4441" y="0"/>
                    </a:moveTo>
                    <a:cubicBezTo>
                      <a:pt x="4400" y="0"/>
                      <a:pt x="4359" y="2"/>
                      <a:pt x="4317" y="6"/>
                    </a:cubicBezTo>
                    <a:cubicBezTo>
                      <a:pt x="4157" y="19"/>
                      <a:pt x="3996" y="37"/>
                      <a:pt x="3835" y="73"/>
                    </a:cubicBezTo>
                    <a:cubicBezTo>
                      <a:pt x="3505" y="144"/>
                      <a:pt x="3179" y="247"/>
                      <a:pt x="2862" y="358"/>
                    </a:cubicBezTo>
                    <a:cubicBezTo>
                      <a:pt x="2206" y="590"/>
                      <a:pt x="1572" y="894"/>
                      <a:pt x="979" y="1256"/>
                    </a:cubicBezTo>
                    <a:cubicBezTo>
                      <a:pt x="644" y="1456"/>
                      <a:pt x="336" y="1684"/>
                      <a:pt x="23" y="1916"/>
                    </a:cubicBezTo>
                    <a:cubicBezTo>
                      <a:pt x="2" y="1931"/>
                      <a:pt x="1" y="1962"/>
                      <a:pt x="22" y="1962"/>
                    </a:cubicBezTo>
                    <a:cubicBezTo>
                      <a:pt x="27" y="1962"/>
                      <a:pt x="34" y="1961"/>
                      <a:pt x="41" y="1956"/>
                    </a:cubicBezTo>
                    <a:cubicBezTo>
                      <a:pt x="314" y="1791"/>
                      <a:pt x="608" y="1648"/>
                      <a:pt x="894" y="1501"/>
                    </a:cubicBezTo>
                    <a:cubicBezTo>
                      <a:pt x="1184" y="1354"/>
                      <a:pt x="1483" y="1211"/>
                      <a:pt x="1778" y="1081"/>
                    </a:cubicBezTo>
                    <a:cubicBezTo>
                      <a:pt x="2376" y="814"/>
                      <a:pt x="2992" y="586"/>
                      <a:pt x="3626" y="434"/>
                    </a:cubicBezTo>
                    <a:cubicBezTo>
                      <a:pt x="3996" y="345"/>
                      <a:pt x="4358" y="251"/>
                      <a:pt x="4719" y="140"/>
                    </a:cubicBezTo>
                    <a:cubicBezTo>
                      <a:pt x="4755" y="131"/>
                      <a:pt x="4835" y="37"/>
                      <a:pt x="4759" y="28"/>
                    </a:cubicBezTo>
                    <a:cubicBezTo>
                      <a:pt x="4653" y="12"/>
                      <a:pt x="4548" y="0"/>
                      <a:pt x="4441"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44" name="Google Shape;1644;p49">
                <a:extLst>
                  <a:ext uri="{FF2B5EF4-FFF2-40B4-BE49-F238E27FC236}">
                    <a16:creationId xmlns:a16="http://schemas.microsoft.com/office/drawing/2014/main" id="{988EC550-6F90-80FB-D57B-196B2D60820C}"/>
                  </a:ext>
                </a:extLst>
              </p:cNvPr>
              <p:cNvSpPr/>
              <p:nvPr/>
            </p:nvSpPr>
            <p:spPr>
              <a:xfrm>
                <a:off x="5924075" y="3770800"/>
                <a:ext cx="106250" cy="41825"/>
              </a:xfrm>
              <a:custGeom>
                <a:avLst/>
                <a:gdLst/>
                <a:ahLst/>
                <a:cxnLst/>
                <a:rect l="l" t="t" r="r" b="b"/>
                <a:pathLst>
                  <a:path w="4250" h="1673" extrusionOk="0">
                    <a:moveTo>
                      <a:pt x="4208" y="0"/>
                    </a:moveTo>
                    <a:cubicBezTo>
                      <a:pt x="4207" y="0"/>
                      <a:pt x="4205" y="0"/>
                      <a:pt x="4204" y="0"/>
                    </a:cubicBezTo>
                    <a:cubicBezTo>
                      <a:pt x="3927" y="23"/>
                      <a:pt x="3655" y="63"/>
                      <a:pt x="3387" y="130"/>
                    </a:cubicBezTo>
                    <a:cubicBezTo>
                      <a:pt x="3097" y="201"/>
                      <a:pt x="2811" y="295"/>
                      <a:pt x="2530" y="398"/>
                    </a:cubicBezTo>
                    <a:cubicBezTo>
                      <a:pt x="1972" y="594"/>
                      <a:pt x="1423" y="822"/>
                      <a:pt x="900" y="1103"/>
                    </a:cubicBezTo>
                    <a:cubicBezTo>
                      <a:pt x="597" y="1268"/>
                      <a:pt x="311" y="1455"/>
                      <a:pt x="21" y="1638"/>
                    </a:cubicBezTo>
                    <a:cubicBezTo>
                      <a:pt x="6" y="1646"/>
                      <a:pt x="0" y="1673"/>
                      <a:pt x="15" y="1673"/>
                    </a:cubicBezTo>
                    <a:cubicBezTo>
                      <a:pt x="18" y="1673"/>
                      <a:pt x="21" y="1672"/>
                      <a:pt x="26" y="1670"/>
                    </a:cubicBezTo>
                    <a:cubicBezTo>
                      <a:pt x="276" y="1536"/>
                      <a:pt x="539" y="1420"/>
                      <a:pt x="798" y="1304"/>
                    </a:cubicBezTo>
                    <a:cubicBezTo>
                      <a:pt x="1057" y="1183"/>
                      <a:pt x="1320" y="1063"/>
                      <a:pt x="1588" y="951"/>
                    </a:cubicBezTo>
                    <a:cubicBezTo>
                      <a:pt x="2115" y="732"/>
                      <a:pt x="2655" y="554"/>
                      <a:pt x="3204" y="384"/>
                    </a:cubicBezTo>
                    <a:cubicBezTo>
                      <a:pt x="3530" y="281"/>
                      <a:pt x="3851" y="174"/>
                      <a:pt x="4177" y="72"/>
                    </a:cubicBezTo>
                    <a:cubicBezTo>
                      <a:pt x="4198" y="63"/>
                      <a:pt x="4249" y="0"/>
                      <a:pt x="420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45" name="Google Shape;1645;p49">
                <a:extLst>
                  <a:ext uri="{FF2B5EF4-FFF2-40B4-BE49-F238E27FC236}">
                    <a16:creationId xmlns:a16="http://schemas.microsoft.com/office/drawing/2014/main" id="{DBC11CFA-A8B2-1D1A-7E17-93CC8279B66C}"/>
                  </a:ext>
                </a:extLst>
              </p:cNvPr>
              <p:cNvSpPr/>
              <p:nvPr/>
            </p:nvSpPr>
            <p:spPr>
              <a:xfrm>
                <a:off x="5959850" y="3739425"/>
                <a:ext cx="113750" cy="39225"/>
              </a:xfrm>
              <a:custGeom>
                <a:avLst/>
                <a:gdLst/>
                <a:ahLst/>
                <a:cxnLst/>
                <a:rect l="l" t="t" r="r" b="b"/>
                <a:pathLst>
                  <a:path w="4550" h="1569" extrusionOk="0">
                    <a:moveTo>
                      <a:pt x="4478" y="1"/>
                    </a:moveTo>
                    <a:cubicBezTo>
                      <a:pt x="3871" y="1"/>
                      <a:pt x="3277" y="157"/>
                      <a:pt x="2697" y="327"/>
                    </a:cubicBezTo>
                    <a:cubicBezTo>
                      <a:pt x="2094" y="505"/>
                      <a:pt x="1491" y="715"/>
                      <a:pt x="929" y="992"/>
                    </a:cubicBezTo>
                    <a:cubicBezTo>
                      <a:pt x="626" y="1139"/>
                      <a:pt x="331" y="1304"/>
                      <a:pt x="45" y="1487"/>
                    </a:cubicBezTo>
                    <a:cubicBezTo>
                      <a:pt x="15" y="1507"/>
                      <a:pt x="0" y="1569"/>
                      <a:pt x="37" y="1569"/>
                    </a:cubicBezTo>
                    <a:cubicBezTo>
                      <a:pt x="43" y="1569"/>
                      <a:pt x="50" y="1567"/>
                      <a:pt x="59" y="1563"/>
                    </a:cubicBezTo>
                    <a:cubicBezTo>
                      <a:pt x="1134" y="1050"/>
                      <a:pt x="2273" y="675"/>
                      <a:pt x="3424" y="385"/>
                    </a:cubicBezTo>
                    <a:cubicBezTo>
                      <a:pt x="3763" y="300"/>
                      <a:pt x="4103" y="211"/>
                      <a:pt x="4437" y="113"/>
                    </a:cubicBezTo>
                    <a:cubicBezTo>
                      <a:pt x="4469" y="99"/>
                      <a:pt x="4549" y="1"/>
                      <a:pt x="447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46" name="Google Shape;1646;p49">
                <a:extLst>
                  <a:ext uri="{FF2B5EF4-FFF2-40B4-BE49-F238E27FC236}">
                    <a16:creationId xmlns:a16="http://schemas.microsoft.com/office/drawing/2014/main" id="{A74D1390-50FF-1C1D-D0FD-76D10E99A516}"/>
                  </a:ext>
                </a:extLst>
              </p:cNvPr>
              <p:cNvSpPr/>
              <p:nvPr/>
            </p:nvSpPr>
            <p:spPr>
              <a:xfrm>
                <a:off x="6008500" y="3714975"/>
                <a:ext cx="92850" cy="26650"/>
              </a:xfrm>
              <a:custGeom>
                <a:avLst/>
                <a:gdLst/>
                <a:ahLst/>
                <a:cxnLst/>
                <a:rect l="l" t="t" r="r" b="b"/>
                <a:pathLst>
                  <a:path w="3714" h="1066" extrusionOk="0">
                    <a:moveTo>
                      <a:pt x="3679" y="1"/>
                    </a:moveTo>
                    <a:cubicBezTo>
                      <a:pt x="3676" y="1"/>
                      <a:pt x="3673" y="1"/>
                      <a:pt x="3670" y="1"/>
                    </a:cubicBezTo>
                    <a:cubicBezTo>
                      <a:pt x="3523" y="19"/>
                      <a:pt x="3371" y="64"/>
                      <a:pt x="3228" y="95"/>
                    </a:cubicBezTo>
                    <a:cubicBezTo>
                      <a:pt x="3072" y="131"/>
                      <a:pt x="2920" y="171"/>
                      <a:pt x="2768" y="207"/>
                    </a:cubicBezTo>
                    <a:cubicBezTo>
                      <a:pt x="2465" y="287"/>
                      <a:pt x="2157" y="354"/>
                      <a:pt x="1853" y="430"/>
                    </a:cubicBezTo>
                    <a:cubicBezTo>
                      <a:pt x="1545" y="501"/>
                      <a:pt x="1242" y="582"/>
                      <a:pt x="938" y="671"/>
                    </a:cubicBezTo>
                    <a:cubicBezTo>
                      <a:pt x="630" y="765"/>
                      <a:pt x="331" y="881"/>
                      <a:pt x="36" y="1010"/>
                    </a:cubicBezTo>
                    <a:cubicBezTo>
                      <a:pt x="20" y="1018"/>
                      <a:pt x="1" y="1066"/>
                      <a:pt x="23" y="1066"/>
                    </a:cubicBezTo>
                    <a:cubicBezTo>
                      <a:pt x="25" y="1066"/>
                      <a:pt x="28" y="1065"/>
                      <a:pt x="32" y="1064"/>
                    </a:cubicBezTo>
                    <a:cubicBezTo>
                      <a:pt x="327" y="957"/>
                      <a:pt x="635" y="881"/>
                      <a:pt x="938" y="800"/>
                    </a:cubicBezTo>
                    <a:cubicBezTo>
                      <a:pt x="1237" y="720"/>
                      <a:pt x="1541" y="653"/>
                      <a:pt x="1844" y="582"/>
                    </a:cubicBezTo>
                    <a:cubicBezTo>
                      <a:pt x="2148" y="510"/>
                      <a:pt x="2456" y="443"/>
                      <a:pt x="2755" y="372"/>
                    </a:cubicBezTo>
                    <a:cubicBezTo>
                      <a:pt x="2907" y="332"/>
                      <a:pt x="3058" y="292"/>
                      <a:pt x="3206" y="238"/>
                    </a:cubicBezTo>
                    <a:cubicBezTo>
                      <a:pt x="3357" y="189"/>
                      <a:pt x="3518" y="135"/>
                      <a:pt x="3661" y="64"/>
                    </a:cubicBezTo>
                    <a:cubicBezTo>
                      <a:pt x="3682" y="51"/>
                      <a:pt x="3714" y="1"/>
                      <a:pt x="367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47" name="Google Shape;1647;p49">
                <a:extLst>
                  <a:ext uri="{FF2B5EF4-FFF2-40B4-BE49-F238E27FC236}">
                    <a16:creationId xmlns:a16="http://schemas.microsoft.com/office/drawing/2014/main" id="{30CA80E2-C2A7-E33D-2C54-394ED6102204}"/>
                  </a:ext>
                </a:extLst>
              </p:cNvPr>
              <p:cNvSpPr/>
              <p:nvPr/>
            </p:nvSpPr>
            <p:spPr>
              <a:xfrm>
                <a:off x="6045250" y="3689275"/>
                <a:ext cx="104675" cy="35000"/>
              </a:xfrm>
              <a:custGeom>
                <a:avLst/>
                <a:gdLst/>
                <a:ahLst/>
                <a:cxnLst/>
                <a:rect l="l" t="t" r="r" b="b"/>
                <a:pathLst>
                  <a:path w="4187" h="1400" extrusionOk="0">
                    <a:moveTo>
                      <a:pt x="3782" y="0"/>
                    </a:moveTo>
                    <a:cubicBezTo>
                      <a:pt x="3340" y="0"/>
                      <a:pt x="2897" y="88"/>
                      <a:pt x="2468" y="190"/>
                    </a:cubicBezTo>
                    <a:cubicBezTo>
                      <a:pt x="1879" y="329"/>
                      <a:pt x="1285" y="512"/>
                      <a:pt x="749" y="806"/>
                    </a:cubicBezTo>
                    <a:cubicBezTo>
                      <a:pt x="477" y="958"/>
                      <a:pt x="240" y="1137"/>
                      <a:pt x="17" y="1355"/>
                    </a:cubicBezTo>
                    <a:cubicBezTo>
                      <a:pt x="0" y="1372"/>
                      <a:pt x="4" y="1400"/>
                      <a:pt x="21" y="1400"/>
                    </a:cubicBezTo>
                    <a:cubicBezTo>
                      <a:pt x="26" y="1400"/>
                      <a:pt x="32" y="1397"/>
                      <a:pt x="39" y="1391"/>
                    </a:cubicBezTo>
                    <a:cubicBezTo>
                      <a:pt x="236" y="1226"/>
                      <a:pt x="468" y="1105"/>
                      <a:pt x="696" y="994"/>
                    </a:cubicBezTo>
                    <a:cubicBezTo>
                      <a:pt x="946" y="869"/>
                      <a:pt x="1209" y="762"/>
                      <a:pt x="1477" y="672"/>
                    </a:cubicBezTo>
                    <a:cubicBezTo>
                      <a:pt x="2035" y="485"/>
                      <a:pt x="2619" y="360"/>
                      <a:pt x="3200" y="271"/>
                    </a:cubicBezTo>
                    <a:cubicBezTo>
                      <a:pt x="3508" y="226"/>
                      <a:pt x="3807" y="163"/>
                      <a:pt x="4106" y="97"/>
                    </a:cubicBezTo>
                    <a:cubicBezTo>
                      <a:pt x="4133" y="92"/>
                      <a:pt x="4186" y="25"/>
                      <a:pt x="4137" y="21"/>
                    </a:cubicBezTo>
                    <a:cubicBezTo>
                      <a:pt x="4019" y="6"/>
                      <a:pt x="3900" y="0"/>
                      <a:pt x="378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48" name="Google Shape;1648;p49">
                <a:extLst>
                  <a:ext uri="{FF2B5EF4-FFF2-40B4-BE49-F238E27FC236}">
                    <a16:creationId xmlns:a16="http://schemas.microsoft.com/office/drawing/2014/main" id="{CE0A463D-B3D2-6643-6A96-87BE0AC45607}"/>
                  </a:ext>
                </a:extLst>
              </p:cNvPr>
              <p:cNvSpPr/>
              <p:nvPr/>
            </p:nvSpPr>
            <p:spPr>
              <a:xfrm>
                <a:off x="6104475" y="3668425"/>
                <a:ext cx="118875" cy="19450"/>
              </a:xfrm>
              <a:custGeom>
                <a:avLst/>
                <a:gdLst/>
                <a:ahLst/>
                <a:cxnLst/>
                <a:rect l="l" t="t" r="r" b="b"/>
                <a:pathLst>
                  <a:path w="4755" h="778" extrusionOk="0">
                    <a:moveTo>
                      <a:pt x="4613" y="1"/>
                    </a:moveTo>
                    <a:cubicBezTo>
                      <a:pt x="4503" y="1"/>
                      <a:pt x="4392" y="7"/>
                      <a:pt x="4281" y="7"/>
                    </a:cubicBezTo>
                    <a:cubicBezTo>
                      <a:pt x="4251" y="8"/>
                      <a:pt x="4221" y="8"/>
                      <a:pt x="4190" y="8"/>
                    </a:cubicBezTo>
                    <a:cubicBezTo>
                      <a:pt x="4107" y="8"/>
                      <a:pt x="4023" y="5"/>
                      <a:pt x="3939" y="5"/>
                    </a:cubicBezTo>
                    <a:cubicBezTo>
                      <a:pt x="3909" y="5"/>
                      <a:pt x="3878" y="6"/>
                      <a:pt x="3848" y="7"/>
                    </a:cubicBezTo>
                    <a:cubicBezTo>
                      <a:pt x="3536" y="15"/>
                      <a:pt x="3223" y="38"/>
                      <a:pt x="2915" y="60"/>
                    </a:cubicBezTo>
                    <a:cubicBezTo>
                      <a:pt x="2281" y="105"/>
                      <a:pt x="1652" y="163"/>
                      <a:pt x="1036" y="310"/>
                    </a:cubicBezTo>
                    <a:cubicBezTo>
                      <a:pt x="862" y="350"/>
                      <a:pt x="692" y="404"/>
                      <a:pt x="532" y="471"/>
                    </a:cubicBezTo>
                    <a:cubicBezTo>
                      <a:pt x="362" y="533"/>
                      <a:pt x="210" y="618"/>
                      <a:pt x="54" y="707"/>
                    </a:cubicBezTo>
                    <a:cubicBezTo>
                      <a:pt x="34" y="719"/>
                      <a:pt x="0" y="777"/>
                      <a:pt x="31" y="777"/>
                    </a:cubicBezTo>
                    <a:cubicBezTo>
                      <a:pt x="35" y="777"/>
                      <a:pt x="39" y="776"/>
                      <a:pt x="45" y="774"/>
                    </a:cubicBezTo>
                    <a:cubicBezTo>
                      <a:pt x="309" y="689"/>
                      <a:pt x="594" y="640"/>
                      <a:pt x="866" y="582"/>
                    </a:cubicBezTo>
                    <a:cubicBezTo>
                      <a:pt x="1166" y="524"/>
                      <a:pt x="1460" y="480"/>
                      <a:pt x="1764" y="444"/>
                    </a:cubicBezTo>
                    <a:cubicBezTo>
                      <a:pt x="2076" y="408"/>
                      <a:pt x="2393" y="386"/>
                      <a:pt x="2705" y="364"/>
                    </a:cubicBezTo>
                    <a:cubicBezTo>
                      <a:pt x="3013" y="346"/>
                      <a:pt x="3326" y="337"/>
                      <a:pt x="3634" y="297"/>
                    </a:cubicBezTo>
                    <a:cubicBezTo>
                      <a:pt x="3978" y="252"/>
                      <a:pt x="4335" y="194"/>
                      <a:pt x="4665" y="87"/>
                    </a:cubicBezTo>
                    <a:cubicBezTo>
                      <a:pt x="4692" y="78"/>
                      <a:pt x="4754" y="7"/>
                      <a:pt x="4696" y="2"/>
                    </a:cubicBezTo>
                    <a:cubicBezTo>
                      <a:pt x="4669" y="1"/>
                      <a:pt x="4641" y="1"/>
                      <a:pt x="4613"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49" name="Google Shape;1649;p49">
                <a:extLst>
                  <a:ext uri="{FF2B5EF4-FFF2-40B4-BE49-F238E27FC236}">
                    <a16:creationId xmlns:a16="http://schemas.microsoft.com/office/drawing/2014/main" id="{DB79B04D-C580-7C40-52B5-393E0E6170A5}"/>
                  </a:ext>
                </a:extLst>
              </p:cNvPr>
              <p:cNvSpPr/>
              <p:nvPr/>
            </p:nvSpPr>
            <p:spPr>
              <a:xfrm>
                <a:off x="6185825" y="3655300"/>
                <a:ext cx="61950" cy="5175"/>
              </a:xfrm>
              <a:custGeom>
                <a:avLst/>
                <a:gdLst/>
                <a:ahLst/>
                <a:cxnLst/>
                <a:rect l="l" t="t" r="r" b="b"/>
                <a:pathLst>
                  <a:path w="2478" h="207" extrusionOk="0">
                    <a:moveTo>
                      <a:pt x="2438" y="0"/>
                    </a:moveTo>
                    <a:cubicBezTo>
                      <a:pt x="1643" y="32"/>
                      <a:pt x="826" y="5"/>
                      <a:pt x="41" y="166"/>
                    </a:cubicBezTo>
                    <a:cubicBezTo>
                      <a:pt x="27" y="170"/>
                      <a:pt x="1" y="206"/>
                      <a:pt x="27" y="206"/>
                    </a:cubicBezTo>
                    <a:cubicBezTo>
                      <a:pt x="69" y="206"/>
                      <a:pt x="111" y="206"/>
                      <a:pt x="153" y="206"/>
                    </a:cubicBezTo>
                    <a:cubicBezTo>
                      <a:pt x="505" y="206"/>
                      <a:pt x="860" y="191"/>
                      <a:pt x="1215" y="179"/>
                    </a:cubicBezTo>
                    <a:cubicBezTo>
                      <a:pt x="1616" y="166"/>
                      <a:pt x="2018" y="125"/>
                      <a:pt x="2415" y="63"/>
                    </a:cubicBezTo>
                    <a:cubicBezTo>
                      <a:pt x="2438" y="58"/>
                      <a:pt x="2478" y="0"/>
                      <a:pt x="243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50" name="Google Shape;1650;p49">
                <a:extLst>
                  <a:ext uri="{FF2B5EF4-FFF2-40B4-BE49-F238E27FC236}">
                    <a16:creationId xmlns:a16="http://schemas.microsoft.com/office/drawing/2014/main" id="{3856D175-444C-BCF9-F32E-1025EEE6A73E}"/>
                  </a:ext>
                </a:extLst>
              </p:cNvPr>
              <p:cNvSpPr/>
              <p:nvPr/>
            </p:nvSpPr>
            <p:spPr>
              <a:xfrm>
                <a:off x="6214200" y="3574900"/>
                <a:ext cx="277250" cy="98075"/>
              </a:xfrm>
              <a:custGeom>
                <a:avLst/>
                <a:gdLst/>
                <a:ahLst/>
                <a:cxnLst/>
                <a:rect l="l" t="t" r="r" b="b"/>
                <a:pathLst>
                  <a:path w="11090" h="3923" extrusionOk="0">
                    <a:moveTo>
                      <a:pt x="1787" y="3005"/>
                    </a:moveTo>
                    <a:cubicBezTo>
                      <a:pt x="1772" y="3015"/>
                      <a:pt x="1754" y="3026"/>
                      <a:pt x="1754" y="3026"/>
                    </a:cubicBezTo>
                    <a:cubicBezTo>
                      <a:pt x="1754" y="3026"/>
                      <a:pt x="1759" y="3023"/>
                      <a:pt x="1771" y="3016"/>
                    </a:cubicBezTo>
                    <a:cubicBezTo>
                      <a:pt x="1781" y="3009"/>
                      <a:pt x="1786" y="3006"/>
                      <a:pt x="1787" y="3005"/>
                    </a:cubicBezTo>
                    <a:close/>
                    <a:moveTo>
                      <a:pt x="11083" y="0"/>
                    </a:moveTo>
                    <a:cubicBezTo>
                      <a:pt x="11082" y="0"/>
                      <a:pt x="11080" y="1"/>
                      <a:pt x="11078" y="3"/>
                    </a:cubicBezTo>
                    <a:cubicBezTo>
                      <a:pt x="10904" y="70"/>
                      <a:pt x="10730" y="123"/>
                      <a:pt x="10547" y="154"/>
                    </a:cubicBezTo>
                    <a:cubicBezTo>
                      <a:pt x="10373" y="186"/>
                      <a:pt x="10194" y="208"/>
                      <a:pt x="10020" y="230"/>
                    </a:cubicBezTo>
                    <a:cubicBezTo>
                      <a:pt x="9663" y="275"/>
                      <a:pt x="9297" y="311"/>
                      <a:pt x="8936" y="342"/>
                    </a:cubicBezTo>
                    <a:cubicBezTo>
                      <a:pt x="8190" y="409"/>
                      <a:pt x="7431" y="440"/>
                      <a:pt x="6690" y="587"/>
                    </a:cubicBezTo>
                    <a:cubicBezTo>
                      <a:pt x="6347" y="659"/>
                      <a:pt x="6012" y="757"/>
                      <a:pt x="5677" y="855"/>
                    </a:cubicBezTo>
                    <a:cubicBezTo>
                      <a:pt x="5333" y="958"/>
                      <a:pt x="4990" y="1065"/>
                      <a:pt x="4650" y="1176"/>
                    </a:cubicBezTo>
                    <a:cubicBezTo>
                      <a:pt x="4244" y="1315"/>
                      <a:pt x="3936" y="1431"/>
                      <a:pt x="3557" y="1587"/>
                    </a:cubicBezTo>
                    <a:cubicBezTo>
                      <a:pt x="3209" y="1730"/>
                      <a:pt x="2865" y="1882"/>
                      <a:pt x="2526" y="2047"/>
                    </a:cubicBezTo>
                    <a:cubicBezTo>
                      <a:pt x="1893" y="2358"/>
                      <a:pt x="1279" y="2698"/>
                      <a:pt x="703" y="3097"/>
                    </a:cubicBezTo>
                    <a:lnTo>
                      <a:pt x="703" y="3097"/>
                    </a:lnTo>
                    <a:cubicBezTo>
                      <a:pt x="614" y="3100"/>
                      <a:pt x="517" y="3146"/>
                      <a:pt x="450" y="3194"/>
                    </a:cubicBezTo>
                    <a:cubicBezTo>
                      <a:pt x="343" y="3274"/>
                      <a:pt x="263" y="3359"/>
                      <a:pt x="178" y="3457"/>
                    </a:cubicBezTo>
                    <a:cubicBezTo>
                      <a:pt x="87" y="3565"/>
                      <a:pt x="1" y="3923"/>
                      <a:pt x="241" y="3923"/>
                    </a:cubicBezTo>
                    <a:cubicBezTo>
                      <a:pt x="249" y="3923"/>
                      <a:pt x="258" y="3923"/>
                      <a:pt x="267" y="3922"/>
                    </a:cubicBezTo>
                    <a:cubicBezTo>
                      <a:pt x="356" y="3908"/>
                      <a:pt x="441" y="3904"/>
                      <a:pt x="522" y="3868"/>
                    </a:cubicBezTo>
                    <a:cubicBezTo>
                      <a:pt x="624" y="3823"/>
                      <a:pt x="718" y="3730"/>
                      <a:pt x="807" y="3663"/>
                    </a:cubicBezTo>
                    <a:cubicBezTo>
                      <a:pt x="946" y="3556"/>
                      <a:pt x="1084" y="3457"/>
                      <a:pt x="1231" y="3359"/>
                    </a:cubicBezTo>
                    <a:cubicBezTo>
                      <a:pt x="1379" y="3257"/>
                      <a:pt x="1530" y="3163"/>
                      <a:pt x="1682" y="3069"/>
                    </a:cubicBezTo>
                    <a:cubicBezTo>
                      <a:pt x="1700" y="3056"/>
                      <a:pt x="1718" y="3047"/>
                      <a:pt x="1736" y="3038"/>
                    </a:cubicBezTo>
                    <a:cubicBezTo>
                      <a:pt x="1736" y="3034"/>
                      <a:pt x="1785" y="3005"/>
                      <a:pt x="1787" y="3005"/>
                    </a:cubicBezTo>
                    <a:lnTo>
                      <a:pt x="1787" y="3005"/>
                    </a:lnTo>
                    <a:cubicBezTo>
                      <a:pt x="1787" y="3005"/>
                      <a:pt x="1787" y="3005"/>
                      <a:pt x="1787" y="3005"/>
                    </a:cubicBezTo>
                    <a:lnTo>
                      <a:pt x="1787" y="3005"/>
                    </a:lnTo>
                    <a:cubicBezTo>
                      <a:pt x="1795" y="3000"/>
                      <a:pt x="1803" y="2995"/>
                      <a:pt x="1803" y="2993"/>
                    </a:cubicBezTo>
                    <a:cubicBezTo>
                      <a:pt x="1820" y="2984"/>
                      <a:pt x="1838" y="2975"/>
                      <a:pt x="1856" y="2966"/>
                    </a:cubicBezTo>
                    <a:cubicBezTo>
                      <a:pt x="1945" y="2913"/>
                      <a:pt x="2035" y="2864"/>
                      <a:pt x="2124" y="2815"/>
                    </a:cubicBezTo>
                    <a:cubicBezTo>
                      <a:pt x="2794" y="2444"/>
                      <a:pt x="3503" y="2141"/>
                      <a:pt x="4213" y="1846"/>
                    </a:cubicBezTo>
                    <a:cubicBezTo>
                      <a:pt x="4905" y="1556"/>
                      <a:pt x="5561" y="1310"/>
                      <a:pt x="6289" y="1105"/>
                    </a:cubicBezTo>
                    <a:cubicBezTo>
                      <a:pt x="7030" y="900"/>
                      <a:pt x="7802" y="806"/>
                      <a:pt x="8565" y="699"/>
                    </a:cubicBezTo>
                    <a:cubicBezTo>
                      <a:pt x="9007" y="636"/>
                      <a:pt x="9449" y="574"/>
                      <a:pt x="9877" y="462"/>
                    </a:cubicBezTo>
                    <a:cubicBezTo>
                      <a:pt x="10288" y="351"/>
                      <a:pt x="10690" y="194"/>
                      <a:pt x="11078" y="20"/>
                    </a:cubicBezTo>
                    <a:cubicBezTo>
                      <a:pt x="11086" y="17"/>
                      <a:pt x="11090" y="0"/>
                      <a:pt x="1108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51" name="Google Shape;1651;p49">
                <a:extLst>
                  <a:ext uri="{FF2B5EF4-FFF2-40B4-BE49-F238E27FC236}">
                    <a16:creationId xmlns:a16="http://schemas.microsoft.com/office/drawing/2014/main" id="{0ECB9DFE-14EC-FB12-76B7-20590DD742A5}"/>
                  </a:ext>
                </a:extLst>
              </p:cNvPr>
              <p:cNvSpPr/>
              <p:nvPr/>
            </p:nvSpPr>
            <p:spPr>
              <a:xfrm>
                <a:off x="6223575" y="3648200"/>
                <a:ext cx="119950" cy="20650"/>
              </a:xfrm>
              <a:custGeom>
                <a:avLst/>
                <a:gdLst/>
                <a:ahLst/>
                <a:cxnLst/>
                <a:rect l="l" t="t" r="r" b="b"/>
                <a:pathLst>
                  <a:path w="4798" h="826" extrusionOk="0">
                    <a:moveTo>
                      <a:pt x="4080" y="0"/>
                    </a:moveTo>
                    <a:cubicBezTo>
                      <a:pt x="3683" y="0"/>
                      <a:pt x="3284" y="28"/>
                      <a:pt x="2892" y="75"/>
                    </a:cubicBezTo>
                    <a:cubicBezTo>
                      <a:pt x="2276" y="146"/>
                      <a:pt x="1660" y="244"/>
                      <a:pt x="1062" y="414"/>
                    </a:cubicBezTo>
                    <a:cubicBezTo>
                      <a:pt x="727" y="508"/>
                      <a:pt x="392" y="606"/>
                      <a:pt x="66" y="735"/>
                    </a:cubicBezTo>
                    <a:cubicBezTo>
                      <a:pt x="37" y="748"/>
                      <a:pt x="0" y="826"/>
                      <a:pt x="46" y="826"/>
                    </a:cubicBezTo>
                    <a:cubicBezTo>
                      <a:pt x="49" y="826"/>
                      <a:pt x="53" y="825"/>
                      <a:pt x="57" y="824"/>
                    </a:cubicBezTo>
                    <a:cubicBezTo>
                      <a:pt x="343" y="758"/>
                      <a:pt x="629" y="686"/>
                      <a:pt x="914" y="628"/>
                    </a:cubicBezTo>
                    <a:cubicBezTo>
                      <a:pt x="1204" y="566"/>
                      <a:pt x="1499" y="516"/>
                      <a:pt x="1789" y="463"/>
                    </a:cubicBezTo>
                    <a:cubicBezTo>
                      <a:pt x="2392" y="356"/>
                      <a:pt x="2999" y="275"/>
                      <a:pt x="3610" y="222"/>
                    </a:cubicBezTo>
                    <a:cubicBezTo>
                      <a:pt x="3963" y="195"/>
                      <a:pt x="4311" y="168"/>
                      <a:pt x="4664" y="142"/>
                    </a:cubicBezTo>
                    <a:cubicBezTo>
                      <a:pt x="4708" y="137"/>
                      <a:pt x="4798" y="34"/>
                      <a:pt x="4717" y="25"/>
                    </a:cubicBezTo>
                    <a:cubicBezTo>
                      <a:pt x="4506" y="8"/>
                      <a:pt x="4293" y="0"/>
                      <a:pt x="408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52" name="Google Shape;1652;p49">
                <a:extLst>
                  <a:ext uri="{FF2B5EF4-FFF2-40B4-BE49-F238E27FC236}">
                    <a16:creationId xmlns:a16="http://schemas.microsoft.com/office/drawing/2014/main" id="{B8B7C51F-EA1F-D603-A5F5-1D12687AC3E5}"/>
                  </a:ext>
                </a:extLst>
              </p:cNvPr>
              <p:cNvSpPr/>
              <p:nvPr/>
            </p:nvSpPr>
            <p:spPr>
              <a:xfrm>
                <a:off x="6236850" y="3630200"/>
                <a:ext cx="115625" cy="15425"/>
              </a:xfrm>
              <a:custGeom>
                <a:avLst/>
                <a:gdLst/>
                <a:ahLst/>
                <a:cxnLst/>
                <a:rect l="l" t="t" r="r" b="b"/>
                <a:pathLst>
                  <a:path w="4625" h="617" extrusionOk="0">
                    <a:moveTo>
                      <a:pt x="3185" y="0"/>
                    </a:moveTo>
                    <a:cubicBezTo>
                      <a:pt x="3107" y="0"/>
                      <a:pt x="3030" y="2"/>
                      <a:pt x="2954" y="5"/>
                    </a:cubicBezTo>
                    <a:cubicBezTo>
                      <a:pt x="2298" y="31"/>
                      <a:pt x="1642" y="147"/>
                      <a:pt x="1004" y="295"/>
                    </a:cubicBezTo>
                    <a:cubicBezTo>
                      <a:pt x="696" y="366"/>
                      <a:pt x="392" y="446"/>
                      <a:pt x="89" y="527"/>
                    </a:cubicBezTo>
                    <a:cubicBezTo>
                      <a:pt x="51" y="539"/>
                      <a:pt x="0" y="617"/>
                      <a:pt x="57" y="617"/>
                    </a:cubicBezTo>
                    <a:cubicBezTo>
                      <a:pt x="60" y="617"/>
                      <a:pt x="63" y="616"/>
                      <a:pt x="66" y="616"/>
                    </a:cubicBezTo>
                    <a:cubicBezTo>
                      <a:pt x="1064" y="484"/>
                      <a:pt x="2068" y="192"/>
                      <a:pt x="3083" y="192"/>
                    </a:cubicBezTo>
                    <a:cubicBezTo>
                      <a:pt x="3268" y="192"/>
                      <a:pt x="3452" y="201"/>
                      <a:pt x="3637" y="223"/>
                    </a:cubicBezTo>
                    <a:cubicBezTo>
                      <a:pt x="3936" y="259"/>
                      <a:pt x="4235" y="339"/>
                      <a:pt x="4508" y="469"/>
                    </a:cubicBezTo>
                    <a:cubicBezTo>
                      <a:pt x="4512" y="471"/>
                      <a:pt x="4517" y="472"/>
                      <a:pt x="4523" y="472"/>
                    </a:cubicBezTo>
                    <a:cubicBezTo>
                      <a:pt x="4565" y="472"/>
                      <a:pt x="4624" y="403"/>
                      <a:pt x="4593" y="375"/>
                    </a:cubicBezTo>
                    <a:cubicBezTo>
                      <a:pt x="4212" y="63"/>
                      <a:pt x="3675" y="0"/>
                      <a:pt x="3185"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53" name="Google Shape;1653;p49">
                <a:extLst>
                  <a:ext uri="{FF2B5EF4-FFF2-40B4-BE49-F238E27FC236}">
                    <a16:creationId xmlns:a16="http://schemas.microsoft.com/office/drawing/2014/main" id="{449367D7-6F18-6F36-82EE-C30DBA837EAF}"/>
                  </a:ext>
                </a:extLst>
              </p:cNvPr>
              <p:cNvSpPr/>
              <p:nvPr/>
            </p:nvSpPr>
            <p:spPr>
              <a:xfrm>
                <a:off x="6265800" y="3616275"/>
                <a:ext cx="104925" cy="17875"/>
              </a:xfrm>
              <a:custGeom>
                <a:avLst/>
                <a:gdLst/>
                <a:ahLst/>
                <a:cxnLst/>
                <a:rect l="l" t="t" r="r" b="b"/>
                <a:pathLst>
                  <a:path w="4197" h="715" extrusionOk="0">
                    <a:moveTo>
                      <a:pt x="3200" y="0"/>
                    </a:moveTo>
                    <a:cubicBezTo>
                      <a:pt x="3087" y="0"/>
                      <a:pt x="2974" y="5"/>
                      <a:pt x="2863" y="12"/>
                    </a:cubicBezTo>
                    <a:cubicBezTo>
                      <a:pt x="2189" y="57"/>
                      <a:pt x="1542" y="200"/>
                      <a:pt x="890" y="374"/>
                    </a:cubicBezTo>
                    <a:cubicBezTo>
                      <a:pt x="618" y="445"/>
                      <a:pt x="350" y="530"/>
                      <a:pt x="87" y="624"/>
                    </a:cubicBezTo>
                    <a:cubicBezTo>
                      <a:pt x="54" y="636"/>
                      <a:pt x="1" y="715"/>
                      <a:pt x="48" y="715"/>
                    </a:cubicBezTo>
                    <a:cubicBezTo>
                      <a:pt x="51" y="715"/>
                      <a:pt x="55" y="714"/>
                      <a:pt x="60" y="713"/>
                    </a:cubicBezTo>
                    <a:cubicBezTo>
                      <a:pt x="582" y="615"/>
                      <a:pt x="1100" y="499"/>
                      <a:pt x="1627" y="410"/>
                    </a:cubicBezTo>
                    <a:cubicBezTo>
                      <a:pt x="2156" y="324"/>
                      <a:pt x="2695" y="215"/>
                      <a:pt x="3236" y="215"/>
                    </a:cubicBezTo>
                    <a:cubicBezTo>
                      <a:pt x="3316" y="215"/>
                      <a:pt x="3395" y="217"/>
                      <a:pt x="3475" y="222"/>
                    </a:cubicBezTo>
                    <a:cubicBezTo>
                      <a:pt x="3698" y="236"/>
                      <a:pt x="3939" y="271"/>
                      <a:pt x="4135" y="387"/>
                    </a:cubicBezTo>
                    <a:cubicBezTo>
                      <a:pt x="4138" y="389"/>
                      <a:pt x="4142" y="390"/>
                      <a:pt x="4145" y="390"/>
                    </a:cubicBezTo>
                    <a:cubicBezTo>
                      <a:pt x="4168" y="390"/>
                      <a:pt x="4197" y="358"/>
                      <a:pt x="4189" y="338"/>
                    </a:cubicBezTo>
                    <a:cubicBezTo>
                      <a:pt x="4100" y="151"/>
                      <a:pt x="3894" y="79"/>
                      <a:pt x="3707" y="44"/>
                    </a:cubicBezTo>
                    <a:cubicBezTo>
                      <a:pt x="3541" y="12"/>
                      <a:pt x="3370" y="0"/>
                      <a:pt x="320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54" name="Google Shape;1654;p49">
                <a:extLst>
                  <a:ext uri="{FF2B5EF4-FFF2-40B4-BE49-F238E27FC236}">
                    <a16:creationId xmlns:a16="http://schemas.microsoft.com/office/drawing/2014/main" id="{A62E8415-B8A6-C5F0-C938-4114F5980F69}"/>
                  </a:ext>
                </a:extLst>
              </p:cNvPr>
              <p:cNvSpPr/>
              <p:nvPr/>
            </p:nvSpPr>
            <p:spPr>
              <a:xfrm>
                <a:off x="6308425" y="3613325"/>
                <a:ext cx="86475" cy="10975"/>
              </a:xfrm>
              <a:custGeom>
                <a:avLst/>
                <a:gdLst/>
                <a:ahLst/>
                <a:cxnLst/>
                <a:rect l="l" t="t" r="r" b="b"/>
                <a:pathLst>
                  <a:path w="3459" h="439" extrusionOk="0">
                    <a:moveTo>
                      <a:pt x="2383" y="1"/>
                    </a:moveTo>
                    <a:cubicBezTo>
                      <a:pt x="2190" y="1"/>
                      <a:pt x="1999" y="12"/>
                      <a:pt x="1805" y="32"/>
                    </a:cubicBezTo>
                    <a:cubicBezTo>
                      <a:pt x="1506" y="64"/>
                      <a:pt x="1212" y="113"/>
                      <a:pt x="917" y="175"/>
                    </a:cubicBezTo>
                    <a:cubicBezTo>
                      <a:pt x="636" y="238"/>
                      <a:pt x="350" y="291"/>
                      <a:pt x="73" y="363"/>
                    </a:cubicBezTo>
                    <a:cubicBezTo>
                      <a:pt x="47" y="367"/>
                      <a:pt x="0" y="439"/>
                      <a:pt x="43" y="439"/>
                    </a:cubicBezTo>
                    <a:cubicBezTo>
                      <a:pt x="44" y="439"/>
                      <a:pt x="45" y="439"/>
                      <a:pt x="47" y="438"/>
                    </a:cubicBezTo>
                    <a:cubicBezTo>
                      <a:pt x="310" y="425"/>
                      <a:pt x="573" y="385"/>
                      <a:pt x="837" y="358"/>
                    </a:cubicBezTo>
                    <a:cubicBezTo>
                      <a:pt x="1118" y="327"/>
                      <a:pt x="1399" y="296"/>
                      <a:pt x="1676" y="269"/>
                    </a:cubicBezTo>
                    <a:cubicBezTo>
                      <a:pt x="1957" y="242"/>
                      <a:pt x="2243" y="224"/>
                      <a:pt x="2524" y="224"/>
                    </a:cubicBezTo>
                    <a:cubicBezTo>
                      <a:pt x="2792" y="229"/>
                      <a:pt x="3078" y="238"/>
                      <a:pt x="3345" y="291"/>
                    </a:cubicBezTo>
                    <a:cubicBezTo>
                      <a:pt x="3348" y="292"/>
                      <a:pt x="3350" y="292"/>
                      <a:pt x="3352" y="292"/>
                    </a:cubicBezTo>
                    <a:cubicBezTo>
                      <a:pt x="3394" y="292"/>
                      <a:pt x="3459" y="223"/>
                      <a:pt x="3412" y="202"/>
                    </a:cubicBezTo>
                    <a:cubicBezTo>
                      <a:pt x="3292" y="144"/>
                      <a:pt x="3180" y="99"/>
                      <a:pt x="3055" y="68"/>
                    </a:cubicBezTo>
                    <a:cubicBezTo>
                      <a:pt x="2935" y="41"/>
                      <a:pt x="2810" y="23"/>
                      <a:pt x="2685" y="10"/>
                    </a:cubicBezTo>
                    <a:cubicBezTo>
                      <a:pt x="2584" y="4"/>
                      <a:pt x="2483" y="1"/>
                      <a:pt x="2383"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55" name="Google Shape;1655;p49">
                <a:extLst>
                  <a:ext uri="{FF2B5EF4-FFF2-40B4-BE49-F238E27FC236}">
                    <a16:creationId xmlns:a16="http://schemas.microsoft.com/office/drawing/2014/main" id="{5E56244A-ED43-AF78-9251-EF2303E5553C}"/>
                  </a:ext>
                </a:extLst>
              </p:cNvPr>
              <p:cNvSpPr/>
              <p:nvPr/>
            </p:nvSpPr>
            <p:spPr>
              <a:xfrm>
                <a:off x="6325075" y="3600975"/>
                <a:ext cx="96725" cy="16550"/>
              </a:xfrm>
              <a:custGeom>
                <a:avLst/>
                <a:gdLst/>
                <a:ahLst/>
                <a:cxnLst/>
                <a:rect l="l" t="t" r="r" b="b"/>
                <a:pathLst>
                  <a:path w="3869" h="662" extrusionOk="0">
                    <a:moveTo>
                      <a:pt x="2509" y="1"/>
                    </a:moveTo>
                    <a:cubicBezTo>
                      <a:pt x="1960" y="1"/>
                      <a:pt x="1409" y="86"/>
                      <a:pt x="876" y="218"/>
                    </a:cubicBezTo>
                    <a:cubicBezTo>
                      <a:pt x="613" y="285"/>
                      <a:pt x="345" y="361"/>
                      <a:pt x="90" y="459"/>
                    </a:cubicBezTo>
                    <a:cubicBezTo>
                      <a:pt x="48" y="472"/>
                      <a:pt x="1" y="567"/>
                      <a:pt x="68" y="567"/>
                    </a:cubicBezTo>
                    <a:cubicBezTo>
                      <a:pt x="71" y="567"/>
                      <a:pt x="74" y="567"/>
                      <a:pt x="77" y="566"/>
                    </a:cubicBezTo>
                    <a:cubicBezTo>
                      <a:pt x="559" y="491"/>
                      <a:pt x="1041" y="428"/>
                      <a:pt x="1528" y="379"/>
                    </a:cubicBezTo>
                    <a:cubicBezTo>
                      <a:pt x="1818" y="348"/>
                      <a:pt x="2112" y="321"/>
                      <a:pt x="2407" y="317"/>
                    </a:cubicBezTo>
                    <a:cubicBezTo>
                      <a:pt x="2666" y="317"/>
                      <a:pt x="2925" y="321"/>
                      <a:pt x="3175" y="379"/>
                    </a:cubicBezTo>
                    <a:cubicBezTo>
                      <a:pt x="3371" y="424"/>
                      <a:pt x="3585" y="495"/>
                      <a:pt x="3728" y="647"/>
                    </a:cubicBezTo>
                    <a:cubicBezTo>
                      <a:pt x="3738" y="657"/>
                      <a:pt x="3749" y="661"/>
                      <a:pt x="3761" y="661"/>
                    </a:cubicBezTo>
                    <a:cubicBezTo>
                      <a:pt x="3812" y="661"/>
                      <a:pt x="3869" y="580"/>
                      <a:pt x="3858" y="540"/>
                    </a:cubicBezTo>
                    <a:cubicBezTo>
                      <a:pt x="3755" y="71"/>
                      <a:pt x="3081" y="17"/>
                      <a:pt x="2697" y="4"/>
                    </a:cubicBezTo>
                    <a:cubicBezTo>
                      <a:pt x="2635" y="2"/>
                      <a:pt x="2572" y="1"/>
                      <a:pt x="250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56" name="Google Shape;1656;p49">
                <a:extLst>
                  <a:ext uri="{FF2B5EF4-FFF2-40B4-BE49-F238E27FC236}">
                    <a16:creationId xmlns:a16="http://schemas.microsoft.com/office/drawing/2014/main" id="{A2E017B2-5247-C989-884E-012177286C51}"/>
                  </a:ext>
                </a:extLst>
              </p:cNvPr>
              <p:cNvSpPr/>
              <p:nvPr/>
            </p:nvSpPr>
            <p:spPr>
              <a:xfrm>
                <a:off x="6363475" y="3592575"/>
                <a:ext cx="94350" cy="11000"/>
              </a:xfrm>
              <a:custGeom>
                <a:avLst/>
                <a:gdLst/>
                <a:ahLst/>
                <a:cxnLst/>
                <a:rect l="l" t="t" r="r" b="b"/>
                <a:pathLst>
                  <a:path w="3774" h="440" extrusionOk="0">
                    <a:moveTo>
                      <a:pt x="2465" y="1"/>
                    </a:moveTo>
                    <a:cubicBezTo>
                      <a:pt x="1925" y="1"/>
                      <a:pt x="1398" y="86"/>
                      <a:pt x="862" y="184"/>
                    </a:cubicBezTo>
                    <a:cubicBezTo>
                      <a:pt x="612" y="228"/>
                      <a:pt x="362" y="282"/>
                      <a:pt x="112" y="331"/>
                    </a:cubicBezTo>
                    <a:cubicBezTo>
                      <a:pt x="72" y="336"/>
                      <a:pt x="1" y="434"/>
                      <a:pt x="72" y="438"/>
                    </a:cubicBezTo>
                    <a:cubicBezTo>
                      <a:pt x="99" y="439"/>
                      <a:pt x="127" y="439"/>
                      <a:pt x="154" y="439"/>
                    </a:cubicBezTo>
                    <a:cubicBezTo>
                      <a:pt x="574" y="439"/>
                      <a:pt x="997" y="377"/>
                      <a:pt x="1416" y="331"/>
                    </a:cubicBezTo>
                    <a:cubicBezTo>
                      <a:pt x="1801" y="291"/>
                      <a:pt x="2188" y="248"/>
                      <a:pt x="2576" y="248"/>
                    </a:cubicBezTo>
                    <a:cubicBezTo>
                      <a:pt x="2706" y="248"/>
                      <a:pt x="2835" y="253"/>
                      <a:pt x="2965" y="264"/>
                    </a:cubicBezTo>
                    <a:cubicBezTo>
                      <a:pt x="3090" y="273"/>
                      <a:pt x="3214" y="295"/>
                      <a:pt x="3335" y="322"/>
                    </a:cubicBezTo>
                    <a:cubicBezTo>
                      <a:pt x="3398" y="336"/>
                      <a:pt x="3456" y="353"/>
                      <a:pt x="3514" y="367"/>
                    </a:cubicBezTo>
                    <a:cubicBezTo>
                      <a:pt x="3572" y="385"/>
                      <a:pt x="3639" y="394"/>
                      <a:pt x="3692" y="416"/>
                    </a:cubicBezTo>
                    <a:cubicBezTo>
                      <a:pt x="3695" y="417"/>
                      <a:pt x="3698" y="418"/>
                      <a:pt x="3702" y="418"/>
                    </a:cubicBezTo>
                    <a:cubicBezTo>
                      <a:pt x="3731" y="418"/>
                      <a:pt x="3774" y="373"/>
                      <a:pt x="3750" y="353"/>
                    </a:cubicBezTo>
                    <a:cubicBezTo>
                      <a:pt x="3714" y="322"/>
                      <a:pt x="3688" y="282"/>
                      <a:pt x="3647" y="255"/>
                    </a:cubicBezTo>
                    <a:cubicBezTo>
                      <a:pt x="3607" y="224"/>
                      <a:pt x="3563" y="197"/>
                      <a:pt x="3514" y="175"/>
                    </a:cubicBezTo>
                    <a:cubicBezTo>
                      <a:pt x="3415" y="130"/>
                      <a:pt x="3313" y="99"/>
                      <a:pt x="3206" y="72"/>
                    </a:cubicBezTo>
                    <a:cubicBezTo>
                      <a:pt x="2960" y="19"/>
                      <a:pt x="2715" y="1"/>
                      <a:pt x="246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57" name="Google Shape;1657;p49">
                <a:extLst>
                  <a:ext uri="{FF2B5EF4-FFF2-40B4-BE49-F238E27FC236}">
                    <a16:creationId xmlns:a16="http://schemas.microsoft.com/office/drawing/2014/main" id="{68969F02-1BF7-A024-3DB8-07A983C9895E}"/>
                  </a:ext>
                </a:extLst>
              </p:cNvPr>
              <p:cNvSpPr/>
              <p:nvPr/>
            </p:nvSpPr>
            <p:spPr>
              <a:xfrm>
                <a:off x="6406450" y="3586325"/>
                <a:ext cx="74900" cy="9300"/>
              </a:xfrm>
              <a:custGeom>
                <a:avLst/>
                <a:gdLst/>
                <a:ahLst/>
                <a:cxnLst/>
                <a:rect l="l" t="t" r="r" b="b"/>
                <a:pathLst>
                  <a:path w="2996" h="372" extrusionOk="0">
                    <a:moveTo>
                      <a:pt x="1976" y="1"/>
                    </a:moveTo>
                    <a:cubicBezTo>
                      <a:pt x="1811" y="1"/>
                      <a:pt x="1645" y="12"/>
                      <a:pt x="1487" y="32"/>
                    </a:cubicBezTo>
                    <a:cubicBezTo>
                      <a:pt x="1013" y="90"/>
                      <a:pt x="545" y="166"/>
                      <a:pt x="85" y="278"/>
                    </a:cubicBezTo>
                    <a:cubicBezTo>
                      <a:pt x="55" y="286"/>
                      <a:pt x="1" y="372"/>
                      <a:pt x="43" y="372"/>
                    </a:cubicBezTo>
                    <a:cubicBezTo>
                      <a:pt x="45" y="372"/>
                      <a:pt x="47" y="372"/>
                      <a:pt x="49" y="371"/>
                    </a:cubicBezTo>
                    <a:cubicBezTo>
                      <a:pt x="478" y="319"/>
                      <a:pt x="907" y="251"/>
                      <a:pt x="1339" y="251"/>
                    </a:cubicBezTo>
                    <a:cubicBezTo>
                      <a:pt x="1353" y="251"/>
                      <a:pt x="1366" y="251"/>
                      <a:pt x="1379" y="251"/>
                    </a:cubicBezTo>
                    <a:cubicBezTo>
                      <a:pt x="1612" y="255"/>
                      <a:pt x="1839" y="255"/>
                      <a:pt x="2071" y="273"/>
                    </a:cubicBezTo>
                    <a:cubicBezTo>
                      <a:pt x="2303" y="286"/>
                      <a:pt x="2540" y="340"/>
                      <a:pt x="2776" y="340"/>
                    </a:cubicBezTo>
                    <a:cubicBezTo>
                      <a:pt x="2785" y="340"/>
                      <a:pt x="2794" y="340"/>
                      <a:pt x="2803" y="340"/>
                    </a:cubicBezTo>
                    <a:cubicBezTo>
                      <a:pt x="2870" y="336"/>
                      <a:pt x="2995" y="215"/>
                      <a:pt x="2910" y="162"/>
                    </a:cubicBezTo>
                    <a:cubicBezTo>
                      <a:pt x="2719" y="41"/>
                      <a:pt x="2451" y="23"/>
                      <a:pt x="2232" y="10"/>
                    </a:cubicBezTo>
                    <a:cubicBezTo>
                      <a:pt x="2148" y="4"/>
                      <a:pt x="2062" y="1"/>
                      <a:pt x="197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58" name="Google Shape;1658;p49">
                <a:extLst>
                  <a:ext uri="{FF2B5EF4-FFF2-40B4-BE49-F238E27FC236}">
                    <a16:creationId xmlns:a16="http://schemas.microsoft.com/office/drawing/2014/main" id="{B98C1262-5B81-63AD-2039-C57DE0DC5A6B}"/>
                  </a:ext>
                </a:extLst>
              </p:cNvPr>
              <p:cNvSpPr/>
              <p:nvPr/>
            </p:nvSpPr>
            <p:spPr>
              <a:xfrm>
                <a:off x="6420275" y="3584700"/>
                <a:ext cx="76800" cy="6800"/>
              </a:xfrm>
              <a:custGeom>
                <a:avLst/>
                <a:gdLst/>
                <a:ahLst/>
                <a:cxnLst/>
                <a:rect l="l" t="t" r="r" b="b"/>
                <a:pathLst>
                  <a:path w="3072" h="272" extrusionOk="0">
                    <a:moveTo>
                      <a:pt x="2665" y="0"/>
                    </a:moveTo>
                    <a:cubicBezTo>
                      <a:pt x="2545" y="0"/>
                      <a:pt x="2424" y="8"/>
                      <a:pt x="2304" y="12"/>
                    </a:cubicBezTo>
                    <a:cubicBezTo>
                      <a:pt x="2063" y="21"/>
                      <a:pt x="1817" y="44"/>
                      <a:pt x="1576" y="61"/>
                    </a:cubicBezTo>
                    <a:cubicBezTo>
                      <a:pt x="1076" y="97"/>
                      <a:pt x="572" y="146"/>
                      <a:pt x="77" y="200"/>
                    </a:cubicBezTo>
                    <a:cubicBezTo>
                      <a:pt x="50" y="204"/>
                      <a:pt x="1" y="271"/>
                      <a:pt x="41" y="271"/>
                    </a:cubicBezTo>
                    <a:cubicBezTo>
                      <a:pt x="532" y="249"/>
                      <a:pt x="1018" y="218"/>
                      <a:pt x="1509" y="195"/>
                    </a:cubicBezTo>
                    <a:cubicBezTo>
                      <a:pt x="1750" y="186"/>
                      <a:pt x="1987" y="182"/>
                      <a:pt x="2228" y="173"/>
                    </a:cubicBezTo>
                    <a:cubicBezTo>
                      <a:pt x="2478" y="169"/>
                      <a:pt x="2728" y="173"/>
                      <a:pt x="2978" y="128"/>
                    </a:cubicBezTo>
                    <a:cubicBezTo>
                      <a:pt x="3000" y="124"/>
                      <a:pt x="3072" y="48"/>
                      <a:pt x="3023" y="35"/>
                    </a:cubicBezTo>
                    <a:cubicBezTo>
                      <a:pt x="2904" y="8"/>
                      <a:pt x="2785" y="0"/>
                      <a:pt x="2665"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59" name="Google Shape;1659;p49">
                <a:extLst>
                  <a:ext uri="{FF2B5EF4-FFF2-40B4-BE49-F238E27FC236}">
                    <a16:creationId xmlns:a16="http://schemas.microsoft.com/office/drawing/2014/main" id="{E51FB731-B0D6-7211-2C81-D749CE5D1E91}"/>
                  </a:ext>
                </a:extLst>
              </p:cNvPr>
              <p:cNvSpPr/>
              <p:nvPr/>
            </p:nvSpPr>
            <p:spPr>
              <a:xfrm>
                <a:off x="6216175" y="3603300"/>
                <a:ext cx="44775" cy="65475"/>
              </a:xfrm>
              <a:custGeom>
                <a:avLst/>
                <a:gdLst/>
                <a:ahLst/>
                <a:cxnLst/>
                <a:rect l="l" t="t" r="r" b="b"/>
                <a:pathLst>
                  <a:path w="1791" h="2619" extrusionOk="0">
                    <a:moveTo>
                      <a:pt x="1763" y="0"/>
                    </a:moveTo>
                    <a:cubicBezTo>
                      <a:pt x="1752" y="0"/>
                      <a:pt x="1740" y="5"/>
                      <a:pt x="1733" y="14"/>
                    </a:cubicBezTo>
                    <a:cubicBezTo>
                      <a:pt x="1389" y="389"/>
                      <a:pt x="1094" y="808"/>
                      <a:pt x="809" y="1228"/>
                    </a:cubicBezTo>
                    <a:cubicBezTo>
                      <a:pt x="657" y="1447"/>
                      <a:pt x="509" y="1670"/>
                      <a:pt x="367" y="1893"/>
                    </a:cubicBezTo>
                    <a:cubicBezTo>
                      <a:pt x="228" y="2107"/>
                      <a:pt x="81" y="2339"/>
                      <a:pt x="10" y="2585"/>
                    </a:cubicBezTo>
                    <a:cubicBezTo>
                      <a:pt x="1" y="2609"/>
                      <a:pt x="13" y="2618"/>
                      <a:pt x="30" y="2618"/>
                    </a:cubicBezTo>
                    <a:cubicBezTo>
                      <a:pt x="48" y="2618"/>
                      <a:pt x="70" y="2609"/>
                      <a:pt x="81" y="2598"/>
                    </a:cubicBezTo>
                    <a:cubicBezTo>
                      <a:pt x="260" y="2397"/>
                      <a:pt x="407" y="2165"/>
                      <a:pt x="550" y="1942"/>
                    </a:cubicBezTo>
                    <a:cubicBezTo>
                      <a:pt x="693" y="1719"/>
                      <a:pt x="840" y="1496"/>
                      <a:pt x="987" y="1277"/>
                    </a:cubicBezTo>
                    <a:cubicBezTo>
                      <a:pt x="1264" y="871"/>
                      <a:pt x="1554" y="469"/>
                      <a:pt x="1777" y="32"/>
                    </a:cubicBezTo>
                    <a:cubicBezTo>
                      <a:pt x="1790" y="10"/>
                      <a:pt x="1778" y="0"/>
                      <a:pt x="176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60" name="Google Shape;1660;p49">
                <a:extLst>
                  <a:ext uri="{FF2B5EF4-FFF2-40B4-BE49-F238E27FC236}">
                    <a16:creationId xmlns:a16="http://schemas.microsoft.com/office/drawing/2014/main" id="{E9E2D5CC-ACD1-F2C8-EFED-945D62B9C493}"/>
                  </a:ext>
                </a:extLst>
              </p:cNvPr>
              <p:cNvSpPr/>
              <p:nvPr/>
            </p:nvSpPr>
            <p:spPr>
              <a:xfrm>
                <a:off x="6241450" y="3608700"/>
                <a:ext cx="37475" cy="38650"/>
              </a:xfrm>
              <a:custGeom>
                <a:avLst/>
                <a:gdLst/>
                <a:ahLst/>
                <a:cxnLst/>
                <a:rect l="l" t="t" r="r" b="b"/>
                <a:pathLst>
                  <a:path w="1499" h="1546" extrusionOk="0">
                    <a:moveTo>
                      <a:pt x="1459" y="1"/>
                    </a:moveTo>
                    <a:cubicBezTo>
                      <a:pt x="1455" y="1"/>
                      <a:pt x="1451" y="1"/>
                      <a:pt x="1445" y="3"/>
                    </a:cubicBezTo>
                    <a:cubicBezTo>
                      <a:pt x="1306" y="34"/>
                      <a:pt x="1195" y="115"/>
                      <a:pt x="1088" y="208"/>
                    </a:cubicBezTo>
                    <a:cubicBezTo>
                      <a:pt x="949" y="324"/>
                      <a:pt x="824" y="463"/>
                      <a:pt x="704" y="597"/>
                    </a:cubicBezTo>
                    <a:cubicBezTo>
                      <a:pt x="449" y="882"/>
                      <a:pt x="235" y="1190"/>
                      <a:pt x="21" y="1498"/>
                    </a:cubicBezTo>
                    <a:cubicBezTo>
                      <a:pt x="0" y="1528"/>
                      <a:pt x="12" y="1545"/>
                      <a:pt x="32" y="1545"/>
                    </a:cubicBezTo>
                    <a:cubicBezTo>
                      <a:pt x="42" y="1545"/>
                      <a:pt x="55" y="1540"/>
                      <a:pt x="65" y="1530"/>
                    </a:cubicBezTo>
                    <a:cubicBezTo>
                      <a:pt x="315" y="1271"/>
                      <a:pt x="552" y="998"/>
                      <a:pt x="780" y="722"/>
                    </a:cubicBezTo>
                    <a:cubicBezTo>
                      <a:pt x="891" y="592"/>
                      <a:pt x="1003" y="463"/>
                      <a:pt x="1128" y="342"/>
                    </a:cubicBezTo>
                    <a:cubicBezTo>
                      <a:pt x="1221" y="253"/>
                      <a:pt x="1320" y="150"/>
                      <a:pt x="1431" y="83"/>
                    </a:cubicBezTo>
                    <a:cubicBezTo>
                      <a:pt x="1456" y="71"/>
                      <a:pt x="1498" y="1"/>
                      <a:pt x="145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61" name="Google Shape;1661;p49">
                <a:extLst>
                  <a:ext uri="{FF2B5EF4-FFF2-40B4-BE49-F238E27FC236}">
                    <a16:creationId xmlns:a16="http://schemas.microsoft.com/office/drawing/2014/main" id="{7A294430-5EFC-31A2-7F59-9FB739A88EB4}"/>
                  </a:ext>
                </a:extLst>
              </p:cNvPr>
              <p:cNvSpPr/>
              <p:nvPr/>
            </p:nvSpPr>
            <p:spPr>
              <a:xfrm>
                <a:off x="6258200" y="3587550"/>
                <a:ext cx="59150" cy="60075"/>
              </a:xfrm>
              <a:custGeom>
                <a:avLst/>
                <a:gdLst/>
                <a:ahLst/>
                <a:cxnLst/>
                <a:rect l="l" t="t" r="r" b="b"/>
                <a:pathLst>
                  <a:path w="2366" h="2403" extrusionOk="0">
                    <a:moveTo>
                      <a:pt x="2328" y="1"/>
                    </a:moveTo>
                    <a:cubicBezTo>
                      <a:pt x="2326" y="1"/>
                      <a:pt x="2325" y="1"/>
                      <a:pt x="2324" y="1"/>
                    </a:cubicBezTo>
                    <a:cubicBezTo>
                      <a:pt x="2132" y="14"/>
                      <a:pt x="1949" y="113"/>
                      <a:pt x="1792" y="215"/>
                    </a:cubicBezTo>
                    <a:cubicBezTo>
                      <a:pt x="1600" y="336"/>
                      <a:pt x="1426" y="487"/>
                      <a:pt x="1270" y="648"/>
                    </a:cubicBezTo>
                    <a:cubicBezTo>
                      <a:pt x="935" y="983"/>
                      <a:pt x="641" y="1362"/>
                      <a:pt x="377" y="1751"/>
                    </a:cubicBezTo>
                    <a:cubicBezTo>
                      <a:pt x="248" y="1947"/>
                      <a:pt x="141" y="2152"/>
                      <a:pt x="20" y="2353"/>
                    </a:cubicBezTo>
                    <a:cubicBezTo>
                      <a:pt x="0" y="2389"/>
                      <a:pt x="15" y="2402"/>
                      <a:pt x="38" y="2402"/>
                    </a:cubicBezTo>
                    <a:cubicBezTo>
                      <a:pt x="62" y="2402"/>
                      <a:pt x="94" y="2389"/>
                      <a:pt x="110" y="2371"/>
                    </a:cubicBezTo>
                    <a:cubicBezTo>
                      <a:pt x="275" y="2166"/>
                      <a:pt x="444" y="1965"/>
                      <a:pt x="601" y="1751"/>
                    </a:cubicBezTo>
                    <a:cubicBezTo>
                      <a:pt x="770" y="1528"/>
                      <a:pt x="931" y="1295"/>
                      <a:pt x="1114" y="1081"/>
                    </a:cubicBezTo>
                    <a:cubicBezTo>
                      <a:pt x="1288" y="871"/>
                      <a:pt x="1480" y="675"/>
                      <a:pt x="1685" y="501"/>
                    </a:cubicBezTo>
                    <a:cubicBezTo>
                      <a:pt x="1877" y="331"/>
                      <a:pt x="2096" y="206"/>
                      <a:pt x="2315" y="77"/>
                    </a:cubicBezTo>
                    <a:cubicBezTo>
                      <a:pt x="2332" y="64"/>
                      <a:pt x="2366" y="1"/>
                      <a:pt x="232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62" name="Google Shape;1662;p49">
                <a:extLst>
                  <a:ext uri="{FF2B5EF4-FFF2-40B4-BE49-F238E27FC236}">
                    <a16:creationId xmlns:a16="http://schemas.microsoft.com/office/drawing/2014/main" id="{01F9F015-82E6-64AC-DB7A-30EBE64BBFC3}"/>
                  </a:ext>
                </a:extLst>
              </p:cNvPr>
              <p:cNvSpPr/>
              <p:nvPr/>
            </p:nvSpPr>
            <p:spPr>
              <a:xfrm>
                <a:off x="6290650" y="3581850"/>
                <a:ext cx="55550" cy="45075"/>
              </a:xfrm>
              <a:custGeom>
                <a:avLst/>
                <a:gdLst/>
                <a:ahLst/>
                <a:cxnLst/>
                <a:rect l="l" t="t" r="r" b="b"/>
                <a:pathLst>
                  <a:path w="2222" h="1803" extrusionOk="0">
                    <a:moveTo>
                      <a:pt x="2181" y="1"/>
                    </a:moveTo>
                    <a:cubicBezTo>
                      <a:pt x="2179" y="1"/>
                      <a:pt x="2176" y="1"/>
                      <a:pt x="2173" y="1"/>
                    </a:cubicBezTo>
                    <a:cubicBezTo>
                      <a:pt x="1722" y="113"/>
                      <a:pt x="1325" y="376"/>
                      <a:pt x="976" y="671"/>
                    </a:cubicBezTo>
                    <a:cubicBezTo>
                      <a:pt x="624" y="970"/>
                      <a:pt x="271" y="1318"/>
                      <a:pt x="30" y="1720"/>
                    </a:cubicBezTo>
                    <a:cubicBezTo>
                      <a:pt x="1" y="1770"/>
                      <a:pt x="22" y="1802"/>
                      <a:pt x="56" y="1802"/>
                    </a:cubicBezTo>
                    <a:cubicBezTo>
                      <a:pt x="74" y="1802"/>
                      <a:pt x="95" y="1793"/>
                      <a:pt x="115" y="1773"/>
                    </a:cubicBezTo>
                    <a:cubicBezTo>
                      <a:pt x="427" y="1456"/>
                      <a:pt x="700" y="1108"/>
                      <a:pt x="1034" y="818"/>
                    </a:cubicBezTo>
                    <a:cubicBezTo>
                      <a:pt x="1374" y="515"/>
                      <a:pt x="1758" y="274"/>
                      <a:pt x="2164" y="73"/>
                    </a:cubicBezTo>
                    <a:cubicBezTo>
                      <a:pt x="2185" y="64"/>
                      <a:pt x="2222" y="1"/>
                      <a:pt x="218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63" name="Google Shape;1663;p49">
                <a:extLst>
                  <a:ext uri="{FF2B5EF4-FFF2-40B4-BE49-F238E27FC236}">
                    <a16:creationId xmlns:a16="http://schemas.microsoft.com/office/drawing/2014/main" id="{C153F34E-A24A-F05D-177C-6DD084865B59}"/>
                  </a:ext>
                </a:extLst>
              </p:cNvPr>
              <p:cNvSpPr/>
              <p:nvPr/>
            </p:nvSpPr>
            <p:spPr>
              <a:xfrm>
                <a:off x="6316500" y="3583125"/>
                <a:ext cx="43775" cy="31500"/>
              </a:xfrm>
              <a:custGeom>
                <a:avLst/>
                <a:gdLst/>
                <a:ahLst/>
                <a:cxnLst/>
                <a:rect l="l" t="t" r="r" b="b"/>
                <a:pathLst>
                  <a:path w="1751" h="1260" extrusionOk="0">
                    <a:moveTo>
                      <a:pt x="1539" y="0"/>
                    </a:moveTo>
                    <a:cubicBezTo>
                      <a:pt x="1519" y="0"/>
                      <a:pt x="1499" y="1"/>
                      <a:pt x="1478" y="4"/>
                    </a:cubicBezTo>
                    <a:cubicBezTo>
                      <a:pt x="1402" y="17"/>
                      <a:pt x="1331" y="40"/>
                      <a:pt x="1255" y="66"/>
                    </a:cubicBezTo>
                    <a:cubicBezTo>
                      <a:pt x="1081" y="133"/>
                      <a:pt x="916" y="240"/>
                      <a:pt x="768" y="352"/>
                    </a:cubicBezTo>
                    <a:cubicBezTo>
                      <a:pt x="451" y="584"/>
                      <a:pt x="192" y="870"/>
                      <a:pt x="14" y="1222"/>
                    </a:cubicBezTo>
                    <a:cubicBezTo>
                      <a:pt x="1" y="1249"/>
                      <a:pt x="14" y="1259"/>
                      <a:pt x="31" y="1259"/>
                    </a:cubicBezTo>
                    <a:cubicBezTo>
                      <a:pt x="44" y="1259"/>
                      <a:pt x="58" y="1254"/>
                      <a:pt x="67" y="1245"/>
                    </a:cubicBezTo>
                    <a:cubicBezTo>
                      <a:pt x="188" y="1120"/>
                      <a:pt x="313" y="1008"/>
                      <a:pt x="438" y="888"/>
                    </a:cubicBezTo>
                    <a:cubicBezTo>
                      <a:pt x="563" y="772"/>
                      <a:pt x="688" y="651"/>
                      <a:pt x="826" y="544"/>
                    </a:cubicBezTo>
                    <a:cubicBezTo>
                      <a:pt x="951" y="441"/>
                      <a:pt x="1085" y="352"/>
                      <a:pt x="1228" y="281"/>
                    </a:cubicBezTo>
                    <a:cubicBezTo>
                      <a:pt x="1357" y="209"/>
                      <a:pt x="1509" y="138"/>
                      <a:pt x="1656" y="115"/>
                    </a:cubicBezTo>
                    <a:cubicBezTo>
                      <a:pt x="1692" y="107"/>
                      <a:pt x="1750" y="26"/>
                      <a:pt x="1692" y="17"/>
                    </a:cubicBezTo>
                    <a:cubicBezTo>
                      <a:pt x="1637" y="8"/>
                      <a:pt x="1590" y="0"/>
                      <a:pt x="153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64" name="Google Shape;1664;p49">
                <a:extLst>
                  <a:ext uri="{FF2B5EF4-FFF2-40B4-BE49-F238E27FC236}">
                    <a16:creationId xmlns:a16="http://schemas.microsoft.com/office/drawing/2014/main" id="{73FE5978-AD6B-EC50-0972-94D200F447B4}"/>
                  </a:ext>
                </a:extLst>
              </p:cNvPr>
              <p:cNvSpPr/>
              <p:nvPr/>
            </p:nvSpPr>
            <p:spPr>
              <a:xfrm>
                <a:off x="6354550" y="3579575"/>
                <a:ext cx="32600" cy="24225"/>
              </a:xfrm>
              <a:custGeom>
                <a:avLst/>
                <a:gdLst/>
                <a:ahLst/>
                <a:cxnLst/>
                <a:rect l="l" t="t" r="r" b="b"/>
                <a:pathLst>
                  <a:path w="1304" h="969" extrusionOk="0">
                    <a:moveTo>
                      <a:pt x="1186" y="0"/>
                    </a:moveTo>
                    <a:cubicBezTo>
                      <a:pt x="1151" y="0"/>
                      <a:pt x="1118" y="3"/>
                      <a:pt x="1081" y="12"/>
                    </a:cubicBezTo>
                    <a:cubicBezTo>
                      <a:pt x="1014" y="25"/>
                      <a:pt x="951" y="48"/>
                      <a:pt x="884" y="74"/>
                    </a:cubicBezTo>
                    <a:cubicBezTo>
                      <a:pt x="759" y="128"/>
                      <a:pt x="639" y="204"/>
                      <a:pt x="532" y="284"/>
                    </a:cubicBezTo>
                    <a:cubicBezTo>
                      <a:pt x="411" y="365"/>
                      <a:pt x="304" y="463"/>
                      <a:pt x="210" y="570"/>
                    </a:cubicBezTo>
                    <a:cubicBezTo>
                      <a:pt x="152" y="632"/>
                      <a:pt x="103" y="699"/>
                      <a:pt x="63" y="771"/>
                    </a:cubicBezTo>
                    <a:cubicBezTo>
                      <a:pt x="41" y="811"/>
                      <a:pt x="1" y="873"/>
                      <a:pt x="1" y="936"/>
                    </a:cubicBezTo>
                    <a:cubicBezTo>
                      <a:pt x="1" y="961"/>
                      <a:pt x="18" y="969"/>
                      <a:pt x="37" y="969"/>
                    </a:cubicBezTo>
                    <a:cubicBezTo>
                      <a:pt x="48" y="969"/>
                      <a:pt x="59" y="966"/>
                      <a:pt x="68" y="963"/>
                    </a:cubicBezTo>
                    <a:cubicBezTo>
                      <a:pt x="126" y="940"/>
                      <a:pt x="170" y="896"/>
                      <a:pt x="210" y="869"/>
                    </a:cubicBezTo>
                    <a:cubicBezTo>
                      <a:pt x="242" y="847"/>
                      <a:pt x="268" y="815"/>
                      <a:pt x="300" y="793"/>
                    </a:cubicBezTo>
                    <a:lnTo>
                      <a:pt x="300" y="793"/>
                    </a:lnTo>
                    <a:cubicBezTo>
                      <a:pt x="294" y="798"/>
                      <a:pt x="292" y="800"/>
                      <a:pt x="292" y="800"/>
                    </a:cubicBezTo>
                    <a:cubicBezTo>
                      <a:pt x="294" y="800"/>
                      <a:pt x="326" y="775"/>
                      <a:pt x="326" y="775"/>
                    </a:cubicBezTo>
                    <a:cubicBezTo>
                      <a:pt x="344" y="762"/>
                      <a:pt x="358" y="748"/>
                      <a:pt x="371" y="735"/>
                    </a:cubicBezTo>
                    <a:cubicBezTo>
                      <a:pt x="398" y="713"/>
                      <a:pt x="420" y="690"/>
                      <a:pt x="442" y="673"/>
                    </a:cubicBezTo>
                    <a:cubicBezTo>
                      <a:pt x="447" y="668"/>
                      <a:pt x="450" y="665"/>
                      <a:pt x="451" y="664"/>
                    </a:cubicBezTo>
                    <a:cubicBezTo>
                      <a:pt x="469" y="646"/>
                      <a:pt x="492" y="628"/>
                      <a:pt x="509" y="610"/>
                    </a:cubicBezTo>
                    <a:cubicBezTo>
                      <a:pt x="523" y="601"/>
                      <a:pt x="536" y="592"/>
                      <a:pt x="545" y="583"/>
                    </a:cubicBezTo>
                    <a:cubicBezTo>
                      <a:pt x="550" y="579"/>
                      <a:pt x="552" y="577"/>
                      <a:pt x="552" y="577"/>
                    </a:cubicBezTo>
                    <a:lnTo>
                      <a:pt x="552" y="577"/>
                    </a:lnTo>
                    <a:cubicBezTo>
                      <a:pt x="552" y="577"/>
                      <a:pt x="538" y="588"/>
                      <a:pt x="537" y="588"/>
                    </a:cubicBezTo>
                    <a:cubicBezTo>
                      <a:pt x="537" y="588"/>
                      <a:pt x="541" y="585"/>
                      <a:pt x="554" y="574"/>
                    </a:cubicBezTo>
                    <a:cubicBezTo>
                      <a:pt x="576" y="557"/>
                      <a:pt x="603" y="534"/>
                      <a:pt x="625" y="516"/>
                    </a:cubicBezTo>
                    <a:cubicBezTo>
                      <a:pt x="719" y="440"/>
                      <a:pt x="817" y="374"/>
                      <a:pt x="920" y="307"/>
                    </a:cubicBezTo>
                    <a:cubicBezTo>
                      <a:pt x="969" y="275"/>
                      <a:pt x="1023" y="240"/>
                      <a:pt x="1076" y="208"/>
                    </a:cubicBezTo>
                    <a:cubicBezTo>
                      <a:pt x="1130" y="173"/>
                      <a:pt x="1183" y="132"/>
                      <a:pt x="1237" y="92"/>
                    </a:cubicBezTo>
                    <a:cubicBezTo>
                      <a:pt x="1264" y="74"/>
                      <a:pt x="1304" y="7"/>
                      <a:pt x="1250" y="3"/>
                    </a:cubicBezTo>
                    <a:cubicBezTo>
                      <a:pt x="1228" y="1"/>
                      <a:pt x="1206" y="0"/>
                      <a:pt x="118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65" name="Google Shape;1665;p49">
                <a:extLst>
                  <a:ext uri="{FF2B5EF4-FFF2-40B4-BE49-F238E27FC236}">
                    <a16:creationId xmlns:a16="http://schemas.microsoft.com/office/drawing/2014/main" id="{39ADEAF7-9D3D-A791-7EA0-C98C3081807A}"/>
                  </a:ext>
                </a:extLst>
              </p:cNvPr>
              <p:cNvSpPr/>
              <p:nvPr/>
            </p:nvSpPr>
            <p:spPr>
              <a:xfrm>
                <a:off x="6379950" y="3578250"/>
                <a:ext cx="32625" cy="23050"/>
              </a:xfrm>
              <a:custGeom>
                <a:avLst/>
                <a:gdLst/>
                <a:ahLst/>
                <a:cxnLst/>
                <a:rect l="l" t="t" r="r" b="b"/>
                <a:pathLst>
                  <a:path w="1305" h="922" extrusionOk="0">
                    <a:moveTo>
                      <a:pt x="1121" y="0"/>
                    </a:moveTo>
                    <a:cubicBezTo>
                      <a:pt x="1077" y="0"/>
                      <a:pt x="1029" y="14"/>
                      <a:pt x="989" y="25"/>
                    </a:cubicBezTo>
                    <a:cubicBezTo>
                      <a:pt x="850" y="60"/>
                      <a:pt x="725" y="132"/>
                      <a:pt x="609" y="212"/>
                    </a:cubicBezTo>
                    <a:cubicBezTo>
                      <a:pt x="484" y="302"/>
                      <a:pt x="364" y="404"/>
                      <a:pt x="257" y="516"/>
                    </a:cubicBezTo>
                    <a:cubicBezTo>
                      <a:pt x="159" y="618"/>
                      <a:pt x="78" y="752"/>
                      <a:pt x="16" y="877"/>
                    </a:cubicBezTo>
                    <a:cubicBezTo>
                      <a:pt x="1" y="904"/>
                      <a:pt x="16" y="921"/>
                      <a:pt x="36" y="921"/>
                    </a:cubicBezTo>
                    <a:cubicBezTo>
                      <a:pt x="45" y="921"/>
                      <a:pt x="56" y="917"/>
                      <a:pt x="65" y="909"/>
                    </a:cubicBezTo>
                    <a:cubicBezTo>
                      <a:pt x="154" y="837"/>
                      <a:pt x="248" y="766"/>
                      <a:pt x="342" y="694"/>
                    </a:cubicBezTo>
                    <a:cubicBezTo>
                      <a:pt x="408" y="636"/>
                      <a:pt x="449" y="601"/>
                      <a:pt x="507" y="547"/>
                    </a:cubicBezTo>
                    <a:cubicBezTo>
                      <a:pt x="547" y="516"/>
                      <a:pt x="533" y="525"/>
                      <a:pt x="565" y="498"/>
                    </a:cubicBezTo>
                    <a:cubicBezTo>
                      <a:pt x="591" y="476"/>
                      <a:pt x="614" y="458"/>
                      <a:pt x="641" y="440"/>
                    </a:cubicBezTo>
                    <a:cubicBezTo>
                      <a:pt x="734" y="368"/>
                      <a:pt x="824" y="306"/>
                      <a:pt x="917" y="261"/>
                    </a:cubicBezTo>
                    <a:cubicBezTo>
                      <a:pt x="993" y="218"/>
                      <a:pt x="1078" y="206"/>
                      <a:pt x="1156" y="163"/>
                    </a:cubicBezTo>
                    <a:lnTo>
                      <a:pt x="1181" y="163"/>
                    </a:lnTo>
                    <a:cubicBezTo>
                      <a:pt x="1182" y="163"/>
                      <a:pt x="1183" y="163"/>
                      <a:pt x="1184" y="163"/>
                    </a:cubicBezTo>
                    <a:cubicBezTo>
                      <a:pt x="1225" y="163"/>
                      <a:pt x="1304" y="78"/>
                      <a:pt x="1248" y="52"/>
                    </a:cubicBezTo>
                    <a:cubicBezTo>
                      <a:pt x="1248" y="52"/>
                      <a:pt x="1232" y="45"/>
                      <a:pt x="1226" y="44"/>
                    </a:cubicBezTo>
                    <a:lnTo>
                      <a:pt x="1226" y="44"/>
                    </a:lnTo>
                    <a:cubicBezTo>
                      <a:pt x="1222" y="39"/>
                      <a:pt x="1215" y="32"/>
                      <a:pt x="1212" y="29"/>
                    </a:cubicBezTo>
                    <a:cubicBezTo>
                      <a:pt x="1199" y="16"/>
                      <a:pt x="1172" y="7"/>
                      <a:pt x="1149" y="2"/>
                    </a:cubicBezTo>
                    <a:cubicBezTo>
                      <a:pt x="1140" y="1"/>
                      <a:pt x="1131" y="0"/>
                      <a:pt x="1121"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66" name="Google Shape;1666;p49">
                <a:extLst>
                  <a:ext uri="{FF2B5EF4-FFF2-40B4-BE49-F238E27FC236}">
                    <a16:creationId xmlns:a16="http://schemas.microsoft.com/office/drawing/2014/main" id="{A5F754D3-2C14-59E7-2515-82FDC873BCB0}"/>
                  </a:ext>
                </a:extLst>
              </p:cNvPr>
              <p:cNvSpPr/>
              <p:nvPr/>
            </p:nvSpPr>
            <p:spPr>
              <a:xfrm>
                <a:off x="6422025" y="3574250"/>
                <a:ext cx="25700" cy="15900"/>
              </a:xfrm>
              <a:custGeom>
                <a:avLst/>
                <a:gdLst/>
                <a:ahLst/>
                <a:cxnLst/>
                <a:rect l="l" t="t" r="r" b="b"/>
                <a:pathLst>
                  <a:path w="1028" h="636" extrusionOk="0">
                    <a:moveTo>
                      <a:pt x="794" y="1"/>
                    </a:moveTo>
                    <a:cubicBezTo>
                      <a:pt x="703" y="1"/>
                      <a:pt x="609" y="33"/>
                      <a:pt x="524" y="69"/>
                    </a:cubicBezTo>
                    <a:cubicBezTo>
                      <a:pt x="440" y="109"/>
                      <a:pt x="355" y="167"/>
                      <a:pt x="279" y="225"/>
                    </a:cubicBezTo>
                    <a:cubicBezTo>
                      <a:pt x="234" y="261"/>
                      <a:pt x="190" y="301"/>
                      <a:pt x="149" y="341"/>
                    </a:cubicBezTo>
                    <a:cubicBezTo>
                      <a:pt x="110" y="385"/>
                      <a:pt x="67" y="432"/>
                      <a:pt x="48" y="488"/>
                    </a:cubicBezTo>
                    <a:lnTo>
                      <a:pt x="48" y="488"/>
                    </a:lnTo>
                    <a:cubicBezTo>
                      <a:pt x="29" y="517"/>
                      <a:pt x="13" y="546"/>
                      <a:pt x="7" y="582"/>
                    </a:cubicBezTo>
                    <a:cubicBezTo>
                      <a:pt x="0" y="615"/>
                      <a:pt x="20" y="635"/>
                      <a:pt x="45" y="635"/>
                    </a:cubicBezTo>
                    <a:cubicBezTo>
                      <a:pt x="54" y="635"/>
                      <a:pt x="64" y="633"/>
                      <a:pt x="74" y="627"/>
                    </a:cubicBezTo>
                    <a:cubicBezTo>
                      <a:pt x="103" y="609"/>
                      <a:pt x="131" y="589"/>
                      <a:pt x="157" y="568"/>
                    </a:cubicBezTo>
                    <a:lnTo>
                      <a:pt x="157" y="568"/>
                    </a:lnTo>
                    <a:cubicBezTo>
                      <a:pt x="201" y="548"/>
                      <a:pt x="238" y="512"/>
                      <a:pt x="274" y="475"/>
                    </a:cubicBezTo>
                    <a:cubicBezTo>
                      <a:pt x="283" y="470"/>
                      <a:pt x="292" y="462"/>
                      <a:pt x="301" y="457"/>
                    </a:cubicBezTo>
                    <a:cubicBezTo>
                      <a:pt x="303" y="455"/>
                      <a:pt x="304" y="454"/>
                      <a:pt x="305" y="453"/>
                    </a:cubicBezTo>
                    <a:lnTo>
                      <a:pt x="305" y="453"/>
                    </a:lnTo>
                    <a:cubicBezTo>
                      <a:pt x="305" y="453"/>
                      <a:pt x="306" y="453"/>
                      <a:pt x="306" y="453"/>
                    </a:cubicBezTo>
                    <a:cubicBezTo>
                      <a:pt x="319" y="439"/>
                      <a:pt x="332" y="426"/>
                      <a:pt x="350" y="417"/>
                    </a:cubicBezTo>
                    <a:cubicBezTo>
                      <a:pt x="381" y="390"/>
                      <a:pt x="417" y="363"/>
                      <a:pt x="453" y="341"/>
                    </a:cubicBezTo>
                    <a:cubicBezTo>
                      <a:pt x="465" y="328"/>
                      <a:pt x="482" y="320"/>
                      <a:pt x="495" y="311"/>
                    </a:cubicBezTo>
                    <a:lnTo>
                      <a:pt x="495" y="311"/>
                    </a:lnTo>
                    <a:cubicBezTo>
                      <a:pt x="494" y="312"/>
                      <a:pt x="494" y="312"/>
                      <a:pt x="495" y="312"/>
                    </a:cubicBezTo>
                    <a:cubicBezTo>
                      <a:pt x="496" y="312"/>
                      <a:pt x="504" y="308"/>
                      <a:pt x="503" y="308"/>
                    </a:cubicBezTo>
                    <a:lnTo>
                      <a:pt x="503" y="308"/>
                    </a:lnTo>
                    <a:cubicBezTo>
                      <a:pt x="502" y="308"/>
                      <a:pt x="501" y="308"/>
                      <a:pt x="498" y="310"/>
                    </a:cubicBezTo>
                    <a:cubicBezTo>
                      <a:pt x="497" y="310"/>
                      <a:pt x="496" y="311"/>
                      <a:pt x="495" y="311"/>
                    </a:cubicBezTo>
                    <a:lnTo>
                      <a:pt x="495" y="311"/>
                    </a:lnTo>
                    <a:cubicBezTo>
                      <a:pt x="496" y="310"/>
                      <a:pt x="498" y="309"/>
                      <a:pt x="502" y="305"/>
                    </a:cubicBezTo>
                    <a:cubicBezTo>
                      <a:pt x="515" y="301"/>
                      <a:pt x="524" y="292"/>
                      <a:pt x="533" y="287"/>
                    </a:cubicBezTo>
                    <a:cubicBezTo>
                      <a:pt x="538" y="285"/>
                      <a:pt x="541" y="283"/>
                      <a:pt x="543" y="281"/>
                    </a:cubicBezTo>
                    <a:lnTo>
                      <a:pt x="543" y="281"/>
                    </a:lnTo>
                    <a:cubicBezTo>
                      <a:pt x="546" y="280"/>
                      <a:pt x="550" y="279"/>
                      <a:pt x="551" y="279"/>
                    </a:cubicBezTo>
                    <a:cubicBezTo>
                      <a:pt x="560" y="274"/>
                      <a:pt x="569" y="270"/>
                      <a:pt x="578" y="265"/>
                    </a:cubicBezTo>
                    <a:cubicBezTo>
                      <a:pt x="591" y="256"/>
                      <a:pt x="609" y="247"/>
                      <a:pt x="627" y="238"/>
                    </a:cubicBezTo>
                    <a:cubicBezTo>
                      <a:pt x="636" y="238"/>
                      <a:pt x="640" y="234"/>
                      <a:pt x="649" y="229"/>
                    </a:cubicBezTo>
                    <a:cubicBezTo>
                      <a:pt x="649" y="229"/>
                      <a:pt x="657" y="227"/>
                      <a:pt x="662" y="225"/>
                    </a:cubicBezTo>
                    <a:lnTo>
                      <a:pt x="662" y="225"/>
                    </a:lnTo>
                    <a:cubicBezTo>
                      <a:pt x="660" y="226"/>
                      <a:pt x="659" y="226"/>
                      <a:pt x="659" y="226"/>
                    </a:cubicBezTo>
                    <a:cubicBezTo>
                      <a:pt x="659" y="226"/>
                      <a:pt x="677" y="220"/>
                      <a:pt x="681" y="220"/>
                    </a:cubicBezTo>
                    <a:cubicBezTo>
                      <a:pt x="689" y="216"/>
                      <a:pt x="703" y="212"/>
                      <a:pt x="716" y="207"/>
                    </a:cubicBezTo>
                    <a:cubicBezTo>
                      <a:pt x="722" y="205"/>
                      <a:pt x="726" y="204"/>
                      <a:pt x="728" y="203"/>
                    </a:cubicBezTo>
                    <a:lnTo>
                      <a:pt x="728" y="203"/>
                    </a:lnTo>
                    <a:cubicBezTo>
                      <a:pt x="729" y="203"/>
                      <a:pt x="729" y="203"/>
                      <a:pt x="730" y="203"/>
                    </a:cubicBezTo>
                    <a:cubicBezTo>
                      <a:pt x="739" y="198"/>
                      <a:pt x="743" y="198"/>
                      <a:pt x="752" y="198"/>
                    </a:cubicBezTo>
                    <a:cubicBezTo>
                      <a:pt x="765" y="194"/>
                      <a:pt x="783" y="189"/>
                      <a:pt x="801" y="185"/>
                    </a:cubicBezTo>
                    <a:cubicBezTo>
                      <a:pt x="812" y="183"/>
                      <a:pt x="826" y="181"/>
                      <a:pt x="840" y="181"/>
                    </a:cubicBezTo>
                    <a:cubicBezTo>
                      <a:pt x="854" y="181"/>
                      <a:pt x="868" y="183"/>
                      <a:pt x="881" y="185"/>
                    </a:cubicBezTo>
                    <a:cubicBezTo>
                      <a:pt x="883" y="185"/>
                      <a:pt x="884" y="185"/>
                      <a:pt x="885" y="185"/>
                    </a:cubicBezTo>
                    <a:cubicBezTo>
                      <a:pt x="939" y="185"/>
                      <a:pt x="1027" y="86"/>
                      <a:pt x="962" y="46"/>
                    </a:cubicBezTo>
                    <a:cubicBezTo>
                      <a:pt x="908" y="14"/>
                      <a:pt x="852" y="1"/>
                      <a:pt x="79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67" name="Google Shape;1667;p49">
                <a:extLst>
                  <a:ext uri="{FF2B5EF4-FFF2-40B4-BE49-F238E27FC236}">
                    <a16:creationId xmlns:a16="http://schemas.microsoft.com/office/drawing/2014/main" id="{52F8CC36-8493-E417-EAE7-3ECE3EE7A75D}"/>
                  </a:ext>
                </a:extLst>
              </p:cNvPr>
              <p:cNvSpPr/>
              <p:nvPr/>
            </p:nvSpPr>
            <p:spPr>
              <a:xfrm>
                <a:off x="6446500" y="3579975"/>
                <a:ext cx="12200" cy="8600"/>
              </a:xfrm>
              <a:custGeom>
                <a:avLst/>
                <a:gdLst/>
                <a:ahLst/>
                <a:cxnLst/>
                <a:rect l="l" t="t" r="r" b="b"/>
                <a:pathLst>
                  <a:path w="488" h="344" extrusionOk="0">
                    <a:moveTo>
                      <a:pt x="161" y="125"/>
                    </a:moveTo>
                    <a:lnTo>
                      <a:pt x="161" y="125"/>
                    </a:lnTo>
                    <a:cubicBezTo>
                      <a:pt x="159" y="127"/>
                      <a:pt x="156" y="129"/>
                      <a:pt x="153" y="130"/>
                    </a:cubicBezTo>
                    <a:lnTo>
                      <a:pt x="153" y="130"/>
                    </a:lnTo>
                    <a:cubicBezTo>
                      <a:pt x="156" y="128"/>
                      <a:pt x="159" y="127"/>
                      <a:pt x="161" y="125"/>
                    </a:cubicBezTo>
                    <a:close/>
                    <a:moveTo>
                      <a:pt x="83" y="196"/>
                    </a:moveTo>
                    <a:cubicBezTo>
                      <a:pt x="76" y="205"/>
                      <a:pt x="71" y="215"/>
                      <a:pt x="61" y="229"/>
                    </a:cubicBezTo>
                    <a:lnTo>
                      <a:pt x="61" y="229"/>
                    </a:lnTo>
                    <a:cubicBezTo>
                      <a:pt x="63" y="225"/>
                      <a:pt x="67" y="218"/>
                      <a:pt x="72" y="210"/>
                    </a:cubicBezTo>
                    <a:lnTo>
                      <a:pt x="83" y="196"/>
                    </a:lnTo>
                    <a:close/>
                    <a:moveTo>
                      <a:pt x="121" y="335"/>
                    </a:moveTo>
                    <a:lnTo>
                      <a:pt x="121" y="335"/>
                    </a:lnTo>
                    <a:cubicBezTo>
                      <a:pt x="115" y="338"/>
                      <a:pt x="109" y="339"/>
                      <a:pt x="102" y="340"/>
                    </a:cubicBezTo>
                    <a:lnTo>
                      <a:pt x="102" y="340"/>
                    </a:lnTo>
                    <a:cubicBezTo>
                      <a:pt x="109" y="338"/>
                      <a:pt x="115" y="336"/>
                      <a:pt x="121" y="335"/>
                    </a:cubicBezTo>
                    <a:close/>
                    <a:moveTo>
                      <a:pt x="393" y="0"/>
                    </a:moveTo>
                    <a:cubicBezTo>
                      <a:pt x="376" y="0"/>
                      <a:pt x="358" y="5"/>
                      <a:pt x="344" y="9"/>
                    </a:cubicBezTo>
                    <a:cubicBezTo>
                      <a:pt x="309" y="27"/>
                      <a:pt x="273" y="41"/>
                      <a:pt x="242" y="63"/>
                    </a:cubicBezTo>
                    <a:cubicBezTo>
                      <a:pt x="228" y="72"/>
                      <a:pt x="215" y="81"/>
                      <a:pt x="201" y="90"/>
                    </a:cubicBezTo>
                    <a:cubicBezTo>
                      <a:pt x="179" y="105"/>
                      <a:pt x="159" y="123"/>
                      <a:pt x="140" y="139"/>
                    </a:cubicBezTo>
                    <a:lnTo>
                      <a:pt x="140" y="139"/>
                    </a:lnTo>
                    <a:cubicBezTo>
                      <a:pt x="125" y="150"/>
                      <a:pt x="111" y="162"/>
                      <a:pt x="99" y="175"/>
                    </a:cubicBezTo>
                    <a:cubicBezTo>
                      <a:pt x="93" y="182"/>
                      <a:pt x="89" y="188"/>
                      <a:pt x="85" y="193"/>
                    </a:cubicBezTo>
                    <a:lnTo>
                      <a:pt x="85" y="193"/>
                    </a:lnTo>
                    <a:cubicBezTo>
                      <a:pt x="76" y="202"/>
                      <a:pt x="72" y="210"/>
                      <a:pt x="63" y="219"/>
                    </a:cubicBezTo>
                    <a:cubicBezTo>
                      <a:pt x="41" y="246"/>
                      <a:pt x="1" y="317"/>
                      <a:pt x="54" y="340"/>
                    </a:cubicBezTo>
                    <a:cubicBezTo>
                      <a:pt x="61" y="342"/>
                      <a:pt x="68" y="343"/>
                      <a:pt x="75" y="343"/>
                    </a:cubicBezTo>
                    <a:cubicBezTo>
                      <a:pt x="83" y="343"/>
                      <a:pt x="92" y="342"/>
                      <a:pt x="100" y="340"/>
                    </a:cubicBezTo>
                    <a:lnTo>
                      <a:pt x="100" y="340"/>
                    </a:lnTo>
                    <a:cubicBezTo>
                      <a:pt x="101" y="340"/>
                      <a:pt x="103" y="340"/>
                      <a:pt x="105" y="340"/>
                    </a:cubicBezTo>
                    <a:cubicBezTo>
                      <a:pt x="140" y="340"/>
                      <a:pt x="169" y="320"/>
                      <a:pt x="197" y="304"/>
                    </a:cubicBezTo>
                    <a:cubicBezTo>
                      <a:pt x="228" y="286"/>
                      <a:pt x="260" y="273"/>
                      <a:pt x="286" y="246"/>
                    </a:cubicBezTo>
                    <a:cubicBezTo>
                      <a:pt x="313" y="228"/>
                      <a:pt x="340" y="201"/>
                      <a:pt x="362" y="179"/>
                    </a:cubicBezTo>
                    <a:cubicBezTo>
                      <a:pt x="368" y="173"/>
                      <a:pt x="374" y="167"/>
                      <a:pt x="381" y="161"/>
                    </a:cubicBezTo>
                    <a:lnTo>
                      <a:pt x="381" y="161"/>
                    </a:lnTo>
                    <a:cubicBezTo>
                      <a:pt x="401" y="158"/>
                      <a:pt x="417" y="142"/>
                      <a:pt x="429" y="125"/>
                    </a:cubicBezTo>
                    <a:cubicBezTo>
                      <a:pt x="451" y="99"/>
                      <a:pt x="487" y="50"/>
                      <a:pt x="460" y="14"/>
                    </a:cubicBezTo>
                    <a:cubicBezTo>
                      <a:pt x="451" y="5"/>
                      <a:pt x="443" y="5"/>
                      <a:pt x="434" y="5"/>
                    </a:cubicBezTo>
                    <a:lnTo>
                      <a:pt x="420" y="5"/>
                    </a:lnTo>
                    <a:cubicBezTo>
                      <a:pt x="451" y="5"/>
                      <a:pt x="420" y="5"/>
                      <a:pt x="411" y="0"/>
                    </a:cubicBezTo>
                    <a:lnTo>
                      <a:pt x="398" y="0"/>
                    </a:lnTo>
                    <a:cubicBezTo>
                      <a:pt x="398" y="0"/>
                      <a:pt x="398" y="1"/>
                      <a:pt x="398" y="1"/>
                    </a:cubicBezTo>
                    <a:lnTo>
                      <a:pt x="398" y="1"/>
                    </a:lnTo>
                    <a:cubicBezTo>
                      <a:pt x="397" y="0"/>
                      <a:pt x="395" y="0"/>
                      <a:pt x="39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68" name="Google Shape;1668;p49">
                <a:extLst>
                  <a:ext uri="{FF2B5EF4-FFF2-40B4-BE49-F238E27FC236}">
                    <a16:creationId xmlns:a16="http://schemas.microsoft.com/office/drawing/2014/main" id="{464E5CCC-4A20-2C21-5556-EA8C03281673}"/>
                  </a:ext>
                </a:extLst>
              </p:cNvPr>
              <p:cNvSpPr/>
              <p:nvPr/>
            </p:nvSpPr>
            <p:spPr>
              <a:xfrm>
                <a:off x="6174675" y="3588900"/>
                <a:ext cx="55600" cy="83175"/>
              </a:xfrm>
              <a:custGeom>
                <a:avLst/>
                <a:gdLst/>
                <a:ahLst/>
                <a:cxnLst/>
                <a:rect l="l" t="t" r="r" b="b"/>
                <a:pathLst>
                  <a:path w="2224" h="3327" extrusionOk="0">
                    <a:moveTo>
                      <a:pt x="527" y="166"/>
                    </a:moveTo>
                    <a:cubicBezTo>
                      <a:pt x="529" y="170"/>
                      <a:pt x="530" y="172"/>
                      <a:pt x="531" y="174"/>
                    </a:cubicBezTo>
                    <a:lnTo>
                      <a:pt x="531" y="174"/>
                    </a:lnTo>
                    <a:cubicBezTo>
                      <a:pt x="529" y="171"/>
                      <a:pt x="528" y="169"/>
                      <a:pt x="527" y="166"/>
                    </a:cubicBezTo>
                    <a:close/>
                    <a:moveTo>
                      <a:pt x="55" y="215"/>
                    </a:moveTo>
                    <a:lnTo>
                      <a:pt x="55" y="215"/>
                    </a:lnTo>
                    <a:cubicBezTo>
                      <a:pt x="55" y="215"/>
                      <a:pt x="54" y="218"/>
                      <a:pt x="49" y="228"/>
                    </a:cubicBezTo>
                    <a:cubicBezTo>
                      <a:pt x="49" y="225"/>
                      <a:pt x="55" y="215"/>
                      <a:pt x="55" y="215"/>
                    </a:cubicBezTo>
                    <a:close/>
                    <a:moveTo>
                      <a:pt x="563" y="250"/>
                    </a:moveTo>
                    <a:cubicBezTo>
                      <a:pt x="563" y="251"/>
                      <a:pt x="563" y="252"/>
                      <a:pt x="563" y="253"/>
                    </a:cubicBezTo>
                    <a:lnTo>
                      <a:pt x="563" y="253"/>
                    </a:lnTo>
                    <a:cubicBezTo>
                      <a:pt x="563" y="252"/>
                      <a:pt x="563" y="251"/>
                      <a:pt x="563" y="250"/>
                    </a:cubicBezTo>
                    <a:close/>
                    <a:moveTo>
                      <a:pt x="2000" y="2741"/>
                    </a:moveTo>
                    <a:cubicBezTo>
                      <a:pt x="2000" y="2741"/>
                      <a:pt x="2000" y="2741"/>
                      <a:pt x="2000" y="2741"/>
                    </a:cubicBezTo>
                    <a:lnTo>
                      <a:pt x="2000" y="2741"/>
                    </a:lnTo>
                    <a:cubicBezTo>
                      <a:pt x="2000" y="2741"/>
                      <a:pt x="2000" y="2741"/>
                      <a:pt x="2000" y="2741"/>
                    </a:cubicBezTo>
                    <a:cubicBezTo>
                      <a:pt x="2000" y="2741"/>
                      <a:pt x="2000" y="2741"/>
                      <a:pt x="2000" y="2741"/>
                    </a:cubicBezTo>
                    <a:close/>
                    <a:moveTo>
                      <a:pt x="307" y="0"/>
                    </a:moveTo>
                    <a:cubicBezTo>
                      <a:pt x="285" y="0"/>
                      <a:pt x="262" y="4"/>
                      <a:pt x="237" y="9"/>
                    </a:cubicBezTo>
                    <a:cubicBezTo>
                      <a:pt x="174" y="23"/>
                      <a:pt x="112" y="81"/>
                      <a:pt x="81" y="134"/>
                    </a:cubicBezTo>
                    <a:cubicBezTo>
                      <a:pt x="67" y="156"/>
                      <a:pt x="50" y="194"/>
                      <a:pt x="49" y="229"/>
                    </a:cubicBezTo>
                    <a:lnTo>
                      <a:pt x="49" y="229"/>
                    </a:lnTo>
                    <a:cubicBezTo>
                      <a:pt x="45" y="242"/>
                      <a:pt x="45" y="260"/>
                      <a:pt x="40" y="273"/>
                    </a:cubicBezTo>
                    <a:cubicBezTo>
                      <a:pt x="36" y="304"/>
                      <a:pt x="14" y="331"/>
                      <a:pt x="9" y="384"/>
                    </a:cubicBezTo>
                    <a:cubicBezTo>
                      <a:pt x="0" y="442"/>
                      <a:pt x="0" y="514"/>
                      <a:pt x="0" y="572"/>
                    </a:cubicBezTo>
                    <a:cubicBezTo>
                      <a:pt x="5" y="706"/>
                      <a:pt x="9" y="826"/>
                      <a:pt x="36" y="956"/>
                    </a:cubicBezTo>
                    <a:cubicBezTo>
                      <a:pt x="76" y="1188"/>
                      <a:pt x="147" y="1411"/>
                      <a:pt x="232" y="1630"/>
                    </a:cubicBezTo>
                    <a:cubicBezTo>
                      <a:pt x="411" y="2081"/>
                      <a:pt x="670" y="2518"/>
                      <a:pt x="987" y="2888"/>
                    </a:cubicBezTo>
                    <a:cubicBezTo>
                      <a:pt x="1067" y="2987"/>
                      <a:pt x="1156" y="3076"/>
                      <a:pt x="1259" y="3156"/>
                    </a:cubicBezTo>
                    <a:cubicBezTo>
                      <a:pt x="1317" y="3201"/>
                      <a:pt x="1388" y="3241"/>
                      <a:pt x="1460" y="3263"/>
                    </a:cubicBezTo>
                    <a:cubicBezTo>
                      <a:pt x="1459" y="3263"/>
                      <a:pt x="1460" y="3263"/>
                      <a:pt x="1462" y="3263"/>
                    </a:cubicBezTo>
                    <a:cubicBezTo>
                      <a:pt x="1473" y="3263"/>
                      <a:pt x="1515" y="3269"/>
                      <a:pt x="1526" y="3270"/>
                    </a:cubicBezTo>
                    <a:lnTo>
                      <a:pt x="1526" y="3270"/>
                    </a:lnTo>
                    <a:cubicBezTo>
                      <a:pt x="1541" y="3275"/>
                      <a:pt x="1556" y="3282"/>
                      <a:pt x="1567" y="3286"/>
                    </a:cubicBezTo>
                    <a:cubicBezTo>
                      <a:pt x="1593" y="3293"/>
                      <a:pt x="1618" y="3296"/>
                      <a:pt x="1643" y="3296"/>
                    </a:cubicBezTo>
                    <a:cubicBezTo>
                      <a:pt x="1651" y="3296"/>
                      <a:pt x="1659" y="3296"/>
                      <a:pt x="1667" y="3295"/>
                    </a:cubicBezTo>
                    <a:lnTo>
                      <a:pt x="1667" y="3295"/>
                    </a:lnTo>
                    <a:cubicBezTo>
                      <a:pt x="1727" y="3311"/>
                      <a:pt x="1789" y="3326"/>
                      <a:pt x="1848" y="3326"/>
                    </a:cubicBezTo>
                    <a:cubicBezTo>
                      <a:pt x="1858" y="3327"/>
                      <a:pt x="1868" y="3327"/>
                      <a:pt x="1878" y="3327"/>
                    </a:cubicBezTo>
                    <a:cubicBezTo>
                      <a:pt x="1926" y="3327"/>
                      <a:pt x="1976" y="3321"/>
                      <a:pt x="2024" y="3321"/>
                    </a:cubicBezTo>
                    <a:cubicBezTo>
                      <a:pt x="2034" y="3321"/>
                      <a:pt x="2044" y="3321"/>
                      <a:pt x="2053" y="3321"/>
                    </a:cubicBezTo>
                    <a:cubicBezTo>
                      <a:pt x="2111" y="3321"/>
                      <a:pt x="2223" y="3228"/>
                      <a:pt x="2187" y="3165"/>
                    </a:cubicBezTo>
                    <a:cubicBezTo>
                      <a:pt x="2161" y="3112"/>
                      <a:pt x="2152" y="3063"/>
                      <a:pt x="2134" y="3009"/>
                    </a:cubicBezTo>
                    <a:cubicBezTo>
                      <a:pt x="2125" y="2982"/>
                      <a:pt x="2111" y="2960"/>
                      <a:pt x="2094" y="2933"/>
                    </a:cubicBezTo>
                    <a:cubicBezTo>
                      <a:pt x="2076" y="2902"/>
                      <a:pt x="2062" y="2888"/>
                      <a:pt x="2053" y="2862"/>
                    </a:cubicBezTo>
                    <a:cubicBezTo>
                      <a:pt x="2053" y="2855"/>
                      <a:pt x="2031" y="2794"/>
                      <a:pt x="2015" y="2761"/>
                    </a:cubicBezTo>
                    <a:lnTo>
                      <a:pt x="2015" y="2761"/>
                    </a:lnTo>
                    <a:cubicBezTo>
                      <a:pt x="2015" y="2758"/>
                      <a:pt x="2014" y="2754"/>
                      <a:pt x="2013" y="2750"/>
                    </a:cubicBezTo>
                    <a:cubicBezTo>
                      <a:pt x="2004" y="2719"/>
                      <a:pt x="2004" y="2719"/>
                      <a:pt x="1991" y="2697"/>
                    </a:cubicBezTo>
                    <a:cubicBezTo>
                      <a:pt x="1979" y="2669"/>
                      <a:pt x="1961" y="2652"/>
                      <a:pt x="1947" y="2630"/>
                    </a:cubicBezTo>
                    <a:lnTo>
                      <a:pt x="1947" y="2630"/>
                    </a:lnTo>
                    <a:cubicBezTo>
                      <a:pt x="1949" y="2632"/>
                      <a:pt x="1950" y="2634"/>
                      <a:pt x="1951" y="2634"/>
                    </a:cubicBezTo>
                    <a:cubicBezTo>
                      <a:pt x="1952" y="2634"/>
                      <a:pt x="1951" y="2630"/>
                      <a:pt x="1946" y="2621"/>
                    </a:cubicBezTo>
                    <a:cubicBezTo>
                      <a:pt x="1924" y="2572"/>
                      <a:pt x="1893" y="2540"/>
                      <a:pt x="1857" y="2500"/>
                    </a:cubicBezTo>
                    <a:cubicBezTo>
                      <a:pt x="1687" y="2313"/>
                      <a:pt x="1522" y="2125"/>
                      <a:pt x="1375" y="1915"/>
                    </a:cubicBezTo>
                    <a:cubicBezTo>
                      <a:pt x="1339" y="1866"/>
                      <a:pt x="1304" y="1813"/>
                      <a:pt x="1268" y="1759"/>
                    </a:cubicBezTo>
                    <a:lnTo>
                      <a:pt x="1268" y="1759"/>
                    </a:lnTo>
                    <a:cubicBezTo>
                      <a:pt x="1274" y="1768"/>
                      <a:pt x="1276" y="1771"/>
                      <a:pt x="1276" y="1771"/>
                    </a:cubicBezTo>
                    <a:cubicBezTo>
                      <a:pt x="1277" y="1771"/>
                      <a:pt x="1249" y="1726"/>
                      <a:pt x="1246" y="1719"/>
                    </a:cubicBezTo>
                    <a:cubicBezTo>
                      <a:pt x="1223" y="1688"/>
                      <a:pt x="1205" y="1652"/>
                      <a:pt x="1187" y="1621"/>
                    </a:cubicBezTo>
                    <a:cubicBezTo>
                      <a:pt x="1121" y="1509"/>
                      <a:pt x="1063" y="1389"/>
                      <a:pt x="1004" y="1273"/>
                    </a:cubicBezTo>
                    <a:cubicBezTo>
                      <a:pt x="893" y="1045"/>
                      <a:pt x="799" y="813"/>
                      <a:pt x="710" y="581"/>
                    </a:cubicBezTo>
                    <a:cubicBezTo>
                      <a:pt x="683" y="518"/>
                      <a:pt x="665" y="456"/>
                      <a:pt x="638" y="393"/>
                    </a:cubicBezTo>
                    <a:cubicBezTo>
                      <a:pt x="625" y="367"/>
                      <a:pt x="616" y="335"/>
                      <a:pt x="598" y="309"/>
                    </a:cubicBezTo>
                    <a:cubicBezTo>
                      <a:pt x="591" y="294"/>
                      <a:pt x="574" y="276"/>
                      <a:pt x="566" y="260"/>
                    </a:cubicBezTo>
                    <a:lnTo>
                      <a:pt x="566" y="260"/>
                    </a:lnTo>
                    <a:cubicBezTo>
                      <a:pt x="567" y="256"/>
                      <a:pt x="561" y="230"/>
                      <a:pt x="558" y="224"/>
                    </a:cubicBezTo>
                    <a:cubicBezTo>
                      <a:pt x="551" y="209"/>
                      <a:pt x="540" y="194"/>
                      <a:pt x="532" y="177"/>
                    </a:cubicBezTo>
                    <a:lnTo>
                      <a:pt x="532" y="177"/>
                    </a:lnTo>
                    <a:cubicBezTo>
                      <a:pt x="532" y="176"/>
                      <a:pt x="521" y="151"/>
                      <a:pt x="518" y="148"/>
                    </a:cubicBezTo>
                    <a:cubicBezTo>
                      <a:pt x="500" y="99"/>
                      <a:pt x="464" y="67"/>
                      <a:pt x="442" y="50"/>
                    </a:cubicBezTo>
                    <a:cubicBezTo>
                      <a:pt x="433" y="45"/>
                      <a:pt x="384" y="9"/>
                      <a:pt x="348" y="5"/>
                    </a:cubicBezTo>
                    <a:cubicBezTo>
                      <a:pt x="335" y="2"/>
                      <a:pt x="321" y="0"/>
                      <a:pt x="30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69" name="Google Shape;1669;p49">
                <a:extLst>
                  <a:ext uri="{FF2B5EF4-FFF2-40B4-BE49-F238E27FC236}">
                    <a16:creationId xmlns:a16="http://schemas.microsoft.com/office/drawing/2014/main" id="{54289770-4A10-E236-9DDA-4A5AD5A10E40}"/>
                  </a:ext>
                </a:extLst>
              </p:cNvPr>
              <p:cNvSpPr/>
              <p:nvPr/>
            </p:nvSpPr>
            <p:spPr>
              <a:xfrm>
                <a:off x="6191850" y="3580000"/>
                <a:ext cx="7500" cy="52000"/>
              </a:xfrm>
              <a:custGeom>
                <a:avLst/>
                <a:gdLst/>
                <a:ahLst/>
                <a:cxnLst/>
                <a:rect l="l" t="t" r="r" b="b"/>
                <a:pathLst>
                  <a:path w="300" h="2080" extrusionOk="0">
                    <a:moveTo>
                      <a:pt x="280" y="1"/>
                    </a:moveTo>
                    <a:cubicBezTo>
                      <a:pt x="259" y="1"/>
                      <a:pt x="225" y="30"/>
                      <a:pt x="219" y="49"/>
                    </a:cubicBezTo>
                    <a:cubicBezTo>
                      <a:pt x="139" y="401"/>
                      <a:pt x="68" y="758"/>
                      <a:pt x="32" y="1115"/>
                    </a:cubicBezTo>
                    <a:cubicBezTo>
                      <a:pt x="1" y="1437"/>
                      <a:pt x="1" y="1771"/>
                      <a:pt x="143" y="2066"/>
                    </a:cubicBezTo>
                    <a:cubicBezTo>
                      <a:pt x="148" y="2076"/>
                      <a:pt x="154" y="2080"/>
                      <a:pt x="162" y="2080"/>
                    </a:cubicBezTo>
                    <a:cubicBezTo>
                      <a:pt x="186" y="2080"/>
                      <a:pt x="218" y="2042"/>
                      <a:pt x="215" y="2021"/>
                    </a:cubicBezTo>
                    <a:cubicBezTo>
                      <a:pt x="201" y="1691"/>
                      <a:pt x="206" y="1352"/>
                      <a:pt x="233" y="1022"/>
                    </a:cubicBezTo>
                    <a:cubicBezTo>
                      <a:pt x="259" y="687"/>
                      <a:pt x="300" y="357"/>
                      <a:pt x="295" y="22"/>
                    </a:cubicBezTo>
                    <a:cubicBezTo>
                      <a:pt x="295" y="7"/>
                      <a:pt x="289" y="1"/>
                      <a:pt x="28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70" name="Google Shape;1670;p49">
                <a:extLst>
                  <a:ext uri="{FF2B5EF4-FFF2-40B4-BE49-F238E27FC236}">
                    <a16:creationId xmlns:a16="http://schemas.microsoft.com/office/drawing/2014/main" id="{B391A743-8C3E-549C-3EC4-BFFF78109DB9}"/>
                  </a:ext>
                </a:extLst>
              </p:cNvPr>
              <p:cNvSpPr/>
              <p:nvPr/>
            </p:nvSpPr>
            <p:spPr>
              <a:xfrm>
                <a:off x="6201900" y="3601025"/>
                <a:ext cx="14700" cy="60250"/>
              </a:xfrm>
              <a:custGeom>
                <a:avLst/>
                <a:gdLst/>
                <a:ahLst/>
                <a:cxnLst/>
                <a:rect l="l" t="t" r="r" b="b"/>
                <a:pathLst>
                  <a:path w="588" h="2410" extrusionOk="0">
                    <a:moveTo>
                      <a:pt x="449" y="0"/>
                    </a:moveTo>
                    <a:cubicBezTo>
                      <a:pt x="394" y="0"/>
                      <a:pt x="331" y="54"/>
                      <a:pt x="308" y="91"/>
                    </a:cubicBezTo>
                    <a:cubicBezTo>
                      <a:pt x="81" y="439"/>
                      <a:pt x="32" y="913"/>
                      <a:pt x="14" y="1319"/>
                    </a:cubicBezTo>
                    <a:cubicBezTo>
                      <a:pt x="0" y="1676"/>
                      <a:pt x="23" y="2118"/>
                      <a:pt x="273" y="2399"/>
                    </a:cubicBezTo>
                    <a:cubicBezTo>
                      <a:pt x="279" y="2407"/>
                      <a:pt x="287" y="2410"/>
                      <a:pt x="295" y="2410"/>
                    </a:cubicBezTo>
                    <a:cubicBezTo>
                      <a:pt x="326" y="2410"/>
                      <a:pt x="363" y="2367"/>
                      <a:pt x="366" y="2345"/>
                    </a:cubicBezTo>
                    <a:cubicBezTo>
                      <a:pt x="433" y="1953"/>
                      <a:pt x="406" y="1555"/>
                      <a:pt x="406" y="1163"/>
                    </a:cubicBezTo>
                    <a:cubicBezTo>
                      <a:pt x="411" y="971"/>
                      <a:pt x="429" y="788"/>
                      <a:pt x="447" y="600"/>
                    </a:cubicBezTo>
                    <a:cubicBezTo>
                      <a:pt x="457" y="492"/>
                      <a:pt x="483" y="385"/>
                      <a:pt x="499" y="277"/>
                    </a:cubicBezTo>
                    <a:lnTo>
                      <a:pt x="499" y="277"/>
                    </a:lnTo>
                    <a:cubicBezTo>
                      <a:pt x="510" y="289"/>
                      <a:pt x="518" y="298"/>
                      <a:pt x="523" y="301"/>
                    </a:cubicBezTo>
                    <a:cubicBezTo>
                      <a:pt x="526" y="304"/>
                      <a:pt x="531" y="306"/>
                      <a:pt x="536" y="306"/>
                    </a:cubicBezTo>
                    <a:cubicBezTo>
                      <a:pt x="559" y="306"/>
                      <a:pt x="588" y="274"/>
                      <a:pt x="581" y="252"/>
                    </a:cubicBezTo>
                    <a:cubicBezTo>
                      <a:pt x="563" y="225"/>
                      <a:pt x="563" y="198"/>
                      <a:pt x="558" y="163"/>
                    </a:cubicBezTo>
                    <a:cubicBezTo>
                      <a:pt x="558" y="152"/>
                      <a:pt x="561" y="121"/>
                      <a:pt x="554" y="121"/>
                    </a:cubicBezTo>
                    <a:cubicBezTo>
                      <a:pt x="552" y="121"/>
                      <a:pt x="549" y="124"/>
                      <a:pt x="545" y="131"/>
                    </a:cubicBezTo>
                    <a:cubicBezTo>
                      <a:pt x="558" y="105"/>
                      <a:pt x="563" y="78"/>
                      <a:pt x="545" y="56"/>
                    </a:cubicBezTo>
                    <a:cubicBezTo>
                      <a:pt x="527" y="29"/>
                      <a:pt x="500" y="20"/>
                      <a:pt x="478" y="7"/>
                    </a:cubicBezTo>
                    <a:cubicBezTo>
                      <a:pt x="469" y="2"/>
                      <a:pt x="459" y="0"/>
                      <a:pt x="44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71" name="Google Shape;1671;p49">
                <a:extLst>
                  <a:ext uri="{FF2B5EF4-FFF2-40B4-BE49-F238E27FC236}">
                    <a16:creationId xmlns:a16="http://schemas.microsoft.com/office/drawing/2014/main" id="{7E913749-208A-9D22-8CF0-12E20C953CD6}"/>
                  </a:ext>
                </a:extLst>
              </p:cNvPr>
              <p:cNvSpPr/>
              <p:nvPr/>
            </p:nvSpPr>
            <p:spPr>
              <a:xfrm>
                <a:off x="6213950" y="3619875"/>
                <a:ext cx="12750" cy="53050"/>
              </a:xfrm>
              <a:custGeom>
                <a:avLst/>
                <a:gdLst/>
                <a:ahLst/>
                <a:cxnLst/>
                <a:rect l="l" t="t" r="r" b="b"/>
                <a:pathLst>
                  <a:path w="510" h="2122" extrusionOk="0">
                    <a:moveTo>
                      <a:pt x="295" y="61"/>
                    </a:moveTo>
                    <a:cubicBezTo>
                      <a:pt x="295" y="63"/>
                      <a:pt x="295" y="65"/>
                      <a:pt x="295" y="65"/>
                    </a:cubicBezTo>
                    <a:cubicBezTo>
                      <a:pt x="294" y="63"/>
                      <a:pt x="295" y="62"/>
                      <a:pt x="295" y="61"/>
                    </a:cubicBezTo>
                    <a:close/>
                    <a:moveTo>
                      <a:pt x="302" y="62"/>
                    </a:moveTo>
                    <a:cubicBezTo>
                      <a:pt x="306" y="64"/>
                      <a:pt x="310" y="68"/>
                      <a:pt x="306" y="69"/>
                    </a:cubicBezTo>
                    <a:lnTo>
                      <a:pt x="306" y="69"/>
                    </a:lnTo>
                    <a:cubicBezTo>
                      <a:pt x="305" y="67"/>
                      <a:pt x="304" y="64"/>
                      <a:pt x="302" y="62"/>
                    </a:cubicBezTo>
                    <a:close/>
                    <a:moveTo>
                      <a:pt x="251" y="104"/>
                    </a:moveTo>
                    <a:cubicBezTo>
                      <a:pt x="251" y="104"/>
                      <a:pt x="252" y="104"/>
                      <a:pt x="252" y="104"/>
                    </a:cubicBezTo>
                    <a:lnTo>
                      <a:pt x="252" y="104"/>
                    </a:lnTo>
                    <a:cubicBezTo>
                      <a:pt x="251" y="105"/>
                      <a:pt x="250" y="105"/>
                      <a:pt x="250" y="105"/>
                    </a:cubicBezTo>
                    <a:cubicBezTo>
                      <a:pt x="250" y="104"/>
                      <a:pt x="251" y="104"/>
                      <a:pt x="251" y="104"/>
                    </a:cubicBezTo>
                    <a:close/>
                    <a:moveTo>
                      <a:pt x="282" y="0"/>
                    </a:moveTo>
                    <a:cubicBezTo>
                      <a:pt x="274" y="0"/>
                      <a:pt x="266" y="1"/>
                      <a:pt x="259" y="2"/>
                    </a:cubicBezTo>
                    <a:cubicBezTo>
                      <a:pt x="237" y="11"/>
                      <a:pt x="215" y="25"/>
                      <a:pt x="197" y="43"/>
                    </a:cubicBezTo>
                    <a:cubicBezTo>
                      <a:pt x="184" y="55"/>
                      <a:pt x="159" y="87"/>
                      <a:pt x="161" y="87"/>
                    </a:cubicBezTo>
                    <a:cubicBezTo>
                      <a:pt x="162" y="87"/>
                      <a:pt x="169" y="81"/>
                      <a:pt x="183" y="65"/>
                    </a:cubicBezTo>
                    <a:lnTo>
                      <a:pt x="183" y="65"/>
                    </a:lnTo>
                    <a:cubicBezTo>
                      <a:pt x="116" y="141"/>
                      <a:pt x="81" y="194"/>
                      <a:pt x="58" y="284"/>
                    </a:cubicBezTo>
                    <a:cubicBezTo>
                      <a:pt x="36" y="364"/>
                      <a:pt x="27" y="453"/>
                      <a:pt x="18" y="538"/>
                    </a:cubicBezTo>
                    <a:cubicBezTo>
                      <a:pt x="0" y="726"/>
                      <a:pt x="9" y="922"/>
                      <a:pt x="32" y="1105"/>
                    </a:cubicBezTo>
                    <a:cubicBezTo>
                      <a:pt x="54" y="1301"/>
                      <a:pt x="63" y="1533"/>
                      <a:pt x="134" y="1716"/>
                    </a:cubicBezTo>
                    <a:cubicBezTo>
                      <a:pt x="170" y="1801"/>
                      <a:pt x="224" y="1873"/>
                      <a:pt x="273" y="1953"/>
                    </a:cubicBezTo>
                    <a:cubicBezTo>
                      <a:pt x="304" y="2007"/>
                      <a:pt x="357" y="2087"/>
                      <a:pt x="415" y="2118"/>
                    </a:cubicBezTo>
                    <a:cubicBezTo>
                      <a:pt x="420" y="2120"/>
                      <a:pt x="425" y="2121"/>
                      <a:pt x="430" y="2121"/>
                    </a:cubicBezTo>
                    <a:cubicBezTo>
                      <a:pt x="467" y="2121"/>
                      <a:pt x="505" y="2069"/>
                      <a:pt x="505" y="2038"/>
                    </a:cubicBezTo>
                    <a:cubicBezTo>
                      <a:pt x="509" y="1980"/>
                      <a:pt x="496" y="1913"/>
                      <a:pt x="496" y="1855"/>
                    </a:cubicBezTo>
                    <a:cubicBezTo>
                      <a:pt x="491" y="1774"/>
                      <a:pt x="487" y="1703"/>
                      <a:pt x="491" y="1627"/>
                    </a:cubicBezTo>
                    <a:cubicBezTo>
                      <a:pt x="496" y="1453"/>
                      <a:pt x="456" y="1283"/>
                      <a:pt x="429" y="1114"/>
                    </a:cubicBezTo>
                    <a:cubicBezTo>
                      <a:pt x="389" y="806"/>
                      <a:pt x="357" y="502"/>
                      <a:pt x="331" y="194"/>
                    </a:cubicBezTo>
                    <a:cubicBezTo>
                      <a:pt x="328" y="175"/>
                      <a:pt x="327" y="129"/>
                      <a:pt x="316" y="92"/>
                    </a:cubicBezTo>
                    <a:lnTo>
                      <a:pt x="316" y="92"/>
                    </a:lnTo>
                    <a:cubicBezTo>
                      <a:pt x="342" y="71"/>
                      <a:pt x="361" y="36"/>
                      <a:pt x="340" y="20"/>
                    </a:cubicBezTo>
                    <a:cubicBezTo>
                      <a:pt x="321" y="5"/>
                      <a:pt x="300" y="0"/>
                      <a:pt x="28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72" name="Google Shape;1672;p49">
                <a:extLst>
                  <a:ext uri="{FF2B5EF4-FFF2-40B4-BE49-F238E27FC236}">
                    <a16:creationId xmlns:a16="http://schemas.microsoft.com/office/drawing/2014/main" id="{B3458DAF-8E5F-1EEC-C399-DDE70A58BA0C}"/>
                  </a:ext>
                </a:extLst>
              </p:cNvPr>
              <p:cNvSpPr/>
              <p:nvPr/>
            </p:nvSpPr>
            <p:spPr>
              <a:xfrm>
                <a:off x="6227450" y="3634225"/>
                <a:ext cx="8725" cy="21200"/>
              </a:xfrm>
              <a:custGeom>
                <a:avLst/>
                <a:gdLst/>
                <a:ahLst/>
                <a:cxnLst/>
                <a:rect l="l" t="t" r="r" b="b"/>
                <a:pathLst>
                  <a:path w="349" h="848" extrusionOk="0">
                    <a:moveTo>
                      <a:pt x="192" y="0"/>
                    </a:moveTo>
                    <a:cubicBezTo>
                      <a:pt x="175" y="0"/>
                      <a:pt x="157" y="5"/>
                      <a:pt x="143" y="13"/>
                    </a:cubicBezTo>
                    <a:cubicBezTo>
                      <a:pt x="94" y="35"/>
                      <a:pt x="54" y="80"/>
                      <a:pt x="41" y="129"/>
                    </a:cubicBezTo>
                    <a:cubicBezTo>
                      <a:pt x="5" y="268"/>
                      <a:pt x="0" y="415"/>
                      <a:pt x="32" y="553"/>
                    </a:cubicBezTo>
                    <a:cubicBezTo>
                      <a:pt x="36" y="580"/>
                      <a:pt x="45" y="611"/>
                      <a:pt x="54" y="638"/>
                    </a:cubicBezTo>
                    <a:cubicBezTo>
                      <a:pt x="63" y="674"/>
                      <a:pt x="81" y="705"/>
                      <a:pt x="103" y="732"/>
                    </a:cubicBezTo>
                    <a:cubicBezTo>
                      <a:pt x="121" y="763"/>
                      <a:pt x="152" y="790"/>
                      <a:pt x="183" y="803"/>
                    </a:cubicBezTo>
                    <a:cubicBezTo>
                      <a:pt x="215" y="817"/>
                      <a:pt x="237" y="843"/>
                      <a:pt x="273" y="848"/>
                    </a:cubicBezTo>
                    <a:cubicBezTo>
                      <a:pt x="304" y="848"/>
                      <a:pt x="340" y="812"/>
                      <a:pt x="344" y="785"/>
                    </a:cubicBezTo>
                    <a:cubicBezTo>
                      <a:pt x="349" y="745"/>
                      <a:pt x="335" y="714"/>
                      <a:pt x="340" y="674"/>
                    </a:cubicBezTo>
                    <a:cubicBezTo>
                      <a:pt x="344" y="638"/>
                      <a:pt x="340" y="602"/>
                      <a:pt x="335" y="567"/>
                    </a:cubicBezTo>
                    <a:cubicBezTo>
                      <a:pt x="326" y="531"/>
                      <a:pt x="322" y="491"/>
                      <a:pt x="313" y="455"/>
                    </a:cubicBezTo>
                    <a:cubicBezTo>
                      <a:pt x="308" y="437"/>
                      <a:pt x="304" y="424"/>
                      <a:pt x="304" y="406"/>
                    </a:cubicBezTo>
                    <a:cubicBezTo>
                      <a:pt x="304" y="409"/>
                      <a:pt x="304" y="411"/>
                      <a:pt x="304" y="411"/>
                    </a:cubicBezTo>
                    <a:cubicBezTo>
                      <a:pt x="302" y="411"/>
                      <a:pt x="300" y="387"/>
                      <a:pt x="300" y="384"/>
                    </a:cubicBezTo>
                    <a:cubicBezTo>
                      <a:pt x="295" y="357"/>
                      <a:pt x="295" y="326"/>
                      <a:pt x="291" y="299"/>
                    </a:cubicBezTo>
                    <a:cubicBezTo>
                      <a:pt x="291" y="285"/>
                      <a:pt x="286" y="272"/>
                      <a:pt x="282" y="259"/>
                    </a:cubicBezTo>
                    <a:cubicBezTo>
                      <a:pt x="282" y="257"/>
                      <a:pt x="282" y="255"/>
                      <a:pt x="282" y="254"/>
                    </a:cubicBezTo>
                    <a:cubicBezTo>
                      <a:pt x="282" y="241"/>
                      <a:pt x="277" y="227"/>
                      <a:pt x="277" y="210"/>
                    </a:cubicBezTo>
                    <a:cubicBezTo>
                      <a:pt x="268" y="152"/>
                      <a:pt x="264" y="89"/>
                      <a:pt x="242" y="31"/>
                    </a:cubicBezTo>
                    <a:cubicBezTo>
                      <a:pt x="234" y="9"/>
                      <a:pt x="214" y="0"/>
                      <a:pt x="19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73" name="Google Shape;1673;p49">
                <a:extLst>
                  <a:ext uri="{FF2B5EF4-FFF2-40B4-BE49-F238E27FC236}">
                    <a16:creationId xmlns:a16="http://schemas.microsoft.com/office/drawing/2014/main" id="{FFEF0DBF-75D1-6EAA-6456-A44CBB7AF096}"/>
                  </a:ext>
                </a:extLst>
              </p:cNvPr>
              <p:cNvSpPr/>
              <p:nvPr/>
            </p:nvSpPr>
            <p:spPr>
              <a:xfrm>
                <a:off x="6160950" y="3594525"/>
                <a:ext cx="25625" cy="35850"/>
              </a:xfrm>
              <a:custGeom>
                <a:avLst/>
                <a:gdLst/>
                <a:ahLst/>
                <a:cxnLst/>
                <a:rect l="l" t="t" r="r" b="b"/>
                <a:pathLst>
                  <a:path w="1025" h="1434" extrusionOk="0">
                    <a:moveTo>
                      <a:pt x="139" y="0"/>
                    </a:moveTo>
                    <a:cubicBezTo>
                      <a:pt x="101" y="0"/>
                      <a:pt x="47" y="61"/>
                      <a:pt x="40" y="88"/>
                    </a:cubicBezTo>
                    <a:cubicBezTo>
                      <a:pt x="22" y="146"/>
                      <a:pt x="0" y="200"/>
                      <a:pt x="5" y="262"/>
                    </a:cubicBezTo>
                    <a:cubicBezTo>
                      <a:pt x="9" y="325"/>
                      <a:pt x="14" y="387"/>
                      <a:pt x="36" y="445"/>
                    </a:cubicBezTo>
                    <a:cubicBezTo>
                      <a:pt x="76" y="583"/>
                      <a:pt x="134" y="713"/>
                      <a:pt x="210" y="833"/>
                    </a:cubicBezTo>
                    <a:cubicBezTo>
                      <a:pt x="290" y="967"/>
                      <a:pt x="380" y="1115"/>
                      <a:pt x="500" y="1217"/>
                    </a:cubicBezTo>
                    <a:cubicBezTo>
                      <a:pt x="558" y="1271"/>
                      <a:pt x="630" y="1302"/>
                      <a:pt x="696" y="1342"/>
                    </a:cubicBezTo>
                    <a:cubicBezTo>
                      <a:pt x="759" y="1382"/>
                      <a:pt x="844" y="1418"/>
                      <a:pt x="915" y="1432"/>
                    </a:cubicBezTo>
                    <a:cubicBezTo>
                      <a:pt x="919" y="1433"/>
                      <a:pt x="924" y="1433"/>
                      <a:pt x="928" y="1433"/>
                    </a:cubicBezTo>
                    <a:cubicBezTo>
                      <a:pt x="972" y="1433"/>
                      <a:pt x="1024" y="1378"/>
                      <a:pt x="1000" y="1338"/>
                    </a:cubicBezTo>
                    <a:cubicBezTo>
                      <a:pt x="960" y="1280"/>
                      <a:pt x="915" y="1217"/>
                      <a:pt x="875" y="1164"/>
                    </a:cubicBezTo>
                    <a:cubicBezTo>
                      <a:pt x="826" y="1101"/>
                      <a:pt x="795" y="1030"/>
                      <a:pt x="754" y="967"/>
                    </a:cubicBezTo>
                    <a:cubicBezTo>
                      <a:pt x="670" y="847"/>
                      <a:pt x="576" y="740"/>
                      <a:pt x="500" y="615"/>
                    </a:cubicBezTo>
                    <a:cubicBezTo>
                      <a:pt x="429" y="503"/>
                      <a:pt x="362" y="387"/>
                      <a:pt x="308" y="267"/>
                    </a:cubicBezTo>
                    <a:cubicBezTo>
                      <a:pt x="286" y="217"/>
                      <a:pt x="259" y="173"/>
                      <a:pt x="237" y="124"/>
                    </a:cubicBezTo>
                    <a:cubicBezTo>
                      <a:pt x="228" y="101"/>
                      <a:pt x="214" y="84"/>
                      <a:pt x="201" y="66"/>
                    </a:cubicBezTo>
                    <a:cubicBezTo>
                      <a:pt x="188" y="48"/>
                      <a:pt x="179" y="48"/>
                      <a:pt x="170" y="25"/>
                    </a:cubicBezTo>
                    <a:cubicBezTo>
                      <a:pt x="163" y="7"/>
                      <a:pt x="152" y="0"/>
                      <a:pt x="13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74" name="Google Shape;1674;p49">
                <a:extLst>
                  <a:ext uri="{FF2B5EF4-FFF2-40B4-BE49-F238E27FC236}">
                    <a16:creationId xmlns:a16="http://schemas.microsoft.com/office/drawing/2014/main" id="{70FF47FD-3824-1F26-0566-87F87BDF5F6F}"/>
                  </a:ext>
                </a:extLst>
              </p:cNvPr>
              <p:cNvSpPr/>
              <p:nvPr/>
            </p:nvSpPr>
            <p:spPr>
              <a:xfrm>
                <a:off x="6161375" y="3608650"/>
                <a:ext cx="21200" cy="33200"/>
              </a:xfrm>
              <a:custGeom>
                <a:avLst/>
                <a:gdLst/>
                <a:ahLst/>
                <a:cxnLst/>
                <a:rect l="l" t="t" r="r" b="b"/>
                <a:pathLst>
                  <a:path w="848" h="1328" extrusionOk="0">
                    <a:moveTo>
                      <a:pt x="260" y="1"/>
                    </a:moveTo>
                    <a:cubicBezTo>
                      <a:pt x="251" y="1"/>
                      <a:pt x="241" y="5"/>
                      <a:pt x="229" y="14"/>
                    </a:cubicBezTo>
                    <a:cubicBezTo>
                      <a:pt x="121" y="94"/>
                      <a:pt x="41" y="188"/>
                      <a:pt x="23" y="326"/>
                    </a:cubicBezTo>
                    <a:cubicBezTo>
                      <a:pt x="1" y="460"/>
                      <a:pt x="37" y="594"/>
                      <a:pt x="104" y="715"/>
                    </a:cubicBezTo>
                    <a:cubicBezTo>
                      <a:pt x="242" y="974"/>
                      <a:pt x="461" y="1233"/>
                      <a:pt x="751" y="1326"/>
                    </a:cubicBezTo>
                    <a:cubicBezTo>
                      <a:pt x="753" y="1327"/>
                      <a:pt x="756" y="1327"/>
                      <a:pt x="758" y="1327"/>
                    </a:cubicBezTo>
                    <a:cubicBezTo>
                      <a:pt x="792" y="1327"/>
                      <a:pt x="847" y="1279"/>
                      <a:pt x="827" y="1246"/>
                    </a:cubicBezTo>
                    <a:cubicBezTo>
                      <a:pt x="697" y="1014"/>
                      <a:pt x="492" y="844"/>
                      <a:pt x="349" y="621"/>
                    </a:cubicBezTo>
                    <a:cubicBezTo>
                      <a:pt x="264" y="483"/>
                      <a:pt x="113" y="215"/>
                      <a:pt x="264" y="72"/>
                    </a:cubicBezTo>
                    <a:cubicBezTo>
                      <a:pt x="295" y="44"/>
                      <a:pt x="289" y="1"/>
                      <a:pt x="26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75" name="Google Shape;1675;p49">
                <a:extLst>
                  <a:ext uri="{FF2B5EF4-FFF2-40B4-BE49-F238E27FC236}">
                    <a16:creationId xmlns:a16="http://schemas.microsoft.com/office/drawing/2014/main" id="{9F32FF4F-89BE-DDC7-73F6-8B28061D4E5E}"/>
                  </a:ext>
                </a:extLst>
              </p:cNvPr>
              <p:cNvSpPr/>
              <p:nvPr/>
            </p:nvSpPr>
            <p:spPr>
              <a:xfrm>
                <a:off x="6164075" y="3626075"/>
                <a:ext cx="29575" cy="36750"/>
              </a:xfrm>
              <a:custGeom>
                <a:avLst/>
                <a:gdLst/>
                <a:ahLst/>
                <a:cxnLst/>
                <a:rect l="l" t="t" r="r" b="b"/>
                <a:pathLst>
                  <a:path w="1183" h="1470" extrusionOk="0">
                    <a:moveTo>
                      <a:pt x="163" y="0"/>
                    </a:moveTo>
                    <a:cubicBezTo>
                      <a:pt x="142" y="0"/>
                      <a:pt x="111" y="16"/>
                      <a:pt x="103" y="31"/>
                    </a:cubicBezTo>
                    <a:cubicBezTo>
                      <a:pt x="27" y="156"/>
                      <a:pt x="0" y="295"/>
                      <a:pt x="40" y="433"/>
                    </a:cubicBezTo>
                    <a:cubicBezTo>
                      <a:pt x="89" y="585"/>
                      <a:pt x="183" y="714"/>
                      <a:pt x="290" y="830"/>
                    </a:cubicBezTo>
                    <a:cubicBezTo>
                      <a:pt x="415" y="960"/>
                      <a:pt x="549" y="1080"/>
                      <a:pt x="683" y="1201"/>
                    </a:cubicBezTo>
                    <a:cubicBezTo>
                      <a:pt x="750" y="1254"/>
                      <a:pt x="821" y="1303"/>
                      <a:pt x="897" y="1348"/>
                    </a:cubicBezTo>
                    <a:cubicBezTo>
                      <a:pt x="964" y="1384"/>
                      <a:pt x="1036" y="1446"/>
                      <a:pt x="1112" y="1468"/>
                    </a:cubicBezTo>
                    <a:cubicBezTo>
                      <a:pt x="1115" y="1469"/>
                      <a:pt x="1118" y="1470"/>
                      <a:pt x="1121" y="1470"/>
                    </a:cubicBezTo>
                    <a:cubicBezTo>
                      <a:pt x="1150" y="1470"/>
                      <a:pt x="1182" y="1434"/>
                      <a:pt x="1174" y="1406"/>
                    </a:cubicBezTo>
                    <a:cubicBezTo>
                      <a:pt x="1152" y="1339"/>
                      <a:pt x="1089" y="1272"/>
                      <a:pt x="1049" y="1218"/>
                    </a:cubicBezTo>
                    <a:cubicBezTo>
                      <a:pt x="1004" y="1156"/>
                      <a:pt x="951" y="1094"/>
                      <a:pt x="893" y="1044"/>
                    </a:cubicBezTo>
                    <a:cubicBezTo>
                      <a:pt x="768" y="928"/>
                      <a:pt x="638" y="826"/>
                      <a:pt x="518" y="705"/>
                    </a:cubicBezTo>
                    <a:cubicBezTo>
                      <a:pt x="415" y="603"/>
                      <a:pt x="313" y="491"/>
                      <a:pt x="241" y="361"/>
                    </a:cubicBezTo>
                    <a:cubicBezTo>
                      <a:pt x="183" y="263"/>
                      <a:pt x="138" y="147"/>
                      <a:pt x="179" y="31"/>
                    </a:cubicBezTo>
                    <a:cubicBezTo>
                      <a:pt x="188" y="9"/>
                      <a:pt x="178" y="0"/>
                      <a:pt x="16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76" name="Google Shape;1676;p49">
                <a:extLst>
                  <a:ext uri="{FF2B5EF4-FFF2-40B4-BE49-F238E27FC236}">
                    <a16:creationId xmlns:a16="http://schemas.microsoft.com/office/drawing/2014/main" id="{823F9753-87DA-B7C8-88CC-D5641FD61E43}"/>
                  </a:ext>
                </a:extLst>
              </p:cNvPr>
              <p:cNvSpPr/>
              <p:nvPr/>
            </p:nvSpPr>
            <p:spPr>
              <a:xfrm>
                <a:off x="6166850" y="3637525"/>
                <a:ext cx="32775" cy="31000"/>
              </a:xfrm>
              <a:custGeom>
                <a:avLst/>
                <a:gdLst/>
                <a:ahLst/>
                <a:cxnLst/>
                <a:rect l="l" t="t" r="r" b="b"/>
                <a:pathLst>
                  <a:path w="1311" h="1240" extrusionOk="0">
                    <a:moveTo>
                      <a:pt x="211" y="145"/>
                    </a:moveTo>
                    <a:lnTo>
                      <a:pt x="211" y="145"/>
                    </a:lnTo>
                    <a:cubicBezTo>
                      <a:pt x="211" y="145"/>
                      <a:pt x="211" y="146"/>
                      <a:pt x="211" y="148"/>
                    </a:cubicBezTo>
                    <a:lnTo>
                      <a:pt x="211" y="148"/>
                    </a:lnTo>
                    <a:cubicBezTo>
                      <a:pt x="211" y="147"/>
                      <a:pt x="211" y="146"/>
                      <a:pt x="211" y="145"/>
                    </a:cubicBezTo>
                    <a:close/>
                    <a:moveTo>
                      <a:pt x="278" y="1"/>
                    </a:moveTo>
                    <a:cubicBezTo>
                      <a:pt x="272" y="1"/>
                      <a:pt x="265" y="2"/>
                      <a:pt x="255" y="6"/>
                    </a:cubicBezTo>
                    <a:cubicBezTo>
                      <a:pt x="148" y="55"/>
                      <a:pt x="50" y="140"/>
                      <a:pt x="23" y="261"/>
                    </a:cubicBezTo>
                    <a:cubicBezTo>
                      <a:pt x="1" y="368"/>
                      <a:pt x="63" y="484"/>
                      <a:pt x="126" y="564"/>
                    </a:cubicBezTo>
                    <a:cubicBezTo>
                      <a:pt x="210" y="671"/>
                      <a:pt x="322" y="760"/>
                      <a:pt x="429" y="841"/>
                    </a:cubicBezTo>
                    <a:cubicBezTo>
                      <a:pt x="550" y="935"/>
                      <a:pt x="679" y="1019"/>
                      <a:pt x="813" y="1100"/>
                    </a:cubicBezTo>
                    <a:cubicBezTo>
                      <a:pt x="943" y="1176"/>
                      <a:pt x="1090" y="1198"/>
                      <a:pt x="1233" y="1238"/>
                    </a:cubicBezTo>
                    <a:cubicBezTo>
                      <a:pt x="1235" y="1239"/>
                      <a:pt x="1238" y="1239"/>
                      <a:pt x="1240" y="1239"/>
                    </a:cubicBezTo>
                    <a:cubicBezTo>
                      <a:pt x="1268" y="1239"/>
                      <a:pt x="1311" y="1200"/>
                      <a:pt x="1286" y="1176"/>
                    </a:cubicBezTo>
                    <a:cubicBezTo>
                      <a:pt x="1215" y="1095"/>
                      <a:pt x="1152" y="1010"/>
                      <a:pt x="1068" y="943"/>
                    </a:cubicBezTo>
                    <a:cubicBezTo>
                      <a:pt x="965" y="859"/>
                      <a:pt x="840" y="796"/>
                      <a:pt x="728" y="725"/>
                    </a:cubicBezTo>
                    <a:cubicBezTo>
                      <a:pt x="617" y="649"/>
                      <a:pt x="505" y="569"/>
                      <a:pt x="407" y="479"/>
                    </a:cubicBezTo>
                    <a:cubicBezTo>
                      <a:pt x="335" y="417"/>
                      <a:pt x="260" y="336"/>
                      <a:pt x="224" y="252"/>
                    </a:cubicBezTo>
                    <a:cubicBezTo>
                      <a:pt x="219" y="243"/>
                      <a:pt x="215" y="234"/>
                      <a:pt x="215" y="225"/>
                    </a:cubicBezTo>
                    <a:cubicBezTo>
                      <a:pt x="210" y="214"/>
                      <a:pt x="209" y="214"/>
                      <a:pt x="209" y="214"/>
                    </a:cubicBezTo>
                    <a:cubicBezTo>
                      <a:pt x="209" y="214"/>
                      <a:pt x="210" y="214"/>
                      <a:pt x="210" y="203"/>
                    </a:cubicBezTo>
                    <a:cubicBezTo>
                      <a:pt x="210" y="191"/>
                      <a:pt x="207" y="165"/>
                      <a:pt x="206" y="159"/>
                    </a:cubicBezTo>
                    <a:lnTo>
                      <a:pt x="206" y="159"/>
                    </a:lnTo>
                    <a:cubicBezTo>
                      <a:pt x="206" y="159"/>
                      <a:pt x="206" y="159"/>
                      <a:pt x="206" y="159"/>
                    </a:cubicBezTo>
                    <a:cubicBezTo>
                      <a:pt x="207" y="159"/>
                      <a:pt x="209" y="152"/>
                      <a:pt x="211" y="148"/>
                    </a:cubicBezTo>
                    <a:lnTo>
                      <a:pt x="211" y="148"/>
                    </a:lnTo>
                    <a:cubicBezTo>
                      <a:pt x="211" y="148"/>
                      <a:pt x="210" y="149"/>
                      <a:pt x="210" y="149"/>
                    </a:cubicBezTo>
                    <a:cubicBezTo>
                      <a:pt x="211" y="146"/>
                      <a:pt x="212" y="145"/>
                      <a:pt x="212" y="144"/>
                    </a:cubicBezTo>
                    <a:lnTo>
                      <a:pt x="212" y="144"/>
                    </a:lnTo>
                    <a:cubicBezTo>
                      <a:pt x="212" y="144"/>
                      <a:pt x="212" y="145"/>
                      <a:pt x="211" y="145"/>
                    </a:cubicBezTo>
                    <a:lnTo>
                      <a:pt x="211" y="145"/>
                    </a:lnTo>
                    <a:cubicBezTo>
                      <a:pt x="212" y="144"/>
                      <a:pt x="212" y="144"/>
                      <a:pt x="212" y="144"/>
                    </a:cubicBezTo>
                    <a:lnTo>
                      <a:pt x="212" y="144"/>
                    </a:lnTo>
                    <a:cubicBezTo>
                      <a:pt x="212" y="144"/>
                      <a:pt x="212" y="144"/>
                      <a:pt x="212" y="144"/>
                    </a:cubicBezTo>
                    <a:lnTo>
                      <a:pt x="212" y="144"/>
                    </a:lnTo>
                    <a:cubicBezTo>
                      <a:pt x="214" y="137"/>
                      <a:pt x="219" y="127"/>
                      <a:pt x="219" y="127"/>
                    </a:cubicBezTo>
                    <a:cubicBezTo>
                      <a:pt x="219" y="127"/>
                      <a:pt x="224" y="118"/>
                      <a:pt x="233" y="113"/>
                    </a:cubicBezTo>
                    <a:cubicBezTo>
                      <a:pt x="246" y="100"/>
                      <a:pt x="255" y="91"/>
                      <a:pt x="269" y="82"/>
                    </a:cubicBezTo>
                    <a:cubicBezTo>
                      <a:pt x="295" y="63"/>
                      <a:pt x="316" y="1"/>
                      <a:pt x="27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77" name="Google Shape;1677;p49">
                <a:extLst>
                  <a:ext uri="{FF2B5EF4-FFF2-40B4-BE49-F238E27FC236}">
                    <a16:creationId xmlns:a16="http://schemas.microsoft.com/office/drawing/2014/main" id="{4F79F312-1D33-FB6B-E086-B87AF3AFF92B}"/>
                  </a:ext>
                </a:extLst>
              </p:cNvPr>
              <p:cNvSpPr/>
              <p:nvPr/>
            </p:nvSpPr>
            <p:spPr>
              <a:xfrm>
                <a:off x="6155025" y="3645525"/>
                <a:ext cx="52700" cy="29800"/>
              </a:xfrm>
              <a:custGeom>
                <a:avLst/>
                <a:gdLst/>
                <a:ahLst/>
                <a:cxnLst/>
                <a:rect l="l" t="t" r="r" b="b"/>
                <a:pathLst>
                  <a:path w="2108" h="1192" extrusionOk="0">
                    <a:moveTo>
                      <a:pt x="52" y="0"/>
                    </a:moveTo>
                    <a:cubicBezTo>
                      <a:pt x="32" y="0"/>
                      <a:pt x="1" y="35"/>
                      <a:pt x="1" y="52"/>
                    </a:cubicBezTo>
                    <a:cubicBezTo>
                      <a:pt x="32" y="499"/>
                      <a:pt x="367" y="820"/>
                      <a:pt x="750" y="998"/>
                    </a:cubicBezTo>
                    <a:cubicBezTo>
                      <a:pt x="988" y="1108"/>
                      <a:pt x="1268" y="1192"/>
                      <a:pt x="1542" y="1192"/>
                    </a:cubicBezTo>
                    <a:cubicBezTo>
                      <a:pt x="1715" y="1192"/>
                      <a:pt x="1886" y="1158"/>
                      <a:pt x="2040" y="1074"/>
                    </a:cubicBezTo>
                    <a:cubicBezTo>
                      <a:pt x="2054" y="1070"/>
                      <a:pt x="2107" y="1007"/>
                      <a:pt x="2067" y="998"/>
                    </a:cubicBezTo>
                    <a:cubicBezTo>
                      <a:pt x="1991" y="985"/>
                      <a:pt x="1911" y="981"/>
                      <a:pt x="1831" y="967"/>
                    </a:cubicBezTo>
                    <a:cubicBezTo>
                      <a:pt x="1737" y="954"/>
                      <a:pt x="1639" y="949"/>
                      <a:pt x="1541" y="936"/>
                    </a:cubicBezTo>
                    <a:cubicBezTo>
                      <a:pt x="1335" y="909"/>
                      <a:pt x="1130" y="860"/>
                      <a:pt x="938" y="780"/>
                    </a:cubicBezTo>
                    <a:cubicBezTo>
                      <a:pt x="576" y="632"/>
                      <a:pt x="210" y="391"/>
                      <a:pt x="68" y="12"/>
                    </a:cubicBezTo>
                    <a:cubicBezTo>
                      <a:pt x="64" y="3"/>
                      <a:pt x="59" y="0"/>
                      <a:pt x="5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78" name="Google Shape;1678;p49">
                <a:extLst>
                  <a:ext uri="{FF2B5EF4-FFF2-40B4-BE49-F238E27FC236}">
                    <a16:creationId xmlns:a16="http://schemas.microsoft.com/office/drawing/2014/main" id="{E90C8970-042E-1B06-42F7-8179A3411DAC}"/>
                  </a:ext>
                </a:extLst>
              </p:cNvPr>
              <p:cNvSpPr/>
              <p:nvPr/>
            </p:nvSpPr>
            <p:spPr>
              <a:xfrm>
                <a:off x="6186500" y="3604050"/>
                <a:ext cx="19050" cy="39900"/>
              </a:xfrm>
              <a:custGeom>
                <a:avLst/>
                <a:gdLst/>
                <a:ahLst/>
                <a:cxnLst/>
                <a:rect l="l" t="t" r="r" b="b"/>
                <a:pathLst>
                  <a:path w="762" h="1596" extrusionOk="0">
                    <a:moveTo>
                      <a:pt x="298" y="1"/>
                    </a:moveTo>
                    <a:cubicBezTo>
                      <a:pt x="263" y="1"/>
                      <a:pt x="227" y="10"/>
                      <a:pt x="197" y="19"/>
                    </a:cubicBezTo>
                    <a:cubicBezTo>
                      <a:pt x="107" y="55"/>
                      <a:pt x="36" y="122"/>
                      <a:pt x="27" y="220"/>
                    </a:cubicBezTo>
                    <a:cubicBezTo>
                      <a:pt x="0" y="484"/>
                      <a:pt x="90" y="747"/>
                      <a:pt x="188" y="988"/>
                    </a:cubicBezTo>
                    <a:cubicBezTo>
                      <a:pt x="237" y="1109"/>
                      <a:pt x="304" y="1234"/>
                      <a:pt x="384" y="1332"/>
                    </a:cubicBezTo>
                    <a:cubicBezTo>
                      <a:pt x="424" y="1381"/>
                      <a:pt x="473" y="1430"/>
                      <a:pt x="523" y="1466"/>
                    </a:cubicBezTo>
                    <a:cubicBezTo>
                      <a:pt x="567" y="1506"/>
                      <a:pt x="607" y="1550"/>
                      <a:pt x="656" y="1586"/>
                    </a:cubicBezTo>
                    <a:cubicBezTo>
                      <a:pt x="665" y="1593"/>
                      <a:pt x="673" y="1595"/>
                      <a:pt x="682" y="1595"/>
                    </a:cubicBezTo>
                    <a:cubicBezTo>
                      <a:pt x="721" y="1595"/>
                      <a:pt x="762" y="1539"/>
                      <a:pt x="755" y="1506"/>
                    </a:cubicBezTo>
                    <a:cubicBezTo>
                      <a:pt x="741" y="1443"/>
                      <a:pt x="719" y="1385"/>
                      <a:pt x="706" y="1323"/>
                    </a:cubicBezTo>
                    <a:cubicBezTo>
                      <a:pt x="692" y="1265"/>
                      <a:pt x="679" y="1198"/>
                      <a:pt x="661" y="1140"/>
                    </a:cubicBezTo>
                    <a:cubicBezTo>
                      <a:pt x="621" y="1015"/>
                      <a:pt x="563" y="894"/>
                      <a:pt x="509" y="774"/>
                    </a:cubicBezTo>
                    <a:cubicBezTo>
                      <a:pt x="439" y="628"/>
                      <a:pt x="382" y="474"/>
                      <a:pt x="342" y="316"/>
                    </a:cubicBezTo>
                    <a:lnTo>
                      <a:pt x="342" y="316"/>
                    </a:lnTo>
                    <a:cubicBezTo>
                      <a:pt x="348" y="317"/>
                      <a:pt x="353" y="318"/>
                      <a:pt x="359" y="318"/>
                    </a:cubicBezTo>
                    <a:cubicBezTo>
                      <a:pt x="426" y="318"/>
                      <a:pt x="510" y="217"/>
                      <a:pt x="469" y="158"/>
                    </a:cubicBezTo>
                    <a:cubicBezTo>
                      <a:pt x="438" y="118"/>
                      <a:pt x="429" y="64"/>
                      <a:pt x="389" y="33"/>
                    </a:cubicBezTo>
                    <a:cubicBezTo>
                      <a:pt x="363" y="9"/>
                      <a:pt x="331" y="1"/>
                      <a:pt x="29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79" name="Google Shape;1679;p49">
                <a:extLst>
                  <a:ext uri="{FF2B5EF4-FFF2-40B4-BE49-F238E27FC236}">
                    <a16:creationId xmlns:a16="http://schemas.microsoft.com/office/drawing/2014/main" id="{A2342EFB-3FB6-0C0E-82F7-9881AA6A366B}"/>
                  </a:ext>
                </a:extLst>
              </p:cNvPr>
              <p:cNvSpPr/>
              <p:nvPr/>
            </p:nvSpPr>
            <p:spPr>
              <a:xfrm>
                <a:off x="6200325" y="3581625"/>
                <a:ext cx="17000" cy="60375"/>
              </a:xfrm>
              <a:custGeom>
                <a:avLst/>
                <a:gdLst/>
                <a:ahLst/>
                <a:cxnLst/>
                <a:rect l="l" t="t" r="r" b="b"/>
                <a:pathLst>
                  <a:path w="680" h="2415" extrusionOk="0">
                    <a:moveTo>
                      <a:pt x="209" y="0"/>
                    </a:moveTo>
                    <a:cubicBezTo>
                      <a:pt x="137" y="0"/>
                      <a:pt x="38" y="101"/>
                      <a:pt x="28" y="158"/>
                    </a:cubicBezTo>
                    <a:cubicBezTo>
                      <a:pt x="1" y="358"/>
                      <a:pt x="37" y="559"/>
                      <a:pt x="77" y="756"/>
                    </a:cubicBezTo>
                    <a:cubicBezTo>
                      <a:pt x="112" y="957"/>
                      <a:pt x="161" y="1157"/>
                      <a:pt x="211" y="1354"/>
                    </a:cubicBezTo>
                    <a:cubicBezTo>
                      <a:pt x="260" y="1537"/>
                      <a:pt x="304" y="1724"/>
                      <a:pt x="371" y="1907"/>
                    </a:cubicBezTo>
                    <a:cubicBezTo>
                      <a:pt x="403" y="1988"/>
                      <a:pt x="438" y="2068"/>
                      <a:pt x="465" y="2153"/>
                    </a:cubicBezTo>
                    <a:cubicBezTo>
                      <a:pt x="492" y="2229"/>
                      <a:pt x="519" y="2327"/>
                      <a:pt x="563" y="2398"/>
                    </a:cubicBezTo>
                    <a:cubicBezTo>
                      <a:pt x="570" y="2410"/>
                      <a:pt x="579" y="2415"/>
                      <a:pt x="590" y="2415"/>
                    </a:cubicBezTo>
                    <a:cubicBezTo>
                      <a:pt x="619" y="2415"/>
                      <a:pt x="655" y="2376"/>
                      <a:pt x="661" y="2349"/>
                    </a:cubicBezTo>
                    <a:cubicBezTo>
                      <a:pt x="679" y="2260"/>
                      <a:pt x="679" y="2166"/>
                      <a:pt x="679" y="2077"/>
                    </a:cubicBezTo>
                    <a:cubicBezTo>
                      <a:pt x="679" y="1979"/>
                      <a:pt x="675" y="1881"/>
                      <a:pt x="666" y="1787"/>
                    </a:cubicBezTo>
                    <a:cubicBezTo>
                      <a:pt x="644" y="1586"/>
                      <a:pt x="599" y="1390"/>
                      <a:pt x="550" y="1193"/>
                    </a:cubicBezTo>
                    <a:cubicBezTo>
                      <a:pt x="501" y="1001"/>
                      <a:pt x="452" y="809"/>
                      <a:pt x="407" y="617"/>
                    </a:cubicBezTo>
                    <a:cubicBezTo>
                      <a:pt x="388" y="537"/>
                      <a:pt x="374" y="452"/>
                      <a:pt x="358" y="368"/>
                    </a:cubicBezTo>
                    <a:lnTo>
                      <a:pt x="358" y="368"/>
                    </a:lnTo>
                    <a:cubicBezTo>
                      <a:pt x="352" y="259"/>
                      <a:pt x="312" y="133"/>
                      <a:pt x="269" y="42"/>
                    </a:cubicBezTo>
                    <a:lnTo>
                      <a:pt x="269" y="42"/>
                    </a:lnTo>
                    <a:cubicBezTo>
                      <a:pt x="269" y="42"/>
                      <a:pt x="269" y="42"/>
                      <a:pt x="269" y="42"/>
                    </a:cubicBezTo>
                    <a:cubicBezTo>
                      <a:pt x="255" y="12"/>
                      <a:pt x="233" y="0"/>
                      <a:pt x="20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80" name="Google Shape;1680;p49">
                <a:extLst>
                  <a:ext uri="{FF2B5EF4-FFF2-40B4-BE49-F238E27FC236}">
                    <a16:creationId xmlns:a16="http://schemas.microsoft.com/office/drawing/2014/main" id="{71D7258C-F7DF-0511-4150-55EE63F179CB}"/>
                  </a:ext>
                </a:extLst>
              </p:cNvPr>
              <p:cNvSpPr/>
              <p:nvPr/>
            </p:nvSpPr>
            <p:spPr>
              <a:xfrm>
                <a:off x="6219975" y="3600775"/>
                <a:ext cx="10075" cy="58650"/>
              </a:xfrm>
              <a:custGeom>
                <a:avLst/>
                <a:gdLst/>
                <a:ahLst/>
                <a:cxnLst/>
                <a:rect l="l" t="t" r="r" b="b"/>
                <a:pathLst>
                  <a:path w="403" h="2346" extrusionOk="0">
                    <a:moveTo>
                      <a:pt x="316" y="0"/>
                    </a:moveTo>
                    <a:cubicBezTo>
                      <a:pt x="286" y="0"/>
                      <a:pt x="242" y="44"/>
                      <a:pt x="233" y="66"/>
                    </a:cubicBezTo>
                    <a:cubicBezTo>
                      <a:pt x="116" y="449"/>
                      <a:pt x="99" y="856"/>
                      <a:pt x="63" y="1248"/>
                    </a:cubicBezTo>
                    <a:cubicBezTo>
                      <a:pt x="27" y="1606"/>
                      <a:pt x="5" y="1958"/>
                      <a:pt x="0" y="2315"/>
                    </a:cubicBezTo>
                    <a:cubicBezTo>
                      <a:pt x="0" y="2337"/>
                      <a:pt x="10" y="2345"/>
                      <a:pt x="24" y="2345"/>
                    </a:cubicBezTo>
                    <a:cubicBezTo>
                      <a:pt x="53" y="2345"/>
                      <a:pt x="98" y="2310"/>
                      <a:pt x="108" y="2289"/>
                    </a:cubicBezTo>
                    <a:cubicBezTo>
                      <a:pt x="250" y="1931"/>
                      <a:pt x="317" y="1552"/>
                      <a:pt x="340" y="1168"/>
                    </a:cubicBezTo>
                    <a:cubicBezTo>
                      <a:pt x="362" y="793"/>
                      <a:pt x="402" y="400"/>
                      <a:pt x="344" y="30"/>
                    </a:cubicBezTo>
                    <a:cubicBezTo>
                      <a:pt x="340" y="8"/>
                      <a:pt x="330" y="0"/>
                      <a:pt x="31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81" name="Google Shape;1681;p49">
                <a:extLst>
                  <a:ext uri="{FF2B5EF4-FFF2-40B4-BE49-F238E27FC236}">
                    <a16:creationId xmlns:a16="http://schemas.microsoft.com/office/drawing/2014/main" id="{DD7756FA-2470-EB91-16D1-DEC0A952E036}"/>
                  </a:ext>
                </a:extLst>
              </p:cNvPr>
              <p:cNvSpPr/>
              <p:nvPr/>
            </p:nvSpPr>
            <p:spPr>
              <a:xfrm>
                <a:off x="6227000" y="3639300"/>
                <a:ext cx="15100" cy="41525"/>
              </a:xfrm>
              <a:custGeom>
                <a:avLst/>
                <a:gdLst/>
                <a:ahLst/>
                <a:cxnLst/>
                <a:rect l="l" t="t" r="r" b="b"/>
                <a:pathLst>
                  <a:path w="604" h="1661" extrusionOk="0">
                    <a:moveTo>
                      <a:pt x="544" y="1"/>
                    </a:moveTo>
                    <a:cubicBezTo>
                      <a:pt x="416" y="1"/>
                      <a:pt x="304" y="199"/>
                      <a:pt x="255" y="292"/>
                    </a:cubicBezTo>
                    <a:cubicBezTo>
                      <a:pt x="184" y="435"/>
                      <a:pt x="126" y="596"/>
                      <a:pt x="85" y="752"/>
                    </a:cubicBezTo>
                    <a:cubicBezTo>
                      <a:pt x="41" y="917"/>
                      <a:pt x="18" y="1082"/>
                      <a:pt x="10" y="1247"/>
                    </a:cubicBezTo>
                    <a:cubicBezTo>
                      <a:pt x="5" y="1377"/>
                      <a:pt x="1" y="1511"/>
                      <a:pt x="23" y="1640"/>
                    </a:cubicBezTo>
                    <a:cubicBezTo>
                      <a:pt x="26" y="1655"/>
                      <a:pt x="35" y="1661"/>
                      <a:pt x="46" y="1661"/>
                    </a:cubicBezTo>
                    <a:cubicBezTo>
                      <a:pt x="79" y="1661"/>
                      <a:pt x="132" y="1612"/>
                      <a:pt x="139" y="1596"/>
                    </a:cubicBezTo>
                    <a:cubicBezTo>
                      <a:pt x="197" y="1466"/>
                      <a:pt x="233" y="1328"/>
                      <a:pt x="282" y="1194"/>
                    </a:cubicBezTo>
                    <a:cubicBezTo>
                      <a:pt x="335" y="1042"/>
                      <a:pt x="380" y="886"/>
                      <a:pt x="416" y="725"/>
                    </a:cubicBezTo>
                    <a:cubicBezTo>
                      <a:pt x="447" y="591"/>
                      <a:pt x="478" y="457"/>
                      <a:pt x="514" y="323"/>
                    </a:cubicBezTo>
                    <a:cubicBezTo>
                      <a:pt x="523" y="297"/>
                      <a:pt x="532" y="270"/>
                      <a:pt x="541" y="243"/>
                    </a:cubicBezTo>
                    <a:cubicBezTo>
                      <a:pt x="543" y="234"/>
                      <a:pt x="544" y="231"/>
                      <a:pt x="543" y="231"/>
                    </a:cubicBezTo>
                    <a:lnTo>
                      <a:pt x="543" y="231"/>
                    </a:lnTo>
                    <a:cubicBezTo>
                      <a:pt x="543" y="231"/>
                      <a:pt x="542" y="233"/>
                      <a:pt x="541" y="234"/>
                    </a:cubicBezTo>
                    <a:lnTo>
                      <a:pt x="541" y="234"/>
                    </a:lnTo>
                    <a:cubicBezTo>
                      <a:pt x="542" y="232"/>
                      <a:pt x="543" y="229"/>
                      <a:pt x="545" y="225"/>
                    </a:cubicBezTo>
                    <a:cubicBezTo>
                      <a:pt x="554" y="207"/>
                      <a:pt x="559" y="190"/>
                      <a:pt x="567" y="167"/>
                    </a:cubicBezTo>
                    <a:cubicBezTo>
                      <a:pt x="567" y="164"/>
                      <a:pt x="579" y="124"/>
                      <a:pt x="579" y="124"/>
                    </a:cubicBezTo>
                    <a:lnTo>
                      <a:pt x="579" y="124"/>
                    </a:lnTo>
                    <a:cubicBezTo>
                      <a:pt x="579" y="124"/>
                      <a:pt x="578" y="127"/>
                      <a:pt x="576" y="132"/>
                    </a:cubicBezTo>
                    <a:cubicBezTo>
                      <a:pt x="585" y="96"/>
                      <a:pt x="603" y="69"/>
                      <a:pt x="599" y="29"/>
                    </a:cubicBezTo>
                    <a:cubicBezTo>
                      <a:pt x="594" y="20"/>
                      <a:pt x="594" y="11"/>
                      <a:pt x="581" y="7"/>
                    </a:cubicBezTo>
                    <a:cubicBezTo>
                      <a:pt x="568" y="3"/>
                      <a:pt x="556" y="1"/>
                      <a:pt x="54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82" name="Google Shape;1682;p49">
                <a:extLst>
                  <a:ext uri="{FF2B5EF4-FFF2-40B4-BE49-F238E27FC236}">
                    <a16:creationId xmlns:a16="http://schemas.microsoft.com/office/drawing/2014/main" id="{3A0F2B60-F747-249D-3CDB-486C3F17C0D0}"/>
                  </a:ext>
                </a:extLst>
              </p:cNvPr>
              <p:cNvSpPr/>
              <p:nvPr/>
            </p:nvSpPr>
            <p:spPr>
              <a:xfrm>
                <a:off x="5965275" y="3653600"/>
                <a:ext cx="280275" cy="32675"/>
              </a:xfrm>
              <a:custGeom>
                <a:avLst/>
                <a:gdLst/>
                <a:ahLst/>
                <a:cxnLst/>
                <a:rect l="l" t="t" r="r" b="b"/>
                <a:pathLst>
                  <a:path w="11211" h="1307" extrusionOk="0">
                    <a:moveTo>
                      <a:pt x="5032" y="0"/>
                    </a:moveTo>
                    <a:cubicBezTo>
                      <a:pt x="4927" y="0"/>
                      <a:pt x="4822" y="2"/>
                      <a:pt x="4716" y="6"/>
                    </a:cubicBezTo>
                    <a:cubicBezTo>
                      <a:pt x="4332" y="19"/>
                      <a:pt x="3957" y="82"/>
                      <a:pt x="3582" y="140"/>
                    </a:cubicBezTo>
                    <a:cubicBezTo>
                      <a:pt x="3216" y="198"/>
                      <a:pt x="2850" y="256"/>
                      <a:pt x="2484" y="332"/>
                    </a:cubicBezTo>
                    <a:cubicBezTo>
                      <a:pt x="2069" y="421"/>
                      <a:pt x="1658" y="524"/>
                      <a:pt x="1252" y="649"/>
                    </a:cubicBezTo>
                    <a:cubicBezTo>
                      <a:pt x="1051" y="711"/>
                      <a:pt x="855" y="783"/>
                      <a:pt x="663" y="858"/>
                    </a:cubicBezTo>
                    <a:cubicBezTo>
                      <a:pt x="565" y="894"/>
                      <a:pt x="467" y="934"/>
                      <a:pt x="373" y="979"/>
                    </a:cubicBezTo>
                    <a:cubicBezTo>
                      <a:pt x="270" y="1024"/>
                      <a:pt x="176" y="1091"/>
                      <a:pt x="69" y="1135"/>
                    </a:cubicBezTo>
                    <a:cubicBezTo>
                      <a:pt x="41" y="1147"/>
                      <a:pt x="1" y="1231"/>
                      <a:pt x="46" y="1231"/>
                    </a:cubicBezTo>
                    <a:cubicBezTo>
                      <a:pt x="50" y="1231"/>
                      <a:pt x="55" y="1230"/>
                      <a:pt x="60" y="1229"/>
                    </a:cubicBezTo>
                    <a:cubicBezTo>
                      <a:pt x="141" y="1202"/>
                      <a:pt x="217" y="1202"/>
                      <a:pt x="301" y="1184"/>
                    </a:cubicBezTo>
                    <a:cubicBezTo>
                      <a:pt x="382" y="1171"/>
                      <a:pt x="467" y="1153"/>
                      <a:pt x="551" y="1135"/>
                    </a:cubicBezTo>
                    <a:cubicBezTo>
                      <a:pt x="717" y="1099"/>
                      <a:pt x="891" y="1077"/>
                      <a:pt x="1060" y="1046"/>
                    </a:cubicBezTo>
                    <a:cubicBezTo>
                      <a:pt x="1391" y="992"/>
                      <a:pt x="1730" y="952"/>
                      <a:pt x="2065" y="921"/>
                    </a:cubicBezTo>
                    <a:cubicBezTo>
                      <a:pt x="2761" y="845"/>
                      <a:pt x="3466" y="774"/>
                      <a:pt x="4171" y="751"/>
                    </a:cubicBezTo>
                    <a:cubicBezTo>
                      <a:pt x="4287" y="747"/>
                      <a:pt x="4401" y="745"/>
                      <a:pt x="4516" y="745"/>
                    </a:cubicBezTo>
                    <a:cubicBezTo>
                      <a:pt x="5856" y="745"/>
                      <a:pt x="7168" y="1018"/>
                      <a:pt x="8492" y="1216"/>
                    </a:cubicBezTo>
                    <a:cubicBezTo>
                      <a:pt x="8689" y="1247"/>
                      <a:pt x="8889" y="1278"/>
                      <a:pt x="9090" y="1296"/>
                    </a:cubicBezTo>
                    <a:cubicBezTo>
                      <a:pt x="9170" y="1304"/>
                      <a:pt x="9249" y="1307"/>
                      <a:pt x="9328" y="1307"/>
                    </a:cubicBezTo>
                    <a:cubicBezTo>
                      <a:pt x="9480" y="1307"/>
                      <a:pt x="9631" y="1294"/>
                      <a:pt x="9778" y="1274"/>
                    </a:cubicBezTo>
                    <a:cubicBezTo>
                      <a:pt x="9889" y="1260"/>
                      <a:pt x="9996" y="1238"/>
                      <a:pt x="10108" y="1224"/>
                    </a:cubicBezTo>
                    <a:cubicBezTo>
                      <a:pt x="10215" y="1207"/>
                      <a:pt x="10322" y="1216"/>
                      <a:pt x="10429" y="1193"/>
                    </a:cubicBezTo>
                    <a:cubicBezTo>
                      <a:pt x="10644" y="1158"/>
                      <a:pt x="10858" y="1122"/>
                      <a:pt x="11077" y="1091"/>
                    </a:cubicBezTo>
                    <a:cubicBezTo>
                      <a:pt x="11126" y="1086"/>
                      <a:pt x="11211" y="961"/>
                      <a:pt x="11126" y="952"/>
                    </a:cubicBezTo>
                    <a:cubicBezTo>
                      <a:pt x="10956" y="939"/>
                      <a:pt x="10787" y="908"/>
                      <a:pt x="10621" y="863"/>
                    </a:cubicBezTo>
                    <a:cubicBezTo>
                      <a:pt x="10537" y="836"/>
                      <a:pt x="10452" y="827"/>
                      <a:pt x="10362" y="809"/>
                    </a:cubicBezTo>
                    <a:cubicBezTo>
                      <a:pt x="10291" y="791"/>
                      <a:pt x="10215" y="760"/>
                      <a:pt x="10144" y="733"/>
                    </a:cubicBezTo>
                    <a:cubicBezTo>
                      <a:pt x="9796" y="600"/>
                      <a:pt x="9443" y="546"/>
                      <a:pt x="9077" y="492"/>
                    </a:cubicBezTo>
                    <a:cubicBezTo>
                      <a:pt x="8354" y="390"/>
                      <a:pt x="7635" y="256"/>
                      <a:pt x="6912" y="153"/>
                    </a:cubicBezTo>
                    <a:cubicBezTo>
                      <a:pt x="6289" y="65"/>
                      <a:pt x="5662" y="0"/>
                      <a:pt x="503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83" name="Google Shape;1683;p49">
                <a:extLst>
                  <a:ext uri="{FF2B5EF4-FFF2-40B4-BE49-F238E27FC236}">
                    <a16:creationId xmlns:a16="http://schemas.microsoft.com/office/drawing/2014/main" id="{464E22E7-2D7C-2BDB-B308-D263845A642F}"/>
                  </a:ext>
                </a:extLst>
              </p:cNvPr>
              <p:cNvSpPr/>
              <p:nvPr/>
            </p:nvSpPr>
            <p:spPr>
              <a:xfrm>
                <a:off x="5944900" y="3671950"/>
                <a:ext cx="53200" cy="40800"/>
              </a:xfrm>
              <a:custGeom>
                <a:avLst/>
                <a:gdLst/>
                <a:ahLst/>
                <a:cxnLst/>
                <a:rect l="l" t="t" r="r" b="b"/>
                <a:pathLst>
                  <a:path w="2128" h="1632" extrusionOk="0">
                    <a:moveTo>
                      <a:pt x="2077" y="1"/>
                    </a:moveTo>
                    <a:cubicBezTo>
                      <a:pt x="2072" y="1"/>
                      <a:pt x="2065" y="2"/>
                      <a:pt x="2058" y="4"/>
                    </a:cubicBezTo>
                    <a:cubicBezTo>
                      <a:pt x="1625" y="111"/>
                      <a:pt x="1215" y="330"/>
                      <a:pt x="858" y="589"/>
                    </a:cubicBezTo>
                    <a:cubicBezTo>
                      <a:pt x="496" y="856"/>
                      <a:pt x="183" y="1178"/>
                      <a:pt x="9" y="1602"/>
                    </a:cubicBezTo>
                    <a:cubicBezTo>
                      <a:pt x="0" y="1623"/>
                      <a:pt x="10" y="1632"/>
                      <a:pt x="24" y="1632"/>
                    </a:cubicBezTo>
                    <a:cubicBezTo>
                      <a:pt x="37" y="1632"/>
                      <a:pt x="54" y="1624"/>
                      <a:pt x="63" y="1611"/>
                    </a:cubicBezTo>
                    <a:cubicBezTo>
                      <a:pt x="277" y="1254"/>
                      <a:pt x="594" y="955"/>
                      <a:pt x="938" y="723"/>
                    </a:cubicBezTo>
                    <a:cubicBezTo>
                      <a:pt x="1286" y="486"/>
                      <a:pt x="1674" y="312"/>
                      <a:pt x="2045" y="111"/>
                    </a:cubicBezTo>
                    <a:cubicBezTo>
                      <a:pt x="2073" y="95"/>
                      <a:pt x="2128" y="1"/>
                      <a:pt x="207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84" name="Google Shape;1684;p49">
                <a:extLst>
                  <a:ext uri="{FF2B5EF4-FFF2-40B4-BE49-F238E27FC236}">
                    <a16:creationId xmlns:a16="http://schemas.microsoft.com/office/drawing/2014/main" id="{B8252A95-F622-7843-B052-F9E38511EC2A}"/>
                  </a:ext>
                </a:extLst>
              </p:cNvPr>
              <p:cNvSpPr/>
              <p:nvPr/>
            </p:nvSpPr>
            <p:spPr>
              <a:xfrm>
                <a:off x="5960150" y="3668575"/>
                <a:ext cx="70150" cy="42350"/>
              </a:xfrm>
              <a:custGeom>
                <a:avLst/>
                <a:gdLst/>
                <a:ahLst/>
                <a:cxnLst/>
                <a:rect l="l" t="t" r="r" b="b"/>
                <a:pathLst>
                  <a:path w="2806" h="1694" extrusionOk="0">
                    <a:moveTo>
                      <a:pt x="2761" y="1"/>
                    </a:moveTo>
                    <a:cubicBezTo>
                      <a:pt x="2524" y="18"/>
                      <a:pt x="2274" y="99"/>
                      <a:pt x="2055" y="192"/>
                    </a:cubicBezTo>
                    <a:cubicBezTo>
                      <a:pt x="1796" y="304"/>
                      <a:pt x="1546" y="438"/>
                      <a:pt x="1310" y="585"/>
                    </a:cubicBezTo>
                    <a:cubicBezTo>
                      <a:pt x="832" y="880"/>
                      <a:pt x="399" y="1224"/>
                      <a:pt x="29" y="1639"/>
                    </a:cubicBezTo>
                    <a:cubicBezTo>
                      <a:pt x="0" y="1667"/>
                      <a:pt x="10" y="1694"/>
                      <a:pt x="32" y="1694"/>
                    </a:cubicBezTo>
                    <a:cubicBezTo>
                      <a:pt x="42" y="1694"/>
                      <a:pt x="53" y="1689"/>
                      <a:pt x="64" y="1679"/>
                    </a:cubicBezTo>
                    <a:cubicBezTo>
                      <a:pt x="453" y="1331"/>
                      <a:pt x="886" y="1018"/>
                      <a:pt x="1337" y="750"/>
                    </a:cubicBezTo>
                    <a:cubicBezTo>
                      <a:pt x="1560" y="617"/>
                      <a:pt x="1792" y="492"/>
                      <a:pt x="2029" y="384"/>
                    </a:cubicBezTo>
                    <a:cubicBezTo>
                      <a:pt x="2265" y="273"/>
                      <a:pt x="2506" y="175"/>
                      <a:pt x="2743" y="72"/>
                    </a:cubicBezTo>
                    <a:cubicBezTo>
                      <a:pt x="2761" y="63"/>
                      <a:pt x="2805" y="1"/>
                      <a:pt x="276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85" name="Google Shape;1685;p49">
                <a:extLst>
                  <a:ext uri="{FF2B5EF4-FFF2-40B4-BE49-F238E27FC236}">
                    <a16:creationId xmlns:a16="http://schemas.microsoft.com/office/drawing/2014/main" id="{2570D749-A33E-E8C6-60D1-6822D36895FB}"/>
                  </a:ext>
                </a:extLst>
              </p:cNvPr>
              <p:cNvSpPr/>
              <p:nvPr/>
            </p:nvSpPr>
            <p:spPr>
              <a:xfrm>
                <a:off x="5987125" y="3666675"/>
                <a:ext cx="74100" cy="48025"/>
              </a:xfrm>
              <a:custGeom>
                <a:avLst/>
                <a:gdLst/>
                <a:ahLst/>
                <a:cxnLst/>
                <a:rect l="l" t="t" r="r" b="b"/>
                <a:pathLst>
                  <a:path w="2964" h="1921" extrusionOk="0">
                    <a:moveTo>
                      <a:pt x="2922" y="0"/>
                    </a:moveTo>
                    <a:cubicBezTo>
                      <a:pt x="2921" y="0"/>
                      <a:pt x="2920" y="1"/>
                      <a:pt x="2918" y="1"/>
                    </a:cubicBezTo>
                    <a:cubicBezTo>
                      <a:pt x="2824" y="1"/>
                      <a:pt x="2722" y="23"/>
                      <a:pt x="2632" y="45"/>
                    </a:cubicBezTo>
                    <a:cubicBezTo>
                      <a:pt x="2525" y="72"/>
                      <a:pt x="2418" y="99"/>
                      <a:pt x="2311" y="135"/>
                    </a:cubicBezTo>
                    <a:cubicBezTo>
                      <a:pt x="2079" y="210"/>
                      <a:pt x="1856" y="322"/>
                      <a:pt x="1641" y="434"/>
                    </a:cubicBezTo>
                    <a:cubicBezTo>
                      <a:pt x="1208" y="657"/>
                      <a:pt x="775" y="925"/>
                      <a:pt x="441" y="1286"/>
                    </a:cubicBezTo>
                    <a:cubicBezTo>
                      <a:pt x="271" y="1469"/>
                      <a:pt x="133" y="1666"/>
                      <a:pt x="12" y="1889"/>
                    </a:cubicBezTo>
                    <a:cubicBezTo>
                      <a:pt x="1" y="1911"/>
                      <a:pt x="11" y="1920"/>
                      <a:pt x="26" y="1920"/>
                    </a:cubicBezTo>
                    <a:cubicBezTo>
                      <a:pt x="41" y="1920"/>
                      <a:pt x="61" y="1911"/>
                      <a:pt x="70" y="1898"/>
                    </a:cubicBezTo>
                    <a:cubicBezTo>
                      <a:pt x="222" y="1666"/>
                      <a:pt x="432" y="1474"/>
                      <a:pt x="642" y="1295"/>
                    </a:cubicBezTo>
                    <a:cubicBezTo>
                      <a:pt x="856" y="1117"/>
                      <a:pt x="1092" y="960"/>
                      <a:pt x="1333" y="818"/>
                    </a:cubicBezTo>
                    <a:cubicBezTo>
                      <a:pt x="1588" y="675"/>
                      <a:pt x="1851" y="550"/>
                      <a:pt x="2119" y="434"/>
                    </a:cubicBezTo>
                    <a:cubicBezTo>
                      <a:pt x="2253" y="380"/>
                      <a:pt x="2387" y="322"/>
                      <a:pt x="2516" y="255"/>
                    </a:cubicBezTo>
                    <a:cubicBezTo>
                      <a:pt x="2641" y="193"/>
                      <a:pt x="2775" y="144"/>
                      <a:pt x="2896" y="72"/>
                    </a:cubicBezTo>
                    <a:cubicBezTo>
                      <a:pt x="2913" y="63"/>
                      <a:pt x="2964" y="0"/>
                      <a:pt x="292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86" name="Google Shape;1686;p49">
                <a:extLst>
                  <a:ext uri="{FF2B5EF4-FFF2-40B4-BE49-F238E27FC236}">
                    <a16:creationId xmlns:a16="http://schemas.microsoft.com/office/drawing/2014/main" id="{5719ABCA-DAA2-1DAF-A853-C402E6FB12E5}"/>
                  </a:ext>
                </a:extLst>
              </p:cNvPr>
              <p:cNvSpPr/>
              <p:nvPr/>
            </p:nvSpPr>
            <p:spPr>
              <a:xfrm>
                <a:off x="6010325" y="3668575"/>
                <a:ext cx="77775" cy="38550"/>
              </a:xfrm>
              <a:custGeom>
                <a:avLst/>
                <a:gdLst/>
                <a:ahLst/>
                <a:cxnLst/>
                <a:rect l="l" t="t" r="r" b="b"/>
                <a:pathLst>
                  <a:path w="3111" h="1542" extrusionOk="0">
                    <a:moveTo>
                      <a:pt x="3066" y="1"/>
                    </a:moveTo>
                    <a:cubicBezTo>
                      <a:pt x="2945" y="5"/>
                      <a:pt x="2816" y="32"/>
                      <a:pt x="2695" y="50"/>
                    </a:cubicBezTo>
                    <a:cubicBezTo>
                      <a:pt x="2557" y="68"/>
                      <a:pt x="2418" y="117"/>
                      <a:pt x="2285" y="161"/>
                    </a:cubicBezTo>
                    <a:cubicBezTo>
                      <a:pt x="2003" y="255"/>
                      <a:pt x="1727" y="376"/>
                      <a:pt x="1459" y="505"/>
                    </a:cubicBezTo>
                    <a:cubicBezTo>
                      <a:pt x="937" y="759"/>
                      <a:pt x="441" y="1081"/>
                      <a:pt x="22" y="1487"/>
                    </a:cubicBezTo>
                    <a:cubicBezTo>
                      <a:pt x="1" y="1508"/>
                      <a:pt x="7" y="1542"/>
                      <a:pt x="29" y="1542"/>
                    </a:cubicBezTo>
                    <a:cubicBezTo>
                      <a:pt x="36" y="1542"/>
                      <a:pt x="44" y="1539"/>
                      <a:pt x="53" y="1532"/>
                    </a:cubicBezTo>
                    <a:cubicBezTo>
                      <a:pt x="477" y="1179"/>
                      <a:pt x="972" y="911"/>
                      <a:pt x="1472" y="683"/>
                    </a:cubicBezTo>
                    <a:cubicBezTo>
                      <a:pt x="1731" y="567"/>
                      <a:pt x="1994" y="469"/>
                      <a:pt x="2258" y="371"/>
                    </a:cubicBezTo>
                    <a:cubicBezTo>
                      <a:pt x="2521" y="277"/>
                      <a:pt x="2789" y="184"/>
                      <a:pt x="3048" y="72"/>
                    </a:cubicBezTo>
                    <a:cubicBezTo>
                      <a:pt x="3066" y="63"/>
                      <a:pt x="3110" y="1"/>
                      <a:pt x="306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87" name="Google Shape;1687;p49">
                <a:extLst>
                  <a:ext uri="{FF2B5EF4-FFF2-40B4-BE49-F238E27FC236}">
                    <a16:creationId xmlns:a16="http://schemas.microsoft.com/office/drawing/2014/main" id="{82CD7C4B-DECC-3462-AEA2-41DEEBBF60FC}"/>
                  </a:ext>
                </a:extLst>
              </p:cNvPr>
              <p:cNvSpPr/>
              <p:nvPr/>
            </p:nvSpPr>
            <p:spPr>
              <a:xfrm>
                <a:off x="6027975" y="3670450"/>
                <a:ext cx="85225" cy="34525"/>
              </a:xfrm>
              <a:custGeom>
                <a:avLst/>
                <a:gdLst/>
                <a:ahLst/>
                <a:cxnLst/>
                <a:rect l="l" t="t" r="r" b="b"/>
                <a:pathLst>
                  <a:path w="3409" h="1381" extrusionOk="0">
                    <a:moveTo>
                      <a:pt x="3306" y="0"/>
                    </a:moveTo>
                    <a:cubicBezTo>
                      <a:pt x="3039" y="0"/>
                      <a:pt x="2770" y="83"/>
                      <a:pt x="2520" y="158"/>
                    </a:cubicBezTo>
                    <a:cubicBezTo>
                      <a:pt x="2221" y="242"/>
                      <a:pt x="1931" y="350"/>
                      <a:pt x="1646" y="466"/>
                    </a:cubicBezTo>
                    <a:cubicBezTo>
                      <a:pt x="1070" y="698"/>
                      <a:pt x="539" y="992"/>
                      <a:pt x="25" y="1332"/>
                    </a:cubicBezTo>
                    <a:cubicBezTo>
                      <a:pt x="6" y="1343"/>
                      <a:pt x="0" y="1380"/>
                      <a:pt x="18" y="1380"/>
                    </a:cubicBezTo>
                    <a:cubicBezTo>
                      <a:pt x="21" y="1380"/>
                      <a:pt x="25" y="1379"/>
                      <a:pt x="30" y="1376"/>
                    </a:cubicBezTo>
                    <a:cubicBezTo>
                      <a:pt x="539" y="1086"/>
                      <a:pt x="1083" y="845"/>
                      <a:pt x="1632" y="631"/>
                    </a:cubicBezTo>
                    <a:cubicBezTo>
                      <a:pt x="1904" y="524"/>
                      <a:pt x="2186" y="434"/>
                      <a:pt x="2471" y="350"/>
                    </a:cubicBezTo>
                    <a:cubicBezTo>
                      <a:pt x="2761" y="265"/>
                      <a:pt x="3065" y="193"/>
                      <a:pt x="3346" y="77"/>
                    </a:cubicBezTo>
                    <a:cubicBezTo>
                      <a:pt x="3364" y="68"/>
                      <a:pt x="3409" y="6"/>
                      <a:pt x="3364" y="1"/>
                    </a:cubicBezTo>
                    <a:cubicBezTo>
                      <a:pt x="3345" y="1"/>
                      <a:pt x="3325" y="0"/>
                      <a:pt x="330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88" name="Google Shape;1688;p49">
                <a:extLst>
                  <a:ext uri="{FF2B5EF4-FFF2-40B4-BE49-F238E27FC236}">
                    <a16:creationId xmlns:a16="http://schemas.microsoft.com/office/drawing/2014/main" id="{76158DAA-4561-62C7-CCA9-3B46032CF591}"/>
                  </a:ext>
                </a:extLst>
              </p:cNvPr>
              <p:cNvSpPr/>
              <p:nvPr/>
            </p:nvSpPr>
            <p:spPr>
              <a:xfrm>
                <a:off x="6064375" y="3673750"/>
                <a:ext cx="75725" cy="23550"/>
              </a:xfrm>
              <a:custGeom>
                <a:avLst/>
                <a:gdLst/>
                <a:ahLst/>
                <a:cxnLst/>
                <a:rect l="l" t="t" r="r" b="b"/>
                <a:pathLst>
                  <a:path w="3029" h="942" extrusionOk="0">
                    <a:moveTo>
                      <a:pt x="2697" y="1"/>
                    </a:moveTo>
                    <a:cubicBezTo>
                      <a:pt x="2671" y="1"/>
                      <a:pt x="2644" y="1"/>
                      <a:pt x="2618" y="3"/>
                    </a:cubicBezTo>
                    <a:cubicBezTo>
                      <a:pt x="2493" y="12"/>
                      <a:pt x="2363" y="35"/>
                      <a:pt x="2238" y="57"/>
                    </a:cubicBezTo>
                    <a:cubicBezTo>
                      <a:pt x="1975" y="106"/>
                      <a:pt x="1712" y="173"/>
                      <a:pt x="1453" y="253"/>
                    </a:cubicBezTo>
                    <a:cubicBezTo>
                      <a:pt x="953" y="410"/>
                      <a:pt x="480" y="619"/>
                      <a:pt x="29" y="892"/>
                    </a:cubicBezTo>
                    <a:cubicBezTo>
                      <a:pt x="10" y="903"/>
                      <a:pt x="1" y="942"/>
                      <a:pt x="21" y="942"/>
                    </a:cubicBezTo>
                    <a:cubicBezTo>
                      <a:pt x="26" y="942"/>
                      <a:pt x="31" y="940"/>
                      <a:pt x="38" y="936"/>
                    </a:cubicBezTo>
                    <a:cubicBezTo>
                      <a:pt x="484" y="722"/>
                      <a:pt x="957" y="557"/>
                      <a:pt x="1435" y="432"/>
                    </a:cubicBezTo>
                    <a:cubicBezTo>
                      <a:pt x="1680" y="369"/>
                      <a:pt x="1926" y="316"/>
                      <a:pt x="2171" y="271"/>
                    </a:cubicBezTo>
                    <a:cubicBezTo>
                      <a:pt x="2301" y="249"/>
                      <a:pt x="2430" y="231"/>
                      <a:pt x="2560" y="204"/>
                    </a:cubicBezTo>
                    <a:cubicBezTo>
                      <a:pt x="2694" y="177"/>
                      <a:pt x="2823" y="137"/>
                      <a:pt x="2957" y="97"/>
                    </a:cubicBezTo>
                    <a:cubicBezTo>
                      <a:pt x="2979" y="93"/>
                      <a:pt x="3028" y="35"/>
                      <a:pt x="2984" y="30"/>
                    </a:cubicBezTo>
                    <a:cubicBezTo>
                      <a:pt x="2886" y="13"/>
                      <a:pt x="2793" y="1"/>
                      <a:pt x="269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89" name="Google Shape;1689;p49">
                <a:extLst>
                  <a:ext uri="{FF2B5EF4-FFF2-40B4-BE49-F238E27FC236}">
                    <a16:creationId xmlns:a16="http://schemas.microsoft.com/office/drawing/2014/main" id="{15657AB5-11DF-42D7-7455-B1614D5C9691}"/>
                  </a:ext>
                </a:extLst>
              </p:cNvPr>
              <p:cNvSpPr/>
              <p:nvPr/>
            </p:nvSpPr>
            <p:spPr>
              <a:xfrm>
                <a:off x="6091375" y="3670250"/>
                <a:ext cx="89575" cy="19250"/>
              </a:xfrm>
              <a:custGeom>
                <a:avLst/>
                <a:gdLst/>
                <a:ahLst/>
                <a:cxnLst/>
                <a:rect l="l" t="t" r="r" b="b"/>
                <a:pathLst>
                  <a:path w="3583" h="770" extrusionOk="0">
                    <a:moveTo>
                      <a:pt x="3529" y="1"/>
                    </a:moveTo>
                    <a:cubicBezTo>
                      <a:pt x="3247" y="9"/>
                      <a:pt x="2971" y="54"/>
                      <a:pt x="2694" y="72"/>
                    </a:cubicBezTo>
                    <a:cubicBezTo>
                      <a:pt x="2377" y="94"/>
                      <a:pt x="2069" y="139"/>
                      <a:pt x="1761" y="184"/>
                    </a:cubicBezTo>
                    <a:cubicBezTo>
                      <a:pt x="1167" y="273"/>
                      <a:pt x="547" y="411"/>
                      <a:pt x="29" y="724"/>
                    </a:cubicBezTo>
                    <a:cubicBezTo>
                      <a:pt x="17" y="732"/>
                      <a:pt x="1" y="769"/>
                      <a:pt x="22" y="769"/>
                    </a:cubicBezTo>
                    <a:cubicBezTo>
                      <a:pt x="24" y="769"/>
                      <a:pt x="26" y="769"/>
                      <a:pt x="29" y="768"/>
                    </a:cubicBezTo>
                    <a:cubicBezTo>
                      <a:pt x="587" y="599"/>
                      <a:pt x="1154" y="514"/>
                      <a:pt x="1725" y="433"/>
                    </a:cubicBezTo>
                    <a:cubicBezTo>
                      <a:pt x="2029" y="393"/>
                      <a:pt x="2332" y="358"/>
                      <a:pt x="2636" y="304"/>
                    </a:cubicBezTo>
                    <a:cubicBezTo>
                      <a:pt x="2930" y="250"/>
                      <a:pt x="3225" y="197"/>
                      <a:pt x="3506" y="90"/>
                    </a:cubicBezTo>
                    <a:cubicBezTo>
                      <a:pt x="3533" y="81"/>
                      <a:pt x="3582" y="1"/>
                      <a:pt x="352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90" name="Google Shape;1690;p49">
                <a:extLst>
                  <a:ext uri="{FF2B5EF4-FFF2-40B4-BE49-F238E27FC236}">
                    <a16:creationId xmlns:a16="http://schemas.microsoft.com/office/drawing/2014/main" id="{D2B7C39B-45EC-C958-E10A-86BD2D525971}"/>
                  </a:ext>
                </a:extLst>
              </p:cNvPr>
              <p:cNvSpPr/>
              <p:nvPr/>
            </p:nvSpPr>
            <p:spPr>
              <a:xfrm>
                <a:off x="5957850" y="3663925"/>
                <a:ext cx="53575" cy="6575"/>
              </a:xfrm>
              <a:custGeom>
                <a:avLst/>
                <a:gdLst/>
                <a:ahLst/>
                <a:cxnLst/>
                <a:rect l="l" t="t" r="r" b="b"/>
                <a:pathLst>
                  <a:path w="2143" h="263" extrusionOk="0">
                    <a:moveTo>
                      <a:pt x="1616" y="1"/>
                    </a:moveTo>
                    <a:cubicBezTo>
                      <a:pt x="1098" y="1"/>
                      <a:pt x="574" y="98"/>
                      <a:pt x="67" y="191"/>
                    </a:cubicBezTo>
                    <a:cubicBezTo>
                      <a:pt x="45" y="195"/>
                      <a:pt x="0" y="262"/>
                      <a:pt x="45" y="262"/>
                    </a:cubicBezTo>
                    <a:cubicBezTo>
                      <a:pt x="710" y="236"/>
                      <a:pt x="1380" y="195"/>
                      <a:pt x="2045" y="115"/>
                    </a:cubicBezTo>
                    <a:cubicBezTo>
                      <a:pt x="2076" y="111"/>
                      <a:pt x="2143" y="35"/>
                      <a:pt x="2085" y="30"/>
                    </a:cubicBezTo>
                    <a:cubicBezTo>
                      <a:pt x="1929" y="10"/>
                      <a:pt x="1773" y="1"/>
                      <a:pt x="161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91" name="Google Shape;1691;p49">
                <a:extLst>
                  <a:ext uri="{FF2B5EF4-FFF2-40B4-BE49-F238E27FC236}">
                    <a16:creationId xmlns:a16="http://schemas.microsoft.com/office/drawing/2014/main" id="{77B7DE12-1AF1-E3C1-2392-2B7AEFFA60FF}"/>
                  </a:ext>
                </a:extLst>
              </p:cNvPr>
              <p:cNvSpPr/>
              <p:nvPr/>
            </p:nvSpPr>
            <p:spPr>
              <a:xfrm>
                <a:off x="6002025" y="3646675"/>
                <a:ext cx="60000" cy="16700"/>
              </a:xfrm>
              <a:custGeom>
                <a:avLst/>
                <a:gdLst/>
                <a:ahLst/>
                <a:cxnLst/>
                <a:rect l="l" t="t" r="r" b="b"/>
                <a:pathLst>
                  <a:path w="2400" h="668" extrusionOk="0">
                    <a:moveTo>
                      <a:pt x="698" y="0"/>
                    </a:moveTo>
                    <a:cubicBezTo>
                      <a:pt x="491" y="0"/>
                      <a:pt x="287" y="41"/>
                      <a:pt x="117" y="153"/>
                    </a:cubicBezTo>
                    <a:cubicBezTo>
                      <a:pt x="81" y="176"/>
                      <a:pt x="1" y="287"/>
                      <a:pt x="77" y="314"/>
                    </a:cubicBezTo>
                    <a:cubicBezTo>
                      <a:pt x="197" y="363"/>
                      <a:pt x="318" y="403"/>
                      <a:pt x="420" y="484"/>
                    </a:cubicBezTo>
                    <a:cubicBezTo>
                      <a:pt x="424" y="486"/>
                      <a:pt x="429" y="488"/>
                      <a:pt x="434" y="488"/>
                    </a:cubicBezTo>
                    <a:cubicBezTo>
                      <a:pt x="463" y="488"/>
                      <a:pt x="502" y="449"/>
                      <a:pt x="483" y="426"/>
                    </a:cubicBezTo>
                    <a:cubicBezTo>
                      <a:pt x="444" y="380"/>
                      <a:pt x="397" y="342"/>
                      <a:pt x="353" y="302"/>
                    </a:cubicBezTo>
                    <a:lnTo>
                      <a:pt x="353" y="302"/>
                    </a:lnTo>
                    <a:cubicBezTo>
                      <a:pt x="396" y="300"/>
                      <a:pt x="439" y="298"/>
                      <a:pt x="483" y="298"/>
                    </a:cubicBezTo>
                    <a:cubicBezTo>
                      <a:pt x="514" y="298"/>
                      <a:pt x="545" y="299"/>
                      <a:pt x="577" y="301"/>
                    </a:cubicBezTo>
                    <a:cubicBezTo>
                      <a:pt x="764" y="310"/>
                      <a:pt x="952" y="345"/>
                      <a:pt x="1135" y="390"/>
                    </a:cubicBezTo>
                    <a:cubicBezTo>
                      <a:pt x="1322" y="435"/>
                      <a:pt x="1514" y="475"/>
                      <a:pt x="1702" y="528"/>
                    </a:cubicBezTo>
                    <a:cubicBezTo>
                      <a:pt x="1889" y="577"/>
                      <a:pt x="2072" y="627"/>
                      <a:pt x="2259" y="667"/>
                    </a:cubicBezTo>
                    <a:cubicBezTo>
                      <a:pt x="2262" y="667"/>
                      <a:pt x="2264" y="667"/>
                      <a:pt x="2267" y="667"/>
                    </a:cubicBezTo>
                    <a:cubicBezTo>
                      <a:pt x="2317" y="667"/>
                      <a:pt x="2400" y="585"/>
                      <a:pt x="2344" y="551"/>
                    </a:cubicBezTo>
                    <a:cubicBezTo>
                      <a:pt x="2010" y="350"/>
                      <a:pt x="1644" y="176"/>
                      <a:pt x="1269" y="82"/>
                    </a:cubicBezTo>
                    <a:cubicBezTo>
                      <a:pt x="1093" y="37"/>
                      <a:pt x="894" y="0"/>
                      <a:pt x="69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92" name="Google Shape;1692;p49">
                <a:extLst>
                  <a:ext uri="{FF2B5EF4-FFF2-40B4-BE49-F238E27FC236}">
                    <a16:creationId xmlns:a16="http://schemas.microsoft.com/office/drawing/2014/main" id="{0684616A-434B-1305-06CD-7B144E8CA780}"/>
                  </a:ext>
                </a:extLst>
              </p:cNvPr>
              <p:cNvSpPr/>
              <p:nvPr/>
            </p:nvSpPr>
            <p:spPr>
              <a:xfrm>
                <a:off x="6037075" y="3642325"/>
                <a:ext cx="62925" cy="18800"/>
              </a:xfrm>
              <a:custGeom>
                <a:avLst/>
                <a:gdLst/>
                <a:ahLst/>
                <a:cxnLst/>
                <a:rect l="l" t="t" r="r" b="b"/>
                <a:pathLst>
                  <a:path w="2517" h="752" extrusionOk="0">
                    <a:moveTo>
                      <a:pt x="565" y="0"/>
                    </a:moveTo>
                    <a:cubicBezTo>
                      <a:pt x="424" y="0"/>
                      <a:pt x="285" y="18"/>
                      <a:pt x="152" y="60"/>
                    </a:cubicBezTo>
                    <a:cubicBezTo>
                      <a:pt x="90" y="82"/>
                      <a:pt x="0" y="162"/>
                      <a:pt x="27" y="238"/>
                    </a:cubicBezTo>
                    <a:cubicBezTo>
                      <a:pt x="63" y="350"/>
                      <a:pt x="148" y="377"/>
                      <a:pt x="233" y="448"/>
                    </a:cubicBezTo>
                    <a:cubicBezTo>
                      <a:pt x="239" y="453"/>
                      <a:pt x="248" y="456"/>
                      <a:pt x="256" y="456"/>
                    </a:cubicBezTo>
                    <a:cubicBezTo>
                      <a:pt x="304" y="456"/>
                      <a:pt x="369" y="383"/>
                      <a:pt x="335" y="345"/>
                    </a:cubicBezTo>
                    <a:cubicBezTo>
                      <a:pt x="302" y="312"/>
                      <a:pt x="273" y="290"/>
                      <a:pt x="253" y="264"/>
                    </a:cubicBezTo>
                    <a:lnTo>
                      <a:pt x="253" y="264"/>
                    </a:lnTo>
                    <a:cubicBezTo>
                      <a:pt x="263" y="264"/>
                      <a:pt x="272" y="264"/>
                      <a:pt x="281" y="264"/>
                    </a:cubicBezTo>
                    <a:cubicBezTo>
                      <a:pt x="398" y="264"/>
                      <a:pt x="515" y="270"/>
                      <a:pt x="634" y="287"/>
                    </a:cubicBezTo>
                    <a:cubicBezTo>
                      <a:pt x="835" y="314"/>
                      <a:pt x="1032" y="372"/>
                      <a:pt x="1224" y="430"/>
                    </a:cubicBezTo>
                    <a:cubicBezTo>
                      <a:pt x="1420" y="493"/>
                      <a:pt x="1621" y="546"/>
                      <a:pt x="1817" y="604"/>
                    </a:cubicBezTo>
                    <a:cubicBezTo>
                      <a:pt x="2009" y="667"/>
                      <a:pt x="2214" y="729"/>
                      <a:pt x="2415" y="751"/>
                    </a:cubicBezTo>
                    <a:cubicBezTo>
                      <a:pt x="2417" y="752"/>
                      <a:pt x="2418" y="752"/>
                      <a:pt x="2419" y="752"/>
                    </a:cubicBezTo>
                    <a:cubicBezTo>
                      <a:pt x="2459" y="752"/>
                      <a:pt x="2517" y="684"/>
                      <a:pt x="2473" y="658"/>
                    </a:cubicBezTo>
                    <a:cubicBezTo>
                      <a:pt x="2295" y="564"/>
                      <a:pt x="2107" y="488"/>
                      <a:pt x="1924" y="399"/>
                    </a:cubicBezTo>
                    <a:cubicBezTo>
                      <a:pt x="1732" y="310"/>
                      <a:pt x="1549" y="216"/>
                      <a:pt x="1348" y="149"/>
                    </a:cubicBezTo>
                    <a:cubicBezTo>
                      <a:pt x="1106" y="64"/>
                      <a:pt x="832" y="0"/>
                      <a:pt x="565"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93" name="Google Shape;1693;p49">
                <a:extLst>
                  <a:ext uri="{FF2B5EF4-FFF2-40B4-BE49-F238E27FC236}">
                    <a16:creationId xmlns:a16="http://schemas.microsoft.com/office/drawing/2014/main" id="{AED10840-5ADC-342A-77A2-92E7BED2AC45}"/>
                  </a:ext>
                </a:extLst>
              </p:cNvPr>
              <p:cNvSpPr/>
              <p:nvPr/>
            </p:nvSpPr>
            <p:spPr>
              <a:xfrm>
                <a:off x="6075450" y="3642900"/>
                <a:ext cx="61575" cy="24150"/>
              </a:xfrm>
              <a:custGeom>
                <a:avLst/>
                <a:gdLst/>
                <a:ahLst/>
                <a:cxnLst/>
                <a:rect l="l" t="t" r="r" b="b"/>
                <a:pathLst>
                  <a:path w="2463" h="966" extrusionOk="0">
                    <a:moveTo>
                      <a:pt x="278" y="1"/>
                    </a:moveTo>
                    <a:cubicBezTo>
                      <a:pt x="188" y="1"/>
                      <a:pt x="1" y="166"/>
                      <a:pt x="90" y="260"/>
                    </a:cubicBezTo>
                    <a:cubicBezTo>
                      <a:pt x="220" y="389"/>
                      <a:pt x="380" y="456"/>
                      <a:pt x="541" y="528"/>
                    </a:cubicBezTo>
                    <a:cubicBezTo>
                      <a:pt x="547" y="530"/>
                      <a:pt x="553" y="531"/>
                      <a:pt x="560" y="531"/>
                    </a:cubicBezTo>
                    <a:cubicBezTo>
                      <a:pt x="603" y="531"/>
                      <a:pt x="655" y="486"/>
                      <a:pt x="672" y="443"/>
                    </a:cubicBezTo>
                    <a:lnTo>
                      <a:pt x="672" y="443"/>
                    </a:lnTo>
                    <a:cubicBezTo>
                      <a:pt x="854" y="495"/>
                      <a:pt x="1032" y="556"/>
                      <a:pt x="1215" y="617"/>
                    </a:cubicBezTo>
                    <a:cubicBezTo>
                      <a:pt x="1581" y="742"/>
                      <a:pt x="1956" y="867"/>
                      <a:pt x="2331" y="965"/>
                    </a:cubicBezTo>
                    <a:cubicBezTo>
                      <a:pt x="2333" y="966"/>
                      <a:pt x="2336" y="966"/>
                      <a:pt x="2338" y="966"/>
                    </a:cubicBezTo>
                    <a:cubicBezTo>
                      <a:pt x="2381" y="966"/>
                      <a:pt x="2462" y="896"/>
                      <a:pt x="2416" y="867"/>
                    </a:cubicBezTo>
                    <a:cubicBezTo>
                      <a:pt x="2103" y="657"/>
                      <a:pt x="1773" y="465"/>
                      <a:pt x="1425" y="322"/>
                    </a:cubicBezTo>
                    <a:cubicBezTo>
                      <a:pt x="1246" y="246"/>
                      <a:pt x="1063" y="184"/>
                      <a:pt x="880" y="126"/>
                    </a:cubicBezTo>
                    <a:cubicBezTo>
                      <a:pt x="787" y="99"/>
                      <a:pt x="688" y="77"/>
                      <a:pt x="590" y="54"/>
                    </a:cubicBezTo>
                    <a:cubicBezTo>
                      <a:pt x="488" y="32"/>
                      <a:pt x="385" y="5"/>
                      <a:pt x="27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94" name="Google Shape;1694;p49">
                <a:extLst>
                  <a:ext uri="{FF2B5EF4-FFF2-40B4-BE49-F238E27FC236}">
                    <a16:creationId xmlns:a16="http://schemas.microsoft.com/office/drawing/2014/main" id="{E5F4A6FD-44D3-23DC-D954-FD076E5499E2}"/>
                  </a:ext>
                </a:extLst>
              </p:cNvPr>
              <p:cNvSpPr/>
              <p:nvPr/>
            </p:nvSpPr>
            <p:spPr>
              <a:xfrm>
                <a:off x="6104250" y="3642500"/>
                <a:ext cx="57775" cy="22650"/>
              </a:xfrm>
              <a:custGeom>
                <a:avLst/>
                <a:gdLst/>
                <a:ahLst/>
                <a:cxnLst/>
                <a:rect l="l" t="t" r="r" b="b"/>
                <a:pathLst>
                  <a:path w="2311" h="906" extrusionOk="0">
                    <a:moveTo>
                      <a:pt x="534" y="1"/>
                    </a:moveTo>
                    <a:cubicBezTo>
                      <a:pt x="436" y="1"/>
                      <a:pt x="339" y="12"/>
                      <a:pt x="246" y="39"/>
                    </a:cubicBezTo>
                    <a:cubicBezTo>
                      <a:pt x="188" y="57"/>
                      <a:pt x="1" y="236"/>
                      <a:pt x="130" y="276"/>
                    </a:cubicBezTo>
                    <a:cubicBezTo>
                      <a:pt x="291" y="329"/>
                      <a:pt x="402" y="463"/>
                      <a:pt x="554" y="535"/>
                    </a:cubicBezTo>
                    <a:cubicBezTo>
                      <a:pt x="560" y="537"/>
                      <a:pt x="566" y="538"/>
                      <a:pt x="572" y="538"/>
                    </a:cubicBezTo>
                    <a:cubicBezTo>
                      <a:pt x="631" y="538"/>
                      <a:pt x="713" y="433"/>
                      <a:pt x="652" y="396"/>
                    </a:cubicBezTo>
                    <a:cubicBezTo>
                      <a:pt x="618" y="376"/>
                      <a:pt x="589" y="352"/>
                      <a:pt x="562" y="326"/>
                    </a:cubicBezTo>
                    <a:lnTo>
                      <a:pt x="562" y="326"/>
                    </a:lnTo>
                    <a:cubicBezTo>
                      <a:pt x="589" y="330"/>
                      <a:pt x="616" y="336"/>
                      <a:pt x="643" y="343"/>
                    </a:cubicBezTo>
                    <a:cubicBezTo>
                      <a:pt x="817" y="387"/>
                      <a:pt x="987" y="450"/>
                      <a:pt x="1152" y="521"/>
                    </a:cubicBezTo>
                    <a:cubicBezTo>
                      <a:pt x="1317" y="588"/>
                      <a:pt x="1483" y="669"/>
                      <a:pt x="1657" y="727"/>
                    </a:cubicBezTo>
                    <a:cubicBezTo>
                      <a:pt x="1835" y="780"/>
                      <a:pt x="1996" y="865"/>
                      <a:pt x="2179" y="905"/>
                    </a:cubicBezTo>
                    <a:cubicBezTo>
                      <a:pt x="2181" y="906"/>
                      <a:pt x="2184" y="906"/>
                      <a:pt x="2186" y="906"/>
                    </a:cubicBezTo>
                    <a:cubicBezTo>
                      <a:pt x="2229" y="906"/>
                      <a:pt x="2310" y="840"/>
                      <a:pt x="2268" y="803"/>
                    </a:cubicBezTo>
                    <a:cubicBezTo>
                      <a:pt x="2134" y="682"/>
                      <a:pt x="1978" y="597"/>
                      <a:pt x="1840" y="481"/>
                    </a:cubicBezTo>
                    <a:cubicBezTo>
                      <a:pt x="1697" y="365"/>
                      <a:pt x="1514" y="276"/>
                      <a:pt x="1340" y="200"/>
                    </a:cubicBezTo>
                    <a:cubicBezTo>
                      <a:pt x="1099" y="94"/>
                      <a:pt x="811" y="1"/>
                      <a:pt x="53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95" name="Google Shape;1695;p49">
                <a:extLst>
                  <a:ext uri="{FF2B5EF4-FFF2-40B4-BE49-F238E27FC236}">
                    <a16:creationId xmlns:a16="http://schemas.microsoft.com/office/drawing/2014/main" id="{BAC0F5F3-1B60-9C91-17CD-65B84F206178}"/>
                  </a:ext>
                </a:extLst>
              </p:cNvPr>
              <p:cNvSpPr/>
              <p:nvPr/>
            </p:nvSpPr>
            <p:spPr>
              <a:xfrm>
                <a:off x="6141200" y="3637200"/>
                <a:ext cx="61625" cy="32100"/>
              </a:xfrm>
              <a:custGeom>
                <a:avLst/>
                <a:gdLst/>
                <a:ahLst/>
                <a:cxnLst/>
                <a:rect l="l" t="t" r="r" b="b"/>
                <a:pathLst>
                  <a:path w="2465" h="1284" extrusionOk="0">
                    <a:moveTo>
                      <a:pt x="351" y="0"/>
                    </a:moveTo>
                    <a:cubicBezTo>
                      <a:pt x="313" y="0"/>
                      <a:pt x="274" y="3"/>
                      <a:pt x="237" y="10"/>
                    </a:cubicBezTo>
                    <a:cubicBezTo>
                      <a:pt x="165" y="24"/>
                      <a:pt x="0" y="180"/>
                      <a:pt x="89" y="251"/>
                    </a:cubicBezTo>
                    <a:cubicBezTo>
                      <a:pt x="125" y="282"/>
                      <a:pt x="143" y="323"/>
                      <a:pt x="183" y="349"/>
                    </a:cubicBezTo>
                    <a:cubicBezTo>
                      <a:pt x="219" y="381"/>
                      <a:pt x="263" y="399"/>
                      <a:pt x="299" y="425"/>
                    </a:cubicBezTo>
                    <a:cubicBezTo>
                      <a:pt x="308" y="432"/>
                      <a:pt x="317" y="434"/>
                      <a:pt x="328" y="434"/>
                    </a:cubicBezTo>
                    <a:cubicBezTo>
                      <a:pt x="359" y="434"/>
                      <a:pt x="395" y="409"/>
                      <a:pt x="413" y="379"/>
                    </a:cubicBezTo>
                    <a:lnTo>
                      <a:pt x="413" y="379"/>
                    </a:lnTo>
                    <a:cubicBezTo>
                      <a:pt x="480" y="407"/>
                      <a:pt x="548" y="435"/>
                      <a:pt x="616" y="465"/>
                    </a:cubicBezTo>
                    <a:cubicBezTo>
                      <a:pt x="812" y="555"/>
                      <a:pt x="995" y="666"/>
                      <a:pt x="1183" y="769"/>
                    </a:cubicBezTo>
                    <a:cubicBezTo>
                      <a:pt x="1370" y="872"/>
                      <a:pt x="1562" y="974"/>
                      <a:pt x="1754" y="1064"/>
                    </a:cubicBezTo>
                    <a:cubicBezTo>
                      <a:pt x="1937" y="1148"/>
                      <a:pt x="2125" y="1229"/>
                      <a:pt x="2317" y="1282"/>
                    </a:cubicBezTo>
                    <a:cubicBezTo>
                      <a:pt x="2320" y="1283"/>
                      <a:pt x="2323" y="1284"/>
                      <a:pt x="2326" y="1284"/>
                    </a:cubicBezTo>
                    <a:cubicBezTo>
                      <a:pt x="2375" y="1284"/>
                      <a:pt x="2465" y="1199"/>
                      <a:pt x="2415" y="1162"/>
                    </a:cubicBezTo>
                    <a:cubicBezTo>
                      <a:pt x="2094" y="898"/>
                      <a:pt x="1777" y="631"/>
                      <a:pt x="1424" y="407"/>
                    </a:cubicBezTo>
                    <a:cubicBezTo>
                      <a:pt x="1236" y="291"/>
                      <a:pt x="1040" y="193"/>
                      <a:pt x="835" y="113"/>
                    </a:cubicBezTo>
                    <a:cubicBezTo>
                      <a:pt x="687" y="55"/>
                      <a:pt x="515" y="0"/>
                      <a:pt x="351"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96" name="Google Shape;1696;p49">
                <a:extLst>
                  <a:ext uri="{FF2B5EF4-FFF2-40B4-BE49-F238E27FC236}">
                    <a16:creationId xmlns:a16="http://schemas.microsoft.com/office/drawing/2014/main" id="{0FE359F4-95BA-4C8D-5B96-88FFAE0FF8C5}"/>
                  </a:ext>
                </a:extLst>
              </p:cNvPr>
              <p:cNvSpPr/>
              <p:nvPr/>
            </p:nvSpPr>
            <p:spPr>
              <a:xfrm>
                <a:off x="6206275" y="3650050"/>
                <a:ext cx="444575" cy="190275"/>
              </a:xfrm>
              <a:custGeom>
                <a:avLst/>
                <a:gdLst/>
                <a:ahLst/>
                <a:cxnLst/>
                <a:rect l="l" t="t" r="r" b="b"/>
                <a:pathLst>
                  <a:path w="17783" h="7611" extrusionOk="0">
                    <a:moveTo>
                      <a:pt x="179" y="0"/>
                    </a:moveTo>
                    <a:cubicBezTo>
                      <a:pt x="116" y="0"/>
                      <a:pt x="1" y="139"/>
                      <a:pt x="84" y="170"/>
                    </a:cubicBezTo>
                    <a:cubicBezTo>
                      <a:pt x="379" y="273"/>
                      <a:pt x="678" y="353"/>
                      <a:pt x="972" y="465"/>
                    </a:cubicBezTo>
                    <a:cubicBezTo>
                      <a:pt x="1106" y="514"/>
                      <a:pt x="1240" y="572"/>
                      <a:pt x="1383" y="617"/>
                    </a:cubicBezTo>
                    <a:cubicBezTo>
                      <a:pt x="1530" y="661"/>
                      <a:pt x="1669" y="706"/>
                      <a:pt x="1812" y="764"/>
                    </a:cubicBezTo>
                    <a:cubicBezTo>
                      <a:pt x="1954" y="817"/>
                      <a:pt x="2106" y="840"/>
                      <a:pt x="2245" y="898"/>
                    </a:cubicBezTo>
                    <a:cubicBezTo>
                      <a:pt x="2387" y="956"/>
                      <a:pt x="2530" y="992"/>
                      <a:pt x="2678" y="1032"/>
                    </a:cubicBezTo>
                    <a:cubicBezTo>
                      <a:pt x="2816" y="1072"/>
                      <a:pt x="2954" y="1121"/>
                      <a:pt x="3093" y="1161"/>
                    </a:cubicBezTo>
                    <a:cubicBezTo>
                      <a:pt x="3240" y="1206"/>
                      <a:pt x="3387" y="1241"/>
                      <a:pt x="3535" y="1277"/>
                    </a:cubicBezTo>
                    <a:cubicBezTo>
                      <a:pt x="4709" y="1558"/>
                      <a:pt x="5887" y="1844"/>
                      <a:pt x="7039" y="2206"/>
                    </a:cubicBezTo>
                    <a:cubicBezTo>
                      <a:pt x="8230" y="2581"/>
                      <a:pt x="9386" y="3045"/>
                      <a:pt x="10520" y="3576"/>
                    </a:cubicBezTo>
                    <a:cubicBezTo>
                      <a:pt x="11685" y="4121"/>
                      <a:pt x="12823" y="4732"/>
                      <a:pt x="13939" y="5379"/>
                    </a:cubicBezTo>
                    <a:cubicBezTo>
                      <a:pt x="14493" y="5705"/>
                      <a:pt x="15042" y="6040"/>
                      <a:pt x="15600" y="6370"/>
                    </a:cubicBezTo>
                    <a:cubicBezTo>
                      <a:pt x="16153" y="6701"/>
                      <a:pt x="16711" y="7022"/>
                      <a:pt x="17265" y="7352"/>
                    </a:cubicBezTo>
                    <a:cubicBezTo>
                      <a:pt x="17403" y="7437"/>
                      <a:pt x="17542" y="7522"/>
                      <a:pt x="17680" y="7607"/>
                    </a:cubicBezTo>
                    <a:cubicBezTo>
                      <a:pt x="17684" y="7609"/>
                      <a:pt x="17689" y="7611"/>
                      <a:pt x="17694" y="7611"/>
                    </a:cubicBezTo>
                    <a:cubicBezTo>
                      <a:pt x="17731" y="7611"/>
                      <a:pt x="17783" y="7545"/>
                      <a:pt x="17751" y="7522"/>
                    </a:cubicBezTo>
                    <a:cubicBezTo>
                      <a:pt x="17238" y="7138"/>
                      <a:pt x="16738" y="6736"/>
                      <a:pt x="16220" y="6352"/>
                    </a:cubicBezTo>
                    <a:cubicBezTo>
                      <a:pt x="15707" y="5977"/>
                      <a:pt x="15185" y="5607"/>
                      <a:pt x="14658" y="5250"/>
                    </a:cubicBezTo>
                    <a:cubicBezTo>
                      <a:pt x="13587" y="4527"/>
                      <a:pt x="12498" y="3835"/>
                      <a:pt x="11359" y="3228"/>
                    </a:cubicBezTo>
                    <a:cubicBezTo>
                      <a:pt x="10252" y="2639"/>
                      <a:pt x="9114" y="2107"/>
                      <a:pt x="7936" y="1679"/>
                    </a:cubicBezTo>
                    <a:cubicBezTo>
                      <a:pt x="6802" y="1273"/>
                      <a:pt x="5650" y="942"/>
                      <a:pt x="4481" y="657"/>
                    </a:cubicBezTo>
                    <a:cubicBezTo>
                      <a:pt x="4182" y="585"/>
                      <a:pt x="3883" y="514"/>
                      <a:pt x="3575" y="460"/>
                    </a:cubicBezTo>
                    <a:cubicBezTo>
                      <a:pt x="3419" y="429"/>
                      <a:pt x="3249" y="411"/>
                      <a:pt x="3102" y="384"/>
                    </a:cubicBezTo>
                    <a:cubicBezTo>
                      <a:pt x="2936" y="358"/>
                      <a:pt x="2767" y="322"/>
                      <a:pt x="2597" y="309"/>
                    </a:cubicBezTo>
                    <a:cubicBezTo>
                      <a:pt x="2437" y="300"/>
                      <a:pt x="2280" y="255"/>
                      <a:pt x="2124" y="242"/>
                    </a:cubicBezTo>
                    <a:cubicBezTo>
                      <a:pt x="1963" y="228"/>
                      <a:pt x="1812" y="210"/>
                      <a:pt x="1655" y="188"/>
                    </a:cubicBezTo>
                    <a:cubicBezTo>
                      <a:pt x="1330" y="139"/>
                      <a:pt x="1004" y="126"/>
                      <a:pt x="678" y="72"/>
                    </a:cubicBezTo>
                    <a:cubicBezTo>
                      <a:pt x="513" y="45"/>
                      <a:pt x="348" y="23"/>
                      <a:pt x="182" y="1"/>
                    </a:cubicBezTo>
                    <a:cubicBezTo>
                      <a:pt x="181" y="1"/>
                      <a:pt x="180" y="0"/>
                      <a:pt x="17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97" name="Google Shape;1697;p49">
                <a:extLst>
                  <a:ext uri="{FF2B5EF4-FFF2-40B4-BE49-F238E27FC236}">
                    <a16:creationId xmlns:a16="http://schemas.microsoft.com/office/drawing/2014/main" id="{A600CF20-1B40-6238-473A-FCAAD05EA9F8}"/>
                  </a:ext>
                </a:extLst>
              </p:cNvPr>
              <p:cNvSpPr/>
              <p:nvPr/>
            </p:nvSpPr>
            <p:spPr>
              <a:xfrm>
                <a:off x="6272825" y="3676975"/>
                <a:ext cx="99900" cy="93700"/>
              </a:xfrm>
              <a:custGeom>
                <a:avLst/>
                <a:gdLst/>
                <a:ahLst/>
                <a:cxnLst/>
                <a:rect l="l" t="t" r="r" b="b"/>
                <a:pathLst>
                  <a:path w="3996" h="3748" extrusionOk="0">
                    <a:moveTo>
                      <a:pt x="314" y="1"/>
                    </a:moveTo>
                    <a:cubicBezTo>
                      <a:pt x="215" y="1"/>
                      <a:pt x="117" y="22"/>
                      <a:pt x="24" y="75"/>
                    </a:cubicBezTo>
                    <a:cubicBezTo>
                      <a:pt x="16" y="79"/>
                      <a:pt x="0" y="102"/>
                      <a:pt x="16" y="102"/>
                    </a:cubicBezTo>
                    <a:cubicBezTo>
                      <a:pt x="17" y="102"/>
                      <a:pt x="18" y="102"/>
                      <a:pt x="20" y="102"/>
                    </a:cubicBezTo>
                    <a:cubicBezTo>
                      <a:pt x="39" y="100"/>
                      <a:pt x="59" y="98"/>
                      <a:pt x="77" y="98"/>
                    </a:cubicBezTo>
                    <a:cubicBezTo>
                      <a:pt x="163" y="98"/>
                      <a:pt x="244" y="121"/>
                      <a:pt x="328" y="147"/>
                    </a:cubicBezTo>
                    <a:cubicBezTo>
                      <a:pt x="466" y="187"/>
                      <a:pt x="591" y="249"/>
                      <a:pt x="716" y="321"/>
                    </a:cubicBezTo>
                    <a:cubicBezTo>
                      <a:pt x="1042" y="508"/>
                      <a:pt x="1323" y="763"/>
                      <a:pt x="1596" y="1017"/>
                    </a:cubicBezTo>
                    <a:cubicBezTo>
                      <a:pt x="2234" y="1615"/>
                      <a:pt x="2770" y="2294"/>
                      <a:pt x="3319" y="2972"/>
                    </a:cubicBezTo>
                    <a:cubicBezTo>
                      <a:pt x="3439" y="3119"/>
                      <a:pt x="3555" y="3271"/>
                      <a:pt x="3676" y="3418"/>
                    </a:cubicBezTo>
                    <a:cubicBezTo>
                      <a:pt x="3761" y="3521"/>
                      <a:pt x="3850" y="3624"/>
                      <a:pt x="3926" y="3740"/>
                    </a:cubicBezTo>
                    <a:cubicBezTo>
                      <a:pt x="3929" y="3745"/>
                      <a:pt x="3934" y="3747"/>
                      <a:pt x="3939" y="3747"/>
                    </a:cubicBezTo>
                    <a:cubicBezTo>
                      <a:pt x="3962" y="3747"/>
                      <a:pt x="3995" y="3708"/>
                      <a:pt x="3988" y="3686"/>
                    </a:cubicBezTo>
                    <a:cubicBezTo>
                      <a:pt x="3689" y="3026"/>
                      <a:pt x="3247" y="2454"/>
                      <a:pt x="2779" y="1905"/>
                    </a:cubicBezTo>
                    <a:cubicBezTo>
                      <a:pt x="2230" y="1267"/>
                      <a:pt x="1631" y="606"/>
                      <a:pt x="895" y="187"/>
                    </a:cubicBezTo>
                    <a:cubicBezTo>
                      <a:pt x="724" y="91"/>
                      <a:pt x="517" y="1"/>
                      <a:pt x="31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98" name="Google Shape;1698;p49">
                <a:extLst>
                  <a:ext uri="{FF2B5EF4-FFF2-40B4-BE49-F238E27FC236}">
                    <a16:creationId xmlns:a16="http://schemas.microsoft.com/office/drawing/2014/main" id="{D7C11505-986F-ACE4-F122-8A9DB7C163D3}"/>
                  </a:ext>
                </a:extLst>
              </p:cNvPr>
              <p:cNvSpPr/>
              <p:nvPr/>
            </p:nvSpPr>
            <p:spPr>
              <a:xfrm>
                <a:off x="6299625" y="3675625"/>
                <a:ext cx="89000" cy="89625"/>
              </a:xfrm>
              <a:custGeom>
                <a:avLst/>
                <a:gdLst/>
                <a:ahLst/>
                <a:cxnLst/>
                <a:rect l="l" t="t" r="r" b="b"/>
                <a:pathLst>
                  <a:path w="3560" h="3585" extrusionOk="0">
                    <a:moveTo>
                      <a:pt x="112" y="0"/>
                    </a:moveTo>
                    <a:cubicBezTo>
                      <a:pt x="63" y="0"/>
                      <a:pt x="24" y="20"/>
                      <a:pt x="6" y="71"/>
                    </a:cubicBezTo>
                    <a:cubicBezTo>
                      <a:pt x="1" y="84"/>
                      <a:pt x="5" y="89"/>
                      <a:pt x="13" y="89"/>
                    </a:cubicBezTo>
                    <a:cubicBezTo>
                      <a:pt x="25" y="89"/>
                      <a:pt x="48" y="75"/>
                      <a:pt x="51" y="67"/>
                    </a:cubicBezTo>
                    <a:lnTo>
                      <a:pt x="77" y="67"/>
                    </a:lnTo>
                    <a:cubicBezTo>
                      <a:pt x="109" y="80"/>
                      <a:pt x="131" y="98"/>
                      <a:pt x="153" y="120"/>
                    </a:cubicBezTo>
                    <a:cubicBezTo>
                      <a:pt x="229" y="192"/>
                      <a:pt x="305" y="263"/>
                      <a:pt x="385" y="339"/>
                    </a:cubicBezTo>
                    <a:cubicBezTo>
                      <a:pt x="640" y="585"/>
                      <a:pt x="885" y="839"/>
                      <a:pt x="1131" y="1093"/>
                    </a:cubicBezTo>
                    <a:cubicBezTo>
                      <a:pt x="1430" y="1419"/>
                      <a:pt x="1733" y="1741"/>
                      <a:pt x="2028" y="2066"/>
                    </a:cubicBezTo>
                    <a:cubicBezTo>
                      <a:pt x="2305" y="2374"/>
                      <a:pt x="2573" y="2687"/>
                      <a:pt x="2858" y="2981"/>
                    </a:cubicBezTo>
                    <a:cubicBezTo>
                      <a:pt x="3055" y="3182"/>
                      <a:pt x="3251" y="3383"/>
                      <a:pt x="3456" y="3575"/>
                    </a:cubicBezTo>
                    <a:cubicBezTo>
                      <a:pt x="3463" y="3581"/>
                      <a:pt x="3470" y="3584"/>
                      <a:pt x="3478" y="3584"/>
                    </a:cubicBezTo>
                    <a:cubicBezTo>
                      <a:pt x="3514" y="3584"/>
                      <a:pt x="3560" y="3524"/>
                      <a:pt x="3541" y="3495"/>
                    </a:cubicBezTo>
                    <a:cubicBezTo>
                      <a:pt x="3171" y="2919"/>
                      <a:pt x="2706" y="2406"/>
                      <a:pt x="2251" y="1901"/>
                    </a:cubicBezTo>
                    <a:cubicBezTo>
                      <a:pt x="1939" y="1562"/>
                      <a:pt x="1631" y="1223"/>
                      <a:pt x="1300" y="897"/>
                    </a:cubicBezTo>
                    <a:cubicBezTo>
                      <a:pt x="1041" y="638"/>
                      <a:pt x="783" y="379"/>
                      <a:pt x="484" y="165"/>
                    </a:cubicBezTo>
                    <a:cubicBezTo>
                      <a:pt x="426" y="126"/>
                      <a:pt x="237" y="0"/>
                      <a:pt x="11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699" name="Google Shape;1699;p49">
                <a:extLst>
                  <a:ext uri="{FF2B5EF4-FFF2-40B4-BE49-F238E27FC236}">
                    <a16:creationId xmlns:a16="http://schemas.microsoft.com/office/drawing/2014/main" id="{6835DDF9-8126-2BFD-9002-6C24C69EFA52}"/>
                  </a:ext>
                </a:extLst>
              </p:cNvPr>
              <p:cNvSpPr/>
              <p:nvPr/>
            </p:nvSpPr>
            <p:spPr>
              <a:xfrm>
                <a:off x="6318875" y="3667225"/>
                <a:ext cx="94450" cy="103575"/>
              </a:xfrm>
              <a:custGeom>
                <a:avLst/>
                <a:gdLst/>
                <a:ahLst/>
                <a:cxnLst/>
                <a:rect l="l" t="t" r="r" b="b"/>
                <a:pathLst>
                  <a:path w="3778" h="4143" extrusionOk="0">
                    <a:moveTo>
                      <a:pt x="41" y="1"/>
                    </a:moveTo>
                    <a:cubicBezTo>
                      <a:pt x="27" y="1"/>
                      <a:pt x="0" y="28"/>
                      <a:pt x="17" y="32"/>
                    </a:cubicBezTo>
                    <a:cubicBezTo>
                      <a:pt x="316" y="157"/>
                      <a:pt x="584" y="349"/>
                      <a:pt x="829" y="550"/>
                    </a:cubicBezTo>
                    <a:cubicBezTo>
                      <a:pt x="1120" y="796"/>
                      <a:pt x="1387" y="1068"/>
                      <a:pt x="1642" y="1349"/>
                    </a:cubicBezTo>
                    <a:cubicBezTo>
                      <a:pt x="2169" y="1938"/>
                      <a:pt x="2628" y="2585"/>
                      <a:pt x="3075" y="3237"/>
                    </a:cubicBezTo>
                    <a:cubicBezTo>
                      <a:pt x="3182" y="3398"/>
                      <a:pt x="3289" y="3554"/>
                      <a:pt x="3401" y="3715"/>
                    </a:cubicBezTo>
                    <a:cubicBezTo>
                      <a:pt x="3499" y="3853"/>
                      <a:pt x="3592" y="4000"/>
                      <a:pt x="3695" y="4134"/>
                    </a:cubicBezTo>
                    <a:cubicBezTo>
                      <a:pt x="3700" y="4140"/>
                      <a:pt x="3707" y="4143"/>
                      <a:pt x="3713" y="4143"/>
                    </a:cubicBezTo>
                    <a:cubicBezTo>
                      <a:pt x="3742" y="4143"/>
                      <a:pt x="3777" y="4098"/>
                      <a:pt x="3767" y="4076"/>
                    </a:cubicBezTo>
                    <a:cubicBezTo>
                      <a:pt x="3713" y="3929"/>
                      <a:pt x="3637" y="3795"/>
                      <a:pt x="3566" y="3657"/>
                    </a:cubicBezTo>
                    <a:cubicBezTo>
                      <a:pt x="3485" y="3500"/>
                      <a:pt x="3401" y="3344"/>
                      <a:pt x="3307" y="3197"/>
                    </a:cubicBezTo>
                    <a:cubicBezTo>
                      <a:pt x="3101" y="2862"/>
                      <a:pt x="2878" y="2541"/>
                      <a:pt x="2646" y="2228"/>
                    </a:cubicBezTo>
                    <a:cubicBezTo>
                      <a:pt x="2177" y="1603"/>
                      <a:pt x="1646" y="979"/>
                      <a:pt x="1017" y="510"/>
                    </a:cubicBezTo>
                    <a:cubicBezTo>
                      <a:pt x="722" y="287"/>
                      <a:pt x="405" y="95"/>
                      <a:pt x="44" y="1"/>
                    </a:cubicBezTo>
                    <a:cubicBezTo>
                      <a:pt x="43" y="1"/>
                      <a:pt x="42" y="1"/>
                      <a:pt x="4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00" name="Google Shape;1700;p49">
                <a:extLst>
                  <a:ext uri="{FF2B5EF4-FFF2-40B4-BE49-F238E27FC236}">
                    <a16:creationId xmlns:a16="http://schemas.microsoft.com/office/drawing/2014/main" id="{2AF9EB7C-AD68-ABE4-DA55-29EF58829F73}"/>
                  </a:ext>
                </a:extLst>
              </p:cNvPr>
              <p:cNvSpPr/>
              <p:nvPr/>
            </p:nvSpPr>
            <p:spPr>
              <a:xfrm>
                <a:off x="6359550" y="3689175"/>
                <a:ext cx="77000" cy="91475"/>
              </a:xfrm>
              <a:custGeom>
                <a:avLst/>
                <a:gdLst/>
                <a:ahLst/>
                <a:cxnLst/>
                <a:rect l="l" t="t" r="r" b="b"/>
                <a:pathLst>
                  <a:path w="3080" h="3659" extrusionOk="0">
                    <a:moveTo>
                      <a:pt x="172" y="1"/>
                    </a:moveTo>
                    <a:cubicBezTo>
                      <a:pt x="118" y="1"/>
                      <a:pt x="66" y="15"/>
                      <a:pt x="19" y="51"/>
                    </a:cubicBezTo>
                    <a:cubicBezTo>
                      <a:pt x="11" y="55"/>
                      <a:pt x="0" y="80"/>
                      <a:pt x="13" y="80"/>
                    </a:cubicBezTo>
                    <a:cubicBezTo>
                      <a:pt x="14" y="80"/>
                      <a:pt x="17" y="79"/>
                      <a:pt x="19" y="78"/>
                    </a:cubicBezTo>
                    <a:cubicBezTo>
                      <a:pt x="31" y="75"/>
                      <a:pt x="42" y="73"/>
                      <a:pt x="54" y="73"/>
                    </a:cubicBezTo>
                    <a:cubicBezTo>
                      <a:pt x="105" y="73"/>
                      <a:pt x="154" y="102"/>
                      <a:pt x="198" y="127"/>
                    </a:cubicBezTo>
                    <a:cubicBezTo>
                      <a:pt x="292" y="181"/>
                      <a:pt x="376" y="252"/>
                      <a:pt x="457" y="328"/>
                    </a:cubicBezTo>
                    <a:cubicBezTo>
                      <a:pt x="698" y="551"/>
                      <a:pt x="916" y="792"/>
                      <a:pt x="1122" y="1051"/>
                    </a:cubicBezTo>
                    <a:cubicBezTo>
                      <a:pt x="1617" y="1658"/>
                      <a:pt x="2073" y="2297"/>
                      <a:pt x="2510" y="2953"/>
                    </a:cubicBezTo>
                    <a:cubicBezTo>
                      <a:pt x="2604" y="3091"/>
                      <a:pt x="2702" y="3225"/>
                      <a:pt x="2796" y="3363"/>
                    </a:cubicBezTo>
                    <a:cubicBezTo>
                      <a:pt x="2863" y="3457"/>
                      <a:pt x="2921" y="3555"/>
                      <a:pt x="2988" y="3649"/>
                    </a:cubicBezTo>
                    <a:cubicBezTo>
                      <a:pt x="2993" y="3656"/>
                      <a:pt x="3000" y="3658"/>
                      <a:pt x="3007" y="3658"/>
                    </a:cubicBezTo>
                    <a:cubicBezTo>
                      <a:pt x="3039" y="3658"/>
                      <a:pt x="3080" y="3603"/>
                      <a:pt x="3072" y="3578"/>
                    </a:cubicBezTo>
                    <a:cubicBezTo>
                      <a:pt x="3050" y="3475"/>
                      <a:pt x="3001" y="3377"/>
                      <a:pt x="2956" y="3279"/>
                    </a:cubicBezTo>
                    <a:cubicBezTo>
                      <a:pt x="2889" y="3145"/>
                      <a:pt x="2822" y="3011"/>
                      <a:pt x="2751" y="2877"/>
                    </a:cubicBezTo>
                    <a:cubicBezTo>
                      <a:pt x="2555" y="2542"/>
                      <a:pt x="2331" y="2221"/>
                      <a:pt x="2104" y="1904"/>
                    </a:cubicBezTo>
                    <a:cubicBezTo>
                      <a:pt x="1863" y="1569"/>
                      <a:pt x="1613" y="1230"/>
                      <a:pt x="1336" y="917"/>
                    </a:cubicBezTo>
                    <a:cubicBezTo>
                      <a:pt x="1113" y="663"/>
                      <a:pt x="881" y="395"/>
                      <a:pt x="604" y="194"/>
                    </a:cubicBezTo>
                    <a:cubicBezTo>
                      <a:pt x="498" y="118"/>
                      <a:pt x="327" y="1"/>
                      <a:pt x="17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01" name="Google Shape;1701;p49">
                <a:extLst>
                  <a:ext uri="{FF2B5EF4-FFF2-40B4-BE49-F238E27FC236}">
                    <a16:creationId xmlns:a16="http://schemas.microsoft.com/office/drawing/2014/main" id="{AA0A0E59-3CF2-9E43-4790-406C81E88D01}"/>
                  </a:ext>
                </a:extLst>
              </p:cNvPr>
              <p:cNvSpPr/>
              <p:nvPr/>
            </p:nvSpPr>
            <p:spPr>
              <a:xfrm>
                <a:off x="6384600" y="3676900"/>
                <a:ext cx="84425" cy="120725"/>
              </a:xfrm>
              <a:custGeom>
                <a:avLst/>
                <a:gdLst/>
                <a:ahLst/>
                <a:cxnLst/>
                <a:rect l="l" t="t" r="r" b="b"/>
                <a:pathLst>
                  <a:path w="3377" h="4829" extrusionOk="0">
                    <a:moveTo>
                      <a:pt x="26" y="1"/>
                    </a:moveTo>
                    <a:cubicBezTo>
                      <a:pt x="16" y="1"/>
                      <a:pt x="1" y="21"/>
                      <a:pt x="8" y="29"/>
                    </a:cubicBezTo>
                    <a:cubicBezTo>
                      <a:pt x="249" y="279"/>
                      <a:pt x="486" y="520"/>
                      <a:pt x="705" y="788"/>
                    </a:cubicBezTo>
                    <a:cubicBezTo>
                      <a:pt x="959" y="1091"/>
                      <a:pt x="1200" y="1404"/>
                      <a:pt x="1428" y="1725"/>
                    </a:cubicBezTo>
                    <a:cubicBezTo>
                      <a:pt x="1905" y="2395"/>
                      <a:pt x="2325" y="3082"/>
                      <a:pt x="2722" y="3796"/>
                    </a:cubicBezTo>
                    <a:cubicBezTo>
                      <a:pt x="2914" y="4140"/>
                      <a:pt x="3110" y="4475"/>
                      <a:pt x="3302" y="4819"/>
                    </a:cubicBezTo>
                    <a:cubicBezTo>
                      <a:pt x="3306" y="4826"/>
                      <a:pt x="3312" y="4829"/>
                      <a:pt x="3319" y="4829"/>
                    </a:cubicBezTo>
                    <a:cubicBezTo>
                      <a:pt x="3343" y="4829"/>
                      <a:pt x="3376" y="4794"/>
                      <a:pt x="3369" y="4770"/>
                    </a:cubicBezTo>
                    <a:cubicBezTo>
                      <a:pt x="3151" y="4037"/>
                      <a:pt x="2776" y="3381"/>
                      <a:pt x="2369" y="2739"/>
                    </a:cubicBezTo>
                    <a:cubicBezTo>
                      <a:pt x="1932" y="2042"/>
                      <a:pt x="1459" y="1377"/>
                      <a:pt x="905" y="775"/>
                    </a:cubicBezTo>
                    <a:cubicBezTo>
                      <a:pt x="647" y="493"/>
                      <a:pt x="356" y="203"/>
                      <a:pt x="31" y="2"/>
                    </a:cubicBezTo>
                    <a:cubicBezTo>
                      <a:pt x="29" y="1"/>
                      <a:pt x="28" y="1"/>
                      <a:pt x="2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02" name="Google Shape;1702;p49">
                <a:extLst>
                  <a:ext uri="{FF2B5EF4-FFF2-40B4-BE49-F238E27FC236}">
                    <a16:creationId xmlns:a16="http://schemas.microsoft.com/office/drawing/2014/main" id="{15FCDC30-0C78-A55D-0215-7A6C8AADE1C5}"/>
                  </a:ext>
                </a:extLst>
              </p:cNvPr>
              <p:cNvSpPr/>
              <p:nvPr/>
            </p:nvSpPr>
            <p:spPr>
              <a:xfrm>
                <a:off x="6413050" y="3694000"/>
                <a:ext cx="81500" cy="115550"/>
              </a:xfrm>
              <a:custGeom>
                <a:avLst/>
                <a:gdLst/>
                <a:ahLst/>
                <a:cxnLst/>
                <a:rect l="l" t="t" r="r" b="b"/>
                <a:pathLst>
                  <a:path w="3260" h="4622" extrusionOk="0">
                    <a:moveTo>
                      <a:pt x="50" y="1"/>
                    </a:moveTo>
                    <a:cubicBezTo>
                      <a:pt x="28" y="1"/>
                      <a:pt x="1" y="38"/>
                      <a:pt x="22" y="50"/>
                    </a:cubicBezTo>
                    <a:cubicBezTo>
                      <a:pt x="249" y="180"/>
                      <a:pt x="433" y="381"/>
                      <a:pt x="602" y="577"/>
                    </a:cubicBezTo>
                    <a:cubicBezTo>
                      <a:pt x="848" y="867"/>
                      <a:pt x="1057" y="1184"/>
                      <a:pt x="1254" y="1501"/>
                    </a:cubicBezTo>
                    <a:cubicBezTo>
                      <a:pt x="1486" y="1872"/>
                      <a:pt x="1700" y="2251"/>
                      <a:pt x="1914" y="2630"/>
                    </a:cubicBezTo>
                    <a:cubicBezTo>
                      <a:pt x="2120" y="2996"/>
                      <a:pt x="2312" y="3371"/>
                      <a:pt x="2521" y="3733"/>
                    </a:cubicBezTo>
                    <a:cubicBezTo>
                      <a:pt x="2624" y="3903"/>
                      <a:pt x="2727" y="4081"/>
                      <a:pt x="2852" y="4237"/>
                    </a:cubicBezTo>
                    <a:cubicBezTo>
                      <a:pt x="2959" y="4362"/>
                      <a:pt x="3039" y="4501"/>
                      <a:pt x="3160" y="4612"/>
                    </a:cubicBezTo>
                    <a:cubicBezTo>
                      <a:pt x="3166" y="4619"/>
                      <a:pt x="3173" y="4622"/>
                      <a:pt x="3181" y="4622"/>
                    </a:cubicBezTo>
                    <a:cubicBezTo>
                      <a:pt x="3215" y="4622"/>
                      <a:pt x="3260" y="4569"/>
                      <a:pt x="3249" y="4536"/>
                    </a:cubicBezTo>
                    <a:cubicBezTo>
                      <a:pt x="2986" y="3831"/>
                      <a:pt x="2597" y="3179"/>
                      <a:pt x="2222" y="2528"/>
                    </a:cubicBezTo>
                    <a:cubicBezTo>
                      <a:pt x="1816" y="1818"/>
                      <a:pt x="1379" y="1095"/>
                      <a:pt x="816" y="492"/>
                    </a:cubicBezTo>
                    <a:cubicBezTo>
                      <a:pt x="616" y="278"/>
                      <a:pt x="361" y="33"/>
                      <a:pt x="53" y="1"/>
                    </a:cubicBezTo>
                    <a:cubicBezTo>
                      <a:pt x="52" y="1"/>
                      <a:pt x="51" y="1"/>
                      <a:pt x="5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03" name="Google Shape;1703;p49">
                <a:extLst>
                  <a:ext uri="{FF2B5EF4-FFF2-40B4-BE49-F238E27FC236}">
                    <a16:creationId xmlns:a16="http://schemas.microsoft.com/office/drawing/2014/main" id="{21C153BD-D270-CEC1-4A79-D6142DABBBA2}"/>
                  </a:ext>
                </a:extLst>
              </p:cNvPr>
              <p:cNvSpPr/>
              <p:nvPr/>
            </p:nvSpPr>
            <p:spPr>
              <a:xfrm>
                <a:off x="6449925" y="3724000"/>
                <a:ext cx="81200" cy="108450"/>
              </a:xfrm>
              <a:custGeom>
                <a:avLst/>
                <a:gdLst/>
                <a:ahLst/>
                <a:cxnLst/>
                <a:rect l="l" t="t" r="r" b="b"/>
                <a:pathLst>
                  <a:path w="3248" h="4338" extrusionOk="0">
                    <a:moveTo>
                      <a:pt x="113" y="0"/>
                    </a:moveTo>
                    <a:cubicBezTo>
                      <a:pt x="75" y="0"/>
                      <a:pt x="41" y="15"/>
                      <a:pt x="15" y="51"/>
                    </a:cubicBezTo>
                    <a:cubicBezTo>
                      <a:pt x="1" y="68"/>
                      <a:pt x="9" y="78"/>
                      <a:pt x="21" y="78"/>
                    </a:cubicBezTo>
                    <a:cubicBezTo>
                      <a:pt x="28" y="78"/>
                      <a:pt x="36" y="75"/>
                      <a:pt x="42" y="69"/>
                    </a:cubicBezTo>
                    <a:cubicBezTo>
                      <a:pt x="47" y="64"/>
                      <a:pt x="52" y="62"/>
                      <a:pt x="60" y="62"/>
                    </a:cubicBezTo>
                    <a:cubicBezTo>
                      <a:pt x="220" y="62"/>
                      <a:pt x="1014" y="1234"/>
                      <a:pt x="1078" y="1328"/>
                    </a:cubicBezTo>
                    <a:cubicBezTo>
                      <a:pt x="1346" y="1725"/>
                      <a:pt x="1613" y="2131"/>
                      <a:pt x="1877" y="2533"/>
                    </a:cubicBezTo>
                    <a:cubicBezTo>
                      <a:pt x="2118" y="2908"/>
                      <a:pt x="2350" y="3283"/>
                      <a:pt x="2609" y="3644"/>
                    </a:cubicBezTo>
                    <a:cubicBezTo>
                      <a:pt x="2716" y="3792"/>
                      <a:pt x="2827" y="3934"/>
                      <a:pt x="2939" y="4082"/>
                    </a:cubicBezTo>
                    <a:cubicBezTo>
                      <a:pt x="3006" y="4167"/>
                      <a:pt x="3086" y="4247"/>
                      <a:pt x="3153" y="4332"/>
                    </a:cubicBezTo>
                    <a:cubicBezTo>
                      <a:pt x="3158" y="4336"/>
                      <a:pt x="3163" y="4338"/>
                      <a:pt x="3169" y="4338"/>
                    </a:cubicBezTo>
                    <a:cubicBezTo>
                      <a:pt x="3201" y="4338"/>
                      <a:pt x="3247" y="4287"/>
                      <a:pt x="3225" y="4260"/>
                    </a:cubicBezTo>
                    <a:cubicBezTo>
                      <a:pt x="3162" y="4189"/>
                      <a:pt x="3118" y="4086"/>
                      <a:pt x="3073" y="4006"/>
                    </a:cubicBezTo>
                    <a:cubicBezTo>
                      <a:pt x="2988" y="3859"/>
                      <a:pt x="2908" y="3716"/>
                      <a:pt x="2823" y="3568"/>
                    </a:cubicBezTo>
                    <a:cubicBezTo>
                      <a:pt x="2595" y="3176"/>
                      <a:pt x="2350" y="2796"/>
                      <a:pt x="2100" y="2417"/>
                    </a:cubicBezTo>
                    <a:cubicBezTo>
                      <a:pt x="1828" y="2006"/>
                      <a:pt x="1555" y="1591"/>
                      <a:pt x="1265" y="1189"/>
                    </a:cubicBezTo>
                    <a:cubicBezTo>
                      <a:pt x="1033" y="868"/>
                      <a:pt x="797" y="551"/>
                      <a:pt x="515" y="265"/>
                    </a:cubicBezTo>
                    <a:cubicBezTo>
                      <a:pt x="452" y="202"/>
                      <a:pt x="253" y="0"/>
                      <a:pt x="11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04" name="Google Shape;1704;p49">
                <a:extLst>
                  <a:ext uri="{FF2B5EF4-FFF2-40B4-BE49-F238E27FC236}">
                    <a16:creationId xmlns:a16="http://schemas.microsoft.com/office/drawing/2014/main" id="{E04D5478-CD11-770C-9A6B-51161758C21C}"/>
                  </a:ext>
                </a:extLst>
              </p:cNvPr>
              <p:cNvSpPr/>
              <p:nvPr/>
            </p:nvSpPr>
            <p:spPr>
              <a:xfrm>
                <a:off x="6484200" y="3726425"/>
                <a:ext cx="81325" cy="121450"/>
              </a:xfrm>
              <a:custGeom>
                <a:avLst/>
                <a:gdLst/>
                <a:ahLst/>
                <a:cxnLst/>
                <a:rect l="l" t="t" r="r" b="b"/>
                <a:pathLst>
                  <a:path w="3253" h="4858" extrusionOk="0">
                    <a:moveTo>
                      <a:pt x="61" y="1"/>
                    </a:moveTo>
                    <a:cubicBezTo>
                      <a:pt x="34" y="1"/>
                      <a:pt x="0" y="44"/>
                      <a:pt x="15" y="70"/>
                    </a:cubicBezTo>
                    <a:cubicBezTo>
                      <a:pt x="443" y="677"/>
                      <a:pt x="890" y="1275"/>
                      <a:pt x="1296" y="1900"/>
                    </a:cubicBezTo>
                    <a:cubicBezTo>
                      <a:pt x="1706" y="2534"/>
                      <a:pt x="2086" y="3186"/>
                      <a:pt x="2483" y="3829"/>
                    </a:cubicBezTo>
                    <a:cubicBezTo>
                      <a:pt x="2586" y="3998"/>
                      <a:pt x="2697" y="4168"/>
                      <a:pt x="2805" y="4337"/>
                    </a:cubicBezTo>
                    <a:cubicBezTo>
                      <a:pt x="2921" y="4511"/>
                      <a:pt x="3037" y="4694"/>
                      <a:pt x="3171" y="4851"/>
                    </a:cubicBezTo>
                    <a:cubicBezTo>
                      <a:pt x="3175" y="4856"/>
                      <a:pt x="3181" y="4858"/>
                      <a:pt x="3187" y="4858"/>
                    </a:cubicBezTo>
                    <a:cubicBezTo>
                      <a:pt x="3216" y="4858"/>
                      <a:pt x="3253" y="4814"/>
                      <a:pt x="3242" y="4788"/>
                    </a:cubicBezTo>
                    <a:cubicBezTo>
                      <a:pt x="3171" y="4614"/>
                      <a:pt x="3068" y="4445"/>
                      <a:pt x="2979" y="4275"/>
                    </a:cubicBezTo>
                    <a:cubicBezTo>
                      <a:pt x="2889" y="4114"/>
                      <a:pt x="2796" y="3954"/>
                      <a:pt x="2702" y="3793"/>
                    </a:cubicBezTo>
                    <a:cubicBezTo>
                      <a:pt x="2510" y="3467"/>
                      <a:pt x="2318" y="3146"/>
                      <a:pt x="2122" y="2824"/>
                    </a:cubicBezTo>
                    <a:cubicBezTo>
                      <a:pt x="1729" y="2199"/>
                      <a:pt x="1332" y="1579"/>
                      <a:pt x="894" y="985"/>
                    </a:cubicBezTo>
                    <a:cubicBezTo>
                      <a:pt x="644" y="646"/>
                      <a:pt x="376" y="307"/>
                      <a:pt x="77" y="8"/>
                    </a:cubicBezTo>
                    <a:cubicBezTo>
                      <a:pt x="72" y="3"/>
                      <a:pt x="67" y="1"/>
                      <a:pt x="6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05" name="Google Shape;1705;p49">
                <a:extLst>
                  <a:ext uri="{FF2B5EF4-FFF2-40B4-BE49-F238E27FC236}">
                    <a16:creationId xmlns:a16="http://schemas.microsoft.com/office/drawing/2014/main" id="{8EB47838-6EDD-D633-7264-30C13CF81C78}"/>
                  </a:ext>
                </a:extLst>
              </p:cNvPr>
              <p:cNvSpPr/>
              <p:nvPr/>
            </p:nvSpPr>
            <p:spPr>
              <a:xfrm>
                <a:off x="6517425" y="3759300"/>
                <a:ext cx="84800" cy="123225"/>
              </a:xfrm>
              <a:custGeom>
                <a:avLst/>
                <a:gdLst/>
                <a:ahLst/>
                <a:cxnLst/>
                <a:rect l="l" t="t" r="r" b="b"/>
                <a:pathLst>
                  <a:path w="3392" h="4929" extrusionOk="0">
                    <a:moveTo>
                      <a:pt x="82" y="0"/>
                    </a:moveTo>
                    <a:cubicBezTo>
                      <a:pt x="61" y="0"/>
                      <a:pt x="40" y="6"/>
                      <a:pt x="20" y="18"/>
                    </a:cubicBezTo>
                    <a:cubicBezTo>
                      <a:pt x="9" y="26"/>
                      <a:pt x="1" y="53"/>
                      <a:pt x="15" y="53"/>
                    </a:cubicBezTo>
                    <a:cubicBezTo>
                      <a:pt x="17" y="53"/>
                      <a:pt x="21" y="52"/>
                      <a:pt x="25" y="50"/>
                    </a:cubicBezTo>
                    <a:cubicBezTo>
                      <a:pt x="32" y="46"/>
                      <a:pt x="40" y="45"/>
                      <a:pt x="47" y="45"/>
                    </a:cubicBezTo>
                    <a:cubicBezTo>
                      <a:pt x="99" y="45"/>
                      <a:pt x="153" y="117"/>
                      <a:pt x="177" y="148"/>
                    </a:cubicBezTo>
                    <a:cubicBezTo>
                      <a:pt x="266" y="250"/>
                      <a:pt x="351" y="353"/>
                      <a:pt x="435" y="460"/>
                    </a:cubicBezTo>
                    <a:cubicBezTo>
                      <a:pt x="694" y="795"/>
                      <a:pt x="926" y="1148"/>
                      <a:pt x="1154" y="1500"/>
                    </a:cubicBezTo>
                    <a:cubicBezTo>
                      <a:pt x="1703" y="2353"/>
                      <a:pt x="2212" y="3223"/>
                      <a:pt x="2752" y="4076"/>
                    </a:cubicBezTo>
                    <a:cubicBezTo>
                      <a:pt x="2864" y="4254"/>
                      <a:pt x="2975" y="4424"/>
                      <a:pt x="3091" y="4598"/>
                    </a:cubicBezTo>
                    <a:cubicBezTo>
                      <a:pt x="3158" y="4701"/>
                      <a:pt x="3252" y="4803"/>
                      <a:pt x="3301" y="4915"/>
                    </a:cubicBezTo>
                    <a:cubicBezTo>
                      <a:pt x="3305" y="4924"/>
                      <a:pt x="3312" y="4928"/>
                      <a:pt x="3321" y="4928"/>
                    </a:cubicBezTo>
                    <a:cubicBezTo>
                      <a:pt x="3349" y="4928"/>
                      <a:pt x="3392" y="4885"/>
                      <a:pt x="3382" y="4861"/>
                    </a:cubicBezTo>
                    <a:cubicBezTo>
                      <a:pt x="3332" y="4754"/>
                      <a:pt x="3297" y="4638"/>
                      <a:pt x="3257" y="4531"/>
                    </a:cubicBezTo>
                    <a:cubicBezTo>
                      <a:pt x="3185" y="4361"/>
                      <a:pt x="3105" y="4192"/>
                      <a:pt x="3024" y="4027"/>
                    </a:cubicBezTo>
                    <a:cubicBezTo>
                      <a:pt x="2797" y="3589"/>
                      <a:pt x="2547" y="3165"/>
                      <a:pt x="2283" y="2746"/>
                    </a:cubicBezTo>
                    <a:cubicBezTo>
                      <a:pt x="1770" y="1924"/>
                      <a:pt x="1248" y="1081"/>
                      <a:pt x="592" y="358"/>
                    </a:cubicBezTo>
                    <a:cubicBezTo>
                      <a:pt x="489" y="246"/>
                      <a:pt x="377" y="121"/>
                      <a:pt x="239" y="54"/>
                    </a:cubicBezTo>
                    <a:cubicBezTo>
                      <a:pt x="195" y="32"/>
                      <a:pt x="136" y="0"/>
                      <a:pt x="8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06" name="Google Shape;1706;p49">
                <a:extLst>
                  <a:ext uri="{FF2B5EF4-FFF2-40B4-BE49-F238E27FC236}">
                    <a16:creationId xmlns:a16="http://schemas.microsoft.com/office/drawing/2014/main" id="{0A55019A-1159-21C8-F85E-98184734BD92}"/>
                  </a:ext>
                </a:extLst>
              </p:cNvPr>
              <p:cNvSpPr/>
              <p:nvPr/>
            </p:nvSpPr>
            <p:spPr>
              <a:xfrm>
                <a:off x="6555250" y="3770875"/>
                <a:ext cx="58825" cy="88875"/>
              </a:xfrm>
              <a:custGeom>
                <a:avLst/>
                <a:gdLst/>
                <a:ahLst/>
                <a:cxnLst/>
                <a:rect l="l" t="t" r="r" b="b"/>
                <a:pathLst>
                  <a:path w="2353" h="3555" extrusionOk="0">
                    <a:moveTo>
                      <a:pt x="72" y="1"/>
                    </a:moveTo>
                    <a:cubicBezTo>
                      <a:pt x="44" y="1"/>
                      <a:pt x="1" y="48"/>
                      <a:pt x="34" y="64"/>
                    </a:cubicBezTo>
                    <a:cubicBezTo>
                      <a:pt x="105" y="100"/>
                      <a:pt x="163" y="171"/>
                      <a:pt x="221" y="234"/>
                    </a:cubicBezTo>
                    <a:cubicBezTo>
                      <a:pt x="297" y="310"/>
                      <a:pt x="364" y="399"/>
                      <a:pt x="431" y="484"/>
                    </a:cubicBezTo>
                    <a:cubicBezTo>
                      <a:pt x="610" y="707"/>
                      <a:pt x="757" y="957"/>
                      <a:pt x="900" y="1202"/>
                    </a:cubicBezTo>
                    <a:cubicBezTo>
                      <a:pt x="1061" y="1484"/>
                      <a:pt x="1221" y="1769"/>
                      <a:pt x="1369" y="2055"/>
                    </a:cubicBezTo>
                    <a:cubicBezTo>
                      <a:pt x="1516" y="2332"/>
                      <a:pt x="1654" y="2613"/>
                      <a:pt x="1806" y="2885"/>
                    </a:cubicBezTo>
                    <a:cubicBezTo>
                      <a:pt x="1931" y="3108"/>
                      <a:pt x="2065" y="3358"/>
                      <a:pt x="2243" y="3546"/>
                    </a:cubicBezTo>
                    <a:cubicBezTo>
                      <a:pt x="2250" y="3552"/>
                      <a:pt x="2257" y="3555"/>
                      <a:pt x="2265" y="3555"/>
                    </a:cubicBezTo>
                    <a:cubicBezTo>
                      <a:pt x="2303" y="3555"/>
                      <a:pt x="2353" y="3495"/>
                      <a:pt x="2342" y="3466"/>
                    </a:cubicBezTo>
                    <a:cubicBezTo>
                      <a:pt x="2261" y="3238"/>
                      <a:pt x="2159" y="3019"/>
                      <a:pt x="2060" y="2800"/>
                    </a:cubicBezTo>
                    <a:cubicBezTo>
                      <a:pt x="1931" y="2510"/>
                      <a:pt x="1779" y="2234"/>
                      <a:pt x="1632" y="1957"/>
                    </a:cubicBezTo>
                    <a:cubicBezTo>
                      <a:pt x="1337" y="1412"/>
                      <a:pt x="1034" y="859"/>
                      <a:pt x="632" y="381"/>
                    </a:cubicBezTo>
                    <a:cubicBezTo>
                      <a:pt x="480" y="203"/>
                      <a:pt x="311" y="51"/>
                      <a:pt x="79" y="2"/>
                    </a:cubicBezTo>
                    <a:cubicBezTo>
                      <a:pt x="77" y="1"/>
                      <a:pt x="74" y="1"/>
                      <a:pt x="7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07" name="Google Shape;1707;p49">
                <a:extLst>
                  <a:ext uri="{FF2B5EF4-FFF2-40B4-BE49-F238E27FC236}">
                    <a16:creationId xmlns:a16="http://schemas.microsoft.com/office/drawing/2014/main" id="{9D8FEFF5-7EBD-DF93-C525-27FB7AC9D22C}"/>
                  </a:ext>
                </a:extLst>
              </p:cNvPr>
              <p:cNvSpPr/>
              <p:nvPr/>
            </p:nvSpPr>
            <p:spPr>
              <a:xfrm>
                <a:off x="6584800" y="3798100"/>
                <a:ext cx="53850" cy="84400"/>
              </a:xfrm>
              <a:custGeom>
                <a:avLst/>
                <a:gdLst/>
                <a:ahLst/>
                <a:cxnLst/>
                <a:rect l="l" t="t" r="r" b="b"/>
                <a:pathLst>
                  <a:path w="2154" h="3376" extrusionOk="0">
                    <a:moveTo>
                      <a:pt x="38" y="0"/>
                    </a:moveTo>
                    <a:cubicBezTo>
                      <a:pt x="23" y="0"/>
                      <a:pt x="1" y="26"/>
                      <a:pt x="12" y="42"/>
                    </a:cubicBezTo>
                    <a:cubicBezTo>
                      <a:pt x="160" y="198"/>
                      <a:pt x="289" y="381"/>
                      <a:pt x="414" y="560"/>
                    </a:cubicBezTo>
                    <a:cubicBezTo>
                      <a:pt x="566" y="774"/>
                      <a:pt x="709" y="993"/>
                      <a:pt x="843" y="1220"/>
                    </a:cubicBezTo>
                    <a:cubicBezTo>
                      <a:pt x="1128" y="1694"/>
                      <a:pt x="1378" y="2189"/>
                      <a:pt x="1637" y="2680"/>
                    </a:cubicBezTo>
                    <a:cubicBezTo>
                      <a:pt x="1758" y="2912"/>
                      <a:pt x="1901" y="3171"/>
                      <a:pt x="2075" y="3367"/>
                    </a:cubicBezTo>
                    <a:cubicBezTo>
                      <a:pt x="2080" y="3373"/>
                      <a:pt x="2086" y="3376"/>
                      <a:pt x="2092" y="3376"/>
                    </a:cubicBezTo>
                    <a:cubicBezTo>
                      <a:pt x="2120" y="3376"/>
                      <a:pt x="2153" y="3331"/>
                      <a:pt x="2146" y="3309"/>
                    </a:cubicBezTo>
                    <a:cubicBezTo>
                      <a:pt x="2079" y="3068"/>
                      <a:pt x="1963" y="2832"/>
                      <a:pt x="1856" y="2604"/>
                    </a:cubicBezTo>
                    <a:cubicBezTo>
                      <a:pt x="1740" y="2354"/>
                      <a:pt x="1606" y="2109"/>
                      <a:pt x="1477" y="1868"/>
                    </a:cubicBezTo>
                    <a:cubicBezTo>
                      <a:pt x="1218" y="1395"/>
                      <a:pt x="945" y="908"/>
                      <a:pt x="597" y="497"/>
                    </a:cubicBezTo>
                    <a:cubicBezTo>
                      <a:pt x="437" y="301"/>
                      <a:pt x="262" y="136"/>
                      <a:pt x="44" y="2"/>
                    </a:cubicBezTo>
                    <a:cubicBezTo>
                      <a:pt x="42" y="1"/>
                      <a:pt x="40" y="0"/>
                      <a:pt x="3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08" name="Google Shape;1708;p49">
                <a:extLst>
                  <a:ext uri="{FF2B5EF4-FFF2-40B4-BE49-F238E27FC236}">
                    <a16:creationId xmlns:a16="http://schemas.microsoft.com/office/drawing/2014/main" id="{782BA4C0-A534-C240-9DBC-79CF3E2964E0}"/>
                  </a:ext>
                </a:extLst>
              </p:cNvPr>
              <p:cNvSpPr/>
              <p:nvPr/>
            </p:nvSpPr>
            <p:spPr>
              <a:xfrm>
                <a:off x="6616675" y="3819300"/>
                <a:ext cx="24300" cy="46300"/>
              </a:xfrm>
              <a:custGeom>
                <a:avLst/>
                <a:gdLst/>
                <a:ahLst/>
                <a:cxnLst/>
                <a:rect l="l" t="t" r="r" b="b"/>
                <a:pathLst>
                  <a:path w="972" h="1852" extrusionOk="0">
                    <a:moveTo>
                      <a:pt x="126" y="64"/>
                    </a:moveTo>
                    <a:cubicBezTo>
                      <a:pt x="127" y="67"/>
                      <a:pt x="125" y="70"/>
                      <a:pt x="120" y="74"/>
                    </a:cubicBezTo>
                    <a:lnTo>
                      <a:pt x="120" y="74"/>
                    </a:lnTo>
                    <a:cubicBezTo>
                      <a:pt x="121" y="73"/>
                      <a:pt x="121" y="71"/>
                      <a:pt x="121" y="69"/>
                    </a:cubicBezTo>
                    <a:cubicBezTo>
                      <a:pt x="121" y="67"/>
                      <a:pt x="122" y="67"/>
                      <a:pt x="123" y="67"/>
                    </a:cubicBezTo>
                    <a:cubicBezTo>
                      <a:pt x="125" y="67"/>
                      <a:pt x="126" y="67"/>
                      <a:pt x="126" y="64"/>
                    </a:cubicBezTo>
                    <a:close/>
                    <a:moveTo>
                      <a:pt x="30" y="116"/>
                    </a:moveTo>
                    <a:cubicBezTo>
                      <a:pt x="31" y="116"/>
                      <a:pt x="32" y="116"/>
                      <a:pt x="33" y="117"/>
                    </a:cubicBezTo>
                    <a:lnTo>
                      <a:pt x="33" y="117"/>
                    </a:lnTo>
                    <a:cubicBezTo>
                      <a:pt x="31" y="118"/>
                      <a:pt x="29" y="118"/>
                      <a:pt x="28" y="118"/>
                    </a:cubicBezTo>
                    <a:cubicBezTo>
                      <a:pt x="28" y="118"/>
                      <a:pt x="27" y="118"/>
                      <a:pt x="27" y="118"/>
                    </a:cubicBezTo>
                    <a:cubicBezTo>
                      <a:pt x="28" y="117"/>
                      <a:pt x="29" y="116"/>
                      <a:pt x="30" y="116"/>
                    </a:cubicBezTo>
                    <a:close/>
                    <a:moveTo>
                      <a:pt x="114" y="1"/>
                    </a:moveTo>
                    <a:cubicBezTo>
                      <a:pt x="106" y="1"/>
                      <a:pt x="97" y="2"/>
                      <a:pt x="86" y="6"/>
                    </a:cubicBezTo>
                    <a:cubicBezTo>
                      <a:pt x="32" y="20"/>
                      <a:pt x="1" y="73"/>
                      <a:pt x="5" y="127"/>
                    </a:cubicBezTo>
                    <a:cubicBezTo>
                      <a:pt x="6" y="149"/>
                      <a:pt x="16" y="157"/>
                      <a:pt x="29" y="157"/>
                    </a:cubicBezTo>
                    <a:cubicBezTo>
                      <a:pt x="36" y="157"/>
                      <a:pt x="42" y="155"/>
                      <a:pt x="50" y="152"/>
                    </a:cubicBezTo>
                    <a:lnTo>
                      <a:pt x="50" y="152"/>
                    </a:lnTo>
                    <a:cubicBezTo>
                      <a:pt x="64" y="184"/>
                      <a:pt x="65" y="218"/>
                      <a:pt x="77" y="252"/>
                    </a:cubicBezTo>
                    <a:cubicBezTo>
                      <a:pt x="117" y="381"/>
                      <a:pt x="184" y="502"/>
                      <a:pt x="233" y="627"/>
                    </a:cubicBezTo>
                    <a:cubicBezTo>
                      <a:pt x="367" y="935"/>
                      <a:pt x="501" y="1243"/>
                      <a:pt x="666" y="1533"/>
                    </a:cubicBezTo>
                    <a:cubicBezTo>
                      <a:pt x="728" y="1640"/>
                      <a:pt x="795" y="1743"/>
                      <a:pt x="867" y="1841"/>
                    </a:cubicBezTo>
                    <a:cubicBezTo>
                      <a:pt x="872" y="1848"/>
                      <a:pt x="880" y="1852"/>
                      <a:pt x="888" y="1852"/>
                    </a:cubicBezTo>
                    <a:cubicBezTo>
                      <a:pt x="923" y="1852"/>
                      <a:pt x="971" y="1789"/>
                      <a:pt x="960" y="1756"/>
                    </a:cubicBezTo>
                    <a:cubicBezTo>
                      <a:pt x="871" y="1448"/>
                      <a:pt x="777" y="1140"/>
                      <a:pt x="648" y="846"/>
                    </a:cubicBezTo>
                    <a:cubicBezTo>
                      <a:pt x="572" y="672"/>
                      <a:pt x="492" y="502"/>
                      <a:pt x="402" y="337"/>
                    </a:cubicBezTo>
                    <a:cubicBezTo>
                      <a:pt x="367" y="274"/>
                      <a:pt x="335" y="203"/>
                      <a:pt x="291" y="145"/>
                    </a:cubicBezTo>
                    <a:cubicBezTo>
                      <a:pt x="260" y="100"/>
                      <a:pt x="219" y="73"/>
                      <a:pt x="184" y="42"/>
                    </a:cubicBezTo>
                    <a:cubicBezTo>
                      <a:pt x="156" y="21"/>
                      <a:pt x="142" y="1"/>
                      <a:pt x="11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09" name="Google Shape;1709;p49">
                <a:extLst>
                  <a:ext uri="{FF2B5EF4-FFF2-40B4-BE49-F238E27FC236}">
                    <a16:creationId xmlns:a16="http://schemas.microsoft.com/office/drawing/2014/main" id="{48761834-2630-F3B7-DA0C-9571DCAEF91D}"/>
                  </a:ext>
                </a:extLst>
              </p:cNvPr>
              <p:cNvSpPr/>
              <p:nvPr/>
            </p:nvSpPr>
            <p:spPr>
              <a:xfrm>
                <a:off x="6553900" y="3784525"/>
                <a:ext cx="54050" cy="90350"/>
              </a:xfrm>
              <a:custGeom>
                <a:avLst/>
                <a:gdLst/>
                <a:ahLst/>
                <a:cxnLst/>
                <a:rect l="l" t="t" r="r" b="b"/>
                <a:pathLst>
                  <a:path w="2162" h="3614" extrusionOk="0">
                    <a:moveTo>
                      <a:pt x="43" y="0"/>
                    </a:moveTo>
                    <a:cubicBezTo>
                      <a:pt x="26" y="0"/>
                      <a:pt x="0" y="29"/>
                      <a:pt x="8" y="40"/>
                    </a:cubicBezTo>
                    <a:cubicBezTo>
                      <a:pt x="347" y="643"/>
                      <a:pt x="699" y="1237"/>
                      <a:pt x="1030" y="1844"/>
                    </a:cubicBezTo>
                    <a:cubicBezTo>
                      <a:pt x="1195" y="2147"/>
                      <a:pt x="1360" y="2460"/>
                      <a:pt x="1539" y="2759"/>
                    </a:cubicBezTo>
                    <a:cubicBezTo>
                      <a:pt x="1708" y="3045"/>
                      <a:pt x="1878" y="3339"/>
                      <a:pt x="2079" y="3607"/>
                    </a:cubicBezTo>
                    <a:cubicBezTo>
                      <a:pt x="2083" y="3611"/>
                      <a:pt x="2088" y="3613"/>
                      <a:pt x="2093" y="3613"/>
                    </a:cubicBezTo>
                    <a:cubicBezTo>
                      <a:pt x="2120" y="3613"/>
                      <a:pt x="2161" y="3567"/>
                      <a:pt x="2150" y="3544"/>
                    </a:cubicBezTo>
                    <a:cubicBezTo>
                      <a:pt x="2007" y="3228"/>
                      <a:pt x="1838" y="2924"/>
                      <a:pt x="1677" y="2616"/>
                    </a:cubicBezTo>
                    <a:cubicBezTo>
                      <a:pt x="1516" y="2308"/>
                      <a:pt x="1347" y="2000"/>
                      <a:pt x="1173" y="1696"/>
                    </a:cubicBezTo>
                    <a:cubicBezTo>
                      <a:pt x="838" y="1112"/>
                      <a:pt x="503" y="509"/>
                      <a:pt x="52" y="5"/>
                    </a:cubicBezTo>
                    <a:cubicBezTo>
                      <a:pt x="50" y="2"/>
                      <a:pt x="47" y="0"/>
                      <a:pt x="4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10" name="Google Shape;1710;p49">
                <a:extLst>
                  <a:ext uri="{FF2B5EF4-FFF2-40B4-BE49-F238E27FC236}">
                    <a16:creationId xmlns:a16="http://schemas.microsoft.com/office/drawing/2014/main" id="{26846C2C-458D-7504-AB70-B94B6BC072DF}"/>
                  </a:ext>
                </a:extLst>
              </p:cNvPr>
              <p:cNvSpPr/>
              <p:nvPr/>
            </p:nvSpPr>
            <p:spPr>
              <a:xfrm>
                <a:off x="6486375" y="3742000"/>
                <a:ext cx="53825" cy="92100"/>
              </a:xfrm>
              <a:custGeom>
                <a:avLst/>
                <a:gdLst/>
                <a:ahLst/>
                <a:cxnLst/>
                <a:rect l="l" t="t" r="r" b="b"/>
                <a:pathLst>
                  <a:path w="2153" h="3684" extrusionOk="0">
                    <a:moveTo>
                      <a:pt x="51" y="1"/>
                    </a:moveTo>
                    <a:cubicBezTo>
                      <a:pt x="31" y="1"/>
                      <a:pt x="1" y="35"/>
                      <a:pt x="8" y="50"/>
                    </a:cubicBezTo>
                    <a:cubicBezTo>
                      <a:pt x="129" y="286"/>
                      <a:pt x="285" y="505"/>
                      <a:pt x="419" y="733"/>
                    </a:cubicBezTo>
                    <a:cubicBezTo>
                      <a:pt x="562" y="965"/>
                      <a:pt x="695" y="1206"/>
                      <a:pt x="825" y="1447"/>
                    </a:cubicBezTo>
                    <a:cubicBezTo>
                      <a:pt x="1093" y="1938"/>
                      <a:pt x="1347" y="2433"/>
                      <a:pt x="1628" y="2920"/>
                    </a:cubicBezTo>
                    <a:cubicBezTo>
                      <a:pt x="1776" y="3174"/>
                      <a:pt x="1932" y="3429"/>
                      <a:pt x="2093" y="3679"/>
                    </a:cubicBezTo>
                    <a:cubicBezTo>
                      <a:pt x="2095" y="3682"/>
                      <a:pt x="2098" y="3683"/>
                      <a:pt x="2102" y="3683"/>
                    </a:cubicBezTo>
                    <a:cubicBezTo>
                      <a:pt x="2121" y="3683"/>
                      <a:pt x="2153" y="3653"/>
                      <a:pt x="2142" y="3634"/>
                    </a:cubicBezTo>
                    <a:cubicBezTo>
                      <a:pt x="1611" y="2670"/>
                      <a:pt x="1142" y="1670"/>
                      <a:pt x="566" y="728"/>
                    </a:cubicBezTo>
                    <a:cubicBezTo>
                      <a:pt x="414" y="483"/>
                      <a:pt x="263" y="215"/>
                      <a:pt x="62" y="5"/>
                    </a:cubicBezTo>
                    <a:cubicBezTo>
                      <a:pt x="59" y="2"/>
                      <a:pt x="55" y="1"/>
                      <a:pt x="5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11" name="Google Shape;1711;p49">
                <a:extLst>
                  <a:ext uri="{FF2B5EF4-FFF2-40B4-BE49-F238E27FC236}">
                    <a16:creationId xmlns:a16="http://schemas.microsoft.com/office/drawing/2014/main" id="{3336B0B3-0493-30E4-B52D-D34B5BDEA2DB}"/>
                  </a:ext>
                </a:extLst>
              </p:cNvPr>
              <p:cNvSpPr/>
              <p:nvPr/>
            </p:nvSpPr>
            <p:spPr>
              <a:xfrm>
                <a:off x="6628500" y="3832375"/>
                <a:ext cx="31450" cy="32675"/>
              </a:xfrm>
              <a:custGeom>
                <a:avLst/>
                <a:gdLst/>
                <a:ahLst/>
                <a:cxnLst/>
                <a:rect l="l" t="t" r="r" b="b"/>
                <a:pathLst>
                  <a:path w="1258" h="1307" extrusionOk="0">
                    <a:moveTo>
                      <a:pt x="70" y="1"/>
                    </a:moveTo>
                    <a:cubicBezTo>
                      <a:pt x="38" y="1"/>
                      <a:pt x="1" y="46"/>
                      <a:pt x="23" y="68"/>
                    </a:cubicBezTo>
                    <a:cubicBezTo>
                      <a:pt x="108" y="180"/>
                      <a:pt x="188" y="287"/>
                      <a:pt x="282" y="390"/>
                    </a:cubicBezTo>
                    <a:cubicBezTo>
                      <a:pt x="376" y="492"/>
                      <a:pt x="470" y="595"/>
                      <a:pt x="559" y="698"/>
                    </a:cubicBezTo>
                    <a:cubicBezTo>
                      <a:pt x="653" y="800"/>
                      <a:pt x="751" y="898"/>
                      <a:pt x="844" y="997"/>
                    </a:cubicBezTo>
                    <a:cubicBezTo>
                      <a:pt x="947" y="1108"/>
                      <a:pt x="1054" y="1215"/>
                      <a:pt x="1179" y="1300"/>
                    </a:cubicBezTo>
                    <a:cubicBezTo>
                      <a:pt x="1184" y="1304"/>
                      <a:pt x="1190" y="1306"/>
                      <a:pt x="1197" y="1306"/>
                    </a:cubicBezTo>
                    <a:cubicBezTo>
                      <a:pt x="1224" y="1306"/>
                      <a:pt x="1257" y="1272"/>
                      <a:pt x="1246" y="1247"/>
                    </a:cubicBezTo>
                    <a:cubicBezTo>
                      <a:pt x="1121" y="988"/>
                      <a:pt x="911" y="764"/>
                      <a:pt x="711" y="564"/>
                    </a:cubicBezTo>
                    <a:cubicBezTo>
                      <a:pt x="612" y="465"/>
                      <a:pt x="514" y="367"/>
                      <a:pt x="412" y="273"/>
                    </a:cubicBezTo>
                    <a:cubicBezTo>
                      <a:pt x="309" y="180"/>
                      <a:pt x="197" y="95"/>
                      <a:pt x="86" y="6"/>
                    </a:cubicBezTo>
                    <a:cubicBezTo>
                      <a:pt x="81" y="2"/>
                      <a:pt x="75" y="1"/>
                      <a:pt x="7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12" name="Google Shape;1712;p49">
                <a:extLst>
                  <a:ext uri="{FF2B5EF4-FFF2-40B4-BE49-F238E27FC236}">
                    <a16:creationId xmlns:a16="http://schemas.microsoft.com/office/drawing/2014/main" id="{A902AA6D-84A8-B846-BED2-7EAE5771D91A}"/>
                  </a:ext>
                </a:extLst>
              </p:cNvPr>
              <p:cNvSpPr/>
              <p:nvPr/>
            </p:nvSpPr>
            <p:spPr>
              <a:xfrm>
                <a:off x="6631050" y="3829675"/>
                <a:ext cx="29350" cy="14250"/>
              </a:xfrm>
              <a:custGeom>
                <a:avLst/>
                <a:gdLst/>
                <a:ahLst/>
                <a:cxnLst/>
                <a:rect l="l" t="t" r="r" b="b"/>
                <a:pathLst>
                  <a:path w="1174" h="570" extrusionOk="0">
                    <a:moveTo>
                      <a:pt x="142" y="1"/>
                    </a:moveTo>
                    <a:cubicBezTo>
                      <a:pt x="86" y="1"/>
                      <a:pt x="0" y="86"/>
                      <a:pt x="48" y="130"/>
                    </a:cubicBezTo>
                    <a:lnTo>
                      <a:pt x="48" y="130"/>
                    </a:lnTo>
                    <a:cubicBezTo>
                      <a:pt x="47" y="131"/>
                      <a:pt x="47" y="131"/>
                      <a:pt x="46" y="132"/>
                    </a:cubicBezTo>
                    <a:cubicBezTo>
                      <a:pt x="61" y="145"/>
                      <a:pt x="77" y="158"/>
                      <a:pt x="95" y="170"/>
                    </a:cubicBezTo>
                    <a:lnTo>
                      <a:pt x="95" y="170"/>
                    </a:lnTo>
                    <a:cubicBezTo>
                      <a:pt x="143" y="221"/>
                      <a:pt x="171" y="290"/>
                      <a:pt x="225" y="337"/>
                    </a:cubicBezTo>
                    <a:cubicBezTo>
                      <a:pt x="230" y="342"/>
                      <a:pt x="237" y="345"/>
                      <a:pt x="243" y="345"/>
                    </a:cubicBezTo>
                    <a:cubicBezTo>
                      <a:pt x="272" y="345"/>
                      <a:pt x="308" y="304"/>
                      <a:pt x="302" y="276"/>
                    </a:cubicBezTo>
                    <a:lnTo>
                      <a:pt x="302" y="276"/>
                    </a:lnTo>
                    <a:cubicBezTo>
                      <a:pt x="379" y="312"/>
                      <a:pt x="460" y="345"/>
                      <a:pt x="542" y="377"/>
                    </a:cubicBezTo>
                    <a:cubicBezTo>
                      <a:pt x="626" y="417"/>
                      <a:pt x="720" y="453"/>
                      <a:pt x="814" y="480"/>
                    </a:cubicBezTo>
                    <a:cubicBezTo>
                      <a:pt x="903" y="511"/>
                      <a:pt x="988" y="547"/>
                      <a:pt x="1082" y="569"/>
                    </a:cubicBezTo>
                    <a:cubicBezTo>
                      <a:pt x="1084" y="570"/>
                      <a:pt x="1086" y="570"/>
                      <a:pt x="1088" y="570"/>
                    </a:cubicBezTo>
                    <a:cubicBezTo>
                      <a:pt x="1118" y="570"/>
                      <a:pt x="1173" y="522"/>
                      <a:pt x="1144" y="498"/>
                    </a:cubicBezTo>
                    <a:cubicBezTo>
                      <a:pt x="1073" y="444"/>
                      <a:pt x="997" y="399"/>
                      <a:pt x="926" y="355"/>
                    </a:cubicBezTo>
                    <a:cubicBezTo>
                      <a:pt x="845" y="306"/>
                      <a:pt x="760" y="261"/>
                      <a:pt x="676" y="221"/>
                    </a:cubicBezTo>
                    <a:cubicBezTo>
                      <a:pt x="586" y="181"/>
                      <a:pt x="501" y="140"/>
                      <a:pt x="412" y="100"/>
                    </a:cubicBezTo>
                    <a:cubicBezTo>
                      <a:pt x="332" y="65"/>
                      <a:pt x="243" y="20"/>
                      <a:pt x="153" y="2"/>
                    </a:cubicBezTo>
                    <a:cubicBezTo>
                      <a:pt x="150" y="1"/>
                      <a:pt x="146" y="1"/>
                      <a:pt x="14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13" name="Google Shape;1713;p49">
                <a:extLst>
                  <a:ext uri="{FF2B5EF4-FFF2-40B4-BE49-F238E27FC236}">
                    <a16:creationId xmlns:a16="http://schemas.microsoft.com/office/drawing/2014/main" id="{9902237C-0405-8292-CAAB-DF85711C3598}"/>
                  </a:ext>
                </a:extLst>
              </p:cNvPr>
              <p:cNvSpPr/>
              <p:nvPr/>
            </p:nvSpPr>
            <p:spPr>
              <a:xfrm>
                <a:off x="6342500" y="3690950"/>
                <a:ext cx="53600" cy="62400"/>
              </a:xfrm>
              <a:custGeom>
                <a:avLst/>
                <a:gdLst/>
                <a:ahLst/>
                <a:cxnLst/>
                <a:rect l="l" t="t" r="r" b="b"/>
                <a:pathLst>
                  <a:path w="2144" h="2496" extrusionOk="0">
                    <a:moveTo>
                      <a:pt x="118" y="1"/>
                    </a:moveTo>
                    <a:cubicBezTo>
                      <a:pt x="70" y="1"/>
                      <a:pt x="1" y="77"/>
                      <a:pt x="23" y="114"/>
                    </a:cubicBezTo>
                    <a:cubicBezTo>
                      <a:pt x="300" y="565"/>
                      <a:pt x="634" y="980"/>
                      <a:pt x="974" y="1382"/>
                    </a:cubicBezTo>
                    <a:cubicBezTo>
                      <a:pt x="1308" y="1775"/>
                      <a:pt x="1665" y="2163"/>
                      <a:pt x="2058" y="2489"/>
                    </a:cubicBezTo>
                    <a:cubicBezTo>
                      <a:pt x="2064" y="2494"/>
                      <a:pt x="2070" y="2496"/>
                      <a:pt x="2076" y="2496"/>
                    </a:cubicBezTo>
                    <a:cubicBezTo>
                      <a:pt x="2107" y="2496"/>
                      <a:pt x="2144" y="2449"/>
                      <a:pt x="2125" y="2427"/>
                    </a:cubicBezTo>
                    <a:cubicBezTo>
                      <a:pt x="1799" y="2029"/>
                      <a:pt x="1460" y="1645"/>
                      <a:pt x="1134" y="1248"/>
                    </a:cubicBezTo>
                    <a:cubicBezTo>
                      <a:pt x="799" y="837"/>
                      <a:pt x="487" y="413"/>
                      <a:pt x="143" y="12"/>
                    </a:cubicBezTo>
                    <a:cubicBezTo>
                      <a:pt x="136" y="4"/>
                      <a:pt x="128" y="1"/>
                      <a:pt x="11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14" name="Google Shape;1714;p49">
                <a:extLst>
                  <a:ext uri="{FF2B5EF4-FFF2-40B4-BE49-F238E27FC236}">
                    <a16:creationId xmlns:a16="http://schemas.microsoft.com/office/drawing/2014/main" id="{4B87685C-5DDF-F192-16F2-40580F90A852}"/>
                  </a:ext>
                </a:extLst>
              </p:cNvPr>
              <p:cNvSpPr/>
              <p:nvPr/>
            </p:nvSpPr>
            <p:spPr>
              <a:xfrm>
                <a:off x="6264950" y="3659425"/>
                <a:ext cx="13150" cy="22350"/>
              </a:xfrm>
              <a:custGeom>
                <a:avLst/>
                <a:gdLst/>
                <a:ahLst/>
                <a:cxnLst/>
                <a:rect l="l" t="t" r="r" b="b"/>
                <a:pathLst>
                  <a:path w="526" h="894" extrusionOk="0">
                    <a:moveTo>
                      <a:pt x="41" y="1"/>
                    </a:moveTo>
                    <a:cubicBezTo>
                      <a:pt x="30" y="1"/>
                      <a:pt x="12" y="19"/>
                      <a:pt x="9" y="32"/>
                    </a:cubicBezTo>
                    <a:cubicBezTo>
                      <a:pt x="0" y="184"/>
                      <a:pt x="90" y="317"/>
                      <a:pt x="165" y="442"/>
                    </a:cubicBezTo>
                    <a:cubicBezTo>
                      <a:pt x="255" y="599"/>
                      <a:pt x="353" y="750"/>
                      <a:pt x="469" y="889"/>
                    </a:cubicBezTo>
                    <a:cubicBezTo>
                      <a:pt x="472" y="892"/>
                      <a:pt x="476" y="894"/>
                      <a:pt x="481" y="894"/>
                    </a:cubicBezTo>
                    <a:cubicBezTo>
                      <a:pt x="500" y="894"/>
                      <a:pt x="525" y="867"/>
                      <a:pt x="518" y="849"/>
                    </a:cubicBezTo>
                    <a:cubicBezTo>
                      <a:pt x="433" y="692"/>
                      <a:pt x="335" y="545"/>
                      <a:pt x="246" y="393"/>
                    </a:cubicBezTo>
                    <a:cubicBezTo>
                      <a:pt x="201" y="317"/>
                      <a:pt x="161" y="246"/>
                      <a:pt x="125" y="170"/>
                    </a:cubicBezTo>
                    <a:cubicBezTo>
                      <a:pt x="112" y="139"/>
                      <a:pt x="94" y="108"/>
                      <a:pt x="81" y="81"/>
                    </a:cubicBezTo>
                    <a:cubicBezTo>
                      <a:pt x="67" y="54"/>
                      <a:pt x="54" y="41"/>
                      <a:pt x="49" y="9"/>
                    </a:cubicBezTo>
                    <a:cubicBezTo>
                      <a:pt x="48" y="3"/>
                      <a:pt x="45" y="1"/>
                      <a:pt x="4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15" name="Google Shape;1715;p49">
                <a:extLst>
                  <a:ext uri="{FF2B5EF4-FFF2-40B4-BE49-F238E27FC236}">
                    <a16:creationId xmlns:a16="http://schemas.microsoft.com/office/drawing/2014/main" id="{F1954093-C6BF-5DFE-0E66-536671F49455}"/>
                  </a:ext>
                </a:extLst>
              </p:cNvPr>
              <p:cNvSpPr/>
              <p:nvPr/>
            </p:nvSpPr>
            <p:spPr>
              <a:xfrm>
                <a:off x="6281025" y="3664525"/>
                <a:ext cx="55550" cy="19475"/>
              </a:xfrm>
              <a:custGeom>
                <a:avLst/>
                <a:gdLst/>
                <a:ahLst/>
                <a:cxnLst/>
                <a:rect l="l" t="t" r="r" b="b"/>
                <a:pathLst>
                  <a:path w="2222" h="779" extrusionOk="0">
                    <a:moveTo>
                      <a:pt x="160" y="1"/>
                    </a:moveTo>
                    <a:cubicBezTo>
                      <a:pt x="141" y="1"/>
                      <a:pt x="122" y="1"/>
                      <a:pt x="103" y="2"/>
                    </a:cubicBezTo>
                    <a:cubicBezTo>
                      <a:pt x="71" y="2"/>
                      <a:pt x="0" y="78"/>
                      <a:pt x="49" y="91"/>
                    </a:cubicBezTo>
                    <a:cubicBezTo>
                      <a:pt x="214" y="140"/>
                      <a:pt x="384" y="171"/>
                      <a:pt x="549" y="216"/>
                    </a:cubicBezTo>
                    <a:cubicBezTo>
                      <a:pt x="732" y="270"/>
                      <a:pt x="915" y="323"/>
                      <a:pt x="1094" y="390"/>
                    </a:cubicBezTo>
                    <a:cubicBezTo>
                      <a:pt x="1437" y="515"/>
                      <a:pt x="1781" y="676"/>
                      <a:pt x="2134" y="779"/>
                    </a:cubicBezTo>
                    <a:cubicBezTo>
                      <a:pt x="2135" y="779"/>
                      <a:pt x="2136" y="779"/>
                      <a:pt x="2137" y="779"/>
                    </a:cubicBezTo>
                    <a:cubicBezTo>
                      <a:pt x="2166" y="779"/>
                      <a:pt x="2222" y="733"/>
                      <a:pt x="2192" y="707"/>
                    </a:cubicBezTo>
                    <a:cubicBezTo>
                      <a:pt x="1906" y="484"/>
                      <a:pt x="1549" y="341"/>
                      <a:pt x="1210" y="225"/>
                    </a:cubicBezTo>
                    <a:cubicBezTo>
                      <a:pt x="875" y="115"/>
                      <a:pt x="513" y="1"/>
                      <a:pt x="16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16" name="Google Shape;1716;p49">
                <a:extLst>
                  <a:ext uri="{FF2B5EF4-FFF2-40B4-BE49-F238E27FC236}">
                    <a16:creationId xmlns:a16="http://schemas.microsoft.com/office/drawing/2014/main" id="{3516FF25-DE7E-CDF3-4FBB-455CDC744BE6}"/>
                  </a:ext>
                </a:extLst>
              </p:cNvPr>
              <p:cNvSpPr/>
              <p:nvPr/>
            </p:nvSpPr>
            <p:spPr>
              <a:xfrm>
                <a:off x="6323775" y="3667100"/>
                <a:ext cx="53600" cy="17025"/>
              </a:xfrm>
              <a:custGeom>
                <a:avLst/>
                <a:gdLst/>
                <a:ahLst/>
                <a:cxnLst/>
                <a:rect l="l" t="t" r="r" b="b"/>
                <a:pathLst>
                  <a:path w="2144" h="681" extrusionOk="0">
                    <a:moveTo>
                      <a:pt x="424" y="1"/>
                    </a:moveTo>
                    <a:cubicBezTo>
                      <a:pt x="307" y="1"/>
                      <a:pt x="190" y="18"/>
                      <a:pt x="75" y="60"/>
                    </a:cubicBezTo>
                    <a:cubicBezTo>
                      <a:pt x="46" y="72"/>
                      <a:pt x="1" y="141"/>
                      <a:pt x="48" y="141"/>
                    </a:cubicBezTo>
                    <a:cubicBezTo>
                      <a:pt x="51" y="141"/>
                      <a:pt x="54" y="140"/>
                      <a:pt x="58" y="140"/>
                    </a:cubicBezTo>
                    <a:cubicBezTo>
                      <a:pt x="102" y="132"/>
                      <a:pt x="149" y="128"/>
                      <a:pt x="197" y="128"/>
                    </a:cubicBezTo>
                    <a:cubicBezTo>
                      <a:pt x="301" y="128"/>
                      <a:pt x="409" y="145"/>
                      <a:pt x="504" y="167"/>
                    </a:cubicBezTo>
                    <a:cubicBezTo>
                      <a:pt x="674" y="202"/>
                      <a:pt x="843" y="256"/>
                      <a:pt x="1008" y="318"/>
                    </a:cubicBezTo>
                    <a:cubicBezTo>
                      <a:pt x="1348" y="443"/>
                      <a:pt x="1682" y="595"/>
                      <a:pt x="2039" y="680"/>
                    </a:cubicBezTo>
                    <a:cubicBezTo>
                      <a:pt x="2042" y="681"/>
                      <a:pt x="2044" y="681"/>
                      <a:pt x="2046" y="681"/>
                    </a:cubicBezTo>
                    <a:cubicBezTo>
                      <a:pt x="2084" y="681"/>
                      <a:pt x="2144" y="620"/>
                      <a:pt x="2098" y="595"/>
                    </a:cubicBezTo>
                    <a:cubicBezTo>
                      <a:pt x="1767" y="417"/>
                      <a:pt x="1428" y="251"/>
                      <a:pt x="1071" y="131"/>
                    </a:cubicBezTo>
                    <a:cubicBezTo>
                      <a:pt x="864" y="61"/>
                      <a:pt x="644" y="1"/>
                      <a:pt x="42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17" name="Google Shape;1717;p49">
                <a:extLst>
                  <a:ext uri="{FF2B5EF4-FFF2-40B4-BE49-F238E27FC236}">
                    <a16:creationId xmlns:a16="http://schemas.microsoft.com/office/drawing/2014/main" id="{D9A33648-C366-EB1F-4472-F0D9CBBA8F4A}"/>
                  </a:ext>
                </a:extLst>
              </p:cNvPr>
              <p:cNvSpPr/>
              <p:nvPr/>
            </p:nvSpPr>
            <p:spPr>
              <a:xfrm>
                <a:off x="6368725" y="3672325"/>
                <a:ext cx="66350" cy="31125"/>
              </a:xfrm>
              <a:custGeom>
                <a:avLst/>
                <a:gdLst/>
                <a:ahLst/>
                <a:cxnLst/>
                <a:rect l="l" t="t" r="r" b="b"/>
                <a:pathLst>
                  <a:path w="2654" h="1245" extrusionOk="0">
                    <a:moveTo>
                      <a:pt x="370" y="0"/>
                    </a:moveTo>
                    <a:cubicBezTo>
                      <a:pt x="282" y="0"/>
                      <a:pt x="195" y="16"/>
                      <a:pt x="117" y="60"/>
                    </a:cubicBezTo>
                    <a:cubicBezTo>
                      <a:pt x="85" y="78"/>
                      <a:pt x="0" y="181"/>
                      <a:pt x="85" y="190"/>
                    </a:cubicBezTo>
                    <a:cubicBezTo>
                      <a:pt x="384" y="217"/>
                      <a:pt x="661" y="324"/>
                      <a:pt x="933" y="458"/>
                    </a:cubicBezTo>
                    <a:cubicBezTo>
                      <a:pt x="1299" y="641"/>
                      <a:pt x="1656" y="846"/>
                      <a:pt x="2027" y="1016"/>
                    </a:cubicBezTo>
                    <a:cubicBezTo>
                      <a:pt x="2201" y="1096"/>
                      <a:pt x="2375" y="1185"/>
                      <a:pt x="2554" y="1243"/>
                    </a:cubicBezTo>
                    <a:cubicBezTo>
                      <a:pt x="2556" y="1244"/>
                      <a:pt x="2558" y="1244"/>
                      <a:pt x="2560" y="1244"/>
                    </a:cubicBezTo>
                    <a:cubicBezTo>
                      <a:pt x="2594" y="1244"/>
                      <a:pt x="2654" y="1188"/>
                      <a:pt x="2621" y="1163"/>
                    </a:cubicBezTo>
                    <a:cubicBezTo>
                      <a:pt x="2326" y="949"/>
                      <a:pt x="2027" y="721"/>
                      <a:pt x="1715" y="533"/>
                    </a:cubicBezTo>
                    <a:cubicBezTo>
                      <a:pt x="1366" y="328"/>
                      <a:pt x="1005" y="132"/>
                      <a:pt x="612" y="34"/>
                    </a:cubicBezTo>
                    <a:cubicBezTo>
                      <a:pt x="535" y="14"/>
                      <a:pt x="452" y="0"/>
                      <a:pt x="37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18" name="Google Shape;1718;p49">
                <a:extLst>
                  <a:ext uri="{FF2B5EF4-FFF2-40B4-BE49-F238E27FC236}">
                    <a16:creationId xmlns:a16="http://schemas.microsoft.com/office/drawing/2014/main" id="{C6A63F8B-5BF4-48B1-31A0-8DF7A1EA3299}"/>
                  </a:ext>
                </a:extLst>
              </p:cNvPr>
              <p:cNvSpPr/>
              <p:nvPr/>
            </p:nvSpPr>
            <p:spPr>
              <a:xfrm>
                <a:off x="6435225" y="3700625"/>
                <a:ext cx="45825" cy="25825"/>
              </a:xfrm>
              <a:custGeom>
                <a:avLst/>
                <a:gdLst/>
                <a:ahLst/>
                <a:cxnLst/>
                <a:rect l="l" t="t" r="r" b="b"/>
                <a:pathLst>
                  <a:path w="1833" h="1033" extrusionOk="0">
                    <a:moveTo>
                      <a:pt x="163" y="1"/>
                    </a:moveTo>
                    <a:cubicBezTo>
                      <a:pt x="145" y="1"/>
                      <a:pt x="126" y="2"/>
                      <a:pt x="108" y="4"/>
                    </a:cubicBezTo>
                    <a:cubicBezTo>
                      <a:pt x="72" y="9"/>
                      <a:pt x="45" y="26"/>
                      <a:pt x="28" y="58"/>
                    </a:cubicBezTo>
                    <a:cubicBezTo>
                      <a:pt x="19" y="76"/>
                      <a:pt x="1" y="125"/>
                      <a:pt x="32" y="129"/>
                    </a:cubicBezTo>
                    <a:cubicBezTo>
                      <a:pt x="72" y="138"/>
                      <a:pt x="99" y="156"/>
                      <a:pt x="130" y="174"/>
                    </a:cubicBezTo>
                    <a:cubicBezTo>
                      <a:pt x="188" y="209"/>
                      <a:pt x="242" y="236"/>
                      <a:pt x="300" y="267"/>
                    </a:cubicBezTo>
                    <a:cubicBezTo>
                      <a:pt x="452" y="352"/>
                      <a:pt x="608" y="437"/>
                      <a:pt x="760" y="526"/>
                    </a:cubicBezTo>
                    <a:cubicBezTo>
                      <a:pt x="929" y="625"/>
                      <a:pt x="1099" y="718"/>
                      <a:pt x="1277" y="803"/>
                    </a:cubicBezTo>
                    <a:cubicBezTo>
                      <a:pt x="1434" y="879"/>
                      <a:pt x="1581" y="977"/>
                      <a:pt x="1746" y="1031"/>
                    </a:cubicBezTo>
                    <a:cubicBezTo>
                      <a:pt x="1749" y="1032"/>
                      <a:pt x="1753" y="1033"/>
                      <a:pt x="1756" y="1033"/>
                    </a:cubicBezTo>
                    <a:cubicBezTo>
                      <a:pt x="1788" y="1033"/>
                      <a:pt x="1833" y="983"/>
                      <a:pt x="1809" y="955"/>
                    </a:cubicBezTo>
                    <a:cubicBezTo>
                      <a:pt x="1697" y="825"/>
                      <a:pt x="1545" y="736"/>
                      <a:pt x="1411" y="629"/>
                    </a:cubicBezTo>
                    <a:cubicBezTo>
                      <a:pt x="1260" y="504"/>
                      <a:pt x="1090" y="401"/>
                      <a:pt x="920" y="303"/>
                    </a:cubicBezTo>
                    <a:cubicBezTo>
                      <a:pt x="764" y="218"/>
                      <a:pt x="608" y="129"/>
                      <a:pt x="443" y="67"/>
                    </a:cubicBezTo>
                    <a:cubicBezTo>
                      <a:pt x="356" y="29"/>
                      <a:pt x="261" y="1"/>
                      <a:pt x="163"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19" name="Google Shape;1719;p49">
                <a:extLst>
                  <a:ext uri="{FF2B5EF4-FFF2-40B4-BE49-F238E27FC236}">
                    <a16:creationId xmlns:a16="http://schemas.microsoft.com/office/drawing/2014/main" id="{41D7F6F5-C816-EEF8-92C8-12198D7CE91A}"/>
                  </a:ext>
                </a:extLst>
              </p:cNvPr>
              <p:cNvSpPr/>
              <p:nvPr/>
            </p:nvSpPr>
            <p:spPr>
              <a:xfrm>
                <a:off x="6487800" y="3725700"/>
                <a:ext cx="35650" cy="20050"/>
              </a:xfrm>
              <a:custGeom>
                <a:avLst/>
                <a:gdLst/>
                <a:ahLst/>
                <a:cxnLst/>
                <a:rect l="l" t="t" r="r" b="b"/>
                <a:pathLst>
                  <a:path w="1426" h="802" extrusionOk="0">
                    <a:moveTo>
                      <a:pt x="179" y="1"/>
                    </a:moveTo>
                    <a:cubicBezTo>
                      <a:pt x="176" y="4"/>
                      <a:pt x="164" y="7"/>
                      <a:pt x="158" y="8"/>
                    </a:cubicBezTo>
                    <a:lnTo>
                      <a:pt x="158" y="8"/>
                    </a:lnTo>
                    <a:cubicBezTo>
                      <a:pt x="153" y="7"/>
                      <a:pt x="143" y="5"/>
                      <a:pt x="143" y="5"/>
                    </a:cubicBezTo>
                    <a:lnTo>
                      <a:pt x="121" y="5"/>
                    </a:lnTo>
                    <a:cubicBezTo>
                      <a:pt x="85" y="5"/>
                      <a:pt x="54" y="14"/>
                      <a:pt x="31" y="41"/>
                    </a:cubicBezTo>
                    <a:cubicBezTo>
                      <a:pt x="0" y="72"/>
                      <a:pt x="4" y="117"/>
                      <a:pt x="34" y="117"/>
                    </a:cubicBezTo>
                    <a:cubicBezTo>
                      <a:pt x="40" y="117"/>
                      <a:pt x="46" y="115"/>
                      <a:pt x="53" y="112"/>
                    </a:cubicBezTo>
                    <a:lnTo>
                      <a:pt x="53" y="112"/>
                    </a:lnTo>
                    <a:cubicBezTo>
                      <a:pt x="53" y="112"/>
                      <a:pt x="53" y="112"/>
                      <a:pt x="54" y="113"/>
                    </a:cubicBezTo>
                    <a:cubicBezTo>
                      <a:pt x="54" y="112"/>
                      <a:pt x="53" y="112"/>
                      <a:pt x="53" y="112"/>
                    </a:cubicBezTo>
                    <a:lnTo>
                      <a:pt x="53" y="112"/>
                    </a:lnTo>
                    <a:cubicBezTo>
                      <a:pt x="53" y="112"/>
                      <a:pt x="53" y="112"/>
                      <a:pt x="53" y="112"/>
                    </a:cubicBezTo>
                    <a:lnTo>
                      <a:pt x="53" y="112"/>
                    </a:lnTo>
                    <a:cubicBezTo>
                      <a:pt x="53" y="112"/>
                      <a:pt x="53" y="112"/>
                      <a:pt x="53" y="111"/>
                    </a:cubicBezTo>
                    <a:lnTo>
                      <a:pt x="53" y="111"/>
                    </a:lnTo>
                    <a:cubicBezTo>
                      <a:pt x="52" y="112"/>
                      <a:pt x="51" y="112"/>
                      <a:pt x="50" y="112"/>
                    </a:cubicBezTo>
                    <a:cubicBezTo>
                      <a:pt x="48" y="112"/>
                      <a:pt x="49" y="110"/>
                      <a:pt x="50" y="110"/>
                    </a:cubicBezTo>
                    <a:cubicBezTo>
                      <a:pt x="51" y="110"/>
                      <a:pt x="52" y="110"/>
                      <a:pt x="53" y="111"/>
                    </a:cubicBezTo>
                    <a:lnTo>
                      <a:pt x="53" y="111"/>
                    </a:lnTo>
                    <a:cubicBezTo>
                      <a:pt x="53" y="111"/>
                      <a:pt x="53" y="111"/>
                      <a:pt x="53" y="111"/>
                    </a:cubicBezTo>
                    <a:lnTo>
                      <a:pt x="53" y="111"/>
                    </a:lnTo>
                    <a:cubicBezTo>
                      <a:pt x="53" y="111"/>
                      <a:pt x="53" y="111"/>
                      <a:pt x="54" y="111"/>
                    </a:cubicBezTo>
                    <a:lnTo>
                      <a:pt x="54" y="111"/>
                    </a:lnTo>
                    <a:cubicBezTo>
                      <a:pt x="54" y="111"/>
                      <a:pt x="53" y="111"/>
                      <a:pt x="53" y="111"/>
                    </a:cubicBezTo>
                    <a:lnTo>
                      <a:pt x="53" y="111"/>
                    </a:lnTo>
                    <a:cubicBezTo>
                      <a:pt x="53" y="111"/>
                      <a:pt x="53" y="111"/>
                      <a:pt x="53" y="111"/>
                    </a:cubicBezTo>
                    <a:lnTo>
                      <a:pt x="53" y="111"/>
                    </a:lnTo>
                    <a:cubicBezTo>
                      <a:pt x="52" y="111"/>
                      <a:pt x="53" y="111"/>
                      <a:pt x="53" y="111"/>
                    </a:cubicBezTo>
                    <a:lnTo>
                      <a:pt x="53" y="111"/>
                    </a:lnTo>
                    <a:cubicBezTo>
                      <a:pt x="53" y="111"/>
                      <a:pt x="53" y="111"/>
                      <a:pt x="53" y="111"/>
                    </a:cubicBezTo>
                    <a:lnTo>
                      <a:pt x="53" y="111"/>
                    </a:lnTo>
                    <a:cubicBezTo>
                      <a:pt x="53" y="111"/>
                      <a:pt x="53" y="112"/>
                      <a:pt x="53" y="112"/>
                    </a:cubicBezTo>
                    <a:lnTo>
                      <a:pt x="53" y="112"/>
                    </a:lnTo>
                    <a:cubicBezTo>
                      <a:pt x="54" y="112"/>
                      <a:pt x="54" y="111"/>
                      <a:pt x="54" y="111"/>
                    </a:cubicBezTo>
                    <a:lnTo>
                      <a:pt x="54" y="111"/>
                    </a:lnTo>
                    <a:cubicBezTo>
                      <a:pt x="57" y="112"/>
                      <a:pt x="60" y="115"/>
                      <a:pt x="63" y="117"/>
                    </a:cubicBezTo>
                    <a:cubicBezTo>
                      <a:pt x="67" y="117"/>
                      <a:pt x="76" y="117"/>
                      <a:pt x="81" y="121"/>
                    </a:cubicBezTo>
                    <a:cubicBezTo>
                      <a:pt x="87" y="125"/>
                      <a:pt x="88" y="126"/>
                      <a:pt x="88" y="126"/>
                    </a:cubicBezTo>
                    <a:cubicBezTo>
                      <a:pt x="88" y="126"/>
                      <a:pt x="85" y="124"/>
                      <a:pt x="84" y="124"/>
                    </a:cubicBezTo>
                    <a:lnTo>
                      <a:pt x="84" y="124"/>
                    </a:lnTo>
                    <a:cubicBezTo>
                      <a:pt x="83" y="124"/>
                      <a:pt x="84" y="126"/>
                      <a:pt x="94" y="135"/>
                    </a:cubicBezTo>
                    <a:cubicBezTo>
                      <a:pt x="125" y="171"/>
                      <a:pt x="179" y="188"/>
                      <a:pt x="223" y="211"/>
                    </a:cubicBezTo>
                    <a:cubicBezTo>
                      <a:pt x="344" y="273"/>
                      <a:pt x="460" y="345"/>
                      <a:pt x="580" y="407"/>
                    </a:cubicBezTo>
                    <a:cubicBezTo>
                      <a:pt x="830" y="546"/>
                      <a:pt x="1089" y="666"/>
                      <a:pt x="1339" y="800"/>
                    </a:cubicBezTo>
                    <a:cubicBezTo>
                      <a:pt x="1342" y="801"/>
                      <a:pt x="1345" y="802"/>
                      <a:pt x="1348" y="802"/>
                    </a:cubicBezTo>
                    <a:cubicBezTo>
                      <a:pt x="1377" y="802"/>
                      <a:pt x="1426" y="748"/>
                      <a:pt x="1402" y="724"/>
                    </a:cubicBezTo>
                    <a:cubicBezTo>
                      <a:pt x="1330" y="653"/>
                      <a:pt x="1246" y="599"/>
                      <a:pt x="1170" y="532"/>
                    </a:cubicBezTo>
                    <a:cubicBezTo>
                      <a:pt x="1076" y="452"/>
                      <a:pt x="973" y="376"/>
                      <a:pt x="866" y="304"/>
                    </a:cubicBezTo>
                    <a:cubicBezTo>
                      <a:pt x="755" y="233"/>
                      <a:pt x="638" y="166"/>
                      <a:pt x="518" y="113"/>
                    </a:cubicBezTo>
                    <a:cubicBezTo>
                      <a:pt x="429" y="72"/>
                      <a:pt x="330" y="19"/>
                      <a:pt x="232" y="5"/>
                    </a:cubicBezTo>
                    <a:cubicBezTo>
                      <a:pt x="219" y="1"/>
                      <a:pt x="210" y="1"/>
                      <a:pt x="19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20" name="Google Shape;1720;p49">
                <a:extLst>
                  <a:ext uri="{FF2B5EF4-FFF2-40B4-BE49-F238E27FC236}">
                    <a16:creationId xmlns:a16="http://schemas.microsoft.com/office/drawing/2014/main" id="{F3BE9CC5-B59E-17D3-89D6-AEAA51667E9F}"/>
                  </a:ext>
                </a:extLst>
              </p:cNvPr>
              <p:cNvSpPr/>
              <p:nvPr/>
            </p:nvSpPr>
            <p:spPr>
              <a:xfrm>
                <a:off x="6512125" y="3741375"/>
                <a:ext cx="45625" cy="27400"/>
              </a:xfrm>
              <a:custGeom>
                <a:avLst/>
                <a:gdLst/>
                <a:ahLst/>
                <a:cxnLst/>
                <a:rect l="l" t="t" r="r" b="b"/>
                <a:pathLst>
                  <a:path w="1825" h="1096" extrusionOk="0">
                    <a:moveTo>
                      <a:pt x="234" y="1"/>
                    </a:moveTo>
                    <a:cubicBezTo>
                      <a:pt x="193" y="1"/>
                      <a:pt x="153" y="5"/>
                      <a:pt x="107" y="8"/>
                    </a:cubicBezTo>
                    <a:cubicBezTo>
                      <a:pt x="67" y="12"/>
                      <a:pt x="0" y="97"/>
                      <a:pt x="63" y="106"/>
                    </a:cubicBezTo>
                    <a:cubicBezTo>
                      <a:pt x="112" y="110"/>
                      <a:pt x="183" y="146"/>
                      <a:pt x="237" y="164"/>
                    </a:cubicBezTo>
                    <a:cubicBezTo>
                      <a:pt x="308" y="186"/>
                      <a:pt x="375" y="218"/>
                      <a:pt x="442" y="249"/>
                    </a:cubicBezTo>
                    <a:cubicBezTo>
                      <a:pt x="607" y="325"/>
                      <a:pt x="755" y="423"/>
                      <a:pt x="906" y="517"/>
                    </a:cubicBezTo>
                    <a:cubicBezTo>
                      <a:pt x="1192" y="704"/>
                      <a:pt x="1464" y="909"/>
                      <a:pt x="1754" y="1092"/>
                    </a:cubicBezTo>
                    <a:cubicBezTo>
                      <a:pt x="1759" y="1095"/>
                      <a:pt x="1763" y="1096"/>
                      <a:pt x="1767" y="1096"/>
                    </a:cubicBezTo>
                    <a:cubicBezTo>
                      <a:pt x="1795" y="1096"/>
                      <a:pt x="1824" y="1049"/>
                      <a:pt x="1813" y="1026"/>
                    </a:cubicBezTo>
                    <a:cubicBezTo>
                      <a:pt x="1723" y="887"/>
                      <a:pt x="1594" y="771"/>
                      <a:pt x="1478" y="655"/>
                    </a:cubicBezTo>
                    <a:cubicBezTo>
                      <a:pt x="1339" y="526"/>
                      <a:pt x="1188" y="414"/>
                      <a:pt x="1027" y="311"/>
                    </a:cubicBezTo>
                    <a:cubicBezTo>
                      <a:pt x="875" y="218"/>
                      <a:pt x="714" y="133"/>
                      <a:pt x="545" y="70"/>
                    </a:cubicBezTo>
                    <a:cubicBezTo>
                      <a:pt x="473" y="43"/>
                      <a:pt x="393" y="21"/>
                      <a:pt x="317" y="8"/>
                    </a:cubicBezTo>
                    <a:cubicBezTo>
                      <a:pt x="287" y="3"/>
                      <a:pt x="260" y="1"/>
                      <a:pt x="23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21" name="Google Shape;1721;p49">
                <a:extLst>
                  <a:ext uri="{FF2B5EF4-FFF2-40B4-BE49-F238E27FC236}">
                    <a16:creationId xmlns:a16="http://schemas.microsoft.com/office/drawing/2014/main" id="{9A7209A5-E9AD-8A47-F465-C7C531161679}"/>
                  </a:ext>
                </a:extLst>
              </p:cNvPr>
              <p:cNvSpPr/>
              <p:nvPr/>
            </p:nvSpPr>
            <p:spPr>
              <a:xfrm>
                <a:off x="6552525" y="3766375"/>
                <a:ext cx="42125" cy="29525"/>
              </a:xfrm>
              <a:custGeom>
                <a:avLst/>
                <a:gdLst/>
                <a:ahLst/>
                <a:cxnLst/>
                <a:rect l="l" t="t" r="r" b="b"/>
                <a:pathLst>
                  <a:path w="1685" h="1181" extrusionOk="0">
                    <a:moveTo>
                      <a:pt x="112" y="1"/>
                    </a:moveTo>
                    <a:cubicBezTo>
                      <a:pt x="63" y="1"/>
                      <a:pt x="0" y="82"/>
                      <a:pt x="49" y="110"/>
                    </a:cubicBezTo>
                    <a:cubicBezTo>
                      <a:pt x="89" y="137"/>
                      <a:pt x="125" y="191"/>
                      <a:pt x="165" y="222"/>
                    </a:cubicBezTo>
                    <a:cubicBezTo>
                      <a:pt x="223" y="262"/>
                      <a:pt x="281" y="298"/>
                      <a:pt x="339" y="338"/>
                    </a:cubicBezTo>
                    <a:cubicBezTo>
                      <a:pt x="478" y="441"/>
                      <a:pt x="616" y="539"/>
                      <a:pt x="759" y="641"/>
                    </a:cubicBezTo>
                    <a:cubicBezTo>
                      <a:pt x="1027" y="833"/>
                      <a:pt x="1308" y="1021"/>
                      <a:pt x="1598" y="1177"/>
                    </a:cubicBezTo>
                    <a:cubicBezTo>
                      <a:pt x="1602" y="1179"/>
                      <a:pt x="1606" y="1180"/>
                      <a:pt x="1610" y="1180"/>
                    </a:cubicBezTo>
                    <a:cubicBezTo>
                      <a:pt x="1642" y="1180"/>
                      <a:pt x="1685" y="1125"/>
                      <a:pt x="1665" y="1101"/>
                    </a:cubicBezTo>
                    <a:cubicBezTo>
                      <a:pt x="1451" y="847"/>
                      <a:pt x="1179" y="633"/>
                      <a:pt x="911" y="445"/>
                    </a:cubicBezTo>
                    <a:cubicBezTo>
                      <a:pt x="768" y="347"/>
                      <a:pt x="625" y="253"/>
                      <a:pt x="478" y="164"/>
                    </a:cubicBezTo>
                    <a:cubicBezTo>
                      <a:pt x="415" y="128"/>
                      <a:pt x="353" y="84"/>
                      <a:pt x="290" y="52"/>
                    </a:cubicBezTo>
                    <a:cubicBezTo>
                      <a:pt x="237" y="30"/>
                      <a:pt x="179" y="26"/>
                      <a:pt x="125" y="3"/>
                    </a:cubicBezTo>
                    <a:cubicBezTo>
                      <a:pt x="121" y="2"/>
                      <a:pt x="116" y="1"/>
                      <a:pt x="11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22" name="Google Shape;1722;p49">
                <a:extLst>
                  <a:ext uri="{FF2B5EF4-FFF2-40B4-BE49-F238E27FC236}">
                    <a16:creationId xmlns:a16="http://schemas.microsoft.com/office/drawing/2014/main" id="{51AAA547-0136-0F49-1617-F222AAAF99A7}"/>
                  </a:ext>
                </a:extLst>
              </p:cNvPr>
              <p:cNvSpPr/>
              <p:nvPr/>
            </p:nvSpPr>
            <p:spPr>
              <a:xfrm>
                <a:off x="6580700" y="3784325"/>
                <a:ext cx="42650" cy="32525"/>
              </a:xfrm>
              <a:custGeom>
                <a:avLst/>
                <a:gdLst/>
                <a:ahLst/>
                <a:cxnLst/>
                <a:rect l="l" t="t" r="r" b="b"/>
                <a:pathLst>
                  <a:path w="1706" h="1301" extrusionOk="0">
                    <a:moveTo>
                      <a:pt x="50" y="1"/>
                    </a:moveTo>
                    <a:cubicBezTo>
                      <a:pt x="28" y="1"/>
                      <a:pt x="1" y="40"/>
                      <a:pt x="11" y="62"/>
                    </a:cubicBezTo>
                    <a:cubicBezTo>
                      <a:pt x="43" y="111"/>
                      <a:pt x="69" y="165"/>
                      <a:pt x="105" y="209"/>
                    </a:cubicBezTo>
                    <a:cubicBezTo>
                      <a:pt x="154" y="267"/>
                      <a:pt x="208" y="316"/>
                      <a:pt x="261" y="370"/>
                    </a:cubicBezTo>
                    <a:cubicBezTo>
                      <a:pt x="391" y="490"/>
                      <a:pt x="529" y="597"/>
                      <a:pt x="667" y="705"/>
                    </a:cubicBezTo>
                    <a:cubicBezTo>
                      <a:pt x="824" y="821"/>
                      <a:pt x="984" y="928"/>
                      <a:pt x="1145" y="1035"/>
                    </a:cubicBezTo>
                    <a:cubicBezTo>
                      <a:pt x="1301" y="1138"/>
                      <a:pt x="1466" y="1218"/>
                      <a:pt x="1632" y="1298"/>
                    </a:cubicBezTo>
                    <a:cubicBezTo>
                      <a:pt x="1635" y="1300"/>
                      <a:pt x="1638" y="1300"/>
                      <a:pt x="1641" y="1300"/>
                    </a:cubicBezTo>
                    <a:cubicBezTo>
                      <a:pt x="1668" y="1300"/>
                      <a:pt x="1705" y="1256"/>
                      <a:pt x="1685" y="1236"/>
                    </a:cubicBezTo>
                    <a:cubicBezTo>
                      <a:pt x="1560" y="1111"/>
                      <a:pt x="1431" y="986"/>
                      <a:pt x="1283" y="883"/>
                    </a:cubicBezTo>
                    <a:cubicBezTo>
                      <a:pt x="1127" y="767"/>
                      <a:pt x="967" y="656"/>
                      <a:pt x="806" y="548"/>
                    </a:cubicBezTo>
                    <a:cubicBezTo>
                      <a:pt x="663" y="450"/>
                      <a:pt x="520" y="352"/>
                      <a:pt x="382" y="249"/>
                    </a:cubicBezTo>
                    <a:cubicBezTo>
                      <a:pt x="319" y="205"/>
                      <a:pt x="266" y="156"/>
                      <a:pt x="203" y="115"/>
                    </a:cubicBezTo>
                    <a:cubicBezTo>
                      <a:pt x="159" y="80"/>
                      <a:pt x="105" y="53"/>
                      <a:pt x="65" y="8"/>
                    </a:cubicBezTo>
                    <a:cubicBezTo>
                      <a:pt x="61" y="3"/>
                      <a:pt x="56" y="1"/>
                      <a:pt x="5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23" name="Google Shape;1723;p49">
                <a:extLst>
                  <a:ext uri="{FF2B5EF4-FFF2-40B4-BE49-F238E27FC236}">
                    <a16:creationId xmlns:a16="http://schemas.microsoft.com/office/drawing/2014/main" id="{2E95D672-B0EB-694A-06A7-7033B67728E7}"/>
                  </a:ext>
                </a:extLst>
              </p:cNvPr>
              <p:cNvSpPr/>
              <p:nvPr/>
            </p:nvSpPr>
            <p:spPr>
              <a:xfrm>
                <a:off x="6617825" y="3810400"/>
                <a:ext cx="26900" cy="16600"/>
              </a:xfrm>
              <a:custGeom>
                <a:avLst/>
                <a:gdLst/>
                <a:ahLst/>
                <a:cxnLst/>
                <a:rect l="l" t="t" r="r" b="b"/>
                <a:pathLst>
                  <a:path w="1076" h="664" extrusionOk="0">
                    <a:moveTo>
                      <a:pt x="125" y="1"/>
                    </a:moveTo>
                    <a:cubicBezTo>
                      <a:pt x="76" y="1"/>
                      <a:pt x="0" y="82"/>
                      <a:pt x="40" y="126"/>
                    </a:cubicBezTo>
                    <a:cubicBezTo>
                      <a:pt x="53" y="144"/>
                      <a:pt x="62" y="162"/>
                      <a:pt x="75" y="179"/>
                    </a:cubicBezTo>
                    <a:cubicBezTo>
                      <a:pt x="89" y="193"/>
                      <a:pt x="106" y="206"/>
                      <a:pt x="120" y="220"/>
                    </a:cubicBezTo>
                    <a:cubicBezTo>
                      <a:pt x="151" y="246"/>
                      <a:pt x="187" y="273"/>
                      <a:pt x="218" y="300"/>
                    </a:cubicBezTo>
                    <a:cubicBezTo>
                      <a:pt x="294" y="358"/>
                      <a:pt x="374" y="403"/>
                      <a:pt x="455" y="452"/>
                    </a:cubicBezTo>
                    <a:cubicBezTo>
                      <a:pt x="531" y="496"/>
                      <a:pt x="615" y="554"/>
                      <a:pt x="700" y="581"/>
                    </a:cubicBezTo>
                    <a:cubicBezTo>
                      <a:pt x="722" y="586"/>
                      <a:pt x="745" y="595"/>
                      <a:pt x="767" y="603"/>
                    </a:cubicBezTo>
                    <a:cubicBezTo>
                      <a:pt x="794" y="617"/>
                      <a:pt x="816" y="617"/>
                      <a:pt x="839" y="626"/>
                    </a:cubicBezTo>
                    <a:cubicBezTo>
                      <a:pt x="885" y="641"/>
                      <a:pt x="924" y="663"/>
                      <a:pt x="972" y="663"/>
                    </a:cubicBezTo>
                    <a:cubicBezTo>
                      <a:pt x="979" y="663"/>
                      <a:pt x="987" y="663"/>
                      <a:pt x="995" y="661"/>
                    </a:cubicBezTo>
                    <a:cubicBezTo>
                      <a:pt x="1030" y="657"/>
                      <a:pt x="1075" y="626"/>
                      <a:pt x="1075" y="586"/>
                    </a:cubicBezTo>
                    <a:cubicBezTo>
                      <a:pt x="1071" y="532"/>
                      <a:pt x="1044" y="492"/>
                      <a:pt x="1008" y="456"/>
                    </a:cubicBezTo>
                    <a:cubicBezTo>
                      <a:pt x="990" y="438"/>
                      <a:pt x="981" y="416"/>
                      <a:pt x="968" y="398"/>
                    </a:cubicBezTo>
                    <a:cubicBezTo>
                      <a:pt x="950" y="380"/>
                      <a:pt x="932" y="367"/>
                      <a:pt x="919" y="349"/>
                    </a:cubicBezTo>
                    <a:cubicBezTo>
                      <a:pt x="856" y="273"/>
                      <a:pt x="758" y="224"/>
                      <a:pt x="673" y="175"/>
                    </a:cubicBezTo>
                    <a:cubicBezTo>
                      <a:pt x="593" y="135"/>
                      <a:pt x="508" y="90"/>
                      <a:pt x="419" y="63"/>
                    </a:cubicBezTo>
                    <a:cubicBezTo>
                      <a:pt x="374" y="50"/>
                      <a:pt x="330" y="37"/>
                      <a:pt x="285" y="28"/>
                    </a:cubicBezTo>
                    <a:cubicBezTo>
                      <a:pt x="263" y="19"/>
                      <a:pt x="236" y="10"/>
                      <a:pt x="209" y="10"/>
                    </a:cubicBezTo>
                    <a:cubicBezTo>
                      <a:pt x="182" y="5"/>
                      <a:pt x="156" y="5"/>
                      <a:pt x="129" y="1"/>
                    </a:cubicBezTo>
                    <a:cubicBezTo>
                      <a:pt x="128" y="1"/>
                      <a:pt x="126" y="1"/>
                      <a:pt x="12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24" name="Google Shape;1724;p49">
                <a:extLst>
                  <a:ext uri="{FF2B5EF4-FFF2-40B4-BE49-F238E27FC236}">
                    <a16:creationId xmlns:a16="http://schemas.microsoft.com/office/drawing/2014/main" id="{706ECBD0-ACEA-F013-6AD5-D1360AF2385E}"/>
                  </a:ext>
                </a:extLst>
              </p:cNvPr>
              <p:cNvSpPr/>
              <p:nvPr/>
            </p:nvSpPr>
            <p:spPr>
              <a:xfrm>
                <a:off x="6632025" y="3815400"/>
                <a:ext cx="26775" cy="19425"/>
              </a:xfrm>
              <a:custGeom>
                <a:avLst/>
                <a:gdLst/>
                <a:ahLst/>
                <a:cxnLst/>
                <a:rect l="l" t="t" r="r" b="b"/>
                <a:pathLst>
                  <a:path w="1071" h="777" extrusionOk="0">
                    <a:moveTo>
                      <a:pt x="184" y="1"/>
                    </a:moveTo>
                    <a:cubicBezTo>
                      <a:pt x="112" y="1"/>
                      <a:pt x="1" y="125"/>
                      <a:pt x="56" y="189"/>
                    </a:cubicBezTo>
                    <a:cubicBezTo>
                      <a:pt x="110" y="247"/>
                      <a:pt x="177" y="305"/>
                      <a:pt x="244" y="354"/>
                    </a:cubicBezTo>
                    <a:cubicBezTo>
                      <a:pt x="315" y="403"/>
                      <a:pt x="382" y="457"/>
                      <a:pt x="454" y="506"/>
                    </a:cubicBezTo>
                    <a:cubicBezTo>
                      <a:pt x="494" y="533"/>
                      <a:pt x="529" y="560"/>
                      <a:pt x="570" y="582"/>
                    </a:cubicBezTo>
                    <a:cubicBezTo>
                      <a:pt x="592" y="595"/>
                      <a:pt x="614" y="600"/>
                      <a:pt x="632" y="613"/>
                    </a:cubicBezTo>
                    <a:cubicBezTo>
                      <a:pt x="650" y="622"/>
                      <a:pt x="668" y="636"/>
                      <a:pt x="686" y="644"/>
                    </a:cubicBezTo>
                    <a:cubicBezTo>
                      <a:pt x="726" y="671"/>
                      <a:pt x="770" y="689"/>
                      <a:pt x="815" y="711"/>
                    </a:cubicBezTo>
                    <a:cubicBezTo>
                      <a:pt x="860" y="738"/>
                      <a:pt x="904" y="756"/>
                      <a:pt x="953" y="774"/>
                    </a:cubicBezTo>
                    <a:cubicBezTo>
                      <a:pt x="958" y="776"/>
                      <a:pt x="962" y="776"/>
                      <a:pt x="967" y="776"/>
                    </a:cubicBezTo>
                    <a:cubicBezTo>
                      <a:pt x="1012" y="776"/>
                      <a:pt x="1071" y="707"/>
                      <a:pt x="1043" y="667"/>
                    </a:cubicBezTo>
                    <a:cubicBezTo>
                      <a:pt x="1011" y="627"/>
                      <a:pt x="985" y="586"/>
                      <a:pt x="949" y="551"/>
                    </a:cubicBezTo>
                    <a:cubicBezTo>
                      <a:pt x="918" y="520"/>
                      <a:pt x="895" y="479"/>
                      <a:pt x="864" y="448"/>
                    </a:cubicBezTo>
                    <a:cubicBezTo>
                      <a:pt x="846" y="430"/>
                      <a:pt x="833" y="417"/>
                      <a:pt x="815" y="399"/>
                    </a:cubicBezTo>
                    <a:cubicBezTo>
                      <a:pt x="802" y="381"/>
                      <a:pt x="788" y="359"/>
                      <a:pt x="775" y="341"/>
                    </a:cubicBezTo>
                    <a:cubicBezTo>
                      <a:pt x="748" y="310"/>
                      <a:pt x="712" y="278"/>
                      <a:pt x="677" y="247"/>
                    </a:cubicBezTo>
                    <a:cubicBezTo>
                      <a:pt x="614" y="189"/>
                      <a:pt x="543" y="145"/>
                      <a:pt x="471" y="100"/>
                    </a:cubicBezTo>
                    <a:cubicBezTo>
                      <a:pt x="387" y="46"/>
                      <a:pt x="288" y="15"/>
                      <a:pt x="195" y="2"/>
                    </a:cubicBezTo>
                    <a:cubicBezTo>
                      <a:pt x="191" y="1"/>
                      <a:pt x="188" y="1"/>
                      <a:pt x="18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cxnSp>
          <p:nvCxnSpPr>
            <p:cNvPr id="1725" name="Google Shape;1725;p49">
              <a:extLst>
                <a:ext uri="{FF2B5EF4-FFF2-40B4-BE49-F238E27FC236}">
                  <a16:creationId xmlns:a16="http://schemas.microsoft.com/office/drawing/2014/main" id="{494A2DC1-B01B-6FF1-3FF1-9DF42FBA2EC2}"/>
                </a:ext>
              </a:extLst>
            </p:cNvPr>
            <p:cNvCxnSpPr/>
            <p:nvPr/>
          </p:nvCxnSpPr>
          <p:spPr>
            <a:xfrm>
              <a:off x="0" y="4229100"/>
              <a:ext cx="9162900" cy="0"/>
            </a:xfrm>
            <a:prstGeom prst="straightConnector1">
              <a:avLst/>
            </a:prstGeom>
            <a:noFill/>
            <a:ln w="114300" cap="flat" cmpd="sng">
              <a:solidFill>
                <a:schemeClr val="accent4"/>
              </a:solidFill>
              <a:prstDash val="solid"/>
              <a:round/>
              <a:headEnd type="none" w="med" len="med"/>
              <a:tailEnd type="none" w="med" len="med"/>
            </a:ln>
          </p:spPr>
        </p:cxnSp>
        <p:grpSp>
          <p:nvGrpSpPr>
            <p:cNvPr id="1726" name="Google Shape;1726;p49">
              <a:extLst>
                <a:ext uri="{FF2B5EF4-FFF2-40B4-BE49-F238E27FC236}">
                  <a16:creationId xmlns:a16="http://schemas.microsoft.com/office/drawing/2014/main" id="{C1AC468C-5CF0-3873-06AF-44FBD3756E5E}"/>
                </a:ext>
              </a:extLst>
            </p:cNvPr>
            <p:cNvGrpSpPr/>
            <p:nvPr/>
          </p:nvGrpSpPr>
          <p:grpSpPr>
            <a:xfrm flipH="1">
              <a:off x="2775512" y="3936389"/>
              <a:ext cx="2549913" cy="1125246"/>
              <a:chOff x="7164653" y="4359628"/>
              <a:chExt cx="1581734" cy="698000"/>
            </a:xfrm>
          </p:grpSpPr>
          <p:grpSp>
            <p:nvGrpSpPr>
              <p:cNvPr id="1727" name="Google Shape;1727;p49">
                <a:extLst>
                  <a:ext uri="{FF2B5EF4-FFF2-40B4-BE49-F238E27FC236}">
                    <a16:creationId xmlns:a16="http://schemas.microsoft.com/office/drawing/2014/main" id="{6C9F6E9D-64E5-D1DF-2237-C3C0D30A0052}"/>
                  </a:ext>
                </a:extLst>
              </p:cNvPr>
              <p:cNvGrpSpPr/>
              <p:nvPr/>
            </p:nvGrpSpPr>
            <p:grpSpPr>
              <a:xfrm>
                <a:off x="7164653" y="4359628"/>
                <a:ext cx="1581734" cy="457775"/>
                <a:chOff x="4340225" y="3783950"/>
                <a:chExt cx="904675" cy="261825"/>
              </a:xfrm>
            </p:grpSpPr>
            <p:sp>
              <p:nvSpPr>
                <p:cNvPr id="1728" name="Google Shape;1728;p49">
                  <a:extLst>
                    <a:ext uri="{FF2B5EF4-FFF2-40B4-BE49-F238E27FC236}">
                      <a16:creationId xmlns:a16="http://schemas.microsoft.com/office/drawing/2014/main" id="{C3278B8B-9850-CF4F-5861-648135974AE2}"/>
                    </a:ext>
                  </a:extLst>
                </p:cNvPr>
                <p:cNvSpPr/>
                <p:nvPr/>
              </p:nvSpPr>
              <p:spPr>
                <a:xfrm>
                  <a:off x="4544975" y="3908375"/>
                  <a:ext cx="650175" cy="137400"/>
                </a:xfrm>
                <a:custGeom>
                  <a:avLst/>
                  <a:gdLst/>
                  <a:ahLst/>
                  <a:cxnLst/>
                  <a:rect l="l" t="t" r="r" b="b"/>
                  <a:pathLst>
                    <a:path w="26007" h="5496" extrusionOk="0">
                      <a:moveTo>
                        <a:pt x="1" y="1"/>
                      </a:moveTo>
                      <a:cubicBezTo>
                        <a:pt x="1" y="1"/>
                        <a:pt x="5924" y="4523"/>
                        <a:pt x="7174" y="5496"/>
                      </a:cubicBezTo>
                      <a:lnTo>
                        <a:pt x="23971" y="5496"/>
                      </a:lnTo>
                      <a:cubicBezTo>
                        <a:pt x="23971" y="5496"/>
                        <a:pt x="25819" y="3398"/>
                        <a:pt x="26006" y="2349"/>
                      </a:cubicBezTo>
                      <a:lnTo>
                        <a:pt x="26006" y="2349"/>
                      </a:lnTo>
                      <a:cubicBezTo>
                        <a:pt x="24992" y="2422"/>
                        <a:pt x="23710" y="2459"/>
                        <a:pt x="22252" y="2459"/>
                      </a:cubicBezTo>
                      <a:cubicBezTo>
                        <a:pt x="15660" y="2459"/>
                        <a:pt x="5458" y="169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29" name="Google Shape;1729;p49">
                  <a:extLst>
                    <a:ext uri="{FF2B5EF4-FFF2-40B4-BE49-F238E27FC236}">
                      <a16:creationId xmlns:a16="http://schemas.microsoft.com/office/drawing/2014/main" id="{9CA768F3-DAB7-EC8F-F79F-69AD2E1DB16C}"/>
                    </a:ext>
                  </a:extLst>
                </p:cNvPr>
                <p:cNvSpPr/>
                <p:nvPr/>
              </p:nvSpPr>
              <p:spPr>
                <a:xfrm>
                  <a:off x="4886900" y="3798125"/>
                  <a:ext cx="7950" cy="189750"/>
                </a:xfrm>
                <a:custGeom>
                  <a:avLst/>
                  <a:gdLst/>
                  <a:ahLst/>
                  <a:cxnLst/>
                  <a:rect l="l" t="t" r="r" b="b"/>
                  <a:pathLst>
                    <a:path w="318" h="7590" extrusionOk="0">
                      <a:moveTo>
                        <a:pt x="54" y="1"/>
                      </a:moveTo>
                      <a:lnTo>
                        <a:pt x="1" y="7589"/>
                      </a:lnTo>
                      <a:lnTo>
                        <a:pt x="317" y="7589"/>
                      </a:lnTo>
                      <a:lnTo>
                        <a:pt x="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30" name="Google Shape;1730;p49">
                  <a:extLst>
                    <a:ext uri="{FF2B5EF4-FFF2-40B4-BE49-F238E27FC236}">
                      <a16:creationId xmlns:a16="http://schemas.microsoft.com/office/drawing/2014/main" id="{6349BB60-C1CD-4589-4C7E-A61222A1377B}"/>
                    </a:ext>
                  </a:extLst>
                </p:cNvPr>
                <p:cNvSpPr/>
                <p:nvPr/>
              </p:nvSpPr>
              <p:spPr>
                <a:xfrm>
                  <a:off x="5046600" y="3783950"/>
                  <a:ext cx="7925" cy="207925"/>
                </a:xfrm>
                <a:custGeom>
                  <a:avLst/>
                  <a:gdLst/>
                  <a:ahLst/>
                  <a:cxnLst/>
                  <a:rect l="l" t="t" r="r" b="b"/>
                  <a:pathLst>
                    <a:path w="317" h="8317" extrusionOk="0">
                      <a:moveTo>
                        <a:pt x="156" y="1"/>
                      </a:moveTo>
                      <a:cubicBezTo>
                        <a:pt x="98" y="1"/>
                        <a:pt x="54" y="50"/>
                        <a:pt x="54" y="108"/>
                      </a:cubicBezTo>
                      <a:lnTo>
                        <a:pt x="0" y="8156"/>
                      </a:lnTo>
                      <a:lnTo>
                        <a:pt x="0" y="8161"/>
                      </a:lnTo>
                      <a:cubicBezTo>
                        <a:pt x="0" y="8245"/>
                        <a:pt x="71" y="8317"/>
                        <a:pt x="156" y="8317"/>
                      </a:cubicBezTo>
                      <a:cubicBezTo>
                        <a:pt x="246" y="8317"/>
                        <a:pt x="317" y="8245"/>
                        <a:pt x="317" y="8156"/>
                      </a:cubicBezTo>
                      <a:lnTo>
                        <a:pt x="263" y="108"/>
                      </a:lnTo>
                      <a:cubicBezTo>
                        <a:pt x="263" y="50"/>
                        <a:pt x="214" y="1"/>
                        <a:pt x="1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31" name="Google Shape;1731;p49">
                  <a:extLst>
                    <a:ext uri="{FF2B5EF4-FFF2-40B4-BE49-F238E27FC236}">
                      <a16:creationId xmlns:a16="http://schemas.microsoft.com/office/drawing/2014/main" id="{8C03C185-D907-03A8-C965-4ECF5E599BEB}"/>
                    </a:ext>
                  </a:extLst>
                </p:cNvPr>
                <p:cNvSpPr/>
                <p:nvPr/>
              </p:nvSpPr>
              <p:spPr>
                <a:xfrm>
                  <a:off x="4756675" y="3795900"/>
                  <a:ext cx="262600" cy="39300"/>
                </a:xfrm>
                <a:custGeom>
                  <a:avLst/>
                  <a:gdLst/>
                  <a:ahLst/>
                  <a:cxnLst/>
                  <a:rect l="l" t="t" r="r" b="b"/>
                  <a:pathLst>
                    <a:path w="10504" h="1572" extrusionOk="0">
                      <a:moveTo>
                        <a:pt x="5370" y="1"/>
                      </a:moveTo>
                      <a:cubicBezTo>
                        <a:pt x="2545" y="1"/>
                        <a:pt x="0" y="1572"/>
                        <a:pt x="0" y="1572"/>
                      </a:cubicBezTo>
                      <a:cubicBezTo>
                        <a:pt x="541" y="1279"/>
                        <a:pt x="1103" y="1181"/>
                        <a:pt x="1614" y="1181"/>
                      </a:cubicBezTo>
                      <a:cubicBezTo>
                        <a:pt x="2635" y="1181"/>
                        <a:pt x="3446" y="1572"/>
                        <a:pt x="3446" y="1572"/>
                      </a:cubicBezTo>
                      <a:cubicBezTo>
                        <a:pt x="4049" y="1310"/>
                        <a:pt x="4615" y="1223"/>
                        <a:pt x="5102" y="1223"/>
                      </a:cubicBezTo>
                      <a:cubicBezTo>
                        <a:pt x="6075" y="1223"/>
                        <a:pt x="6732" y="1572"/>
                        <a:pt x="6732" y="1572"/>
                      </a:cubicBezTo>
                      <a:cubicBezTo>
                        <a:pt x="7218" y="1310"/>
                        <a:pt x="7799" y="1223"/>
                        <a:pt x="8358" y="1223"/>
                      </a:cubicBezTo>
                      <a:cubicBezTo>
                        <a:pt x="9476" y="1223"/>
                        <a:pt x="10503" y="1572"/>
                        <a:pt x="10503" y="1572"/>
                      </a:cubicBezTo>
                      <a:cubicBezTo>
                        <a:pt x="10503" y="1572"/>
                        <a:pt x="8191" y="1"/>
                        <a:pt x="5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32" name="Google Shape;1732;p49">
                  <a:extLst>
                    <a:ext uri="{FF2B5EF4-FFF2-40B4-BE49-F238E27FC236}">
                      <a16:creationId xmlns:a16="http://schemas.microsoft.com/office/drawing/2014/main" id="{B589C244-D18E-13A6-0902-A1AD2DFC863D}"/>
                    </a:ext>
                  </a:extLst>
                </p:cNvPr>
                <p:cNvSpPr/>
                <p:nvPr/>
              </p:nvSpPr>
              <p:spPr>
                <a:xfrm>
                  <a:off x="4756675" y="3795900"/>
                  <a:ext cx="262600" cy="39300"/>
                </a:xfrm>
                <a:custGeom>
                  <a:avLst/>
                  <a:gdLst/>
                  <a:ahLst/>
                  <a:cxnLst/>
                  <a:rect l="l" t="t" r="r" b="b"/>
                  <a:pathLst>
                    <a:path w="10504" h="1572" fill="none" extrusionOk="0">
                      <a:moveTo>
                        <a:pt x="0" y="1572"/>
                      </a:moveTo>
                      <a:cubicBezTo>
                        <a:pt x="0" y="1572"/>
                        <a:pt x="2545" y="1"/>
                        <a:pt x="5370" y="1"/>
                      </a:cubicBezTo>
                      <a:cubicBezTo>
                        <a:pt x="8191" y="1"/>
                        <a:pt x="10503" y="1572"/>
                        <a:pt x="10503" y="1572"/>
                      </a:cubicBezTo>
                      <a:cubicBezTo>
                        <a:pt x="10503" y="1572"/>
                        <a:pt x="8191" y="786"/>
                        <a:pt x="6732" y="1572"/>
                      </a:cubicBezTo>
                      <a:cubicBezTo>
                        <a:pt x="6732" y="1572"/>
                        <a:pt x="5254" y="786"/>
                        <a:pt x="3446" y="1572"/>
                      </a:cubicBezTo>
                      <a:cubicBezTo>
                        <a:pt x="3446" y="1572"/>
                        <a:pt x="1621" y="692"/>
                        <a:pt x="0" y="1572"/>
                      </a:cubicBezTo>
                      <a:close/>
                    </a:path>
                  </a:pathLst>
                </a:custGeom>
                <a:solidFill>
                  <a:schemeClr val="dk1"/>
                </a:solidFill>
                <a:ln w="7925" cap="rnd" cmpd="sng">
                  <a:solidFill>
                    <a:srgbClr val="26003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33" name="Google Shape;1733;p49">
                  <a:extLst>
                    <a:ext uri="{FF2B5EF4-FFF2-40B4-BE49-F238E27FC236}">
                      <a16:creationId xmlns:a16="http://schemas.microsoft.com/office/drawing/2014/main" id="{A2590597-4300-887B-A7C5-08F3ECE10D43}"/>
                    </a:ext>
                  </a:extLst>
                </p:cNvPr>
                <p:cNvSpPr/>
                <p:nvPr/>
              </p:nvSpPr>
              <p:spPr>
                <a:xfrm>
                  <a:off x="5029750" y="3798125"/>
                  <a:ext cx="38175" cy="130825"/>
                </a:xfrm>
                <a:custGeom>
                  <a:avLst/>
                  <a:gdLst/>
                  <a:ahLst/>
                  <a:cxnLst/>
                  <a:rect l="l" t="t" r="r" b="b"/>
                  <a:pathLst>
                    <a:path w="1527" h="5233" extrusionOk="0">
                      <a:moveTo>
                        <a:pt x="830" y="1"/>
                      </a:moveTo>
                      <a:cubicBezTo>
                        <a:pt x="830" y="1"/>
                        <a:pt x="0" y="5232"/>
                        <a:pt x="254" y="5232"/>
                      </a:cubicBezTo>
                      <a:cubicBezTo>
                        <a:pt x="484" y="5232"/>
                        <a:pt x="620" y="5061"/>
                        <a:pt x="779" y="5061"/>
                      </a:cubicBezTo>
                      <a:cubicBezTo>
                        <a:pt x="795" y="5061"/>
                        <a:pt x="813" y="5063"/>
                        <a:pt x="830" y="5067"/>
                      </a:cubicBezTo>
                      <a:cubicBezTo>
                        <a:pt x="1018" y="5116"/>
                        <a:pt x="1201" y="5232"/>
                        <a:pt x="1361" y="5232"/>
                      </a:cubicBezTo>
                      <a:cubicBezTo>
                        <a:pt x="1527" y="5232"/>
                        <a:pt x="830"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34" name="Google Shape;1734;p49">
                  <a:extLst>
                    <a:ext uri="{FF2B5EF4-FFF2-40B4-BE49-F238E27FC236}">
                      <a16:creationId xmlns:a16="http://schemas.microsoft.com/office/drawing/2014/main" id="{A89FA97B-EBD9-3FC6-44CF-B9A7F3FB99EA}"/>
                    </a:ext>
                  </a:extLst>
                </p:cNvPr>
                <p:cNvSpPr/>
                <p:nvPr/>
              </p:nvSpPr>
              <p:spPr>
                <a:xfrm>
                  <a:off x="5029750" y="3798125"/>
                  <a:ext cx="38175" cy="130825"/>
                </a:xfrm>
                <a:custGeom>
                  <a:avLst/>
                  <a:gdLst/>
                  <a:ahLst/>
                  <a:cxnLst/>
                  <a:rect l="l" t="t" r="r" b="b"/>
                  <a:pathLst>
                    <a:path w="1527" h="5233" fill="none" extrusionOk="0">
                      <a:moveTo>
                        <a:pt x="830" y="1"/>
                      </a:moveTo>
                      <a:cubicBezTo>
                        <a:pt x="830" y="1"/>
                        <a:pt x="0" y="5232"/>
                        <a:pt x="254" y="5232"/>
                      </a:cubicBezTo>
                      <a:cubicBezTo>
                        <a:pt x="509" y="5232"/>
                        <a:pt x="647" y="5022"/>
                        <a:pt x="830" y="5067"/>
                      </a:cubicBezTo>
                      <a:cubicBezTo>
                        <a:pt x="1018" y="5116"/>
                        <a:pt x="1201" y="5232"/>
                        <a:pt x="1361" y="5232"/>
                      </a:cubicBezTo>
                      <a:cubicBezTo>
                        <a:pt x="1527" y="5232"/>
                        <a:pt x="830" y="1"/>
                        <a:pt x="830" y="1"/>
                      </a:cubicBezTo>
                      <a:close/>
                    </a:path>
                  </a:pathLst>
                </a:custGeom>
                <a:solidFill>
                  <a:schemeClr val="dk1"/>
                </a:solidFill>
                <a:ln w="7925" cap="rnd" cmpd="sng">
                  <a:solidFill>
                    <a:srgbClr val="26003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35" name="Google Shape;1735;p49">
                  <a:extLst>
                    <a:ext uri="{FF2B5EF4-FFF2-40B4-BE49-F238E27FC236}">
                      <a16:creationId xmlns:a16="http://schemas.microsoft.com/office/drawing/2014/main" id="{61952263-82E0-A17D-B59F-835BE88C258D}"/>
                    </a:ext>
                  </a:extLst>
                </p:cNvPr>
                <p:cNvSpPr/>
                <p:nvPr/>
              </p:nvSpPr>
              <p:spPr>
                <a:xfrm>
                  <a:off x="5115775" y="3893025"/>
                  <a:ext cx="114175" cy="85325"/>
                </a:xfrm>
                <a:custGeom>
                  <a:avLst/>
                  <a:gdLst/>
                  <a:ahLst/>
                  <a:cxnLst/>
                  <a:rect l="l" t="t" r="r" b="b"/>
                  <a:pathLst>
                    <a:path w="4567" h="3413" extrusionOk="0">
                      <a:moveTo>
                        <a:pt x="2833" y="0"/>
                      </a:moveTo>
                      <a:cubicBezTo>
                        <a:pt x="2711" y="0"/>
                        <a:pt x="2588" y="14"/>
                        <a:pt x="2464" y="44"/>
                      </a:cubicBezTo>
                      <a:lnTo>
                        <a:pt x="1362" y="311"/>
                      </a:lnTo>
                      <a:cubicBezTo>
                        <a:pt x="518" y="512"/>
                        <a:pt x="1" y="1360"/>
                        <a:pt x="201" y="2208"/>
                      </a:cubicBezTo>
                      <a:cubicBezTo>
                        <a:pt x="377" y="2929"/>
                        <a:pt x="1022" y="3412"/>
                        <a:pt x="1732" y="3412"/>
                      </a:cubicBezTo>
                      <a:cubicBezTo>
                        <a:pt x="1853" y="3412"/>
                        <a:pt x="1976" y="3398"/>
                        <a:pt x="2098" y="3369"/>
                      </a:cubicBezTo>
                      <a:lnTo>
                        <a:pt x="3201" y="3106"/>
                      </a:lnTo>
                      <a:cubicBezTo>
                        <a:pt x="4045" y="2900"/>
                        <a:pt x="4567" y="2052"/>
                        <a:pt x="4366" y="1204"/>
                      </a:cubicBezTo>
                      <a:cubicBezTo>
                        <a:pt x="4191" y="483"/>
                        <a:pt x="3546" y="0"/>
                        <a:pt x="2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36" name="Google Shape;1736;p49">
                  <a:extLst>
                    <a:ext uri="{FF2B5EF4-FFF2-40B4-BE49-F238E27FC236}">
                      <a16:creationId xmlns:a16="http://schemas.microsoft.com/office/drawing/2014/main" id="{0EA52FFE-5BAB-6FFB-EE97-E6DAAB142B52}"/>
                    </a:ext>
                  </a:extLst>
                </p:cNvPr>
                <p:cNvSpPr/>
                <p:nvPr/>
              </p:nvSpPr>
              <p:spPr>
                <a:xfrm>
                  <a:off x="5195125" y="3918425"/>
                  <a:ext cx="49775" cy="127350"/>
                </a:xfrm>
                <a:custGeom>
                  <a:avLst/>
                  <a:gdLst/>
                  <a:ahLst/>
                  <a:cxnLst/>
                  <a:rect l="l" t="t" r="r" b="b"/>
                  <a:pathLst>
                    <a:path w="1991" h="5094" fill="none" extrusionOk="0">
                      <a:moveTo>
                        <a:pt x="0" y="1"/>
                      </a:moveTo>
                      <a:lnTo>
                        <a:pt x="1991" y="5094"/>
                      </a:lnTo>
                    </a:path>
                  </a:pathLst>
                </a:custGeom>
                <a:solidFill>
                  <a:schemeClr val="dk1"/>
                </a:solidFill>
                <a:ln w="7925" cap="flat" cmpd="sng">
                  <a:solidFill>
                    <a:srgbClr val="26003F"/>
                  </a:solidFill>
                  <a:prstDash val="solid"/>
                  <a:miter lim="44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1737" name="Google Shape;1737;p49">
                  <a:extLst>
                    <a:ext uri="{FF2B5EF4-FFF2-40B4-BE49-F238E27FC236}">
                      <a16:creationId xmlns:a16="http://schemas.microsoft.com/office/drawing/2014/main" id="{8D7F5291-DACC-2B75-D0A4-D343FB163CF4}"/>
                    </a:ext>
                  </a:extLst>
                </p:cNvPr>
                <p:cNvSpPr/>
                <p:nvPr/>
              </p:nvSpPr>
              <p:spPr>
                <a:xfrm>
                  <a:off x="4340225" y="3935725"/>
                  <a:ext cx="251100" cy="110050"/>
                </a:xfrm>
                <a:custGeom>
                  <a:avLst/>
                  <a:gdLst/>
                  <a:ahLst/>
                  <a:cxnLst/>
                  <a:rect l="l" t="t" r="r" b="b"/>
                  <a:pathLst>
                    <a:path w="10044" h="4402" fill="none" extrusionOk="0">
                      <a:moveTo>
                        <a:pt x="10043" y="1"/>
                      </a:moveTo>
                      <a:lnTo>
                        <a:pt x="0" y="4402"/>
                      </a:lnTo>
                    </a:path>
                  </a:pathLst>
                </a:custGeom>
                <a:solidFill>
                  <a:schemeClr val="dk1"/>
                </a:solidFill>
                <a:ln w="7925" cap="flat" cmpd="sng">
                  <a:solidFill>
                    <a:srgbClr val="26003F"/>
                  </a:solidFill>
                  <a:prstDash val="solid"/>
                  <a:miter lim="44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sp>
            <p:nvSpPr>
              <p:cNvPr id="1738" name="Google Shape;1738;p49">
                <a:extLst>
                  <a:ext uri="{FF2B5EF4-FFF2-40B4-BE49-F238E27FC236}">
                    <a16:creationId xmlns:a16="http://schemas.microsoft.com/office/drawing/2014/main" id="{6F2A748D-CC67-9A49-E578-630C1FA82A7C}"/>
                  </a:ext>
                </a:extLst>
              </p:cNvPr>
              <p:cNvSpPr/>
              <p:nvPr/>
            </p:nvSpPr>
            <p:spPr>
              <a:xfrm rot="10800000" flipH="1">
                <a:off x="7522638" y="4817398"/>
                <a:ext cx="1136766" cy="240230"/>
              </a:xfrm>
              <a:custGeom>
                <a:avLst/>
                <a:gdLst/>
                <a:ahLst/>
                <a:cxnLst/>
                <a:rect l="l" t="t" r="r" b="b"/>
                <a:pathLst>
                  <a:path w="26007" h="5496" extrusionOk="0">
                    <a:moveTo>
                      <a:pt x="1" y="1"/>
                    </a:moveTo>
                    <a:cubicBezTo>
                      <a:pt x="1" y="1"/>
                      <a:pt x="5924" y="4523"/>
                      <a:pt x="7174" y="5496"/>
                    </a:cubicBezTo>
                    <a:lnTo>
                      <a:pt x="23971" y="5496"/>
                    </a:lnTo>
                    <a:cubicBezTo>
                      <a:pt x="23971" y="5496"/>
                      <a:pt x="25819" y="3398"/>
                      <a:pt x="26006" y="2349"/>
                    </a:cubicBezTo>
                    <a:lnTo>
                      <a:pt x="26006" y="2349"/>
                    </a:lnTo>
                    <a:cubicBezTo>
                      <a:pt x="24992" y="2422"/>
                      <a:pt x="23710" y="2459"/>
                      <a:pt x="22252" y="2459"/>
                    </a:cubicBezTo>
                    <a:cubicBezTo>
                      <a:pt x="15660" y="2459"/>
                      <a:pt x="5458" y="1697"/>
                      <a:pt x="1" y="1"/>
                    </a:cubicBezTo>
                    <a:close/>
                  </a:path>
                </a:pathLst>
              </a:custGeom>
              <a:solidFill>
                <a:srgbClr val="26003F">
                  <a:alpha val="17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grpSp>
      <p:sp>
        <p:nvSpPr>
          <p:cNvPr id="4" name="Google Shape;1567;p49">
            <a:hlinkClick r:id="rId3"/>
            <a:extLst>
              <a:ext uri="{FF2B5EF4-FFF2-40B4-BE49-F238E27FC236}">
                <a16:creationId xmlns:a16="http://schemas.microsoft.com/office/drawing/2014/main" id="{AD386CD5-A662-E4AA-EE7A-F2BD07508718}"/>
              </a:ext>
            </a:extLst>
          </p:cNvPr>
          <p:cNvSpPr txBox="1">
            <a:spLocks/>
          </p:cNvSpPr>
          <p:nvPr/>
        </p:nvSpPr>
        <p:spPr>
          <a:xfrm flipH="1">
            <a:off x="4572000" y="2904505"/>
            <a:ext cx="3708000" cy="507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2800"/>
              <a:buFont typeface="Assistant"/>
              <a:buNone/>
              <a:defRPr sz="1600" b="0" i="0" u="none" strike="noStrike" cap="none">
                <a:solidFill>
                  <a:schemeClr val="dk1"/>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dk1"/>
              </a:buClr>
              <a:buSzPts val="2800"/>
              <a:buFont typeface="Assistant"/>
              <a:buNone/>
              <a:defRPr sz="2800" b="0" i="0" u="none" strike="noStrike" cap="none">
                <a:solidFill>
                  <a:schemeClr val="dk1"/>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dk1"/>
              </a:buClr>
              <a:buSzPts val="2800"/>
              <a:buFont typeface="Assistant"/>
              <a:buNone/>
              <a:defRPr sz="2800" b="0" i="0" u="none" strike="noStrike" cap="none">
                <a:solidFill>
                  <a:schemeClr val="dk1"/>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dk1"/>
              </a:buClr>
              <a:buSzPts val="2800"/>
              <a:buFont typeface="Assistant"/>
              <a:buNone/>
              <a:defRPr sz="2800" b="0" i="0" u="none" strike="noStrike" cap="none">
                <a:solidFill>
                  <a:schemeClr val="dk1"/>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dk1"/>
              </a:buClr>
              <a:buSzPts val="2800"/>
              <a:buFont typeface="Assistant"/>
              <a:buNone/>
              <a:defRPr sz="2800" b="0" i="0" u="none" strike="noStrike" cap="none">
                <a:solidFill>
                  <a:schemeClr val="dk1"/>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dk1"/>
              </a:buClr>
              <a:buSzPts val="2800"/>
              <a:buFont typeface="Assistant"/>
              <a:buNone/>
              <a:defRPr sz="2800" b="0" i="0" u="none" strike="noStrike" cap="none">
                <a:solidFill>
                  <a:schemeClr val="dk1"/>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dk1"/>
              </a:buClr>
              <a:buSzPts val="2800"/>
              <a:buFont typeface="Assistant"/>
              <a:buNone/>
              <a:defRPr sz="2800" b="0" i="0" u="none" strike="noStrike" cap="none">
                <a:solidFill>
                  <a:schemeClr val="dk1"/>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dk1"/>
              </a:buClr>
              <a:buSzPts val="2800"/>
              <a:buFont typeface="Assistant"/>
              <a:buNone/>
              <a:defRPr sz="2800" b="0" i="0" u="none" strike="noStrike" cap="none">
                <a:solidFill>
                  <a:schemeClr val="dk1"/>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dk1"/>
              </a:buClr>
              <a:buSzPts val="2800"/>
              <a:buFont typeface="Assistant"/>
              <a:buNone/>
              <a:defRPr sz="2800" b="0" i="0" u="none" strike="noStrike" cap="none">
                <a:solidFill>
                  <a:schemeClr val="dk1"/>
                </a:solidFill>
                <a:latin typeface="Assistant"/>
                <a:ea typeface="Assistant"/>
                <a:cs typeface="Assistant"/>
                <a:sym typeface="Assistant"/>
              </a:defRPr>
            </a:lvl9pPr>
          </a:lstStyle>
          <a:p>
            <a:pPr marL="0" indent="0" algn="l"/>
            <a:r>
              <a:rPr lang="id-ID" sz="1800" dirty="0">
                <a:solidFill>
                  <a:srgbClr val="00B0F0"/>
                </a:solidFill>
              </a:rPr>
              <a:t>- </a:t>
            </a:r>
            <a:r>
              <a:rPr lang="id-ID" sz="1800" dirty="0" err="1">
                <a:solidFill>
                  <a:srgbClr val="00B0F0"/>
                </a:solidFill>
              </a:rPr>
              <a:t>Github</a:t>
            </a:r>
            <a:endParaRPr lang="id-ID" sz="1800" dirty="0">
              <a:solidFill>
                <a:srgbClr val="00B0F0"/>
              </a:solidFill>
            </a:endParaRPr>
          </a:p>
        </p:txBody>
      </p:sp>
      <p:sp>
        <p:nvSpPr>
          <p:cNvPr id="5" name="Google Shape;1567;p49">
            <a:hlinkClick r:id="rId4"/>
            <a:extLst>
              <a:ext uri="{FF2B5EF4-FFF2-40B4-BE49-F238E27FC236}">
                <a16:creationId xmlns:a16="http://schemas.microsoft.com/office/drawing/2014/main" id="{F47B0672-8EFB-D0B4-CB31-0572D7A8AE95}"/>
              </a:ext>
            </a:extLst>
          </p:cNvPr>
          <p:cNvSpPr txBox="1">
            <a:spLocks/>
          </p:cNvSpPr>
          <p:nvPr/>
        </p:nvSpPr>
        <p:spPr>
          <a:xfrm flipH="1">
            <a:off x="4581450" y="3347276"/>
            <a:ext cx="3708000" cy="507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2800"/>
              <a:buFont typeface="Assistant"/>
              <a:buNone/>
              <a:defRPr sz="1600" b="0" i="0" u="none" strike="noStrike" cap="none">
                <a:solidFill>
                  <a:schemeClr val="dk1"/>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dk1"/>
              </a:buClr>
              <a:buSzPts val="2800"/>
              <a:buFont typeface="Assistant"/>
              <a:buNone/>
              <a:defRPr sz="2800" b="0" i="0" u="none" strike="noStrike" cap="none">
                <a:solidFill>
                  <a:schemeClr val="dk1"/>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dk1"/>
              </a:buClr>
              <a:buSzPts val="2800"/>
              <a:buFont typeface="Assistant"/>
              <a:buNone/>
              <a:defRPr sz="2800" b="0" i="0" u="none" strike="noStrike" cap="none">
                <a:solidFill>
                  <a:schemeClr val="dk1"/>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dk1"/>
              </a:buClr>
              <a:buSzPts val="2800"/>
              <a:buFont typeface="Assistant"/>
              <a:buNone/>
              <a:defRPr sz="2800" b="0" i="0" u="none" strike="noStrike" cap="none">
                <a:solidFill>
                  <a:schemeClr val="dk1"/>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dk1"/>
              </a:buClr>
              <a:buSzPts val="2800"/>
              <a:buFont typeface="Assistant"/>
              <a:buNone/>
              <a:defRPr sz="2800" b="0" i="0" u="none" strike="noStrike" cap="none">
                <a:solidFill>
                  <a:schemeClr val="dk1"/>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dk1"/>
              </a:buClr>
              <a:buSzPts val="2800"/>
              <a:buFont typeface="Assistant"/>
              <a:buNone/>
              <a:defRPr sz="2800" b="0" i="0" u="none" strike="noStrike" cap="none">
                <a:solidFill>
                  <a:schemeClr val="dk1"/>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dk1"/>
              </a:buClr>
              <a:buSzPts val="2800"/>
              <a:buFont typeface="Assistant"/>
              <a:buNone/>
              <a:defRPr sz="2800" b="0" i="0" u="none" strike="noStrike" cap="none">
                <a:solidFill>
                  <a:schemeClr val="dk1"/>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dk1"/>
              </a:buClr>
              <a:buSzPts val="2800"/>
              <a:buFont typeface="Assistant"/>
              <a:buNone/>
              <a:defRPr sz="2800" b="0" i="0" u="none" strike="noStrike" cap="none">
                <a:solidFill>
                  <a:schemeClr val="dk1"/>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dk1"/>
              </a:buClr>
              <a:buSzPts val="2800"/>
              <a:buFont typeface="Assistant"/>
              <a:buNone/>
              <a:defRPr sz="2800" b="0" i="0" u="none" strike="noStrike" cap="none">
                <a:solidFill>
                  <a:schemeClr val="dk1"/>
                </a:solidFill>
                <a:latin typeface="Assistant"/>
                <a:ea typeface="Assistant"/>
                <a:cs typeface="Assistant"/>
                <a:sym typeface="Assistant"/>
              </a:defRPr>
            </a:lvl9pPr>
          </a:lstStyle>
          <a:p>
            <a:pPr marL="0" indent="0" algn="l"/>
            <a:r>
              <a:rPr lang="id-ID" sz="1800" dirty="0">
                <a:solidFill>
                  <a:srgbClr val="00B0F0"/>
                </a:solidFill>
              </a:rPr>
              <a:t>- </a:t>
            </a:r>
            <a:r>
              <a:rPr lang="id-ID" sz="1800" dirty="0" err="1">
                <a:solidFill>
                  <a:srgbClr val="00B0F0"/>
                </a:solidFill>
              </a:rPr>
              <a:t>Linkedin</a:t>
            </a:r>
            <a:endParaRPr lang="id-ID" sz="1800" dirty="0">
              <a:solidFill>
                <a:srgbClr val="00B0F0"/>
              </a:solidFill>
            </a:endParaRPr>
          </a:p>
        </p:txBody>
      </p:sp>
    </p:spTree>
    <p:extLst>
      <p:ext uri="{BB962C8B-B14F-4D97-AF65-F5344CB8AC3E}">
        <p14:creationId xmlns:p14="http://schemas.microsoft.com/office/powerpoint/2010/main" val="3100011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02">
          <a:extLst>
            <a:ext uri="{FF2B5EF4-FFF2-40B4-BE49-F238E27FC236}">
              <a16:creationId xmlns:a16="http://schemas.microsoft.com/office/drawing/2014/main" id="{57043897-A194-88C4-4BEB-0B2641538882}"/>
            </a:ext>
          </a:extLst>
        </p:cNvPr>
        <p:cNvGrpSpPr/>
        <p:nvPr/>
      </p:nvGrpSpPr>
      <p:grpSpPr>
        <a:xfrm>
          <a:off x="0" y="0"/>
          <a:ext cx="0" cy="0"/>
          <a:chOff x="0" y="0"/>
          <a:chExt cx="0" cy="0"/>
        </a:xfrm>
      </p:grpSpPr>
      <p:sp>
        <p:nvSpPr>
          <p:cNvPr id="703" name="Google Shape;703;p44">
            <a:extLst>
              <a:ext uri="{FF2B5EF4-FFF2-40B4-BE49-F238E27FC236}">
                <a16:creationId xmlns:a16="http://schemas.microsoft.com/office/drawing/2014/main" id="{D5B92145-D4A9-C9A3-145A-D7B1A462B004}"/>
              </a:ext>
            </a:extLst>
          </p:cNvPr>
          <p:cNvSpPr/>
          <p:nvPr/>
        </p:nvSpPr>
        <p:spPr>
          <a:xfrm>
            <a:off x="556199" y="1028850"/>
            <a:ext cx="1542900" cy="1542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04" name="Google Shape;704;p44">
            <a:extLst>
              <a:ext uri="{FF2B5EF4-FFF2-40B4-BE49-F238E27FC236}">
                <a16:creationId xmlns:a16="http://schemas.microsoft.com/office/drawing/2014/main" id="{1A5558E3-A961-73AE-0D35-E905C08A4A54}"/>
              </a:ext>
            </a:extLst>
          </p:cNvPr>
          <p:cNvSpPr txBox="1">
            <a:spLocks noGrp="1"/>
          </p:cNvSpPr>
          <p:nvPr>
            <p:ph type="subTitle" idx="1"/>
          </p:nvPr>
        </p:nvSpPr>
        <p:spPr>
          <a:xfrm>
            <a:off x="767601" y="2664529"/>
            <a:ext cx="3708000" cy="50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noProof="0" dirty="0" err="1"/>
              <a:t>Some</a:t>
            </a:r>
            <a:r>
              <a:rPr lang="id-ID" noProof="0" dirty="0"/>
              <a:t> memo </a:t>
            </a:r>
            <a:r>
              <a:rPr lang="id-ID" noProof="0" dirty="0" err="1"/>
              <a:t>outside</a:t>
            </a:r>
            <a:r>
              <a:rPr lang="id-ID" noProof="0" dirty="0"/>
              <a:t> </a:t>
            </a:r>
            <a:r>
              <a:rPr lang="id-ID" noProof="0" dirty="0" err="1"/>
              <a:t>presentation</a:t>
            </a:r>
            <a:endParaRPr lang="id-ID" noProof="0" dirty="0"/>
          </a:p>
        </p:txBody>
      </p:sp>
      <p:sp>
        <p:nvSpPr>
          <p:cNvPr id="706" name="Google Shape;706;p44">
            <a:extLst>
              <a:ext uri="{FF2B5EF4-FFF2-40B4-BE49-F238E27FC236}">
                <a16:creationId xmlns:a16="http://schemas.microsoft.com/office/drawing/2014/main" id="{F1755B8B-3DCC-8A03-F7BE-645F354217F0}"/>
              </a:ext>
            </a:extLst>
          </p:cNvPr>
          <p:cNvSpPr txBox="1">
            <a:spLocks noGrp="1"/>
          </p:cNvSpPr>
          <p:nvPr>
            <p:ph type="title"/>
          </p:nvPr>
        </p:nvSpPr>
        <p:spPr>
          <a:xfrm>
            <a:off x="818406" y="1446384"/>
            <a:ext cx="3708000" cy="167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noProof="0" dirty="0"/>
              <a:t>APENDIX</a:t>
            </a:r>
          </a:p>
        </p:txBody>
      </p:sp>
      <p:grpSp>
        <p:nvGrpSpPr>
          <p:cNvPr id="707" name="Google Shape;707;p44">
            <a:extLst>
              <a:ext uri="{FF2B5EF4-FFF2-40B4-BE49-F238E27FC236}">
                <a16:creationId xmlns:a16="http://schemas.microsoft.com/office/drawing/2014/main" id="{87ED8C90-A247-46CF-0D51-34C4B823AD78}"/>
              </a:ext>
            </a:extLst>
          </p:cNvPr>
          <p:cNvGrpSpPr/>
          <p:nvPr/>
        </p:nvGrpSpPr>
        <p:grpSpPr>
          <a:xfrm>
            <a:off x="-9450" y="477925"/>
            <a:ext cx="9813621" cy="7514261"/>
            <a:chOff x="-9450" y="477925"/>
            <a:chExt cx="9813621" cy="7514261"/>
          </a:xfrm>
        </p:grpSpPr>
        <p:grpSp>
          <p:nvGrpSpPr>
            <p:cNvPr id="708" name="Google Shape;708;p44">
              <a:extLst>
                <a:ext uri="{FF2B5EF4-FFF2-40B4-BE49-F238E27FC236}">
                  <a16:creationId xmlns:a16="http://schemas.microsoft.com/office/drawing/2014/main" id="{DB6330E1-765B-E711-5854-07ED5CF58B10}"/>
                </a:ext>
              </a:extLst>
            </p:cNvPr>
            <p:cNvGrpSpPr/>
            <p:nvPr/>
          </p:nvGrpSpPr>
          <p:grpSpPr>
            <a:xfrm>
              <a:off x="-9450" y="477925"/>
              <a:ext cx="9813621" cy="7514261"/>
              <a:chOff x="-9450" y="477925"/>
              <a:chExt cx="9813621" cy="7514261"/>
            </a:xfrm>
          </p:grpSpPr>
          <p:sp>
            <p:nvSpPr>
              <p:cNvPr id="709" name="Google Shape;709;p44">
                <a:extLst>
                  <a:ext uri="{FF2B5EF4-FFF2-40B4-BE49-F238E27FC236}">
                    <a16:creationId xmlns:a16="http://schemas.microsoft.com/office/drawing/2014/main" id="{A0BBEFE5-FC67-FBB8-6F6B-46FDA73E722D}"/>
                  </a:ext>
                </a:extLst>
              </p:cNvPr>
              <p:cNvSpPr/>
              <p:nvPr/>
            </p:nvSpPr>
            <p:spPr>
              <a:xfrm>
                <a:off x="-9450" y="4253825"/>
                <a:ext cx="9172500" cy="889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cxnSp>
            <p:nvCxnSpPr>
              <p:cNvPr id="710" name="Google Shape;710;p44">
                <a:extLst>
                  <a:ext uri="{FF2B5EF4-FFF2-40B4-BE49-F238E27FC236}">
                    <a16:creationId xmlns:a16="http://schemas.microsoft.com/office/drawing/2014/main" id="{756A3D94-A0D6-CAFC-E870-A13FCE91C438}"/>
                  </a:ext>
                </a:extLst>
              </p:cNvPr>
              <p:cNvCxnSpPr/>
              <p:nvPr/>
            </p:nvCxnSpPr>
            <p:spPr>
              <a:xfrm>
                <a:off x="0" y="4229100"/>
                <a:ext cx="9162900" cy="0"/>
              </a:xfrm>
              <a:prstGeom prst="straightConnector1">
                <a:avLst/>
              </a:prstGeom>
              <a:noFill/>
              <a:ln w="114300" cap="flat" cmpd="sng">
                <a:solidFill>
                  <a:schemeClr val="accent4"/>
                </a:solidFill>
                <a:prstDash val="solid"/>
                <a:round/>
                <a:headEnd type="none" w="med" len="med"/>
                <a:tailEnd type="none" w="med" len="med"/>
              </a:ln>
            </p:spPr>
          </p:cxnSp>
          <p:sp>
            <p:nvSpPr>
              <p:cNvPr id="711" name="Google Shape;711;p44">
                <a:extLst>
                  <a:ext uri="{FF2B5EF4-FFF2-40B4-BE49-F238E27FC236}">
                    <a16:creationId xmlns:a16="http://schemas.microsoft.com/office/drawing/2014/main" id="{EF8125DE-53DE-1A78-4307-D6B6EEBE07FF}"/>
                  </a:ext>
                </a:extLst>
              </p:cNvPr>
              <p:cNvSpPr/>
              <p:nvPr/>
            </p:nvSpPr>
            <p:spPr>
              <a:xfrm flipH="1">
                <a:off x="5143499" y="2422098"/>
                <a:ext cx="1752598" cy="1753209"/>
              </a:xfrm>
              <a:custGeom>
                <a:avLst/>
                <a:gdLst/>
                <a:ahLst/>
                <a:cxnLst/>
                <a:rect l="l" t="t" r="r" b="b"/>
                <a:pathLst>
                  <a:path w="11490" h="11494" extrusionOk="0">
                    <a:moveTo>
                      <a:pt x="9713" y="8347"/>
                    </a:moveTo>
                    <a:lnTo>
                      <a:pt x="9713" y="10445"/>
                    </a:lnTo>
                    <a:lnTo>
                      <a:pt x="8722" y="10445"/>
                    </a:lnTo>
                    <a:lnTo>
                      <a:pt x="8722" y="8347"/>
                    </a:lnTo>
                    <a:close/>
                    <a:moveTo>
                      <a:pt x="2567" y="8352"/>
                    </a:moveTo>
                    <a:lnTo>
                      <a:pt x="2567" y="10449"/>
                    </a:lnTo>
                    <a:lnTo>
                      <a:pt x="1576" y="10449"/>
                    </a:lnTo>
                    <a:lnTo>
                      <a:pt x="1576" y="8352"/>
                    </a:lnTo>
                    <a:close/>
                    <a:moveTo>
                      <a:pt x="3754" y="8347"/>
                    </a:moveTo>
                    <a:lnTo>
                      <a:pt x="3759" y="10449"/>
                    </a:lnTo>
                    <a:lnTo>
                      <a:pt x="2768" y="10449"/>
                    </a:lnTo>
                    <a:lnTo>
                      <a:pt x="2768" y="8352"/>
                    </a:lnTo>
                    <a:lnTo>
                      <a:pt x="3754" y="8347"/>
                    </a:lnTo>
                    <a:close/>
                    <a:moveTo>
                      <a:pt x="4946" y="8347"/>
                    </a:moveTo>
                    <a:lnTo>
                      <a:pt x="4950" y="10449"/>
                    </a:lnTo>
                    <a:lnTo>
                      <a:pt x="3959" y="10449"/>
                    </a:lnTo>
                    <a:lnTo>
                      <a:pt x="3959" y="8347"/>
                    </a:lnTo>
                    <a:close/>
                    <a:moveTo>
                      <a:pt x="6138" y="8347"/>
                    </a:moveTo>
                    <a:lnTo>
                      <a:pt x="6138" y="10449"/>
                    </a:lnTo>
                    <a:lnTo>
                      <a:pt x="5151" y="10449"/>
                    </a:lnTo>
                    <a:lnTo>
                      <a:pt x="5151" y="8347"/>
                    </a:lnTo>
                    <a:close/>
                    <a:moveTo>
                      <a:pt x="7330" y="8347"/>
                    </a:moveTo>
                    <a:lnTo>
                      <a:pt x="7330" y="10449"/>
                    </a:lnTo>
                    <a:lnTo>
                      <a:pt x="6343" y="10449"/>
                    </a:lnTo>
                    <a:lnTo>
                      <a:pt x="6339" y="8347"/>
                    </a:lnTo>
                    <a:close/>
                    <a:moveTo>
                      <a:pt x="8521" y="8347"/>
                    </a:moveTo>
                    <a:lnTo>
                      <a:pt x="8521" y="10449"/>
                    </a:lnTo>
                    <a:lnTo>
                      <a:pt x="7530" y="10449"/>
                    </a:lnTo>
                    <a:lnTo>
                      <a:pt x="7530" y="8347"/>
                    </a:lnTo>
                    <a:close/>
                    <a:moveTo>
                      <a:pt x="5700" y="0"/>
                    </a:moveTo>
                    <a:lnTo>
                      <a:pt x="5629" y="1759"/>
                    </a:lnTo>
                    <a:lnTo>
                      <a:pt x="3736" y="5258"/>
                    </a:lnTo>
                    <a:lnTo>
                      <a:pt x="2335" y="6803"/>
                    </a:lnTo>
                    <a:lnTo>
                      <a:pt x="2361" y="6803"/>
                    </a:lnTo>
                    <a:lnTo>
                      <a:pt x="0" y="8352"/>
                    </a:lnTo>
                    <a:lnTo>
                      <a:pt x="1375" y="8352"/>
                    </a:lnTo>
                    <a:lnTo>
                      <a:pt x="1375" y="10449"/>
                    </a:lnTo>
                    <a:lnTo>
                      <a:pt x="1375" y="10668"/>
                    </a:lnTo>
                    <a:lnTo>
                      <a:pt x="1745" y="10668"/>
                    </a:lnTo>
                    <a:lnTo>
                      <a:pt x="1745" y="10815"/>
                    </a:lnTo>
                    <a:lnTo>
                      <a:pt x="1848" y="10815"/>
                    </a:lnTo>
                    <a:lnTo>
                      <a:pt x="1848" y="11494"/>
                    </a:lnTo>
                    <a:lnTo>
                      <a:pt x="2214" y="11494"/>
                    </a:lnTo>
                    <a:lnTo>
                      <a:pt x="2214" y="10815"/>
                    </a:lnTo>
                    <a:lnTo>
                      <a:pt x="2317" y="10815"/>
                    </a:lnTo>
                    <a:lnTo>
                      <a:pt x="2317" y="10668"/>
                    </a:lnTo>
                    <a:lnTo>
                      <a:pt x="3553" y="10668"/>
                    </a:lnTo>
                    <a:lnTo>
                      <a:pt x="3553" y="10815"/>
                    </a:lnTo>
                    <a:lnTo>
                      <a:pt x="3656" y="10815"/>
                    </a:lnTo>
                    <a:lnTo>
                      <a:pt x="3656" y="11494"/>
                    </a:lnTo>
                    <a:lnTo>
                      <a:pt x="4022" y="11494"/>
                    </a:lnTo>
                    <a:lnTo>
                      <a:pt x="4022" y="10815"/>
                    </a:lnTo>
                    <a:lnTo>
                      <a:pt x="4125" y="10815"/>
                    </a:lnTo>
                    <a:lnTo>
                      <a:pt x="4125" y="10668"/>
                    </a:lnTo>
                    <a:lnTo>
                      <a:pt x="5357" y="10668"/>
                    </a:lnTo>
                    <a:lnTo>
                      <a:pt x="5361" y="10815"/>
                    </a:lnTo>
                    <a:lnTo>
                      <a:pt x="5464" y="10815"/>
                    </a:lnTo>
                    <a:lnTo>
                      <a:pt x="5464" y="11494"/>
                    </a:lnTo>
                    <a:lnTo>
                      <a:pt x="5830" y="11490"/>
                    </a:lnTo>
                    <a:lnTo>
                      <a:pt x="5825" y="10815"/>
                    </a:lnTo>
                    <a:lnTo>
                      <a:pt x="5932" y="10815"/>
                    </a:lnTo>
                    <a:lnTo>
                      <a:pt x="5932" y="10668"/>
                    </a:lnTo>
                    <a:lnTo>
                      <a:pt x="7164" y="10668"/>
                    </a:lnTo>
                    <a:lnTo>
                      <a:pt x="7164" y="10811"/>
                    </a:lnTo>
                    <a:lnTo>
                      <a:pt x="7272" y="10811"/>
                    </a:lnTo>
                    <a:lnTo>
                      <a:pt x="7272" y="11490"/>
                    </a:lnTo>
                    <a:lnTo>
                      <a:pt x="7633" y="11490"/>
                    </a:lnTo>
                    <a:lnTo>
                      <a:pt x="7633" y="10811"/>
                    </a:lnTo>
                    <a:lnTo>
                      <a:pt x="7740" y="10811"/>
                    </a:lnTo>
                    <a:lnTo>
                      <a:pt x="7740" y="10668"/>
                    </a:lnTo>
                    <a:lnTo>
                      <a:pt x="8972" y="10668"/>
                    </a:lnTo>
                    <a:lnTo>
                      <a:pt x="8972" y="10811"/>
                    </a:lnTo>
                    <a:lnTo>
                      <a:pt x="9075" y="10811"/>
                    </a:lnTo>
                    <a:lnTo>
                      <a:pt x="9075" y="11490"/>
                    </a:lnTo>
                    <a:lnTo>
                      <a:pt x="9441" y="11490"/>
                    </a:lnTo>
                    <a:lnTo>
                      <a:pt x="9441" y="10811"/>
                    </a:lnTo>
                    <a:lnTo>
                      <a:pt x="9544" y="10811"/>
                    </a:lnTo>
                    <a:lnTo>
                      <a:pt x="9544" y="10668"/>
                    </a:lnTo>
                    <a:lnTo>
                      <a:pt x="9713" y="10664"/>
                    </a:lnTo>
                    <a:lnTo>
                      <a:pt x="9713" y="10668"/>
                    </a:lnTo>
                    <a:lnTo>
                      <a:pt x="9914" y="10664"/>
                    </a:lnTo>
                    <a:lnTo>
                      <a:pt x="9914" y="8347"/>
                    </a:lnTo>
                    <a:lnTo>
                      <a:pt x="11490" y="8347"/>
                    </a:lnTo>
                    <a:lnTo>
                      <a:pt x="9128" y="6803"/>
                    </a:lnTo>
                    <a:lnTo>
                      <a:pt x="9155" y="6803"/>
                    </a:lnTo>
                    <a:lnTo>
                      <a:pt x="7754" y="5258"/>
                    </a:lnTo>
                    <a:lnTo>
                      <a:pt x="5857" y="1759"/>
                    </a:lnTo>
                    <a:lnTo>
                      <a:pt x="57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nvGrpSpPr>
              <p:cNvPr id="712" name="Google Shape;712;p44">
                <a:extLst>
                  <a:ext uri="{FF2B5EF4-FFF2-40B4-BE49-F238E27FC236}">
                    <a16:creationId xmlns:a16="http://schemas.microsoft.com/office/drawing/2014/main" id="{F37C2E94-6AF3-2D61-4802-6366E6DC528D}"/>
                  </a:ext>
                </a:extLst>
              </p:cNvPr>
              <p:cNvGrpSpPr/>
              <p:nvPr/>
            </p:nvGrpSpPr>
            <p:grpSpPr>
              <a:xfrm>
                <a:off x="4553101" y="663861"/>
                <a:ext cx="4737328" cy="3870365"/>
                <a:chOff x="5793050" y="3574250"/>
                <a:chExt cx="1261975" cy="1031025"/>
              </a:xfrm>
            </p:grpSpPr>
            <p:sp>
              <p:nvSpPr>
                <p:cNvPr id="713" name="Google Shape;713;p44">
                  <a:extLst>
                    <a:ext uri="{FF2B5EF4-FFF2-40B4-BE49-F238E27FC236}">
                      <a16:creationId xmlns:a16="http://schemas.microsoft.com/office/drawing/2014/main" id="{C5C1E461-7B19-9DB7-3B8E-EC3E6B69311A}"/>
                    </a:ext>
                  </a:extLst>
                </p:cNvPr>
                <p:cNvSpPr/>
                <p:nvPr/>
              </p:nvSpPr>
              <p:spPr>
                <a:xfrm>
                  <a:off x="6210700" y="3677700"/>
                  <a:ext cx="844325" cy="927575"/>
                </a:xfrm>
                <a:custGeom>
                  <a:avLst/>
                  <a:gdLst/>
                  <a:ahLst/>
                  <a:cxnLst/>
                  <a:rect l="l" t="t" r="r" b="b"/>
                  <a:pathLst>
                    <a:path w="33773" h="37103" extrusionOk="0">
                      <a:moveTo>
                        <a:pt x="98" y="0"/>
                      </a:moveTo>
                      <a:cubicBezTo>
                        <a:pt x="57" y="0"/>
                        <a:pt x="0" y="66"/>
                        <a:pt x="41" y="91"/>
                      </a:cubicBezTo>
                      <a:cubicBezTo>
                        <a:pt x="421" y="323"/>
                        <a:pt x="795" y="551"/>
                        <a:pt x="1197" y="743"/>
                      </a:cubicBezTo>
                      <a:cubicBezTo>
                        <a:pt x="1581" y="926"/>
                        <a:pt x="1965" y="1109"/>
                        <a:pt x="2349" y="1301"/>
                      </a:cubicBezTo>
                      <a:cubicBezTo>
                        <a:pt x="3103" y="1671"/>
                        <a:pt x="3858" y="2050"/>
                        <a:pt x="4603" y="2443"/>
                      </a:cubicBezTo>
                      <a:cubicBezTo>
                        <a:pt x="6045" y="3198"/>
                        <a:pt x="7460" y="3992"/>
                        <a:pt x="8839" y="4858"/>
                      </a:cubicBezTo>
                      <a:cubicBezTo>
                        <a:pt x="9544" y="5300"/>
                        <a:pt x="10241" y="5760"/>
                        <a:pt x="10923" y="6237"/>
                      </a:cubicBezTo>
                      <a:cubicBezTo>
                        <a:pt x="11611" y="6719"/>
                        <a:pt x="12254" y="7268"/>
                        <a:pt x="12901" y="7800"/>
                      </a:cubicBezTo>
                      <a:cubicBezTo>
                        <a:pt x="13570" y="8349"/>
                        <a:pt x="14209" y="8933"/>
                        <a:pt x="14869" y="9491"/>
                      </a:cubicBezTo>
                      <a:cubicBezTo>
                        <a:pt x="15508" y="10031"/>
                        <a:pt x="16119" y="10598"/>
                        <a:pt x="16717" y="11183"/>
                      </a:cubicBezTo>
                      <a:cubicBezTo>
                        <a:pt x="17311" y="11768"/>
                        <a:pt x="17856" y="12402"/>
                        <a:pt x="18480" y="12960"/>
                      </a:cubicBezTo>
                      <a:cubicBezTo>
                        <a:pt x="19114" y="13531"/>
                        <a:pt x="19744" y="14111"/>
                        <a:pt x="20360" y="14696"/>
                      </a:cubicBezTo>
                      <a:cubicBezTo>
                        <a:pt x="21601" y="15874"/>
                        <a:pt x="22806" y="17084"/>
                        <a:pt x="23953" y="18347"/>
                      </a:cubicBezTo>
                      <a:cubicBezTo>
                        <a:pt x="25105" y="19615"/>
                        <a:pt x="26203" y="20932"/>
                        <a:pt x="27211" y="22311"/>
                      </a:cubicBezTo>
                      <a:cubicBezTo>
                        <a:pt x="28180" y="23637"/>
                        <a:pt x="29010" y="24931"/>
                        <a:pt x="29769" y="26386"/>
                      </a:cubicBezTo>
                      <a:cubicBezTo>
                        <a:pt x="30184" y="27181"/>
                        <a:pt x="30617" y="27949"/>
                        <a:pt x="30947" y="28779"/>
                      </a:cubicBezTo>
                      <a:cubicBezTo>
                        <a:pt x="31264" y="29569"/>
                        <a:pt x="31510" y="30381"/>
                        <a:pt x="31715" y="31203"/>
                      </a:cubicBezTo>
                      <a:cubicBezTo>
                        <a:pt x="31912" y="32006"/>
                        <a:pt x="32054" y="32774"/>
                        <a:pt x="32175" y="33537"/>
                      </a:cubicBezTo>
                      <a:cubicBezTo>
                        <a:pt x="32242" y="33970"/>
                        <a:pt x="32318" y="34465"/>
                        <a:pt x="32394" y="34840"/>
                      </a:cubicBezTo>
                      <a:cubicBezTo>
                        <a:pt x="32479" y="35229"/>
                        <a:pt x="32545" y="35630"/>
                        <a:pt x="32679" y="36010"/>
                      </a:cubicBezTo>
                      <a:cubicBezTo>
                        <a:pt x="32813" y="36371"/>
                        <a:pt x="33010" y="36706"/>
                        <a:pt x="33197" y="37041"/>
                      </a:cubicBezTo>
                      <a:cubicBezTo>
                        <a:pt x="33222" y="37085"/>
                        <a:pt x="33257" y="37103"/>
                        <a:pt x="33296" y="37103"/>
                      </a:cubicBezTo>
                      <a:cubicBezTo>
                        <a:pt x="33407" y="37103"/>
                        <a:pt x="33550" y="36959"/>
                        <a:pt x="33563" y="36867"/>
                      </a:cubicBezTo>
                      <a:cubicBezTo>
                        <a:pt x="33635" y="36380"/>
                        <a:pt x="33719" y="35894"/>
                        <a:pt x="33746" y="35407"/>
                      </a:cubicBezTo>
                      <a:cubicBezTo>
                        <a:pt x="33773" y="34956"/>
                        <a:pt x="33742" y="34506"/>
                        <a:pt x="33706" y="34059"/>
                      </a:cubicBezTo>
                      <a:cubicBezTo>
                        <a:pt x="33644" y="33202"/>
                        <a:pt x="33496" y="32345"/>
                        <a:pt x="33340" y="31502"/>
                      </a:cubicBezTo>
                      <a:cubicBezTo>
                        <a:pt x="33028" y="29810"/>
                        <a:pt x="32545" y="28149"/>
                        <a:pt x="31773" y="26609"/>
                      </a:cubicBezTo>
                      <a:cubicBezTo>
                        <a:pt x="31572" y="26203"/>
                        <a:pt x="31340" y="25815"/>
                        <a:pt x="31130" y="25413"/>
                      </a:cubicBezTo>
                      <a:cubicBezTo>
                        <a:pt x="30947" y="25056"/>
                        <a:pt x="30756" y="24703"/>
                        <a:pt x="30555" y="24360"/>
                      </a:cubicBezTo>
                      <a:cubicBezTo>
                        <a:pt x="30126" y="23619"/>
                        <a:pt x="29671" y="22900"/>
                        <a:pt x="29193" y="22195"/>
                      </a:cubicBezTo>
                      <a:cubicBezTo>
                        <a:pt x="28234" y="20780"/>
                        <a:pt x="27176" y="19432"/>
                        <a:pt x="26055" y="18142"/>
                      </a:cubicBezTo>
                      <a:cubicBezTo>
                        <a:pt x="24926" y="16834"/>
                        <a:pt x="23730" y="15580"/>
                        <a:pt x="22493" y="14370"/>
                      </a:cubicBezTo>
                      <a:cubicBezTo>
                        <a:pt x="21279" y="13183"/>
                        <a:pt x="20052" y="11964"/>
                        <a:pt x="18686" y="10951"/>
                      </a:cubicBezTo>
                      <a:cubicBezTo>
                        <a:pt x="18025" y="10460"/>
                        <a:pt x="17369" y="9973"/>
                        <a:pt x="16708" y="9487"/>
                      </a:cubicBezTo>
                      <a:cubicBezTo>
                        <a:pt x="15981" y="8947"/>
                        <a:pt x="15262" y="8407"/>
                        <a:pt x="14503" y="7911"/>
                      </a:cubicBezTo>
                      <a:cubicBezTo>
                        <a:pt x="13071" y="6987"/>
                        <a:pt x="11606" y="6108"/>
                        <a:pt x="10156" y="5211"/>
                      </a:cubicBezTo>
                      <a:cubicBezTo>
                        <a:pt x="7317" y="3456"/>
                        <a:pt x="4357" y="1903"/>
                        <a:pt x="1344" y="479"/>
                      </a:cubicBezTo>
                      <a:cubicBezTo>
                        <a:pt x="943" y="287"/>
                        <a:pt x="528" y="144"/>
                        <a:pt x="108" y="2"/>
                      </a:cubicBezTo>
                      <a:cubicBezTo>
                        <a:pt x="105" y="1"/>
                        <a:pt x="101" y="0"/>
                        <a:pt x="9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4" name="Google Shape;714;p44">
                  <a:extLst>
                    <a:ext uri="{FF2B5EF4-FFF2-40B4-BE49-F238E27FC236}">
                      <a16:creationId xmlns:a16="http://schemas.microsoft.com/office/drawing/2014/main" id="{E444F03E-DA0F-0758-1ACC-83973139BE17}"/>
                    </a:ext>
                  </a:extLst>
                </p:cNvPr>
                <p:cNvSpPr/>
                <p:nvPr/>
              </p:nvSpPr>
              <p:spPr>
                <a:xfrm>
                  <a:off x="6145425" y="3647675"/>
                  <a:ext cx="109950" cy="508950"/>
                </a:xfrm>
                <a:custGeom>
                  <a:avLst/>
                  <a:gdLst/>
                  <a:ahLst/>
                  <a:cxnLst/>
                  <a:rect l="l" t="t" r="r" b="b"/>
                  <a:pathLst>
                    <a:path w="4398" h="20358" extrusionOk="0">
                      <a:moveTo>
                        <a:pt x="2831" y="3358"/>
                      </a:moveTo>
                      <a:lnTo>
                        <a:pt x="2831" y="3358"/>
                      </a:lnTo>
                      <a:cubicBezTo>
                        <a:pt x="2831" y="3358"/>
                        <a:pt x="2826" y="3371"/>
                        <a:pt x="2819" y="3389"/>
                      </a:cubicBezTo>
                      <a:lnTo>
                        <a:pt x="2819" y="3389"/>
                      </a:lnTo>
                      <a:cubicBezTo>
                        <a:pt x="2822" y="3383"/>
                        <a:pt x="2824" y="3377"/>
                        <a:pt x="2826" y="3372"/>
                      </a:cubicBezTo>
                      <a:cubicBezTo>
                        <a:pt x="2830" y="3362"/>
                        <a:pt x="2831" y="3358"/>
                        <a:pt x="2831" y="3358"/>
                      </a:cubicBezTo>
                      <a:close/>
                      <a:moveTo>
                        <a:pt x="3978" y="0"/>
                      </a:moveTo>
                      <a:cubicBezTo>
                        <a:pt x="3929" y="0"/>
                        <a:pt x="3880" y="7"/>
                        <a:pt x="3830" y="20"/>
                      </a:cubicBezTo>
                      <a:cubicBezTo>
                        <a:pt x="3706" y="55"/>
                        <a:pt x="3589" y="109"/>
                        <a:pt x="3487" y="189"/>
                      </a:cubicBezTo>
                      <a:cubicBezTo>
                        <a:pt x="3264" y="323"/>
                        <a:pt x="3077" y="585"/>
                        <a:pt x="3014" y="839"/>
                      </a:cubicBezTo>
                      <a:lnTo>
                        <a:pt x="3014" y="839"/>
                      </a:lnTo>
                      <a:cubicBezTo>
                        <a:pt x="2834" y="1007"/>
                        <a:pt x="2655" y="1179"/>
                        <a:pt x="2509" y="1381"/>
                      </a:cubicBezTo>
                      <a:cubicBezTo>
                        <a:pt x="2384" y="1560"/>
                        <a:pt x="2295" y="1778"/>
                        <a:pt x="2201" y="1975"/>
                      </a:cubicBezTo>
                      <a:cubicBezTo>
                        <a:pt x="2130" y="2135"/>
                        <a:pt x="2058" y="2296"/>
                        <a:pt x="1987" y="2457"/>
                      </a:cubicBezTo>
                      <a:cubicBezTo>
                        <a:pt x="1853" y="2774"/>
                        <a:pt x="1728" y="3091"/>
                        <a:pt x="1612" y="3412"/>
                      </a:cubicBezTo>
                      <a:cubicBezTo>
                        <a:pt x="1349" y="4113"/>
                        <a:pt x="1108" y="4818"/>
                        <a:pt x="920" y="5541"/>
                      </a:cubicBezTo>
                      <a:cubicBezTo>
                        <a:pt x="746" y="6197"/>
                        <a:pt x="603" y="6862"/>
                        <a:pt x="483" y="7532"/>
                      </a:cubicBezTo>
                      <a:cubicBezTo>
                        <a:pt x="242" y="8920"/>
                        <a:pt x="99" y="10331"/>
                        <a:pt x="50" y="11746"/>
                      </a:cubicBezTo>
                      <a:cubicBezTo>
                        <a:pt x="1" y="13125"/>
                        <a:pt x="14" y="14509"/>
                        <a:pt x="99" y="15888"/>
                      </a:cubicBezTo>
                      <a:cubicBezTo>
                        <a:pt x="179" y="17227"/>
                        <a:pt x="286" y="18575"/>
                        <a:pt x="639" y="19878"/>
                      </a:cubicBezTo>
                      <a:cubicBezTo>
                        <a:pt x="684" y="20030"/>
                        <a:pt x="719" y="20182"/>
                        <a:pt x="746" y="20338"/>
                      </a:cubicBezTo>
                      <a:cubicBezTo>
                        <a:pt x="749" y="20352"/>
                        <a:pt x="757" y="20357"/>
                        <a:pt x="768" y="20357"/>
                      </a:cubicBezTo>
                      <a:cubicBezTo>
                        <a:pt x="802" y="20357"/>
                        <a:pt x="862" y="20298"/>
                        <a:pt x="862" y="20267"/>
                      </a:cubicBezTo>
                      <a:cubicBezTo>
                        <a:pt x="862" y="19896"/>
                        <a:pt x="893" y="19526"/>
                        <a:pt x="911" y="19155"/>
                      </a:cubicBezTo>
                      <a:cubicBezTo>
                        <a:pt x="920" y="18968"/>
                        <a:pt x="943" y="18780"/>
                        <a:pt x="943" y="18593"/>
                      </a:cubicBezTo>
                      <a:cubicBezTo>
                        <a:pt x="947" y="18410"/>
                        <a:pt x="951" y="18227"/>
                        <a:pt x="956" y="18044"/>
                      </a:cubicBezTo>
                      <a:cubicBezTo>
                        <a:pt x="969" y="17321"/>
                        <a:pt x="947" y="16598"/>
                        <a:pt x="947" y="15879"/>
                      </a:cubicBezTo>
                      <a:cubicBezTo>
                        <a:pt x="947" y="14428"/>
                        <a:pt x="978" y="12978"/>
                        <a:pt x="1099" y="11536"/>
                      </a:cubicBezTo>
                      <a:cubicBezTo>
                        <a:pt x="1126" y="11174"/>
                        <a:pt x="1161" y="10813"/>
                        <a:pt x="1201" y="10451"/>
                      </a:cubicBezTo>
                      <a:cubicBezTo>
                        <a:pt x="1224" y="10268"/>
                        <a:pt x="1242" y="10090"/>
                        <a:pt x="1264" y="9911"/>
                      </a:cubicBezTo>
                      <a:cubicBezTo>
                        <a:pt x="1268" y="9875"/>
                        <a:pt x="1273" y="9840"/>
                        <a:pt x="1277" y="9804"/>
                      </a:cubicBezTo>
                      <a:cubicBezTo>
                        <a:pt x="1280" y="9782"/>
                        <a:pt x="1292" y="9696"/>
                        <a:pt x="1291" y="9696"/>
                      </a:cubicBezTo>
                      <a:lnTo>
                        <a:pt x="1291" y="9696"/>
                      </a:lnTo>
                      <a:cubicBezTo>
                        <a:pt x="1291" y="9696"/>
                        <a:pt x="1289" y="9709"/>
                        <a:pt x="1284" y="9744"/>
                      </a:cubicBezTo>
                      <a:lnTo>
                        <a:pt x="1284" y="9744"/>
                      </a:lnTo>
                      <a:cubicBezTo>
                        <a:pt x="1296" y="9660"/>
                        <a:pt x="1305" y="9580"/>
                        <a:pt x="1317" y="9496"/>
                      </a:cubicBezTo>
                      <a:cubicBezTo>
                        <a:pt x="1411" y="8786"/>
                        <a:pt x="1532" y="8081"/>
                        <a:pt x="1675" y="7380"/>
                      </a:cubicBezTo>
                      <a:cubicBezTo>
                        <a:pt x="1817" y="6693"/>
                        <a:pt x="1983" y="6010"/>
                        <a:pt x="2179" y="5336"/>
                      </a:cubicBezTo>
                      <a:cubicBezTo>
                        <a:pt x="2277" y="4997"/>
                        <a:pt x="2384" y="4662"/>
                        <a:pt x="2496" y="4327"/>
                      </a:cubicBezTo>
                      <a:cubicBezTo>
                        <a:pt x="2554" y="4149"/>
                        <a:pt x="2612" y="3975"/>
                        <a:pt x="2674" y="3800"/>
                      </a:cubicBezTo>
                      <a:cubicBezTo>
                        <a:pt x="2701" y="3720"/>
                        <a:pt x="2728" y="3640"/>
                        <a:pt x="2759" y="3559"/>
                      </a:cubicBezTo>
                      <a:cubicBezTo>
                        <a:pt x="2770" y="3527"/>
                        <a:pt x="2781" y="3495"/>
                        <a:pt x="2792" y="3462"/>
                      </a:cubicBezTo>
                      <a:lnTo>
                        <a:pt x="2792" y="3462"/>
                      </a:lnTo>
                      <a:cubicBezTo>
                        <a:pt x="2792" y="3462"/>
                        <a:pt x="2792" y="3462"/>
                        <a:pt x="2792" y="3462"/>
                      </a:cubicBezTo>
                      <a:cubicBezTo>
                        <a:pt x="2792" y="3462"/>
                        <a:pt x="2808" y="3419"/>
                        <a:pt x="2819" y="3389"/>
                      </a:cubicBezTo>
                      <a:lnTo>
                        <a:pt x="2819" y="3389"/>
                      </a:lnTo>
                      <a:cubicBezTo>
                        <a:pt x="2813" y="3405"/>
                        <a:pt x="2806" y="3422"/>
                        <a:pt x="2799" y="3439"/>
                      </a:cubicBezTo>
                      <a:cubicBezTo>
                        <a:pt x="2797" y="3447"/>
                        <a:pt x="2794" y="3454"/>
                        <a:pt x="2792" y="3462"/>
                      </a:cubicBezTo>
                      <a:lnTo>
                        <a:pt x="2792" y="3462"/>
                      </a:lnTo>
                      <a:cubicBezTo>
                        <a:pt x="2792" y="3461"/>
                        <a:pt x="2795" y="3450"/>
                        <a:pt x="2804" y="3425"/>
                      </a:cubicBezTo>
                      <a:cubicBezTo>
                        <a:pt x="2929" y="3100"/>
                        <a:pt x="3054" y="2778"/>
                        <a:pt x="3192" y="2457"/>
                      </a:cubicBezTo>
                      <a:cubicBezTo>
                        <a:pt x="3259" y="2296"/>
                        <a:pt x="3331" y="2135"/>
                        <a:pt x="3406" y="1975"/>
                      </a:cubicBezTo>
                      <a:cubicBezTo>
                        <a:pt x="3442" y="1903"/>
                        <a:pt x="3473" y="1827"/>
                        <a:pt x="3514" y="1752"/>
                      </a:cubicBezTo>
                      <a:cubicBezTo>
                        <a:pt x="3521" y="1737"/>
                        <a:pt x="3528" y="1722"/>
                        <a:pt x="3536" y="1707"/>
                      </a:cubicBezTo>
                      <a:lnTo>
                        <a:pt x="3536" y="1707"/>
                      </a:lnTo>
                      <a:cubicBezTo>
                        <a:pt x="3555" y="1688"/>
                        <a:pt x="3574" y="1669"/>
                        <a:pt x="3594" y="1649"/>
                      </a:cubicBezTo>
                      <a:cubicBezTo>
                        <a:pt x="3670" y="1578"/>
                        <a:pt x="3750" y="1506"/>
                        <a:pt x="3826" y="1430"/>
                      </a:cubicBezTo>
                      <a:cubicBezTo>
                        <a:pt x="4098" y="1167"/>
                        <a:pt x="4380" y="837"/>
                        <a:pt x="4393" y="439"/>
                      </a:cubicBezTo>
                      <a:cubicBezTo>
                        <a:pt x="4397" y="377"/>
                        <a:pt x="4388" y="305"/>
                        <a:pt x="4357" y="243"/>
                      </a:cubicBezTo>
                      <a:cubicBezTo>
                        <a:pt x="4299" y="122"/>
                        <a:pt x="4250" y="96"/>
                        <a:pt x="4134" y="24"/>
                      </a:cubicBezTo>
                      <a:cubicBezTo>
                        <a:pt x="4083" y="8"/>
                        <a:pt x="4031" y="0"/>
                        <a:pt x="397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5" name="Google Shape;715;p44">
                  <a:extLst>
                    <a:ext uri="{FF2B5EF4-FFF2-40B4-BE49-F238E27FC236}">
                      <a16:creationId xmlns:a16="http://schemas.microsoft.com/office/drawing/2014/main" id="{BF0A4719-6C44-6EE0-2178-944081B7B192}"/>
                    </a:ext>
                  </a:extLst>
                </p:cNvPr>
                <p:cNvSpPr/>
                <p:nvPr/>
              </p:nvSpPr>
              <p:spPr>
                <a:xfrm>
                  <a:off x="6152025" y="3962800"/>
                  <a:ext cx="75275" cy="196150"/>
                </a:xfrm>
                <a:custGeom>
                  <a:avLst/>
                  <a:gdLst/>
                  <a:ahLst/>
                  <a:cxnLst/>
                  <a:rect l="l" t="t" r="r" b="b"/>
                  <a:pathLst>
                    <a:path w="3011" h="7846" extrusionOk="0">
                      <a:moveTo>
                        <a:pt x="348" y="0"/>
                      </a:moveTo>
                      <a:cubicBezTo>
                        <a:pt x="315" y="0"/>
                        <a:pt x="256" y="50"/>
                        <a:pt x="250" y="78"/>
                      </a:cubicBezTo>
                      <a:cubicBezTo>
                        <a:pt x="0" y="1163"/>
                        <a:pt x="129" y="2305"/>
                        <a:pt x="473" y="3354"/>
                      </a:cubicBezTo>
                      <a:cubicBezTo>
                        <a:pt x="808" y="4381"/>
                        <a:pt x="1339" y="5336"/>
                        <a:pt x="1879" y="6265"/>
                      </a:cubicBezTo>
                      <a:cubicBezTo>
                        <a:pt x="2040" y="6537"/>
                        <a:pt x="2201" y="6800"/>
                        <a:pt x="2361" y="7068"/>
                      </a:cubicBezTo>
                      <a:cubicBezTo>
                        <a:pt x="2522" y="7327"/>
                        <a:pt x="2678" y="7590"/>
                        <a:pt x="2866" y="7831"/>
                      </a:cubicBezTo>
                      <a:cubicBezTo>
                        <a:pt x="2874" y="7841"/>
                        <a:pt x="2884" y="7845"/>
                        <a:pt x="2895" y="7845"/>
                      </a:cubicBezTo>
                      <a:cubicBezTo>
                        <a:pt x="2944" y="7845"/>
                        <a:pt x="3011" y="7760"/>
                        <a:pt x="3000" y="7720"/>
                      </a:cubicBezTo>
                      <a:cubicBezTo>
                        <a:pt x="2821" y="7202"/>
                        <a:pt x="2549" y="6716"/>
                        <a:pt x="2290" y="6238"/>
                      </a:cubicBezTo>
                      <a:cubicBezTo>
                        <a:pt x="2035" y="5760"/>
                        <a:pt x="1785" y="5283"/>
                        <a:pt x="1544" y="4796"/>
                      </a:cubicBezTo>
                      <a:cubicBezTo>
                        <a:pt x="1308" y="4323"/>
                        <a:pt x="1094" y="3836"/>
                        <a:pt x="915" y="3337"/>
                      </a:cubicBezTo>
                      <a:cubicBezTo>
                        <a:pt x="737" y="2841"/>
                        <a:pt x="603" y="2341"/>
                        <a:pt x="495" y="1828"/>
                      </a:cubicBezTo>
                      <a:cubicBezTo>
                        <a:pt x="371" y="1239"/>
                        <a:pt x="357" y="632"/>
                        <a:pt x="371" y="33"/>
                      </a:cubicBezTo>
                      <a:cubicBezTo>
                        <a:pt x="372" y="9"/>
                        <a:pt x="362" y="0"/>
                        <a:pt x="34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6" name="Google Shape;716;p44">
                  <a:extLst>
                    <a:ext uri="{FF2B5EF4-FFF2-40B4-BE49-F238E27FC236}">
                      <a16:creationId xmlns:a16="http://schemas.microsoft.com/office/drawing/2014/main" id="{9EFD8A8F-32A0-5EBF-D4F2-70FD3845B2C2}"/>
                    </a:ext>
                  </a:extLst>
                </p:cNvPr>
                <p:cNvSpPr/>
                <p:nvPr/>
              </p:nvSpPr>
              <p:spPr>
                <a:xfrm>
                  <a:off x="6154025" y="3884075"/>
                  <a:ext cx="67775" cy="216950"/>
                </a:xfrm>
                <a:custGeom>
                  <a:avLst/>
                  <a:gdLst/>
                  <a:ahLst/>
                  <a:cxnLst/>
                  <a:rect l="l" t="t" r="r" b="b"/>
                  <a:pathLst>
                    <a:path w="2711" h="8678" extrusionOk="0">
                      <a:moveTo>
                        <a:pt x="100" y="0"/>
                      </a:moveTo>
                      <a:cubicBezTo>
                        <a:pt x="70" y="0"/>
                        <a:pt x="26" y="47"/>
                        <a:pt x="23" y="76"/>
                      </a:cubicBezTo>
                      <a:cubicBezTo>
                        <a:pt x="0" y="411"/>
                        <a:pt x="14" y="754"/>
                        <a:pt x="32" y="1089"/>
                      </a:cubicBezTo>
                      <a:cubicBezTo>
                        <a:pt x="49" y="1419"/>
                        <a:pt x="72" y="1754"/>
                        <a:pt x="112" y="2084"/>
                      </a:cubicBezTo>
                      <a:cubicBezTo>
                        <a:pt x="183" y="2732"/>
                        <a:pt x="291" y="3379"/>
                        <a:pt x="447" y="4017"/>
                      </a:cubicBezTo>
                      <a:cubicBezTo>
                        <a:pt x="603" y="4660"/>
                        <a:pt x="799" y="5294"/>
                        <a:pt x="1027" y="5914"/>
                      </a:cubicBezTo>
                      <a:cubicBezTo>
                        <a:pt x="1206" y="6405"/>
                        <a:pt x="1389" y="6896"/>
                        <a:pt x="1598" y="7374"/>
                      </a:cubicBezTo>
                      <a:cubicBezTo>
                        <a:pt x="1710" y="7637"/>
                        <a:pt x="1839" y="7892"/>
                        <a:pt x="2000" y="8128"/>
                      </a:cubicBezTo>
                      <a:cubicBezTo>
                        <a:pt x="2138" y="8338"/>
                        <a:pt x="2330" y="8579"/>
                        <a:pt x="2567" y="8673"/>
                      </a:cubicBezTo>
                      <a:cubicBezTo>
                        <a:pt x="2574" y="8676"/>
                        <a:pt x="2581" y="8677"/>
                        <a:pt x="2589" y="8677"/>
                      </a:cubicBezTo>
                      <a:cubicBezTo>
                        <a:pt x="2647" y="8677"/>
                        <a:pt x="2710" y="8591"/>
                        <a:pt x="2679" y="8543"/>
                      </a:cubicBezTo>
                      <a:cubicBezTo>
                        <a:pt x="2612" y="8450"/>
                        <a:pt x="2531" y="8369"/>
                        <a:pt x="2460" y="8275"/>
                      </a:cubicBezTo>
                      <a:cubicBezTo>
                        <a:pt x="2388" y="8182"/>
                        <a:pt x="2326" y="8079"/>
                        <a:pt x="2263" y="7976"/>
                      </a:cubicBezTo>
                      <a:cubicBezTo>
                        <a:pt x="2134" y="7758"/>
                        <a:pt x="2027" y="7530"/>
                        <a:pt x="1929" y="7298"/>
                      </a:cubicBezTo>
                      <a:cubicBezTo>
                        <a:pt x="1741" y="6843"/>
                        <a:pt x="1589" y="6374"/>
                        <a:pt x="1415" y="5910"/>
                      </a:cubicBezTo>
                      <a:cubicBezTo>
                        <a:pt x="965" y="4696"/>
                        <a:pt x="643" y="3437"/>
                        <a:pt x="415" y="2160"/>
                      </a:cubicBezTo>
                      <a:cubicBezTo>
                        <a:pt x="353" y="1808"/>
                        <a:pt x="295" y="1451"/>
                        <a:pt x="250" y="1093"/>
                      </a:cubicBezTo>
                      <a:cubicBezTo>
                        <a:pt x="228" y="919"/>
                        <a:pt x="201" y="745"/>
                        <a:pt x="183" y="567"/>
                      </a:cubicBezTo>
                      <a:cubicBezTo>
                        <a:pt x="166" y="388"/>
                        <a:pt x="152" y="205"/>
                        <a:pt x="125" y="27"/>
                      </a:cubicBezTo>
                      <a:cubicBezTo>
                        <a:pt x="122" y="8"/>
                        <a:pt x="112" y="0"/>
                        <a:pt x="10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7" name="Google Shape;717;p44">
                  <a:extLst>
                    <a:ext uri="{FF2B5EF4-FFF2-40B4-BE49-F238E27FC236}">
                      <a16:creationId xmlns:a16="http://schemas.microsoft.com/office/drawing/2014/main" id="{5BCC798C-D490-B81E-5671-64A65FE50669}"/>
                    </a:ext>
                  </a:extLst>
                </p:cNvPr>
                <p:cNvSpPr/>
                <p:nvPr/>
              </p:nvSpPr>
              <p:spPr>
                <a:xfrm>
                  <a:off x="6163725" y="3855025"/>
                  <a:ext cx="51625" cy="199375"/>
                </a:xfrm>
                <a:custGeom>
                  <a:avLst/>
                  <a:gdLst/>
                  <a:ahLst/>
                  <a:cxnLst/>
                  <a:rect l="l" t="t" r="r" b="b"/>
                  <a:pathLst>
                    <a:path w="2065" h="7975" extrusionOk="0">
                      <a:moveTo>
                        <a:pt x="181" y="1"/>
                      </a:moveTo>
                      <a:cubicBezTo>
                        <a:pt x="148" y="1"/>
                        <a:pt x="93" y="54"/>
                        <a:pt x="90" y="86"/>
                      </a:cubicBezTo>
                      <a:cubicBezTo>
                        <a:pt x="1" y="1166"/>
                        <a:pt x="77" y="2264"/>
                        <a:pt x="246" y="3336"/>
                      </a:cubicBezTo>
                      <a:cubicBezTo>
                        <a:pt x="407" y="4385"/>
                        <a:pt x="679" y="5438"/>
                        <a:pt x="1094" y="6416"/>
                      </a:cubicBezTo>
                      <a:cubicBezTo>
                        <a:pt x="1326" y="6965"/>
                        <a:pt x="1590" y="7496"/>
                        <a:pt x="1951" y="7964"/>
                      </a:cubicBezTo>
                      <a:cubicBezTo>
                        <a:pt x="1957" y="7972"/>
                        <a:pt x="1965" y="7975"/>
                        <a:pt x="1973" y="7975"/>
                      </a:cubicBezTo>
                      <a:cubicBezTo>
                        <a:pt x="2010" y="7975"/>
                        <a:pt x="2064" y="7912"/>
                        <a:pt x="2050" y="7880"/>
                      </a:cubicBezTo>
                      <a:cubicBezTo>
                        <a:pt x="1831" y="7398"/>
                        <a:pt x="1603" y="6916"/>
                        <a:pt x="1407" y="6420"/>
                      </a:cubicBezTo>
                      <a:cubicBezTo>
                        <a:pt x="1210" y="5925"/>
                        <a:pt x="1041" y="5420"/>
                        <a:pt x="902" y="4907"/>
                      </a:cubicBezTo>
                      <a:cubicBezTo>
                        <a:pt x="621" y="3880"/>
                        <a:pt x="474" y="2831"/>
                        <a:pt x="358" y="1778"/>
                      </a:cubicBezTo>
                      <a:cubicBezTo>
                        <a:pt x="295" y="1193"/>
                        <a:pt x="260" y="613"/>
                        <a:pt x="206" y="28"/>
                      </a:cubicBezTo>
                      <a:cubicBezTo>
                        <a:pt x="204" y="8"/>
                        <a:pt x="194" y="1"/>
                        <a:pt x="18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8" name="Google Shape;718;p44">
                  <a:extLst>
                    <a:ext uri="{FF2B5EF4-FFF2-40B4-BE49-F238E27FC236}">
                      <a16:creationId xmlns:a16="http://schemas.microsoft.com/office/drawing/2014/main" id="{766E49BB-3BE7-CFA6-F46C-05663CFB1E21}"/>
                    </a:ext>
                  </a:extLst>
                </p:cNvPr>
                <p:cNvSpPr/>
                <p:nvPr/>
              </p:nvSpPr>
              <p:spPr>
                <a:xfrm>
                  <a:off x="6172325" y="3823975"/>
                  <a:ext cx="43450" cy="201875"/>
                </a:xfrm>
                <a:custGeom>
                  <a:avLst/>
                  <a:gdLst/>
                  <a:ahLst/>
                  <a:cxnLst/>
                  <a:rect l="l" t="t" r="r" b="b"/>
                  <a:pathLst>
                    <a:path w="1738" h="8075" extrusionOk="0">
                      <a:moveTo>
                        <a:pt x="387" y="0"/>
                      </a:moveTo>
                      <a:cubicBezTo>
                        <a:pt x="351" y="0"/>
                        <a:pt x="288" y="51"/>
                        <a:pt x="282" y="83"/>
                      </a:cubicBezTo>
                      <a:cubicBezTo>
                        <a:pt x="161" y="596"/>
                        <a:pt x="72" y="1109"/>
                        <a:pt x="36" y="1636"/>
                      </a:cubicBezTo>
                      <a:cubicBezTo>
                        <a:pt x="0" y="2190"/>
                        <a:pt x="9" y="2748"/>
                        <a:pt x="54" y="3301"/>
                      </a:cubicBezTo>
                      <a:cubicBezTo>
                        <a:pt x="143" y="4413"/>
                        <a:pt x="349" y="5528"/>
                        <a:pt x="741" y="6577"/>
                      </a:cubicBezTo>
                      <a:cubicBezTo>
                        <a:pt x="942" y="7104"/>
                        <a:pt x="1201" y="7653"/>
                        <a:pt x="1594" y="8064"/>
                      </a:cubicBezTo>
                      <a:cubicBezTo>
                        <a:pt x="1602" y="8071"/>
                        <a:pt x="1611" y="8075"/>
                        <a:pt x="1621" y="8075"/>
                      </a:cubicBezTo>
                      <a:cubicBezTo>
                        <a:pt x="1670" y="8075"/>
                        <a:pt x="1737" y="7997"/>
                        <a:pt x="1719" y="7957"/>
                      </a:cubicBezTo>
                      <a:cubicBezTo>
                        <a:pt x="1514" y="7484"/>
                        <a:pt x="1286" y="7024"/>
                        <a:pt x="1112" y="6537"/>
                      </a:cubicBezTo>
                      <a:cubicBezTo>
                        <a:pt x="929" y="6024"/>
                        <a:pt x="782" y="5506"/>
                        <a:pt x="670" y="4970"/>
                      </a:cubicBezTo>
                      <a:cubicBezTo>
                        <a:pt x="438" y="3886"/>
                        <a:pt x="371" y="2783"/>
                        <a:pt x="366" y="1681"/>
                      </a:cubicBezTo>
                      <a:cubicBezTo>
                        <a:pt x="362" y="1132"/>
                        <a:pt x="362" y="578"/>
                        <a:pt x="411" y="34"/>
                      </a:cubicBezTo>
                      <a:cubicBezTo>
                        <a:pt x="412" y="10"/>
                        <a:pt x="402" y="0"/>
                        <a:pt x="38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19" name="Google Shape;719;p44">
                  <a:extLst>
                    <a:ext uri="{FF2B5EF4-FFF2-40B4-BE49-F238E27FC236}">
                      <a16:creationId xmlns:a16="http://schemas.microsoft.com/office/drawing/2014/main" id="{E78F8883-8624-C35A-D0CC-9757815EFA05}"/>
                    </a:ext>
                  </a:extLst>
                </p:cNvPr>
                <p:cNvSpPr/>
                <p:nvPr/>
              </p:nvSpPr>
              <p:spPr>
                <a:xfrm>
                  <a:off x="6180800" y="3729825"/>
                  <a:ext cx="34875" cy="251700"/>
                </a:xfrm>
                <a:custGeom>
                  <a:avLst/>
                  <a:gdLst/>
                  <a:ahLst/>
                  <a:cxnLst/>
                  <a:rect l="l" t="t" r="r" b="b"/>
                  <a:pathLst>
                    <a:path w="1395" h="10068" extrusionOk="0">
                      <a:moveTo>
                        <a:pt x="499" y="0"/>
                      </a:moveTo>
                      <a:cubicBezTo>
                        <a:pt x="468" y="0"/>
                        <a:pt x="419" y="43"/>
                        <a:pt x="416" y="68"/>
                      </a:cubicBezTo>
                      <a:cubicBezTo>
                        <a:pt x="318" y="724"/>
                        <a:pt x="242" y="1385"/>
                        <a:pt x="175" y="2041"/>
                      </a:cubicBezTo>
                      <a:cubicBezTo>
                        <a:pt x="108" y="2715"/>
                        <a:pt x="63" y="3393"/>
                        <a:pt x="41" y="4072"/>
                      </a:cubicBezTo>
                      <a:cubicBezTo>
                        <a:pt x="1" y="5407"/>
                        <a:pt x="45" y="6777"/>
                        <a:pt x="380" y="8076"/>
                      </a:cubicBezTo>
                      <a:cubicBezTo>
                        <a:pt x="469" y="8428"/>
                        <a:pt x="581" y="8768"/>
                        <a:pt x="724" y="9102"/>
                      </a:cubicBezTo>
                      <a:cubicBezTo>
                        <a:pt x="862" y="9437"/>
                        <a:pt x="1032" y="9772"/>
                        <a:pt x="1259" y="10053"/>
                      </a:cubicBezTo>
                      <a:cubicBezTo>
                        <a:pt x="1267" y="10064"/>
                        <a:pt x="1277" y="10068"/>
                        <a:pt x="1288" y="10068"/>
                      </a:cubicBezTo>
                      <a:cubicBezTo>
                        <a:pt x="1333" y="10068"/>
                        <a:pt x="1394" y="9990"/>
                        <a:pt x="1380" y="9951"/>
                      </a:cubicBezTo>
                      <a:cubicBezTo>
                        <a:pt x="1273" y="9638"/>
                        <a:pt x="1148" y="9330"/>
                        <a:pt x="1036" y="9018"/>
                      </a:cubicBezTo>
                      <a:cubicBezTo>
                        <a:pt x="929" y="8705"/>
                        <a:pt x="844" y="8393"/>
                        <a:pt x="764" y="8071"/>
                      </a:cubicBezTo>
                      <a:cubicBezTo>
                        <a:pt x="612" y="7438"/>
                        <a:pt x="518" y="6786"/>
                        <a:pt x="465" y="6134"/>
                      </a:cubicBezTo>
                      <a:cubicBezTo>
                        <a:pt x="362" y="4795"/>
                        <a:pt x="460" y="3465"/>
                        <a:pt x="510" y="2126"/>
                      </a:cubicBezTo>
                      <a:cubicBezTo>
                        <a:pt x="523" y="1769"/>
                        <a:pt x="541" y="1412"/>
                        <a:pt x="536" y="1055"/>
                      </a:cubicBezTo>
                      <a:cubicBezTo>
                        <a:pt x="532" y="711"/>
                        <a:pt x="541" y="372"/>
                        <a:pt x="523" y="28"/>
                      </a:cubicBezTo>
                      <a:cubicBezTo>
                        <a:pt x="522" y="8"/>
                        <a:pt x="512" y="0"/>
                        <a:pt x="49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0" name="Google Shape;720;p44">
                  <a:extLst>
                    <a:ext uri="{FF2B5EF4-FFF2-40B4-BE49-F238E27FC236}">
                      <a16:creationId xmlns:a16="http://schemas.microsoft.com/office/drawing/2014/main" id="{738D196C-5783-475F-AD33-74B802BB7CE5}"/>
                    </a:ext>
                  </a:extLst>
                </p:cNvPr>
                <p:cNvSpPr/>
                <p:nvPr/>
              </p:nvSpPr>
              <p:spPr>
                <a:xfrm>
                  <a:off x="6195300" y="3741575"/>
                  <a:ext cx="23850" cy="191500"/>
                </a:xfrm>
                <a:custGeom>
                  <a:avLst/>
                  <a:gdLst/>
                  <a:ahLst/>
                  <a:cxnLst/>
                  <a:rect l="l" t="t" r="r" b="b"/>
                  <a:pathLst>
                    <a:path w="954" h="7660" extrusionOk="0">
                      <a:moveTo>
                        <a:pt x="686" y="1"/>
                      </a:moveTo>
                      <a:cubicBezTo>
                        <a:pt x="660" y="1"/>
                        <a:pt x="618" y="33"/>
                        <a:pt x="612" y="62"/>
                      </a:cubicBezTo>
                      <a:cubicBezTo>
                        <a:pt x="501" y="509"/>
                        <a:pt x="394" y="955"/>
                        <a:pt x="309" y="1410"/>
                      </a:cubicBezTo>
                      <a:cubicBezTo>
                        <a:pt x="211" y="1941"/>
                        <a:pt x="148" y="2482"/>
                        <a:pt x="104" y="3022"/>
                      </a:cubicBezTo>
                      <a:cubicBezTo>
                        <a:pt x="14" y="4093"/>
                        <a:pt x="1" y="5213"/>
                        <a:pt x="233" y="6271"/>
                      </a:cubicBezTo>
                      <a:cubicBezTo>
                        <a:pt x="291" y="6530"/>
                        <a:pt x="362" y="6789"/>
                        <a:pt x="470" y="7035"/>
                      </a:cubicBezTo>
                      <a:cubicBezTo>
                        <a:pt x="559" y="7244"/>
                        <a:pt x="666" y="7499"/>
                        <a:pt x="840" y="7650"/>
                      </a:cubicBezTo>
                      <a:cubicBezTo>
                        <a:pt x="848" y="7657"/>
                        <a:pt x="856" y="7659"/>
                        <a:pt x="865" y="7659"/>
                      </a:cubicBezTo>
                      <a:cubicBezTo>
                        <a:pt x="907" y="7659"/>
                        <a:pt x="954" y="7598"/>
                        <a:pt x="943" y="7561"/>
                      </a:cubicBezTo>
                      <a:cubicBezTo>
                        <a:pt x="880" y="7356"/>
                        <a:pt x="773" y="7164"/>
                        <a:pt x="702" y="6959"/>
                      </a:cubicBezTo>
                      <a:cubicBezTo>
                        <a:pt x="626" y="6735"/>
                        <a:pt x="563" y="6508"/>
                        <a:pt x="514" y="6280"/>
                      </a:cubicBezTo>
                      <a:cubicBezTo>
                        <a:pt x="407" y="5776"/>
                        <a:pt x="358" y="5258"/>
                        <a:pt x="340" y="4745"/>
                      </a:cubicBezTo>
                      <a:cubicBezTo>
                        <a:pt x="300" y="3660"/>
                        <a:pt x="407" y="2580"/>
                        <a:pt x="528" y="1509"/>
                      </a:cubicBezTo>
                      <a:cubicBezTo>
                        <a:pt x="581" y="1018"/>
                        <a:pt x="635" y="526"/>
                        <a:pt x="706" y="35"/>
                      </a:cubicBezTo>
                      <a:cubicBezTo>
                        <a:pt x="709" y="10"/>
                        <a:pt x="700" y="1"/>
                        <a:pt x="68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1" name="Google Shape;721;p44">
                  <a:extLst>
                    <a:ext uri="{FF2B5EF4-FFF2-40B4-BE49-F238E27FC236}">
                      <a16:creationId xmlns:a16="http://schemas.microsoft.com/office/drawing/2014/main" id="{342BB53B-D83B-9BD6-FD12-58906A722D4A}"/>
                    </a:ext>
                  </a:extLst>
                </p:cNvPr>
                <p:cNvSpPr/>
                <p:nvPr/>
              </p:nvSpPr>
              <p:spPr>
                <a:xfrm>
                  <a:off x="6208825" y="3647125"/>
                  <a:ext cx="29475" cy="232775"/>
                </a:xfrm>
                <a:custGeom>
                  <a:avLst/>
                  <a:gdLst/>
                  <a:ahLst/>
                  <a:cxnLst/>
                  <a:rect l="l" t="t" r="r" b="b"/>
                  <a:pathLst>
                    <a:path w="1179" h="9311" extrusionOk="0">
                      <a:moveTo>
                        <a:pt x="1150" y="1"/>
                      </a:moveTo>
                      <a:cubicBezTo>
                        <a:pt x="1125" y="1"/>
                        <a:pt x="1087" y="25"/>
                        <a:pt x="1071" y="51"/>
                      </a:cubicBezTo>
                      <a:cubicBezTo>
                        <a:pt x="924" y="314"/>
                        <a:pt x="795" y="604"/>
                        <a:pt x="687" y="890"/>
                      </a:cubicBezTo>
                      <a:cubicBezTo>
                        <a:pt x="571" y="1180"/>
                        <a:pt x="464" y="1475"/>
                        <a:pt x="379" y="1774"/>
                      </a:cubicBezTo>
                      <a:cubicBezTo>
                        <a:pt x="214" y="2372"/>
                        <a:pt x="125" y="2992"/>
                        <a:pt x="85" y="3613"/>
                      </a:cubicBezTo>
                      <a:cubicBezTo>
                        <a:pt x="0" y="4845"/>
                        <a:pt x="85" y="6094"/>
                        <a:pt x="290" y="7313"/>
                      </a:cubicBezTo>
                      <a:cubicBezTo>
                        <a:pt x="402" y="7978"/>
                        <a:pt x="540" y="8634"/>
                        <a:pt x="728" y="9281"/>
                      </a:cubicBezTo>
                      <a:cubicBezTo>
                        <a:pt x="734" y="9302"/>
                        <a:pt x="748" y="9310"/>
                        <a:pt x="764" y="9310"/>
                      </a:cubicBezTo>
                      <a:cubicBezTo>
                        <a:pt x="818" y="9310"/>
                        <a:pt x="904" y="9226"/>
                        <a:pt x="897" y="9179"/>
                      </a:cubicBezTo>
                      <a:cubicBezTo>
                        <a:pt x="732" y="7974"/>
                        <a:pt x="536" y="6768"/>
                        <a:pt x="464" y="5554"/>
                      </a:cubicBezTo>
                      <a:cubicBezTo>
                        <a:pt x="397" y="4354"/>
                        <a:pt x="420" y="3135"/>
                        <a:pt x="643" y="1952"/>
                      </a:cubicBezTo>
                      <a:cubicBezTo>
                        <a:pt x="701" y="1631"/>
                        <a:pt x="759" y="1309"/>
                        <a:pt x="848" y="992"/>
                      </a:cubicBezTo>
                      <a:cubicBezTo>
                        <a:pt x="937" y="671"/>
                        <a:pt x="1049" y="363"/>
                        <a:pt x="1165" y="51"/>
                      </a:cubicBezTo>
                      <a:cubicBezTo>
                        <a:pt x="1178" y="14"/>
                        <a:pt x="1168" y="1"/>
                        <a:pt x="115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2" name="Google Shape;722;p44">
                  <a:extLst>
                    <a:ext uri="{FF2B5EF4-FFF2-40B4-BE49-F238E27FC236}">
                      <a16:creationId xmlns:a16="http://schemas.microsoft.com/office/drawing/2014/main" id="{F8BFB434-9E8E-2CF5-1DF1-4FC38FF5D48F}"/>
                    </a:ext>
                  </a:extLst>
                </p:cNvPr>
                <p:cNvSpPr/>
                <p:nvPr/>
              </p:nvSpPr>
              <p:spPr>
                <a:xfrm>
                  <a:off x="6150700" y="4011200"/>
                  <a:ext cx="58200" cy="183400"/>
                </a:xfrm>
                <a:custGeom>
                  <a:avLst/>
                  <a:gdLst/>
                  <a:ahLst/>
                  <a:cxnLst/>
                  <a:rect l="l" t="t" r="r" b="b"/>
                  <a:pathLst>
                    <a:path w="2328" h="7336" extrusionOk="0">
                      <a:moveTo>
                        <a:pt x="83" y="0"/>
                      </a:moveTo>
                      <a:cubicBezTo>
                        <a:pt x="54" y="0"/>
                        <a:pt x="1" y="48"/>
                        <a:pt x="4" y="75"/>
                      </a:cubicBezTo>
                      <a:cubicBezTo>
                        <a:pt x="147" y="2075"/>
                        <a:pt x="709" y="4025"/>
                        <a:pt x="1504" y="5860"/>
                      </a:cubicBezTo>
                      <a:cubicBezTo>
                        <a:pt x="1722" y="6364"/>
                        <a:pt x="1946" y="6873"/>
                        <a:pt x="2258" y="7328"/>
                      </a:cubicBezTo>
                      <a:cubicBezTo>
                        <a:pt x="2261" y="7333"/>
                        <a:pt x="2266" y="7335"/>
                        <a:pt x="2271" y="7335"/>
                      </a:cubicBezTo>
                      <a:cubicBezTo>
                        <a:pt x="2293" y="7335"/>
                        <a:pt x="2328" y="7292"/>
                        <a:pt x="2321" y="7270"/>
                      </a:cubicBezTo>
                      <a:cubicBezTo>
                        <a:pt x="2178" y="6779"/>
                        <a:pt x="1977" y="6315"/>
                        <a:pt x="1794" y="5837"/>
                      </a:cubicBezTo>
                      <a:cubicBezTo>
                        <a:pt x="1615" y="5378"/>
                        <a:pt x="1437" y="4922"/>
                        <a:pt x="1276" y="4463"/>
                      </a:cubicBezTo>
                      <a:cubicBezTo>
                        <a:pt x="950" y="3530"/>
                        <a:pt x="691" y="2583"/>
                        <a:pt x="437" y="1633"/>
                      </a:cubicBezTo>
                      <a:cubicBezTo>
                        <a:pt x="294" y="1101"/>
                        <a:pt x="196" y="557"/>
                        <a:pt x="102" y="17"/>
                      </a:cubicBezTo>
                      <a:cubicBezTo>
                        <a:pt x="100" y="5"/>
                        <a:pt x="93" y="0"/>
                        <a:pt x="8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3" name="Google Shape;723;p44">
                  <a:extLst>
                    <a:ext uri="{FF2B5EF4-FFF2-40B4-BE49-F238E27FC236}">
                      <a16:creationId xmlns:a16="http://schemas.microsoft.com/office/drawing/2014/main" id="{611B82F2-2CF1-1448-F04C-A06F9637B57C}"/>
                    </a:ext>
                  </a:extLst>
                </p:cNvPr>
                <p:cNvSpPr/>
                <p:nvPr/>
              </p:nvSpPr>
              <p:spPr>
                <a:xfrm>
                  <a:off x="6137125" y="4051925"/>
                  <a:ext cx="25700" cy="162150"/>
                </a:xfrm>
                <a:custGeom>
                  <a:avLst/>
                  <a:gdLst/>
                  <a:ahLst/>
                  <a:cxnLst/>
                  <a:rect l="l" t="t" r="r" b="b"/>
                  <a:pathLst>
                    <a:path w="1028" h="6486" extrusionOk="0">
                      <a:moveTo>
                        <a:pt x="1007" y="0"/>
                      </a:moveTo>
                      <a:cubicBezTo>
                        <a:pt x="984" y="0"/>
                        <a:pt x="946" y="29"/>
                        <a:pt x="940" y="53"/>
                      </a:cubicBezTo>
                      <a:cubicBezTo>
                        <a:pt x="712" y="910"/>
                        <a:pt x="516" y="1776"/>
                        <a:pt x="382" y="2655"/>
                      </a:cubicBezTo>
                      <a:cubicBezTo>
                        <a:pt x="248" y="3485"/>
                        <a:pt x="132" y="4329"/>
                        <a:pt x="118" y="5173"/>
                      </a:cubicBezTo>
                      <a:cubicBezTo>
                        <a:pt x="114" y="5592"/>
                        <a:pt x="123" y="6043"/>
                        <a:pt x="7" y="6449"/>
                      </a:cubicBezTo>
                      <a:cubicBezTo>
                        <a:pt x="0" y="6476"/>
                        <a:pt x="10" y="6486"/>
                        <a:pt x="26" y="6486"/>
                      </a:cubicBezTo>
                      <a:cubicBezTo>
                        <a:pt x="51" y="6486"/>
                        <a:pt x="92" y="6460"/>
                        <a:pt x="101" y="6440"/>
                      </a:cubicBezTo>
                      <a:cubicBezTo>
                        <a:pt x="266" y="6079"/>
                        <a:pt x="324" y="5695"/>
                        <a:pt x="351" y="5302"/>
                      </a:cubicBezTo>
                      <a:cubicBezTo>
                        <a:pt x="382" y="4896"/>
                        <a:pt x="395" y="4485"/>
                        <a:pt x="440" y="4079"/>
                      </a:cubicBezTo>
                      <a:cubicBezTo>
                        <a:pt x="542" y="3209"/>
                        <a:pt x="672" y="2347"/>
                        <a:pt x="806" y="1481"/>
                      </a:cubicBezTo>
                      <a:cubicBezTo>
                        <a:pt x="882" y="999"/>
                        <a:pt x="949" y="513"/>
                        <a:pt x="1025" y="30"/>
                      </a:cubicBezTo>
                      <a:cubicBezTo>
                        <a:pt x="1028" y="9"/>
                        <a:pt x="1019" y="0"/>
                        <a:pt x="100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4" name="Google Shape;724;p44">
                  <a:extLst>
                    <a:ext uri="{FF2B5EF4-FFF2-40B4-BE49-F238E27FC236}">
                      <a16:creationId xmlns:a16="http://schemas.microsoft.com/office/drawing/2014/main" id="{61EC7248-C30F-BA22-DCC5-2703C10A7CF2}"/>
                    </a:ext>
                  </a:extLst>
                </p:cNvPr>
                <p:cNvSpPr/>
                <p:nvPr/>
              </p:nvSpPr>
              <p:spPr>
                <a:xfrm>
                  <a:off x="6121425" y="4059425"/>
                  <a:ext cx="32025" cy="139100"/>
                </a:xfrm>
                <a:custGeom>
                  <a:avLst/>
                  <a:gdLst/>
                  <a:ahLst/>
                  <a:cxnLst/>
                  <a:rect l="l" t="t" r="r" b="b"/>
                  <a:pathLst>
                    <a:path w="1281" h="5564" extrusionOk="0">
                      <a:moveTo>
                        <a:pt x="1253" y="0"/>
                      </a:moveTo>
                      <a:cubicBezTo>
                        <a:pt x="1227" y="0"/>
                        <a:pt x="1188" y="26"/>
                        <a:pt x="1179" y="47"/>
                      </a:cubicBezTo>
                      <a:cubicBezTo>
                        <a:pt x="644" y="1418"/>
                        <a:pt x="215" y="2859"/>
                        <a:pt x="50" y="4328"/>
                      </a:cubicBezTo>
                      <a:cubicBezTo>
                        <a:pt x="5" y="4730"/>
                        <a:pt x="1" y="5136"/>
                        <a:pt x="28" y="5542"/>
                      </a:cubicBezTo>
                      <a:cubicBezTo>
                        <a:pt x="29" y="5557"/>
                        <a:pt x="36" y="5563"/>
                        <a:pt x="45" y="5563"/>
                      </a:cubicBezTo>
                      <a:cubicBezTo>
                        <a:pt x="69" y="5563"/>
                        <a:pt x="108" y="5524"/>
                        <a:pt x="108" y="5502"/>
                      </a:cubicBezTo>
                      <a:cubicBezTo>
                        <a:pt x="157" y="4761"/>
                        <a:pt x="273" y="4020"/>
                        <a:pt x="425" y="3292"/>
                      </a:cubicBezTo>
                      <a:cubicBezTo>
                        <a:pt x="572" y="2578"/>
                        <a:pt x="782" y="1877"/>
                        <a:pt x="974" y="1172"/>
                      </a:cubicBezTo>
                      <a:cubicBezTo>
                        <a:pt x="1077" y="793"/>
                        <a:pt x="1184" y="418"/>
                        <a:pt x="1273" y="38"/>
                      </a:cubicBezTo>
                      <a:cubicBezTo>
                        <a:pt x="1280" y="11"/>
                        <a:pt x="1269" y="0"/>
                        <a:pt x="125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5" name="Google Shape;725;p44">
                  <a:extLst>
                    <a:ext uri="{FF2B5EF4-FFF2-40B4-BE49-F238E27FC236}">
                      <a16:creationId xmlns:a16="http://schemas.microsoft.com/office/drawing/2014/main" id="{57805545-753D-EBB8-945D-D6FE759B148A}"/>
                    </a:ext>
                  </a:extLst>
                </p:cNvPr>
                <p:cNvSpPr/>
                <p:nvPr/>
              </p:nvSpPr>
              <p:spPr>
                <a:xfrm>
                  <a:off x="6097675" y="4011325"/>
                  <a:ext cx="67425" cy="158175"/>
                </a:xfrm>
                <a:custGeom>
                  <a:avLst/>
                  <a:gdLst/>
                  <a:ahLst/>
                  <a:cxnLst/>
                  <a:rect l="l" t="t" r="r" b="b"/>
                  <a:pathLst>
                    <a:path w="2697" h="6327" extrusionOk="0">
                      <a:moveTo>
                        <a:pt x="2662" y="1"/>
                      </a:moveTo>
                      <a:cubicBezTo>
                        <a:pt x="2642" y="1"/>
                        <a:pt x="2614" y="14"/>
                        <a:pt x="2598" y="34"/>
                      </a:cubicBezTo>
                      <a:cubicBezTo>
                        <a:pt x="2348" y="391"/>
                        <a:pt x="2120" y="766"/>
                        <a:pt x="1893" y="1132"/>
                      </a:cubicBezTo>
                      <a:cubicBezTo>
                        <a:pt x="1643" y="1529"/>
                        <a:pt x="1415" y="1940"/>
                        <a:pt x="1205" y="2355"/>
                      </a:cubicBezTo>
                      <a:cubicBezTo>
                        <a:pt x="786" y="3181"/>
                        <a:pt x="406" y="4038"/>
                        <a:pt x="179" y="4935"/>
                      </a:cubicBezTo>
                      <a:cubicBezTo>
                        <a:pt x="67" y="5382"/>
                        <a:pt x="0" y="5850"/>
                        <a:pt x="58" y="6306"/>
                      </a:cubicBezTo>
                      <a:cubicBezTo>
                        <a:pt x="60" y="6321"/>
                        <a:pt x="67" y="6327"/>
                        <a:pt x="76" y="6327"/>
                      </a:cubicBezTo>
                      <a:cubicBezTo>
                        <a:pt x="96" y="6327"/>
                        <a:pt x="127" y="6297"/>
                        <a:pt x="130" y="6279"/>
                      </a:cubicBezTo>
                      <a:cubicBezTo>
                        <a:pt x="290" y="5408"/>
                        <a:pt x="527" y="4569"/>
                        <a:pt x="862" y="3748"/>
                      </a:cubicBezTo>
                      <a:cubicBezTo>
                        <a:pt x="1210" y="2900"/>
                        <a:pt x="1652" y="2105"/>
                        <a:pt x="2067" y="1293"/>
                      </a:cubicBezTo>
                      <a:cubicBezTo>
                        <a:pt x="2174" y="1083"/>
                        <a:pt x="2277" y="869"/>
                        <a:pt x="2384" y="659"/>
                      </a:cubicBezTo>
                      <a:cubicBezTo>
                        <a:pt x="2486" y="458"/>
                        <a:pt x="2594" y="257"/>
                        <a:pt x="2683" y="48"/>
                      </a:cubicBezTo>
                      <a:cubicBezTo>
                        <a:pt x="2696" y="14"/>
                        <a:pt x="2683" y="1"/>
                        <a:pt x="266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6" name="Google Shape;726;p44">
                  <a:extLst>
                    <a:ext uri="{FF2B5EF4-FFF2-40B4-BE49-F238E27FC236}">
                      <a16:creationId xmlns:a16="http://schemas.microsoft.com/office/drawing/2014/main" id="{C99570F5-05F6-D74E-D56D-2271DD6C528C}"/>
                    </a:ext>
                  </a:extLst>
                </p:cNvPr>
                <p:cNvSpPr/>
                <p:nvPr/>
              </p:nvSpPr>
              <p:spPr>
                <a:xfrm>
                  <a:off x="6085500" y="3997875"/>
                  <a:ext cx="70100" cy="142725"/>
                </a:xfrm>
                <a:custGeom>
                  <a:avLst/>
                  <a:gdLst/>
                  <a:ahLst/>
                  <a:cxnLst/>
                  <a:rect l="l" t="t" r="r" b="b"/>
                  <a:pathLst>
                    <a:path w="2804" h="5709" extrusionOk="0">
                      <a:moveTo>
                        <a:pt x="2758" y="0"/>
                      </a:moveTo>
                      <a:cubicBezTo>
                        <a:pt x="2743" y="0"/>
                        <a:pt x="2726" y="6"/>
                        <a:pt x="2710" y="19"/>
                      </a:cubicBezTo>
                      <a:cubicBezTo>
                        <a:pt x="2572" y="144"/>
                        <a:pt x="2447" y="295"/>
                        <a:pt x="2326" y="438"/>
                      </a:cubicBezTo>
                      <a:cubicBezTo>
                        <a:pt x="2197" y="594"/>
                        <a:pt x="2072" y="751"/>
                        <a:pt x="1956" y="916"/>
                      </a:cubicBezTo>
                      <a:cubicBezTo>
                        <a:pt x="1710" y="1268"/>
                        <a:pt x="1509" y="1648"/>
                        <a:pt x="1317" y="2027"/>
                      </a:cubicBezTo>
                      <a:cubicBezTo>
                        <a:pt x="925" y="2795"/>
                        <a:pt x="608" y="3607"/>
                        <a:pt x="344" y="4424"/>
                      </a:cubicBezTo>
                      <a:cubicBezTo>
                        <a:pt x="210" y="4839"/>
                        <a:pt x="94" y="5255"/>
                        <a:pt x="5" y="5683"/>
                      </a:cubicBezTo>
                      <a:cubicBezTo>
                        <a:pt x="0" y="5702"/>
                        <a:pt x="7" y="5709"/>
                        <a:pt x="19" y="5709"/>
                      </a:cubicBezTo>
                      <a:cubicBezTo>
                        <a:pt x="38" y="5709"/>
                        <a:pt x="68" y="5691"/>
                        <a:pt x="77" y="5674"/>
                      </a:cubicBezTo>
                      <a:cubicBezTo>
                        <a:pt x="376" y="4911"/>
                        <a:pt x="657" y="4143"/>
                        <a:pt x="969" y="3389"/>
                      </a:cubicBezTo>
                      <a:cubicBezTo>
                        <a:pt x="1291" y="2608"/>
                        <a:pt x="1661" y="1849"/>
                        <a:pt x="2085" y="1126"/>
                      </a:cubicBezTo>
                      <a:cubicBezTo>
                        <a:pt x="2192" y="943"/>
                        <a:pt x="2299" y="755"/>
                        <a:pt x="2411" y="581"/>
                      </a:cubicBezTo>
                      <a:cubicBezTo>
                        <a:pt x="2527" y="403"/>
                        <a:pt x="2657" y="233"/>
                        <a:pt x="2777" y="59"/>
                      </a:cubicBezTo>
                      <a:cubicBezTo>
                        <a:pt x="2803" y="21"/>
                        <a:pt x="2786" y="0"/>
                        <a:pt x="275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7" name="Google Shape;727;p44">
                  <a:extLst>
                    <a:ext uri="{FF2B5EF4-FFF2-40B4-BE49-F238E27FC236}">
                      <a16:creationId xmlns:a16="http://schemas.microsoft.com/office/drawing/2014/main" id="{4C24273E-31B5-2E91-F9CA-431BFE97249D}"/>
                    </a:ext>
                  </a:extLst>
                </p:cNvPr>
                <p:cNvSpPr/>
                <p:nvPr/>
              </p:nvSpPr>
              <p:spPr>
                <a:xfrm>
                  <a:off x="6073125" y="3953350"/>
                  <a:ext cx="82675" cy="177900"/>
                </a:xfrm>
                <a:custGeom>
                  <a:avLst/>
                  <a:gdLst/>
                  <a:ahLst/>
                  <a:cxnLst/>
                  <a:rect l="l" t="t" r="r" b="b"/>
                  <a:pathLst>
                    <a:path w="3307" h="7116" extrusionOk="0">
                      <a:moveTo>
                        <a:pt x="3258" y="1"/>
                      </a:moveTo>
                      <a:cubicBezTo>
                        <a:pt x="3239" y="1"/>
                        <a:pt x="3218" y="9"/>
                        <a:pt x="3205" y="23"/>
                      </a:cubicBezTo>
                      <a:cubicBezTo>
                        <a:pt x="2866" y="385"/>
                        <a:pt x="2567" y="786"/>
                        <a:pt x="2290" y="1188"/>
                      </a:cubicBezTo>
                      <a:cubicBezTo>
                        <a:pt x="1982" y="1634"/>
                        <a:pt x="1705" y="2099"/>
                        <a:pt x="1446" y="2567"/>
                      </a:cubicBezTo>
                      <a:cubicBezTo>
                        <a:pt x="929" y="3496"/>
                        <a:pt x="478" y="4482"/>
                        <a:pt x="210" y="5509"/>
                      </a:cubicBezTo>
                      <a:cubicBezTo>
                        <a:pt x="76" y="6027"/>
                        <a:pt x="0" y="6558"/>
                        <a:pt x="23" y="7089"/>
                      </a:cubicBezTo>
                      <a:cubicBezTo>
                        <a:pt x="24" y="7108"/>
                        <a:pt x="32" y="7116"/>
                        <a:pt x="44" y="7116"/>
                      </a:cubicBezTo>
                      <a:cubicBezTo>
                        <a:pt x="73" y="7116"/>
                        <a:pt x="121" y="7070"/>
                        <a:pt x="121" y="7044"/>
                      </a:cubicBezTo>
                      <a:cubicBezTo>
                        <a:pt x="228" y="6058"/>
                        <a:pt x="545" y="5089"/>
                        <a:pt x="938" y="4183"/>
                      </a:cubicBezTo>
                      <a:cubicBezTo>
                        <a:pt x="1353" y="3215"/>
                        <a:pt x="1884" y="2309"/>
                        <a:pt x="2437" y="1411"/>
                      </a:cubicBezTo>
                      <a:cubicBezTo>
                        <a:pt x="2719" y="960"/>
                        <a:pt x="3018" y="514"/>
                        <a:pt x="3285" y="54"/>
                      </a:cubicBezTo>
                      <a:cubicBezTo>
                        <a:pt x="3307" y="17"/>
                        <a:pt x="3285" y="1"/>
                        <a:pt x="325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8" name="Google Shape;728;p44">
                  <a:extLst>
                    <a:ext uri="{FF2B5EF4-FFF2-40B4-BE49-F238E27FC236}">
                      <a16:creationId xmlns:a16="http://schemas.microsoft.com/office/drawing/2014/main" id="{08A9F90B-71E2-9DC3-1821-E6C08198A4D3}"/>
                    </a:ext>
                  </a:extLst>
                </p:cNvPr>
                <p:cNvSpPr/>
                <p:nvPr/>
              </p:nvSpPr>
              <p:spPr>
                <a:xfrm>
                  <a:off x="6078050" y="3924875"/>
                  <a:ext cx="71450" cy="138425"/>
                </a:xfrm>
                <a:custGeom>
                  <a:avLst/>
                  <a:gdLst/>
                  <a:ahLst/>
                  <a:cxnLst/>
                  <a:rect l="l" t="t" r="r" b="b"/>
                  <a:pathLst>
                    <a:path w="2858" h="5537" extrusionOk="0">
                      <a:moveTo>
                        <a:pt x="2824" y="0"/>
                      </a:moveTo>
                      <a:cubicBezTo>
                        <a:pt x="2809" y="0"/>
                        <a:pt x="2789" y="9"/>
                        <a:pt x="2776" y="28"/>
                      </a:cubicBezTo>
                      <a:cubicBezTo>
                        <a:pt x="2276" y="680"/>
                        <a:pt x="1803" y="1341"/>
                        <a:pt x="1383" y="2046"/>
                      </a:cubicBezTo>
                      <a:cubicBezTo>
                        <a:pt x="968" y="2751"/>
                        <a:pt x="602" y="3483"/>
                        <a:pt x="325" y="4251"/>
                      </a:cubicBezTo>
                      <a:cubicBezTo>
                        <a:pt x="178" y="4662"/>
                        <a:pt x="67" y="5086"/>
                        <a:pt x="4" y="5514"/>
                      </a:cubicBezTo>
                      <a:cubicBezTo>
                        <a:pt x="1" y="5530"/>
                        <a:pt x="6" y="5537"/>
                        <a:pt x="15" y="5537"/>
                      </a:cubicBezTo>
                      <a:cubicBezTo>
                        <a:pt x="30" y="5537"/>
                        <a:pt x="55" y="5518"/>
                        <a:pt x="58" y="5501"/>
                      </a:cubicBezTo>
                      <a:cubicBezTo>
                        <a:pt x="455" y="3930"/>
                        <a:pt x="1254" y="2524"/>
                        <a:pt x="2115" y="1167"/>
                      </a:cubicBezTo>
                      <a:cubicBezTo>
                        <a:pt x="2356" y="792"/>
                        <a:pt x="2589" y="417"/>
                        <a:pt x="2834" y="51"/>
                      </a:cubicBezTo>
                      <a:cubicBezTo>
                        <a:pt x="2857" y="17"/>
                        <a:pt x="2845" y="0"/>
                        <a:pt x="282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29" name="Google Shape;729;p44">
                  <a:extLst>
                    <a:ext uri="{FF2B5EF4-FFF2-40B4-BE49-F238E27FC236}">
                      <a16:creationId xmlns:a16="http://schemas.microsoft.com/office/drawing/2014/main" id="{9C6EC239-345E-ABB1-B16F-3210F301F928}"/>
                    </a:ext>
                  </a:extLst>
                </p:cNvPr>
                <p:cNvSpPr/>
                <p:nvPr/>
              </p:nvSpPr>
              <p:spPr>
                <a:xfrm>
                  <a:off x="6064025" y="3893950"/>
                  <a:ext cx="87400" cy="144725"/>
                </a:xfrm>
                <a:custGeom>
                  <a:avLst/>
                  <a:gdLst/>
                  <a:ahLst/>
                  <a:cxnLst/>
                  <a:rect l="l" t="t" r="r" b="b"/>
                  <a:pathLst>
                    <a:path w="3496" h="5789" extrusionOk="0">
                      <a:moveTo>
                        <a:pt x="3460" y="0"/>
                      </a:moveTo>
                      <a:cubicBezTo>
                        <a:pt x="3448" y="0"/>
                        <a:pt x="3434" y="6"/>
                        <a:pt x="3422" y="20"/>
                      </a:cubicBezTo>
                      <a:cubicBezTo>
                        <a:pt x="3132" y="337"/>
                        <a:pt x="2859" y="681"/>
                        <a:pt x="2601" y="1024"/>
                      </a:cubicBezTo>
                      <a:cubicBezTo>
                        <a:pt x="2333" y="1381"/>
                        <a:pt x="2074" y="1743"/>
                        <a:pt x="1824" y="2118"/>
                      </a:cubicBezTo>
                      <a:cubicBezTo>
                        <a:pt x="1337" y="2859"/>
                        <a:pt x="873" y="3627"/>
                        <a:pt x="503" y="4435"/>
                      </a:cubicBezTo>
                      <a:cubicBezTo>
                        <a:pt x="306" y="4863"/>
                        <a:pt x="137" y="5300"/>
                        <a:pt x="7" y="5756"/>
                      </a:cubicBezTo>
                      <a:cubicBezTo>
                        <a:pt x="0" y="5780"/>
                        <a:pt x="9" y="5789"/>
                        <a:pt x="24" y="5789"/>
                      </a:cubicBezTo>
                      <a:cubicBezTo>
                        <a:pt x="47" y="5789"/>
                        <a:pt x="85" y="5766"/>
                        <a:pt x="96" y="5747"/>
                      </a:cubicBezTo>
                      <a:cubicBezTo>
                        <a:pt x="418" y="4948"/>
                        <a:pt x="802" y="4171"/>
                        <a:pt x="1235" y="3430"/>
                      </a:cubicBezTo>
                      <a:cubicBezTo>
                        <a:pt x="1672" y="2671"/>
                        <a:pt x="2168" y="1948"/>
                        <a:pt x="2667" y="1225"/>
                      </a:cubicBezTo>
                      <a:cubicBezTo>
                        <a:pt x="2935" y="832"/>
                        <a:pt x="3217" y="449"/>
                        <a:pt x="3475" y="51"/>
                      </a:cubicBezTo>
                      <a:cubicBezTo>
                        <a:pt x="3496" y="22"/>
                        <a:pt x="3482" y="0"/>
                        <a:pt x="346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0" name="Google Shape;730;p44">
                  <a:extLst>
                    <a:ext uri="{FF2B5EF4-FFF2-40B4-BE49-F238E27FC236}">
                      <a16:creationId xmlns:a16="http://schemas.microsoft.com/office/drawing/2014/main" id="{17950158-7387-76DC-95DA-FADF14FC2097}"/>
                    </a:ext>
                  </a:extLst>
                </p:cNvPr>
                <p:cNvSpPr/>
                <p:nvPr/>
              </p:nvSpPr>
              <p:spPr>
                <a:xfrm>
                  <a:off x="6072100" y="3849750"/>
                  <a:ext cx="94700" cy="124950"/>
                </a:xfrm>
                <a:custGeom>
                  <a:avLst/>
                  <a:gdLst/>
                  <a:ahLst/>
                  <a:cxnLst/>
                  <a:rect l="l" t="t" r="r" b="b"/>
                  <a:pathLst>
                    <a:path w="3788" h="4998" extrusionOk="0">
                      <a:moveTo>
                        <a:pt x="3753" y="0"/>
                      </a:moveTo>
                      <a:cubicBezTo>
                        <a:pt x="3741" y="0"/>
                        <a:pt x="3727" y="5"/>
                        <a:pt x="3715" y="16"/>
                      </a:cubicBezTo>
                      <a:cubicBezTo>
                        <a:pt x="3407" y="293"/>
                        <a:pt x="3121" y="605"/>
                        <a:pt x="2844" y="913"/>
                      </a:cubicBezTo>
                      <a:cubicBezTo>
                        <a:pt x="2581" y="1212"/>
                        <a:pt x="2327" y="1511"/>
                        <a:pt x="2077" y="1824"/>
                      </a:cubicBezTo>
                      <a:cubicBezTo>
                        <a:pt x="1577" y="2453"/>
                        <a:pt x="1104" y="3105"/>
                        <a:pt x="680" y="3788"/>
                      </a:cubicBezTo>
                      <a:cubicBezTo>
                        <a:pt x="443" y="4172"/>
                        <a:pt x="220" y="4569"/>
                        <a:pt x="10" y="4971"/>
                      </a:cubicBezTo>
                      <a:cubicBezTo>
                        <a:pt x="0" y="4990"/>
                        <a:pt x="7" y="4998"/>
                        <a:pt x="18" y="4998"/>
                      </a:cubicBezTo>
                      <a:cubicBezTo>
                        <a:pt x="33" y="4998"/>
                        <a:pt x="56" y="4986"/>
                        <a:pt x="64" y="4971"/>
                      </a:cubicBezTo>
                      <a:cubicBezTo>
                        <a:pt x="858" y="3573"/>
                        <a:pt x="1818" y="2288"/>
                        <a:pt x="2871" y="1078"/>
                      </a:cubicBezTo>
                      <a:cubicBezTo>
                        <a:pt x="3170" y="735"/>
                        <a:pt x="3483" y="404"/>
                        <a:pt x="3764" y="47"/>
                      </a:cubicBezTo>
                      <a:cubicBezTo>
                        <a:pt x="3787" y="18"/>
                        <a:pt x="3774" y="0"/>
                        <a:pt x="375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1" name="Google Shape;731;p44">
                  <a:extLst>
                    <a:ext uri="{FF2B5EF4-FFF2-40B4-BE49-F238E27FC236}">
                      <a16:creationId xmlns:a16="http://schemas.microsoft.com/office/drawing/2014/main" id="{097A5D66-9019-3BE0-53B3-88D3BF41B637}"/>
                    </a:ext>
                  </a:extLst>
                </p:cNvPr>
                <p:cNvSpPr/>
                <p:nvPr/>
              </p:nvSpPr>
              <p:spPr>
                <a:xfrm>
                  <a:off x="6081675" y="3818825"/>
                  <a:ext cx="90675" cy="109725"/>
                </a:xfrm>
                <a:custGeom>
                  <a:avLst/>
                  <a:gdLst/>
                  <a:ahLst/>
                  <a:cxnLst/>
                  <a:rect l="l" t="t" r="r" b="b"/>
                  <a:pathLst>
                    <a:path w="3627" h="4389" extrusionOk="0">
                      <a:moveTo>
                        <a:pt x="3605" y="1"/>
                      </a:moveTo>
                      <a:cubicBezTo>
                        <a:pt x="3600" y="1"/>
                        <a:pt x="3594" y="3"/>
                        <a:pt x="3586" y="8"/>
                      </a:cubicBezTo>
                      <a:cubicBezTo>
                        <a:pt x="2948" y="387"/>
                        <a:pt x="2390" y="896"/>
                        <a:pt x="1895" y="1449"/>
                      </a:cubicBezTo>
                      <a:cubicBezTo>
                        <a:pt x="1386" y="2016"/>
                        <a:pt x="921" y="2632"/>
                        <a:pt x="529" y="3293"/>
                      </a:cubicBezTo>
                      <a:cubicBezTo>
                        <a:pt x="328" y="3628"/>
                        <a:pt x="118" y="3985"/>
                        <a:pt x="6" y="4364"/>
                      </a:cubicBezTo>
                      <a:cubicBezTo>
                        <a:pt x="1" y="4382"/>
                        <a:pt x="7" y="4389"/>
                        <a:pt x="18" y="4389"/>
                      </a:cubicBezTo>
                      <a:cubicBezTo>
                        <a:pt x="33" y="4389"/>
                        <a:pt x="56" y="4375"/>
                        <a:pt x="64" y="4364"/>
                      </a:cubicBezTo>
                      <a:cubicBezTo>
                        <a:pt x="265" y="4065"/>
                        <a:pt x="435" y="3748"/>
                        <a:pt x="627" y="3445"/>
                      </a:cubicBezTo>
                      <a:cubicBezTo>
                        <a:pt x="823" y="3132"/>
                        <a:pt x="1037" y="2824"/>
                        <a:pt x="1256" y="2530"/>
                      </a:cubicBezTo>
                      <a:cubicBezTo>
                        <a:pt x="1694" y="1940"/>
                        <a:pt x="2185" y="1405"/>
                        <a:pt x="2711" y="896"/>
                      </a:cubicBezTo>
                      <a:cubicBezTo>
                        <a:pt x="2854" y="753"/>
                        <a:pt x="3002" y="615"/>
                        <a:pt x="3144" y="476"/>
                      </a:cubicBezTo>
                      <a:cubicBezTo>
                        <a:pt x="3292" y="333"/>
                        <a:pt x="3452" y="200"/>
                        <a:pt x="3604" y="61"/>
                      </a:cubicBezTo>
                      <a:cubicBezTo>
                        <a:pt x="3626" y="43"/>
                        <a:pt x="3627" y="1"/>
                        <a:pt x="360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2" name="Google Shape;732;p44">
                  <a:extLst>
                    <a:ext uri="{FF2B5EF4-FFF2-40B4-BE49-F238E27FC236}">
                      <a16:creationId xmlns:a16="http://schemas.microsoft.com/office/drawing/2014/main" id="{3DE224B5-6873-F5A6-B4C3-821E70467F92}"/>
                    </a:ext>
                  </a:extLst>
                </p:cNvPr>
                <p:cNvSpPr/>
                <p:nvPr/>
              </p:nvSpPr>
              <p:spPr>
                <a:xfrm>
                  <a:off x="6071750" y="3784025"/>
                  <a:ext cx="116150" cy="115750"/>
                </a:xfrm>
                <a:custGeom>
                  <a:avLst/>
                  <a:gdLst/>
                  <a:ahLst/>
                  <a:cxnLst/>
                  <a:rect l="l" t="t" r="r" b="b"/>
                  <a:pathLst>
                    <a:path w="4646" h="4630" extrusionOk="0">
                      <a:moveTo>
                        <a:pt x="4615" y="0"/>
                      </a:moveTo>
                      <a:cubicBezTo>
                        <a:pt x="4608" y="0"/>
                        <a:pt x="4598" y="3"/>
                        <a:pt x="4586" y="11"/>
                      </a:cubicBezTo>
                      <a:cubicBezTo>
                        <a:pt x="4416" y="136"/>
                        <a:pt x="4256" y="279"/>
                        <a:pt x="4095" y="418"/>
                      </a:cubicBezTo>
                      <a:cubicBezTo>
                        <a:pt x="3934" y="551"/>
                        <a:pt x="3773" y="690"/>
                        <a:pt x="3617" y="828"/>
                      </a:cubicBezTo>
                      <a:cubicBezTo>
                        <a:pt x="3296" y="1109"/>
                        <a:pt x="2988" y="1404"/>
                        <a:pt x="2684" y="1699"/>
                      </a:cubicBezTo>
                      <a:cubicBezTo>
                        <a:pt x="2077" y="2283"/>
                        <a:pt x="1484" y="2881"/>
                        <a:pt x="917" y="3506"/>
                      </a:cubicBezTo>
                      <a:cubicBezTo>
                        <a:pt x="600" y="3850"/>
                        <a:pt x="296" y="4203"/>
                        <a:pt x="24" y="4582"/>
                      </a:cubicBezTo>
                      <a:cubicBezTo>
                        <a:pt x="1" y="4611"/>
                        <a:pt x="14" y="4629"/>
                        <a:pt x="35" y="4629"/>
                      </a:cubicBezTo>
                      <a:cubicBezTo>
                        <a:pt x="47" y="4629"/>
                        <a:pt x="61" y="4624"/>
                        <a:pt x="73" y="4613"/>
                      </a:cubicBezTo>
                      <a:cubicBezTo>
                        <a:pt x="658" y="4029"/>
                        <a:pt x="1220" y="3417"/>
                        <a:pt x="1801" y="2828"/>
                      </a:cubicBezTo>
                      <a:cubicBezTo>
                        <a:pt x="2385" y="2234"/>
                        <a:pt x="2992" y="1658"/>
                        <a:pt x="3599" y="1083"/>
                      </a:cubicBezTo>
                      <a:cubicBezTo>
                        <a:pt x="3769" y="922"/>
                        <a:pt x="3930" y="757"/>
                        <a:pt x="4099" y="592"/>
                      </a:cubicBezTo>
                      <a:cubicBezTo>
                        <a:pt x="4273" y="422"/>
                        <a:pt x="4456" y="252"/>
                        <a:pt x="4622" y="69"/>
                      </a:cubicBezTo>
                      <a:cubicBezTo>
                        <a:pt x="4646" y="42"/>
                        <a:pt x="4643" y="0"/>
                        <a:pt x="4615"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3" name="Google Shape;733;p44">
                  <a:extLst>
                    <a:ext uri="{FF2B5EF4-FFF2-40B4-BE49-F238E27FC236}">
                      <a16:creationId xmlns:a16="http://schemas.microsoft.com/office/drawing/2014/main" id="{0698C814-C028-D5A8-A367-A4B8CDF24A1A}"/>
                    </a:ext>
                  </a:extLst>
                </p:cNvPr>
                <p:cNvSpPr/>
                <p:nvPr/>
              </p:nvSpPr>
              <p:spPr>
                <a:xfrm>
                  <a:off x="6086775" y="3753100"/>
                  <a:ext cx="101325" cy="108450"/>
                </a:xfrm>
                <a:custGeom>
                  <a:avLst/>
                  <a:gdLst/>
                  <a:ahLst/>
                  <a:cxnLst/>
                  <a:rect l="l" t="t" r="r" b="b"/>
                  <a:pathLst>
                    <a:path w="4053" h="4338" extrusionOk="0">
                      <a:moveTo>
                        <a:pt x="4017" y="1"/>
                      </a:moveTo>
                      <a:cubicBezTo>
                        <a:pt x="4008" y="1"/>
                        <a:pt x="3998" y="4"/>
                        <a:pt x="3985" y="12"/>
                      </a:cubicBezTo>
                      <a:cubicBezTo>
                        <a:pt x="3668" y="213"/>
                        <a:pt x="3378" y="463"/>
                        <a:pt x="3101" y="713"/>
                      </a:cubicBezTo>
                      <a:cubicBezTo>
                        <a:pt x="2815" y="967"/>
                        <a:pt x="2552" y="1244"/>
                        <a:pt x="2293" y="1521"/>
                      </a:cubicBezTo>
                      <a:cubicBezTo>
                        <a:pt x="1771" y="2079"/>
                        <a:pt x="1266" y="2663"/>
                        <a:pt x="789" y="3257"/>
                      </a:cubicBezTo>
                      <a:cubicBezTo>
                        <a:pt x="526" y="3592"/>
                        <a:pt x="276" y="3931"/>
                        <a:pt x="30" y="4275"/>
                      </a:cubicBezTo>
                      <a:cubicBezTo>
                        <a:pt x="1" y="4313"/>
                        <a:pt x="19" y="4337"/>
                        <a:pt x="48" y="4337"/>
                      </a:cubicBezTo>
                      <a:cubicBezTo>
                        <a:pt x="63" y="4337"/>
                        <a:pt x="82" y="4330"/>
                        <a:pt x="97" y="4315"/>
                      </a:cubicBezTo>
                      <a:cubicBezTo>
                        <a:pt x="356" y="4047"/>
                        <a:pt x="615" y="3779"/>
                        <a:pt x="860" y="3498"/>
                      </a:cubicBezTo>
                      <a:cubicBezTo>
                        <a:pt x="1110" y="3217"/>
                        <a:pt x="1356" y="2931"/>
                        <a:pt x="1606" y="2650"/>
                      </a:cubicBezTo>
                      <a:cubicBezTo>
                        <a:pt x="2101" y="2083"/>
                        <a:pt x="2619" y="1534"/>
                        <a:pt x="3141" y="989"/>
                      </a:cubicBezTo>
                      <a:cubicBezTo>
                        <a:pt x="3431" y="686"/>
                        <a:pt x="3739" y="387"/>
                        <a:pt x="4025" y="74"/>
                      </a:cubicBezTo>
                      <a:cubicBezTo>
                        <a:pt x="4053" y="43"/>
                        <a:pt x="4048" y="1"/>
                        <a:pt x="401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4" name="Google Shape;734;p44">
                  <a:extLst>
                    <a:ext uri="{FF2B5EF4-FFF2-40B4-BE49-F238E27FC236}">
                      <a16:creationId xmlns:a16="http://schemas.microsoft.com/office/drawing/2014/main" id="{E427C4AD-7E3F-12CF-7D99-9471C4333868}"/>
                    </a:ext>
                  </a:extLst>
                </p:cNvPr>
                <p:cNvSpPr/>
                <p:nvPr/>
              </p:nvSpPr>
              <p:spPr>
                <a:xfrm>
                  <a:off x="6112075" y="3714600"/>
                  <a:ext cx="97250" cy="96600"/>
                </a:xfrm>
                <a:custGeom>
                  <a:avLst/>
                  <a:gdLst/>
                  <a:ahLst/>
                  <a:cxnLst/>
                  <a:rect l="l" t="t" r="r" b="b"/>
                  <a:pathLst>
                    <a:path w="3890" h="3864" extrusionOk="0">
                      <a:moveTo>
                        <a:pt x="3858" y="0"/>
                      </a:moveTo>
                      <a:cubicBezTo>
                        <a:pt x="3852" y="0"/>
                        <a:pt x="3844" y="3"/>
                        <a:pt x="3834" y="8"/>
                      </a:cubicBezTo>
                      <a:cubicBezTo>
                        <a:pt x="3196" y="342"/>
                        <a:pt x="2651" y="802"/>
                        <a:pt x="2147" y="1311"/>
                      </a:cubicBezTo>
                      <a:cubicBezTo>
                        <a:pt x="1656" y="1806"/>
                        <a:pt x="1201" y="2338"/>
                        <a:pt x="759" y="2873"/>
                      </a:cubicBezTo>
                      <a:cubicBezTo>
                        <a:pt x="509" y="3181"/>
                        <a:pt x="281" y="3507"/>
                        <a:pt x="27" y="3815"/>
                      </a:cubicBezTo>
                      <a:cubicBezTo>
                        <a:pt x="0" y="3844"/>
                        <a:pt x="16" y="3864"/>
                        <a:pt x="41" y="3864"/>
                      </a:cubicBezTo>
                      <a:cubicBezTo>
                        <a:pt x="53" y="3864"/>
                        <a:pt x="68" y="3859"/>
                        <a:pt x="80" y="3846"/>
                      </a:cubicBezTo>
                      <a:cubicBezTo>
                        <a:pt x="321" y="3592"/>
                        <a:pt x="571" y="3346"/>
                        <a:pt x="808" y="3083"/>
                      </a:cubicBezTo>
                      <a:cubicBezTo>
                        <a:pt x="1040" y="2833"/>
                        <a:pt x="1259" y="2574"/>
                        <a:pt x="1486" y="2320"/>
                      </a:cubicBezTo>
                      <a:cubicBezTo>
                        <a:pt x="1933" y="1815"/>
                        <a:pt x="2397" y="1333"/>
                        <a:pt x="2901" y="891"/>
                      </a:cubicBezTo>
                      <a:cubicBezTo>
                        <a:pt x="3214" y="619"/>
                        <a:pt x="3526" y="347"/>
                        <a:pt x="3848" y="83"/>
                      </a:cubicBezTo>
                      <a:cubicBezTo>
                        <a:pt x="3870" y="61"/>
                        <a:pt x="3890" y="0"/>
                        <a:pt x="385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5" name="Google Shape;735;p44">
                  <a:extLst>
                    <a:ext uri="{FF2B5EF4-FFF2-40B4-BE49-F238E27FC236}">
                      <a16:creationId xmlns:a16="http://schemas.microsoft.com/office/drawing/2014/main" id="{0AA99D03-F415-DFDE-04E3-9D63BB687B63}"/>
                    </a:ext>
                  </a:extLst>
                </p:cNvPr>
                <p:cNvSpPr/>
                <p:nvPr/>
              </p:nvSpPr>
              <p:spPr>
                <a:xfrm>
                  <a:off x="6125425" y="3701200"/>
                  <a:ext cx="77950" cy="81400"/>
                </a:xfrm>
                <a:custGeom>
                  <a:avLst/>
                  <a:gdLst/>
                  <a:ahLst/>
                  <a:cxnLst/>
                  <a:rect l="l" t="t" r="r" b="b"/>
                  <a:pathLst>
                    <a:path w="3118" h="3256" extrusionOk="0">
                      <a:moveTo>
                        <a:pt x="3088" y="1"/>
                      </a:moveTo>
                      <a:cubicBezTo>
                        <a:pt x="3079" y="1"/>
                        <a:pt x="3068" y="4"/>
                        <a:pt x="3055" y="12"/>
                      </a:cubicBezTo>
                      <a:cubicBezTo>
                        <a:pt x="2559" y="311"/>
                        <a:pt x="2104" y="682"/>
                        <a:pt x="1667" y="1061"/>
                      </a:cubicBezTo>
                      <a:cubicBezTo>
                        <a:pt x="1207" y="1459"/>
                        <a:pt x="765" y="1900"/>
                        <a:pt x="412" y="2400"/>
                      </a:cubicBezTo>
                      <a:cubicBezTo>
                        <a:pt x="234" y="2655"/>
                        <a:pt x="109" y="2923"/>
                        <a:pt x="11" y="3217"/>
                      </a:cubicBezTo>
                      <a:cubicBezTo>
                        <a:pt x="1" y="3245"/>
                        <a:pt x="9" y="3256"/>
                        <a:pt x="25" y="3256"/>
                      </a:cubicBezTo>
                      <a:cubicBezTo>
                        <a:pt x="51" y="3256"/>
                        <a:pt x="98" y="3226"/>
                        <a:pt x="109" y="3204"/>
                      </a:cubicBezTo>
                      <a:cubicBezTo>
                        <a:pt x="243" y="2963"/>
                        <a:pt x="421" y="2740"/>
                        <a:pt x="591" y="2521"/>
                      </a:cubicBezTo>
                      <a:cubicBezTo>
                        <a:pt x="761" y="2302"/>
                        <a:pt x="948" y="2097"/>
                        <a:pt x="1140" y="1900"/>
                      </a:cubicBezTo>
                      <a:cubicBezTo>
                        <a:pt x="1551" y="1481"/>
                        <a:pt x="1997" y="1106"/>
                        <a:pt x="2434" y="713"/>
                      </a:cubicBezTo>
                      <a:cubicBezTo>
                        <a:pt x="2662" y="508"/>
                        <a:pt x="2890" y="298"/>
                        <a:pt x="3091" y="70"/>
                      </a:cubicBezTo>
                      <a:cubicBezTo>
                        <a:pt x="3118" y="39"/>
                        <a:pt x="3116" y="1"/>
                        <a:pt x="308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6" name="Google Shape;736;p44">
                  <a:extLst>
                    <a:ext uri="{FF2B5EF4-FFF2-40B4-BE49-F238E27FC236}">
                      <a16:creationId xmlns:a16="http://schemas.microsoft.com/office/drawing/2014/main" id="{A07BA8E1-42DE-9549-0897-A2F6AD75176F}"/>
                    </a:ext>
                  </a:extLst>
                </p:cNvPr>
                <p:cNvSpPr/>
                <p:nvPr/>
              </p:nvSpPr>
              <p:spPr>
                <a:xfrm>
                  <a:off x="6139175" y="3689725"/>
                  <a:ext cx="73775" cy="57925"/>
                </a:xfrm>
                <a:custGeom>
                  <a:avLst/>
                  <a:gdLst/>
                  <a:ahLst/>
                  <a:cxnLst/>
                  <a:rect l="l" t="t" r="r" b="b"/>
                  <a:pathLst>
                    <a:path w="2951" h="2317" extrusionOk="0">
                      <a:moveTo>
                        <a:pt x="2923" y="1"/>
                      </a:moveTo>
                      <a:cubicBezTo>
                        <a:pt x="2918" y="1"/>
                        <a:pt x="2911" y="3"/>
                        <a:pt x="2902" y="7"/>
                      </a:cubicBezTo>
                      <a:cubicBezTo>
                        <a:pt x="2371" y="284"/>
                        <a:pt x="1867" y="628"/>
                        <a:pt x="1389" y="994"/>
                      </a:cubicBezTo>
                      <a:cubicBezTo>
                        <a:pt x="902" y="1369"/>
                        <a:pt x="434" y="1784"/>
                        <a:pt x="32" y="2252"/>
                      </a:cubicBezTo>
                      <a:cubicBezTo>
                        <a:pt x="1" y="2286"/>
                        <a:pt x="11" y="2316"/>
                        <a:pt x="35" y="2316"/>
                      </a:cubicBezTo>
                      <a:cubicBezTo>
                        <a:pt x="45" y="2316"/>
                        <a:pt x="59" y="2311"/>
                        <a:pt x="72" y="2297"/>
                      </a:cubicBezTo>
                      <a:cubicBezTo>
                        <a:pt x="532" y="1909"/>
                        <a:pt x="992" y="1516"/>
                        <a:pt x="1465" y="1141"/>
                      </a:cubicBezTo>
                      <a:cubicBezTo>
                        <a:pt x="1933" y="766"/>
                        <a:pt x="2424" y="418"/>
                        <a:pt x="2915" y="70"/>
                      </a:cubicBezTo>
                      <a:cubicBezTo>
                        <a:pt x="2938" y="51"/>
                        <a:pt x="2951" y="1"/>
                        <a:pt x="2923"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7" name="Google Shape;737;p44">
                  <a:extLst>
                    <a:ext uri="{FF2B5EF4-FFF2-40B4-BE49-F238E27FC236}">
                      <a16:creationId xmlns:a16="http://schemas.microsoft.com/office/drawing/2014/main" id="{F1358645-3C45-4CC1-CEA6-1A7258420334}"/>
                    </a:ext>
                  </a:extLst>
                </p:cNvPr>
                <p:cNvSpPr/>
                <p:nvPr/>
              </p:nvSpPr>
              <p:spPr>
                <a:xfrm>
                  <a:off x="6158475" y="3656800"/>
                  <a:ext cx="81600" cy="54425"/>
                </a:xfrm>
                <a:custGeom>
                  <a:avLst/>
                  <a:gdLst/>
                  <a:ahLst/>
                  <a:cxnLst/>
                  <a:rect l="l" t="t" r="r" b="b"/>
                  <a:pathLst>
                    <a:path w="3264" h="2177" extrusionOk="0">
                      <a:moveTo>
                        <a:pt x="3233" y="0"/>
                      </a:moveTo>
                      <a:cubicBezTo>
                        <a:pt x="3227" y="0"/>
                        <a:pt x="3220" y="2"/>
                        <a:pt x="3210" y="7"/>
                      </a:cubicBezTo>
                      <a:cubicBezTo>
                        <a:pt x="2121" y="650"/>
                        <a:pt x="929" y="1199"/>
                        <a:pt x="28" y="2105"/>
                      </a:cubicBezTo>
                      <a:cubicBezTo>
                        <a:pt x="0" y="2133"/>
                        <a:pt x="7" y="2176"/>
                        <a:pt x="34" y="2176"/>
                      </a:cubicBezTo>
                      <a:cubicBezTo>
                        <a:pt x="42" y="2176"/>
                        <a:pt x="52" y="2172"/>
                        <a:pt x="63" y="2163"/>
                      </a:cubicBezTo>
                      <a:cubicBezTo>
                        <a:pt x="1041" y="1355"/>
                        <a:pt x="2184" y="802"/>
                        <a:pt x="3224" y="79"/>
                      </a:cubicBezTo>
                      <a:cubicBezTo>
                        <a:pt x="3250" y="60"/>
                        <a:pt x="3264" y="0"/>
                        <a:pt x="323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8" name="Google Shape;738;p44">
                  <a:extLst>
                    <a:ext uri="{FF2B5EF4-FFF2-40B4-BE49-F238E27FC236}">
                      <a16:creationId xmlns:a16="http://schemas.microsoft.com/office/drawing/2014/main" id="{1C668139-5333-F823-6E85-5AC1017DAC52}"/>
                    </a:ext>
                  </a:extLst>
                </p:cNvPr>
                <p:cNvSpPr/>
                <p:nvPr/>
              </p:nvSpPr>
              <p:spPr>
                <a:xfrm>
                  <a:off x="6238500" y="3659225"/>
                  <a:ext cx="224825" cy="359800"/>
                </a:xfrm>
                <a:custGeom>
                  <a:avLst/>
                  <a:gdLst/>
                  <a:ahLst/>
                  <a:cxnLst/>
                  <a:rect l="l" t="t" r="r" b="b"/>
                  <a:pathLst>
                    <a:path w="8993" h="14392" extrusionOk="0">
                      <a:moveTo>
                        <a:pt x="435" y="1"/>
                      </a:moveTo>
                      <a:cubicBezTo>
                        <a:pt x="268" y="1"/>
                        <a:pt x="107" y="170"/>
                        <a:pt x="67" y="321"/>
                      </a:cubicBezTo>
                      <a:cubicBezTo>
                        <a:pt x="41" y="428"/>
                        <a:pt x="0" y="540"/>
                        <a:pt x="18" y="647"/>
                      </a:cubicBezTo>
                      <a:cubicBezTo>
                        <a:pt x="32" y="732"/>
                        <a:pt x="76" y="812"/>
                        <a:pt x="103" y="888"/>
                      </a:cubicBezTo>
                      <a:cubicBezTo>
                        <a:pt x="161" y="1040"/>
                        <a:pt x="215" y="1191"/>
                        <a:pt x="264" y="1343"/>
                      </a:cubicBezTo>
                      <a:cubicBezTo>
                        <a:pt x="366" y="1638"/>
                        <a:pt x="460" y="1937"/>
                        <a:pt x="572" y="2231"/>
                      </a:cubicBezTo>
                      <a:cubicBezTo>
                        <a:pt x="790" y="2798"/>
                        <a:pt x="1018" y="3361"/>
                        <a:pt x="1246" y="3928"/>
                      </a:cubicBezTo>
                      <a:cubicBezTo>
                        <a:pt x="1688" y="5030"/>
                        <a:pt x="2147" y="6133"/>
                        <a:pt x="2705" y="7191"/>
                      </a:cubicBezTo>
                      <a:cubicBezTo>
                        <a:pt x="2987" y="7717"/>
                        <a:pt x="3281" y="8240"/>
                        <a:pt x="3603" y="8748"/>
                      </a:cubicBezTo>
                      <a:cubicBezTo>
                        <a:pt x="3884" y="9195"/>
                        <a:pt x="4187" y="9628"/>
                        <a:pt x="4486" y="10065"/>
                      </a:cubicBezTo>
                      <a:cubicBezTo>
                        <a:pt x="5053" y="10882"/>
                        <a:pt x="5634" y="11694"/>
                        <a:pt x="6299" y="12435"/>
                      </a:cubicBezTo>
                      <a:cubicBezTo>
                        <a:pt x="6955" y="13167"/>
                        <a:pt x="7709" y="13832"/>
                        <a:pt x="8606" y="14248"/>
                      </a:cubicBezTo>
                      <a:cubicBezTo>
                        <a:pt x="8713" y="14297"/>
                        <a:pt x="8821" y="14346"/>
                        <a:pt x="8928" y="14390"/>
                      </a:cubicBezTo>
                      <a:cubicBezTo>
                        <a:pt x="8930" y="14391"/>
                        <a:pt x="8932" y="14392"/>
                        <a:pt x="8935" y="14392"/>
                      </a:cubicBezTo>
                      <a:cubicBezTo>
                        <a:pt x="8961" y="14392"/>
                        <a:pt x="8992" y="14349"/>
                        <a:pt x="8968" y="14337"/>
                      </a:cubicBezTo>
                      <a:cubicBezTo>
                        <a:pt x="8562" y="14087"/>
                        <a:pt x="8200" y="13774"/>
                        <a:pt x="7856" y="13444"/>
                      </a:cubicBezTo>
                      <a:cubicBezTo>
                        <a:pt x="7499" y="13100"/>
                        <a:pt x="7165" y="12730"/>
                        <a:pt x="6857" y="12346"/>
                      </a:cubicBezTo>
                      <a:cubicBezTo>
                        <a:pt x="6236" y="11574"/>
                        <a:pt x="5692" y="10744"/>
                        <a:pt x="5174" y="9904"/>
                      </a:cubicBezTo>
                      <a:cubicBezTo>
                        <a:pt x="4598" y="8972"/>
                        <a:pt x="4040" y="8034"/>
                        <a:pt x="3562" y="7048"/>
                      </a:cubicBezTo>
                      <a:cubicBezTo>
                        <a:pt x="3045" y="5985"/>
                        <a:pt x="2571" y="4896"/>
                        <a:pt x="2130" y="3803"/>
                      </a:cubicBezTo>
                      <a:cubicBezTo>
                        <a:pt x="1902" y="3245"/>
                        <a:pt x="1688" y="2687"/>
                        <a:pt x="1469" y="2129"/>
                      </a:cubicBezTo>
                      <a:cubicBezTo>
                        <a:pt x="1357" y="1839"/>
                        <a:pt x="1241" y="1553"/>
                        <a:pt x="1139" y="1258"/>
                      </a:cubicBezTo>
                      <a:cubicBezTo>
                        <a:pt x="1040" y="959"/>
                        <a:pt x="942" y="660"/>
                        <a:pt x="835" y="366"/>
                      </a:cubicBezTo>
                      <a:cubicBezTo>
                        <a:pt x="808" y="303"/>
                        <a:pt x="786" y="227"/>
                        <a:pt x="755" y="165"/>
                      </a:cubicBezTo>
                      <a:cubicBezTo>
                        <a:pt x="697" y="62"/>
                        <a:pt x="603" y="40"/>
                        <a:pt x="496" y="9"/>
                      </a:cubicBezTo>
                      <a:cubicBezTo>
                        <a:pt x="476" y="3"/>
                        <a:pt x="455" y="1"/>
                        <a:pt x="43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39" name="Google Shape;739;p44">
                  <a:extLst>
                    <a:ext uri="{FF2B5EF4-FFF2-40B4-BE49-F238E27FC236}">
                      <a16:creationId xmlns:a16="http://schemas.microsoft.com/office/drawing/2014/main" id="{4F6A92B4-C095-C2F6-9B65-0011CA5262CC}"/>
                    </a:ext>
                  </a:extLst>
                </p:cNvPr>
                <p:cNvSpPr/>
                <p:nvPr/>
              </p:nvSpPr>
              <p:spPr>
                <a:xfrm>
                  <a:off x="6387650" y="3955375"/>
                  <a:ext cx="37950" cy="85850"/>
                </a:xfrm>
                <a:custGeom>
                  <a:avLst/>
                  <a:gdLst/>
                  <a:ahLst/>
                  <a:cxnLst/>
                  <a:rect l="l" t="t" r="r" b="b"/>
                  <a:pathLst>
                    <a:path w="1518" h="3434" extrusionOk="0">
                      <a:moveTo>
                        <a:pt x="75" y="1"/>
                      </a:moveTo>
                      <a:cubicBezTo>
                        <a:pt x="44" y="1"/>
                        <a:pt x="0" y="46"/>
                        <a:pt x="7" y="76"/>
                      </a:cubicBezTo>
                      <a:cubicBezTo>
                        <a:pt x="56" y="375"/>
                        <a:pt x="154" y="665"/>
                        <a:pt x="230" y="964"/>
                      </a:cubicBezTo>
                      <a:cubicBezTo>
                        <a:pt x="310" y="1263"/>
                        <a:pt x="422" y="1558"/>
                        <a:pt x="538" y="1848"/>
                      </a:cubicBezTo>
                      <a:cubicBezTo>
                        <a:pt x="645" y="2125"/>
                        <a:pt x="770" y="2402"/>
                        <a:pt x="908" y="2665"/>
                      </a:cubicBezTo>
                      <a:cubicBezTo>
                        <a:pt x="980" y="2799"/>
                        <a:pt x="1051" y="2928"/>
                        <a:pt x="1127" y="3058"/>
                      </a:cubicBezTo>
                      <a:cubicBezTo>
                        <a:pt x="1207" y="3183"/>
                        <a:pt x="1301" y="3299"/>
                        <a:pt x="1386" y="3419"/>
                      </a:cubicBezTo>
                      <a:cubicBezTo>
                        <a:pt x="1393" y="3430"/>
                        <a:pt x="1402" y="3434"/>
                        <a:pt x="1412" y="3434"/>
                      </a:cubicBezTo>
                      <a:cubicBezTo>
                        <a:pt x="1455" y="3434"/>
                        <a:pt x="1517" y="3357"/>
                        <a:pt x="1507" y="3321"/>
                      </a:cubicBezTo>
                      <a:cubicBezTo>
                        <a:pt x="1453" y="3169"/>
                        <a:pt x="1417" y="3018"/>
                        <a:pt x="1364" y="2870"/>
                      </a:cubicBezTo>
                      <a:cubicBezTo>
                        <a:pt x="1310" y="2723"/>
                        <a:pt x="1252" y="2585"/>
                        <a:pt x="1194" y="2442"/>
                      </a:cubicBezTo>
                      <a:cubicBezTo>
                        <a:pt x="1087" y="2169"/>
                        <a:pt x="966" y="1893"/>
                        <a:pt x="846" y="1625"/>
                      </a:cubicBezTo>
                      <a:cubicBezTo>
                        <a:pt x="725" y="1357"/>
                        <a:pt x="609" y="1089"/>
                        <a:pt x="480" y="826"/>
                      </a:cubicBezTo>
                      <a:cubicBezTo>
                        <a:pt x="350" y="558"/>
                        <a:pt x="243" y="277"/>
                        <a:pt x="100" y="18"/>
                      </a:cubicBezTo>
                      <a:cubicBezTo>
                        <a:pt x="95" y="6"/>
                        <a:pt x="86" y="1"/>
                        <a:pt x="7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0" name="Google Shape;740;p44">
                  <a:extLst>
                    <a:ext uri="{FF2B5EF4-FFF2-40B4-BE49-F238E27FC236}">
                      <a16:creationId xmlns:a16="http://schemas.microsoft.com/office/drawing/2014/main" id="{A8F20EF5-C9F6-F28A-0468-41A617B9DB6A}"/>
                    </a:ext>
                  </a:extLst>
                </p:cNvPr>
                <p:cNvSpPr/>
                <p:nvPr/>
              </p:nvSpPr>
              <p:spPr>
                <a:xfrm>
                  <a:off x="6358800" y="3916750"/>
                  <a:ext cx="41575" cy="120175"/>
                </a:xfrm>
                <a:custGeom>
                  <a:avLst/>
                  <a:gdLst/>
                  <a:ahLst/>
                  <a:cxnLst/>
                  <a:rect l="l" t="t" r="r" b="b"/>
                  <a:pathLst>
                    <a:path w="1663" h="4807" extrusionOk="0">
                      <a:moveTo>
                        <a:pt x="81" y="1"/>
                      </a:moveTo>
                      <a:cubicBezTo>
                        <a:pt x="49" y="1"/>
                        <a:pt x="0" y="53"/>
                        <a:pt x="0" y="77"/>
                      </a:cubicBezTo>
                      <a:cubicBezTo>
                        <a:pt x="23" y="385"/>
                        <a:pt x="58" y="693"/>
                        <a:pt x="94" y="1001"/>
                      </a:cubicBezTo>
                      <a:cubicBezTo>
                        <a:pt x="139" y="1358"/>
                        <a:pt x="183" y="1710"/>
                        <a:pt x="246" y="2067"/>
                      </a:cubicBezTo>
                      <a:cubicBezTo>
                        <a:pt x="362" y="2755"/>
                        <a:pt x="545" y="3473"/>
                        <a:pt x="888" y="4085"/>
                      </a:cubicBezTo>
                      <a:cubicBezTo>
                        <a:pt x="1049" y="4366"/>
                        <a:pt x="1246" y="4674"/>
                        <a:pt x="1558" y="4804"/>
                      </a:cubicBezTo>
                      <a:cubicBezTo>
                        <a:pt x="1563" y="4806"/>
                        <a:pt x="1568" y="4806"/>
                        <a:pt x="1573" y="4806"/>
                      </a:cubicBezTo>
                      <a:cubicBezTo>
                        <a:pt x="1615" y="4806"/>
                        <a:pt x="1662" y="4746"/>
                        <a:pt x="1638" y="4710"/>
                      </a:cubicBezTo>
                      <a:cubicBezTo>
                        <a:pt x="1469" y="4473"/>
                        <a:pt x="1290" y="4246"/>
                        <a:pt x="1156" y="3987"/>
                      </a:cubicBezTo>
                      <a:cubicBezTo>
                        <a:pt x="1005" y="3688"/>
                        <a:pt x="888" y="3366"/>
                        <a:pt x="790" y="3045"/>
                      </a:cubicBezTo>
                      <a:cubicBezTo>
                        <a:pt x="589" y="2375"/>
                        <a:pt x="447" y="1679"/>
                        <a:pt x="313" y="996"/>
                      </a:cubicBezTo>
                      <a:cubicBezTo>
                        <a:pt x="250" y="670"/>
                        <a:pt x="197" y="335"/>
                        <a:pt x="103" y="19"/>
                      </a:cubicBezTo>
                      <a:cubicBezTo>
                        <a:pt x="99" y="6"/>
                        <a:pt x="90" y="1"/>
                        <a:pt x="8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1" name="Google Shape;741;p44">
                  <a:extLst>
                    <a:ext uri="{FF2B5EF4-FFF2-40B4-BE49-F238E27FC236}">
                      <a16:creationId xmlns:a16="http://schemas.microsoft.com/office/drawing/2014/main" id="{A581D909-2BA9-BC08-FCFA-18A30A7B8DA3}"/>
                    </a:ext>
                  </a:extLst>
                </p:cNvPr>
                <p:cNvSpPr/>
                <p:nvPr/>
              </p:nvSpPr>
              <p:spPr>
                <a:xfrm>
                  <a:off x="6335800" y="3874450"/>
                  <a:ext cx="27850" cy="151025"/>
                </a:xfrm>
                <a:custGeom>
                  <a:avLst/>
                  <a:gdLst/>
                  <a:ahLst/>
                  <a:cxnLst/>
                  <a:rect l="l" t="t" r="r" b="b"/>
                  <a:pathLst>
                    <a:path w="1114" h="6041" extrusionOk="0">
                      <a:moveTo>
                        <a:pt x="152" y="0"/>
                      </a:moveTo>
                      <a:cubicBezTo>
                        <a:pt x="123" y="0"/>
                        <a:pt x="75" y="45"/>
                        <a:pt x="72" y="77"/>
                      </a:cubicBezTo>
                      <a:cubicBezTo>
                        <a:pt x="45" y="461"/>
                        <a:pt x="36" y="854"/>
                        <a:pt x="23" y="1242"/>
                      </a:cubicBezTo>
                      <a:cubicBezTo>
                        <a:pt x="5" y="1666"/>
                        <a:pt x="1" y="2090"/>
                        <a:pt x="19" y="2514"/>
                      </a:cubicBezTo>
                      <a:cubicBezTo>
                        <a:pt x="50" y="3331"/>
                        <a:pt x="166" y="4170"/>
                        <a:pt x="416" y="4951"/>
                      </a:cubicBezTo>
                      <a:cubicBezTo>
                        <a:pt x="483" y="5157"/>
                        <a:pt x="563" y="5353"/>
                        <a:pt x="657" y="5549"/>
                      </a:cubicBezTo>
                      <a:cubicBezTo>
                        <a:pt x="701" y="5634"/>
                        <a:pt x="746" y="5723"/>
                        <a:pt x="809" y="5799"/>
                      </a:cubicBezTo>
                      <a:cubicBezTo>
                        <a:pt x="867" y="5880"/>
                        <a:pt x="943" y="5951"/>
                        <a:pt x="1005" y="6031"/>
                      </a:cubicBezTo>
                      <a:cubicBezTo>
                        <a:pt x="1010" y="6038"/>
                        <a:pt x="1017" y="6040"/>
                        <a:pt x="1025" y="6040"/>
                      </a:cubicBezTo>
                      <a:cubicBezTo>
                        <a:pt x="1061" y="6040"/>
                        <a:pt x="1113" y="5981"/>
                        <a:pt x="1099" y="5951"/>
                      </a:cubicBezTo>
                      <a:cubicBezTo>
                        <a:pt x="1063" y="5862"/>
                        <a:pt x="1045" y="5772"/>
                        <a:pt x="1018" y="5683"/>
                      </a:cubicBezTo>
                      <a:cubicBezTo>
                        <a:pt x="987" y="5594"/>
                        <a:pt x="960" y="5505"/>
                        <a:pt x="929" y="5415"/>
                      </a:cubicBezTo>
                      <a:cubicBezTo>
                        <a:pt x="862" y="5232"/>
                        <a:pt x="809" y="5049"/>
                        <a:pt x="755" y="4866"/>
                      </a:cubicBezTo>
                      <a:cubicBezTo>
                        <a:pt x="643" y="4483"/>
                        <a:pt x="563" y="4094"/>
                        <a:pt x="501" y="3701"/>
                      </a:cubicBezTo>
                      <a:cubicBezTo>
                        <a:pt x="438" y="3291"/>
                        <a:pt x="393" y="2880"/>
                        <a:pt x="358" y="2465"/>
                      </a:cubicBezTo>
                      <a:cubicBezTo>
                        <a:pt x="340" y="2260"/>
                        <a:pt x="327" y="2054"/>
                        <a:pt x="304" y="1849"/>
                      </a:cubicBezTo>
                      <a:cubicBezTo>
                        <a:pt x="286" y="1648"/>
                        <a:pt x="277" y="1452"/>
                        <a:pt x="255" y="1251"/>
                      </a:cubicBezTo>
                      <a:cubicBezTo>
                        <a:pt x="206" y="845"/>
                        <a:pt x="206" y="434"/>
                        <a:pt x="175" y="28"/>
                      </a:cubicBezTo>
                      <a:cubicBezTo>
                        <a:pt x="173" y="8"/>
                        <a:pt x="164" y="0"/>
                        <a:pt x="15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2" name="Google Shape;742;p44">
                  <a:extLst>
                    <a:ext uri="{FF2B5EF4-FFF2-40B4-BE49-F238E27FC236}">
                      <a16:creationId xmlns:a16="http://schemas.microsoft.com/office/drawing/2014/main" id="{0AE2DBFF-6768-FEF7-A582-37B700F3FA4A}"/>
                    </a:ext>
                  </a:extLst>
                </p:cNvPr>
                <p:cNvSpPr/>
                <p:nvPr/>
              </p:nvSpPr>
              <p:spPr>
                <a:xfrm>
                  <a:off x="6308125" y="3829975"/>
                  <a:ext cx="24500" cy="170150"/>
                </a:xfrm>
                <a:custGeom>
                  <a:avLst/>
                  <a:gdLst/>
                  <a:ahLst/>
                  <a:cxnLst/>
                  <a:rect l="l" t="t" r="r" b="b"/>
                  <a:pathLst>
                    <a:path w="980" h="6806" extrusionOk="0">
                      <a:moveTo>
                        <a:pt x="338" y="1"/>
                      </a:moveTo>
                      <a:cubicBezTo>
                        <a:pt x="306" y="1"/>
                        <a:pt x="254" y="55"/>
                        <a:pt x="251" y="84"/>
                      </a:cubicBezTo>
                      <a:cubicBezTo>
                        <a:pt x="152" y="990"/>
                        <a:pt x="63" y="1896"/>
                        <a:pt x="32" y="2811"/>
                      </a:cubicBezTo>
                      <a:cubicBezTo>
                        <a:pt x="1" y="3735"/>
                        <a:pt x="19" y="4695"/>
                        <a:pt x="264" y="5596"/>
                      </a:cubicBezTo>
                      <a:cubicBezTo>
                        <a:pt x="322" y="5824"/>
                        <a:pt x="402" y="6043"/>
                        <a:pt x="505" y="6257"/>
                      </a:cubicBezTo>
                      <a:cubicBezTo>
                        <a:pt x="608" y="6458"/>
                        <a:pt x="737" y="6632"/>
                        <a:pt x="884" y="6797"/>
                      </a:cubicBezTo>
                      <a:cubicBezTo>
                        <a:pt x="889" y="6803"/>
                        <a:pt x="896" y="6805"/>
                        <a:pt x="903" y="6805"/>
                      </a:cubicBezTo>
                      <a:cubicBezTo>
                        <a:pt x="934" y="6805"/>
                        <a:pt x="979" y="6756"/>
                        <a:pt x="965" y="6730"/>
                      </a:cubicBezTo>
                      <a:cubicBezTo>
                        <a:pt x="764" y="6378"/>
                        <a:pt x="639" y="5967"/>
                        <a:pt x="545" y="5574"/>
                      </a:cubicBezTo>
                      <a:cubicBezTo>
                        <a:pt x="438" y="5141"/>
                        <a:pt x="385" y="4695"/>
                        <a:pt x="358" y="4248"/>
                      </a:cubicBezTo>
                      <a:cubicBezTo>
                        <a:pt x="300" y="3298"/>
                        <a:pt x="371" y="2347"/>
                        <a:pt x="402" y="1396"/>
                      </a:cubicBezTo>
                      <a:cubicBezTo>
                        <a:pt x="407" y="1160"/>
                        <a:pt x="398" y="923"/>
                        <a:pt x="402" y="682"/>
                      </a:cubicBezTo>
                      <a:cubicBezTo>
                        <a:pt x="402" y="468"/>
                        <a:pt x="389" y="245"/>
                        <a:pt x="362" y="30"/>
                      </a:cubicBezTo>
                      <a:cubicBezTo>
                        <a:pt x="360" y="9"/>
                        <a:pt x="350" y="1"/>
                        <a:pt x="33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3" name="Google Shape;743;p44">
                  <a:extLst>
                    <a:ext uri="{FF2B5EF4-FFF2-40B4-BE49-F238E27FC236}">
                      <a16:creationId xmlns:a16="http://schemas.microsoft.com/office/drawing/2014/main" id="{892FDA5F-368B-609E-17B0-804F156F36B7}"/>
                    </a:ext>
                  </a:extLst>
                </p:cNvPr>
                <p:cNvSpPr/>
                <p:nvPr/>
              </p:nvSpPr>
              <p:spPr>
                <a:xfrm>
                  <a:off x="6292175" y="3807075"/>
                  <a:ext cx="17525" cy="164600"/>
                </a:xfrm>
                <a:custGeom>
                  <a:avLst/>
                  <a:gdLst/>
                  <a:ahLst/>
                  <a:cxnLst/>
                  <a:rect l="l" t="t" r="r" b="b"/>
                  <a:pathLst>
                    <a:path w="701" h="6584" extrusionOk="0">
                      <a:moveTo>
                        <a:pt x="429" y="0"/>
                      </a:moveTo>
                      <a:cubicBezTo>
                        <a:pt x="400" y="0"/>
                        <a:pt x="361" y="38"/>
                        <a:pt x="357" y="62"/>
                      </a:cubicBezTo>
                      <a:cubicBezTo>
                        <a:pt x="326" y="268"/>
                        <a:pt x="317" y="478"/>
                        <a:pt x="295" y="683"/>
                      </a:cubicBezTo>
                      <a:cubicBezTo>
                        <a:pt x="273" y="902"/>
                        <a:pt x="246" y="1125"/>
                        <a:pt x="219" y="1344"/>
                      </a:cubicBezTo>
                      <a:cubicBezTo>
                        <a:pt x="166" y="1790"/>
                        <a:pt x="121" y="2236"/>
                        <a:pt x="90" y="2687"/>
                      </a:cubicBezTo>
                      <a:cubicBezTo>
                        <a:pt x="32" y="3562"/>
                        <a:pt x="0" y="4459"/>
                        <a:pt x="148" y="5325"/>
                      </a:cubicBezTo>
                      <a:cubicBezTo>
                        <a:pt x="219" y="5758"/>
                        <a:pt x="322" y="6218"/>
                        <a:pt x="585" y="6570"/>
                      </a:cubicBezTo>
                      <a:cubicBezTo>
                        <a:pt x="591" y="6579"/>
                        <a:pt x="600" y="6583"/>
                        <a:pt x="609" y="6583"/>
                      </a:cubicBezTo>
                      <a:cubicBezTo>
                        <a:pt x="647" y="6583"/>
                        <a:pt x="700" y="6523"/>
                        <a:pt x="697" y="6495"/>
                      </a:cubicBezTo>
                      <a:cubicBezTo>
                        <a:pt x="625" y="6093"/>
                        <a:pt x="532" y="5696"/>
                        <a:pt x="478" y="5289"/>
                      </a:cubicBezTo>
                      <a:cubicBezTo>
                        <a:pt x="420" y="4865"/>
                        <a:pt x="398" y="4437"/>
                        <a:pt x="398" y="4013"/>
                      </a:cubicBezTo>
                      <a:cubicBezTo>
                        <a:pt x="393" y="3133"/>
                        <a:pt x="491" y="2259"/>
                        <a:pt x="496" y="1384"/>
                      </a:cubicBezTo>
                      <a:cubicBezTo>
                        <a:pt x="500" y="1156"/>
                        <a:pt x="491" y="928"/>
                        <a:pt x="491" y="701"/>
                      </a:cubicBezTo>
                      <a:cubicBezTo>
                        <a:pt x="491" y="478"/>
                        <a:pt x="491" y="245"/>
                        <a:pt x="456" y="27"/>
                      </a:cubicBezTo>
                      <a:cubicBezTo>
                        <a:pt x="452" y="8"/>
                        <a:pt x="441" y="0"/>
                        <a:pt x="42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4" name="Google Shape;744;p44">
                  <a:extLst>
                    <a:ext uri="{FF2B5EF4-FFF2-40B4-BE49-F238E27FC236}">
                      <a16:creationId xmlns:a16="http://schemas.microsoft.com/office/drawing/2014/main" id="{3F0D68E7-776C-D584-4B9E-8B823D6C84CC}"/>
                    </a:ext>
                  </a:extLst>
                </p:cNvPr>
                <p:cNvSpPr/>
                <p:nvPr/>
              </p:nvSpPr>
              <p:spPr>
                <a:xfrm>
                  <a:off x="6275100" y="3764800"/>
                  <a:ext cx="18700" cy="158400"/>
                </a:xfrm>
                <a:custGeom>
                  <a:avLst/>
                  <a:gdLst/>
                  <a:ahLst/>
                  <a:cxnLst/>
                  <a:rect l="l" t="t" r="r" b="b"/>
                  <a:pathLst>
                    <a:path w="748" h="6336" extrusionOk="0">
                      <a:moveTo>
                        <a:pt x="733" y="0"/>
                      </a:moveTo>
                      <a:cubicBezTo>
                        <a:pt x="710" y="0"/>
                        <a:pt x="667" y="37"/>
                        <a:pt x="661" y="53"/>
                      </a:cubicBezTo>
                      <a:cubicBezTo>
                        <a:pt x="554" y="441"/>
                        <a:pt x="460" y="838"/>
                        <a:pt x="389" y="1236"/>
                      </a:cubicBezTo>
                      <a:cubicBezTo>
                        <a:pt x="304" y="1664"/>
                        <a:pt x="219" y="2088"/>
                        <a:pt x="170" y="2521"/>
                      </a:cubicBezTo>
                      <a:cubicBezTo>
                        <a:pt x="67" y="3374"/>
                        <a:pt x="0" y="4262"/>
                        <a:pt x="130" y="5115"/>
                      </a:cubicBezTo>
                      <a:cubicBezTo>
                        <a:pt x="161" y="5329"/>
                        <a:pt x="201" y="5543"/>
                        <a:pt x="259" y="5748"/>
                      </a:cubicBezTo>
                      <a:cubicBezTo>
                        <a:pt x="322" y="5949"/>
                        <a:pt x="416" y="6132"/>
                        <a:pt x="505" y="6320"/>
                      </a:cubicBezTo>
                      <a:cubicBezTo>
                        <a:pt x="510" y="6331"/>
                        <a:pt x="518" y="6336"/>
                        <a:pt x="528" y="6336"/>
                      </a:cubicBezTo>
                      <a:cubicBezTo>
                        <a:pt x="559" y="6336"/>
                        <a:pt x="604" y="6284"/>
                        <a:pt x="594" y="6253"/>
                      </a:cubicBezTo>
                      <a:cubicBezTo>
                        <a:pt x="532" y="6070"/>
                        <a:pt x="500" y="5869"/>
                        <a:pt x="469" y="5677"/>
                      </a:cubicBezTo>
                      <a:cubicBezTo>
                        <a:pt x="442" y="5485"/>
                        <a:pt x="411" y="5298"/>
                        <a:pt x="393" y="5101"/>
                      </a:cubicBezTo>
                      <a:cubicBezTo>
                        <a:pt x="358" y="4682"/>
                        <a:pt x="344" y="4258"/>
                        <a:pt x="362" y="3838"/>
                      </a:cubicBezTo>
                      <a:cubicBezTo>
                        <a:pt x="375" y="3396"/>
                        <a:pt x="411" y="2959"/>
                        <a:pt x="460" y="2521"/>
                      </a:cubicBezTo>
                      <a:cubicBezTo>
                        <a:pt x="509" y="2111"/>
                        <a:pt x="581" y="1695"/>
                        <a:pt x="608" y="1280"/>
                      </a:cubicBezTo>
                      <a:cubicBezTo>
                        <a:pt x="625" y="1066"/>
                        <a:pt x="661" y="847"/>
                        <a:pt x="683" y="633"/>
                      </a:cubicBezTo>
                      <a:cubicBezTo>
                        <a:pt x="706" y="432"/>
                        <a:pt x="732" y="227"/>
                        <a:pt x="746" y="22"/>
                      </a:cubicBezTo>
                      <a:cubicBezTo>
                        <a:pt x="747" y="6"/>
                        <a:pt x="742" y="0"/>
                        <a:pt x="73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5" name="Google Shape;745;p44">
                  <a:extLst>
                    <a:ext uri="{FF2B5EF4-FFF2-40B4-BE49-F238E27FC236}">
                      <a16:creationId xmlns:a16="http://schemas.microsoft.com/office/drawing/2014/main" id="{0E16B06B-CC42-7DA3-7D54-2B685B286534}"/>
                    </a:ext>
                  </a:extLst>
                </p:cNvPr>
                <p:cNvSpPr/>
                <p:nvPr/>
              </p:nvSpPr>
              <p:spPr>
                <a:xfrm>
                  <a:off x="6260375" y="3762725"/>
                  <a:ext cx="18225" cy="137100"/>
                </a:xfrm>
                <a:custGeom>
                  <a:avLst/>
                  <a:gdLst/>
                  <a:ahLst/>
                  <a:cxnLst/>
                  <a:rect l="l" t="t" r="r" b="b"/>
                  <a:pathLst>
                    <a:path w="729" h="5484" extrusionOk="0">
                      <a:moveTo>
                        <a:pt x="628" y="0"/>
                      </a:moveTo>
                      <a:cubicBezTo>
                        <a:pt x="602" y="0"/>
                        <a:pt x="556" y="38"/>
                        <a:pt x="549" y="60"/>
                      </a:cubicBezTo>
                      <a:cubicBezTo>
                        <a:pt x="442" y="779"/>
                        <a:pt x="286" y="1488"/>
                        <a:pt x="197" y="2211"/>
                      </a:cubicBezTo>
                      <a:cubicBezTo>
                        <a:pt x="94" y="2997"/>
                        <a:pt x="0" y="3832"/>
                        <a:pt x="161" y="4617"/>
                      </a:cubicBezTo>
                      <a:cubicBezTo>
                        <a:pt x="197" y="4791"/>
                        <a:pt x="246" y="4965"/>
                        <a:pt x="326" y="5122"/>
                      </a:cubicBezTo>
                      <a:cubicBezTo>
                        <a:pt x="366" y="5193"/>
                        <a:pt x="406" y="5269"/>
                        <a:pt x="460" y="5327"/>
                      </a:cubicBezTo>
                      <a:cubicBezTo>
                        <a:pt x="514" y="5385"/>
                        <a:pt x="585" y="5430"/>
                        <a:pt x="643" y="5479"/>
                      </a:cubicBezTo>
                      <a:cubicBezTo>
                        <a:pt x="648" y="5482"/>
                        <a:pt x="653" y="5484"/>
                        <a:pt x="658" y="5484"/>
                      </a:cubicBezTo>
                      <a:cubicBezTo>
                        <a:pt x="689" y="5484"/>
                        <a:pt x="728" y="5435"/>
                        <a:pt x="706" y="5412"/>
                      </a:cubicBezTo>
                      <a:cubicBezTo>
                        <a:pt x="656" y="5358"/>
                        <a:pt x="634" y="5296"/>
                        <a:pt x="598" y="5229"/>
                      </a:cubicBezTo>
                      <a:cubicBezTo>
                        <a:pt x="567" y="5166"/>
                        <a:pt x="531" y="5108"/>
                        <a:pt x="505" y="5046"/>
                      </a:cubicBezTo>
                      <a:cubicBezTo>
                        <a:pt x="447" y="4899"/>
                        <a:pt x="402" y="4747"/>
                        <a:pt x="371" y="4595"/>
                      </a:cubicBezTo>
                      <a:cubicBezTo>
                        <a:pt x="299" y="4233"/>
                        <a:pt x="290" y="3854"/>
                        <a:pt x="304" y="3484"/>
                      </a:cubicBezTo>
                      <a:cubicBezTo>
                        <a:pt x="326" y="2667"/>
                        <a:pt x="469" y="1863"/>
                        <a:pt x="572" y="1055"/>
                      </a:cubicBezTo>
                      <a:cubicBezTo>
                        <a:pt x="616" y="716"/>
                        <a:pt x="656" y="368"/>
                        <a:pt x="647" y="24"/>
                      </a:cubicBezTo>
                      <a:cubicBezTo>
                        <a:pt x="647" y="7"/>
                        <a:pt x="640" y="0"/>
                        <a:pt x="62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6" name="Google Shape;746;p44">
                  <a:extLst>
                    <a:ext uri="{FF2B5EF4-FFF2-40B4-BE49-F238E27FC236}">
                      <a16:creationId xmlns:a16="http://schemas.microsoft.com/office/drawing/2014/main" id="{6015EE9E-2E38-9736-B18E-AE3BB775E618}"/>
                    </a:ext>
                  </a:extLst>
                </p:cNvPr>
                <p:cNvSpPr/>
                <p:nvPr/>
              </p:nvSpPr>
              <p:spPr>
                <a:xfrm>
                  <a:off x="6237500" y="3702625"/>
                  <a:ext cx="19100" cy="177050"/>
                </a:xfrm>
                <a:custGeom>
                  <a:avLst/>
                  <a:gdLst/>
                  <a:ahLst/>
                  <a:cxnLst/>
                  <a:rect l="l" t="t" r="r" b="b"/>
                  <a:pathLst>
                    <a:path w="764" h="7082" extrusionOk="0">
                      <a:moveTo>
                        <a:pt x="624" y="1"/>
                      </a:moveTo>
                      <a:cubicBezTo>
                        <a:pt x="591" y="1"/>
                        <a:pt x="535" y="57"/>
                        <a:pt x="531" y="80"/>
                      </a:cubicBezTo>
                      <a:cubicBezTo>
                        <a:pt x="464" y="549"/>
                        <a:pt x="397" y="1013"/>
                        <a:pt x="353" y="1482"/>
                      </a:cubicBezTo>
                      <a:cubicBezTo>
                        <a:pt x="308" y="1951"/>
                        <a:pt x="255" y="2415"/>
                        <a:pt x="201" y="2879"/>
                      </a:cubicBezTo>
                      <a:cubicBezTo>
                        <a:pt x="98" y="3790"/>
                        <a:pt x="0" y="4714"/>
                        <a:pt x="67" y="5633"/>
                      </a:cubicBezTo>
                      <a:cubicBezTo>
                        <a:pt x="89" y="5883"/>
                        <a:pt x="121" y="6133"/>
                        <a:pt x="179" y="6374"/>
                      </a:cubicBezTo>
                      <a:cubicBezTo>
                        <a:pt x="232" y="6620"/>
                        <a:pt x="304" y="6856"/>
                        <a:pt x="447" y="7066"/>
                      </a:cubicBezTo>
                      <a:cubicBezTo>
                        <a:pt x="454" y="7077"/>
                        <a:pt x="464" y="7082"/>
                        <a:pt x="476" y="7082"/>
                      </a:cubicBezTo>
                      <a:cubicBezTo>
                        <a:pt x="522" y="7082"/>
                        <a:pt x="589" y="6999"/>
                        <a:pt x="585" y="6963"/>
                      </a:cubicBezTo>
                      <a:cubicBezTo>
                        <a:pt x="576" y="6722"/>
                        <a:pt x="536" y="6490"/>
                        <a:pt x="509" y="6249"/>
                      </a:cubicBezTo>
                      <a:cubicBezTo>
                        <a:pt x="482" y="6021"/>
                        <a:pt x="464" y="5798"/>
                        <a:pt x="447" y="5571"/>
                      </a:cubicBezTo>
                      <a:cubicBezTo>
                        <a:pt x="415" y="5111"/>
                        <a:pt x="429" y="4651"/>
                        <a:pt x="455" y="4191"/>
                      </a:cubicBezTo>
                      <a:cubicBezTo>
                        <a:pt x="509" y="3276"/>
                        <a:pt x="656" y="2375"/>
                        <a:pt x="728" y="1460"/>
                      </a:cubicBezTo>
                      <a:cubicBezTo>
                        <a:pt x="746" y="1214"/>
                        <a:pt x="763" y="969"/>
                        <a:pt x="750" y="723"/>
                      </a:cubicBezTo>
                      <a:cubicBezTo>
                        <a:pt x="741" y="603"/>
                        <a:pt x="723" y="482"/>
                        <a:pt x="714" y="357"/>
                      </a:cubicBezTo>
                      <a:cubicBezTo>
                        <a:pt x="705" y="245"/>
                        <a:pt x="674" y="134"/>
                        <a:pt x="647" y="22"/>
                      </a:cubicBezTo>
                      <a:cubicBezTo>
                        <a:pt x="644" y="7"/>
                        <a:pt x="636" y="1"/>
                        <a:pt x="62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7" name="Google Shape;747;p44">
                  <a:extLst>
                    <a:ext uri="{FF2B5EF4-FFF2-40B4-BE49-F238E27FC236}">
                      <a16:creationId xmlns:a16="http://schemas.microsoft.com/office/drawing/2014/main" id="{DC192BE5-AAC2-9EA4-D688-BA349DF1763D}"/>
                    </a:ext>
                  </a:extLst>
                </p:cNvPr>
                <p:cNvSpPr/>
                <p:nvPr/>
              </p:nvSpPr>
              <p:spPr>
                <a:xfrm>
                  <a:off x="6222550" y="3698775"/>
                  <a:ext cx="16300" cy="139850"/>
                </a:xfrm>
                <a:custGeom>
                  <a:avLst/>
                  <a:gdLst/>
                  <a:ahLst/>
                  <a:cxnLst/>
                  <a:rect l="l" t="t" r="r" b="b"/>
                  <a:pathLst>
                    <a:path w="652" h="5594" extrusionOk="0">
                      <a:moveTo>
                        <a:pt x="607" y="0"/>
                      </a:moveTo>
                      <a:cubicBezTo>
                        <a:pt x="572" y="0"/>
                        <a:pt x="515" y="51"/>
                        <a:pt x="509" y="83"/>
                      </a:cubicBezTo>
                      <a:cubicBezTo>
                        <a:pt x="424" y="449"/>
                        <a:pt x="366" y="828"/>
                        <a:pt x="299" y="1203"/>
                      </a:cubicBezTo>
                      <a:cubicBezTo>
                        <a:pt x="237" y="1569"/>
                        <a:pt x="188" y="1935"/>
                        <a:pt x="147" y="2305"/>
                      </a:cubicBezTo>
                      <a:cubicBezTo>
                        <a:pt x="63" y="3015"/>
                        <a:pt x="0" y="3729"/>
                        <a:pt x="40" y="4444"/>
                      </a:cubicBezTo>
                      <a:cubicBezTo>
                        <a:pt x="58" y="4823"/>
                        <a:pt x="103" y="5238"/>
                        <a:pt x="286" y="5573"/>
                      </a:cubicBezTo>
                      <a:cubicBezTo>
                        <a:pt x="294" y="5587"/>
                        <a:pt x="304" y="5593"/>
                        <a:pt x="316" y="5593"/>
                      </a:cubicBezTo>
                      <a:cubicBezTo>
                        <a:pt x="350" y="5593"/>
                        <a:pt x="393" y="5540"/>
                        <a:pt x="393" y="5510"/>
                      </a:cubicBezTo>
                      <a:cubicBezTo>
                        <a:pt x="406" y="5144"/>
                        <a:pt x="366" y="4783"/>
                        <a:pt x="357" y="4417"/>
                      </a:cubicBezTo>
                      <a:cubicBezTo>
                        <a:pt x="348" y="4060"/>
                        <a:pt x="353" y="3707"/>
                        <a:pt x="375" y="3354"/>
                      </a:cubicBezTo>
                      <a:cubicBezTo>
                        <a:pt x="420" y="2636"/>
                        <a:pt x="536" y="1926"/>
                        <a:pt x="598" y="1212"/>
                      </a:cubicBezTo>
                      <a:cubicBezTo>
                        <a:pt x="616" y="1011"/>
                        <a:pt x="625" y="815"/>
                        <a:pt x="634" y="618"/>
                      </a:cubicBezTo>
                      <a:cubicBezTo>
                        <a:pt x="647" y="426"/>
                        <a:pt x="652" y="225"/>
                        <a:pt x="634" y="33"/>
                      </a:cubicBezTo>
                      <a:cubicBezTo>
                        <a:pt x="633" y="9"/>
                        <a:pt x="622" y="0"/>
                        <a:pt x="60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8" name="Google Shape;748;p44">
                  <a:extLst>
                    <a:ext uri="{FF2B5EF4-FFF2-40B4-BE49-F238E27FC236}">
                      <a16:creationId xmlns:a16="http://schemas.microsoft.com/office/drawing/2014/main" id="{517623A4-5CAD-23EA-2BDA-2DCA2D1D1029}"/>
                    </a:ext>
                  </a:extLst>
                </p:cNvPr>
                <p:cNvSpPr/>
                <p:nvPr/>
              </p:nvSpPr>
              <p:spPr>
                <a:xfrm>
                  <a:off x="6224000" y="3683850"/>
                  <a:ext cx="25525" cy="116000"/>
                </a:xfrm>
                <a:custGeom>
                  <a:avLst/>
                  <a:gdLst/>
                  <a:ahLst/>
                  <a:cxnLst/>
                  <a:rect l="l" t="t" r="r" b="b"/>
                  <a:pathLst>
                    <a:path w="1021" h="4640" extrusionOk="0">
                      <a:moveTo>
                        <a:pt x="1000" y="0"/>
                      </a:moveTo>
                      <a:cubicBezTo>
                        <a:pt x="976" y="0"/>
                        <a:pt x="937" y="31"/>
                        <a:pt x="929" y="55"/>
                      </a:cubicBezTo>
                      <a:cubicBezTo>
                        <a:pt x="621" y="1224"/>
                        <a:pt x="223" y="2385"/>
                        <a:pt x="67" y="3590"/>
                      </a:cubicBezTo>
                      <a:cubicBezTo>
                        <a:pt x="22" y="3929"/>
                        <a:pt x="0" y="4268"/>
                        <a:pt x="5" y="4616"/>
                      </a:cubicBezTo>
                      <a:cubicBezTo>
                        <a:pt x="5" y="4633"/>
                        <a:pt x="12" y="4639"/>
                        <a:pt x="22" y="4639"/>
                      </a:cubicBezTo>
                      <a:cubicBezTo>
                        <a:pt x="48" y="4639"/>
                        <a:pt x="94" y="4598"/>
                        <a:pt x="94" y="4572"/>
                      </a:cubicBezTo>
                      <a:cubicBezTo>
                        <a:pt x="161" y="3951"/>
                        <a:pt x="277" y="3335"/>
                        <a:pt x="420" y="2733"/>
                      </a:cubicBezTo>
                      <a:cubicBezTo>
                        <a:pt x="549" y="2161"/>
                        <a:pt x="710" y="1599"/>
                        <a:pt x="835" y="1028"/>
                      </a:cubicBezTo>
                      <a:cubicBezTo>
                        <a:pt x="911" y="697"/>
                        <a:pt x="973" y="367"/>
                        <a:pt x="1018" y="32"/>
                      </a:cubicBezTo>
                      <a:cubicBezTo>
                        <a:pt x="1021" y="9"/>
                        <a:pt x="1013" y="0"/>
                        <a:pt x="100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49" name="Google Shape;749;p44">
                  <a:extLst>
                    <a:ext uri="{FF2B5EF4-FFF2-40B4-BE49-F238E27FC236}">
                      <a16:creationId xmlns:a16="http://schemas.microsoft.com/office/drawing/2014/main" id="{22F8A94C-E846-271B-45AB-356C0064AA96}"/>
                    </a:ext>
                  </a:extLst>
                </p:cNvPr>
                <p:cNvSpPr/>
                <p:nvPr/>
              </p:nvSpPr>
              <p:spPr>
                <a:xfrm>
                  <a:off x="6356750" y="3901625"/>
                  <a:ext cx="111850" cy="81550"/>
                </a:xfrm>
                <a:custGeom>
                  <a:avLst/>
                  <a:gdLst/>
                  <a:ahLst/>
                  <a:cxnLst/>
                  <a:rect l="l" t="t" r="r" b="b"/>
                  <a:pathLst>
                    <a:path w="4474" h="3262" extrusionOk="0">
                      <a:moveTo>
                        <a:pt x="76" y="1"/>
                      </a:moveTo>
                      <a:cubicBezTo>
                        <a:pt x="43" y="1"/>
                        <a:pt x="1" y="45"/>
                        <a:pt x="15" y="75"/>
                      </a:cubicBezTo>
                      <a:cubicBezTo>
                        <a:pt x="96" y="217"/>
                        <a:pt x="198" y="356"/>
                        <a:pt x="292" y="494"/>
                      </a:cubicBezTo>
                      <a:cubicBezTo>
                        <a:pt x="386" y="633"/>
                        <a:pt x="493" y="771"/>
                        <a:pt x="600" y="896"/>
                      </a:cubicBezTo>
                      <a:cubicBezTo>
                        <a:pt x="832" y="1177"/>
                        <a:pt x="1082" y="1440"/>
                        <a:pt x="1354" y="1677"/>
                      </a:cubicBezTo>
                      <a:cubicBezTo>
                        <a:pt x="1908" y="2159"/>
                        <a:pt x="2519" y="2579"/>
                        <a:pt x="3180" y="2896"/>
                      </a:cubicBezTo>
                      <a:cubicBezTo>
                        <a:pt x="3537" y="3065"/>
                        <a:pt x="3943" y="3248"/>
                        <a:pt x="4345" y="3262"/>
                      </a:cubicBezTo>
                      <a:cubicBezTo>
                        <a:pt x="4346" y="3262"/>
                        <a:pt x="4347" y="3262"/>
                        <a:pt x="4348" y="3262"/>
                      </a:cubicBezTo>
                      <a:cubicBezTo>
                        <a:pt x="4394" y="3262"/>
                        <a:pt x="4473" y="3176"/>
                        <a:pt x="4416" y="3146"/>
                      </a:cubicBezTo>
                      <a:cubicBezTo>
                        <a:pt x="4274" y="3061"/>
                        <a:pt x="4113" y="3003"/>
                        <a:pt x="3961" y="2940"/>
                      </a:cubicBezTo>
                      <a:cubicBezTo>
                        <a:pt x="3800" y="2869"/>
                        <a:pt x="3640" y="2793"/>
                        <a:pt x="3479" y="2713"/>
                      </a:cubicBezTo>
                      <a:cubicBezTo>
                        <a:pt x="3158" y="2552"/>
                        <a:pt x="2850" y="2364"/>
                        <a:pt x="2551" y="2164"/>
                      </a:cubicBezTo>
                      <a:cubicBezTo>
                        <a:pt x="1961" y="1762"/>
                        <a:pt x="1430" y="1284"/>
                        <a:pt x="908" y="807"/>
                      </a:cubicBezTo>
                      <a:cubicBezTo>
                        <a:pt x="770" y="677"/>
                        <a:pt x="627" y="548"/>
                        <a:pt x="497" y="414"/>
                      </a:cubicBezTo>
                      <a:cubicBezTo>
                        <a:pt x="430" y="342"/>
                        <a:pt x="354" y="280"/>
                        <a:pt x="288" y="208"/>
                      </a:cubicBezTo>
                      <a:cubicBezTo>
                        <a:pt x="225" y="142"/>
                        <a:pt x="163" y="70"/>
                        <a:pt x="96" y="8"/>
                      </a:cubicBezTo>
                      <a:cubicBezTo>
                        <a:pt x="90" y="3"/>
                        <a:pt x="83" y="1"/>
                        <a:pt x="7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0" name="Google Shape;750;p44">
                  <a:extLst>
                    <a:ext uri="{FF2B5EF4-FFF2-40B4-BE49-F238E27FC236}">
                      <a16:creationId xmlns:a16="http://schemas.microsoft.com/office/drawing/2014/main" id="{A9928988-C42C-4F67-2A04-3AB5FA6E53F3}"/>
                    </a:ext>
                  </a:extLst>
                </p:cNvPr>
                <p:cNvSpPr/>
                <p:nvPr/>
              </p:nvSpPr>
              <p:spPr>
                <a:xfrm>
                  <a:off x="6331750" y="3865000"/>
                  <a:ext cx="117525" cy="93175"/>
                </a:xfrm>
                <a:custGeom>
                  <a:avLst/>
                  <a:gdLst/>
                  <a:ahLst/>
                  <a:cxnLst/>
                  <a:rect l="l" t="t" r="r" b="b"/>
                  <a:pathLst>
                    <a:path w="4701" h="3727" extrusionOk="0">
                      <a:moveTo>
                        <a:pt x="73" y="0"/>
                      </a:moveTo>
                      <a:cubicBezTo>
                        <a:pt x="43" y="0"/>
                        <a:pt x="1" y="49"/>
                        <a:pt x="15" y="71"/>
                      </a:cubicBezTo>
                      <a:cubicBezTo>
                        <a:pt x="395" y="754"/>
                        <a:pt x="863" y="1374"/>
                        <a:pt x="1421" y="1923"/>
                      </a:cubicBezTo>
                      <a:cubicBezTo>
                        <a:pt x="1997" y="2481"/>
                        <a:pt x="2653" y="2995"/>
                        <a:pt x="3377" y="3352"/>
                      </a:cubicBezTo>
                      <a:cubicBezTo>
                        <a:pt x="3756" y="3535"/>
                        <a:pt x="4153" y="3678"/>
                        <a:pt x="4573" y="3727"/>
                      </a:cubicBezTo>
                      <a:cubicBezTo>
                        <a:pt x="4574" y="3727"/>
                        <a:pt x="4575" y="3727"/>
                        <a:pt x="4576" y="3727"/>
                      </a:cubicBezTo>
                      <a:cubicBezTo>
                        <a:pt x="4621" y="3727"/>
                        <a:pt x="4701" y="3628"/>
                        <a:pt x="4644" y="3606"/>
                      </a:cubicBezTo>
                      <a:cubicBezTo>
                        <a:pt x="3930" y="3361"/>
                        <a:pt x="3265" y="3013"/>
                        <a:pt x="2662" y="2557"/>
                      </a:cubicBezTo>
                      <a:cubicBezTo>
                        <a:pt x="2024" y="2075"/>
                        <a:pt x="1475" y="1504"/>
                        <a:pt x="921" y="928"/>
                      </a:cubicBezTo>
                      <a:cubicBezTo>
                        <a:pt x="636" y="633"/>
                        <a:pt x="355" y="325"/>
                        <a:pt x="91" y="9"/>
                      </a:cubicBezTo>
                      <a:cubicBezTo>
                        <a:pt x="86" y="3"/>
                        <a:pt x="80" y="0"/>
                        <a:pt x="7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1" name="Google Shape;751;p44">
                  <a:extLst>
                    <a:ext uri="{FF2B5EF4-FFF2-40B4-BE49-F238E27FC236}">
                      <a16:creationId xmlns:a16="http://schemas.microsoft.com/office/drawing/2014/main" id="{FE3BDC9D-7344-5CA7-1AE5-941B45B2A01B}"/>
                    </a:ext>
                  </a:extLst>
                </p:cNvPr>
                <p:cNvSpPr/>
                <p:nvPr/>
              </p:nvSpPr>
              <p:spPr>
                <a:xfrm>
                  <a:off x="6298975" y="3805200"/>
                  <a:ext cx="114075" cy="107975"/>
                </a:xfrm>
                <a:custGeom>
                  <a:avLst/>
                  <a:gdLst/>
                  <a:ahLst/>
                  <a:cxnLst/>
                  <a:rect l="l" t="t" r="r" b="b"/>
                  <a:pathLst>
                    <a:path w="4563" h="4319" extrusionOk="0">
                      <a:moveTo>
                        <a:pt x="76" y="0"/>
                      </a:moveTo>
                      <a:cubicBezTo>
                        <a:pt x="43" y="0"/>
                        <a:pt x="0" y="54"/>
                        <a:pt x="19" y="84"/>
                      </a:cubicBezTo>
                      <a:cubicBezTo>
                        <a:pt x="188" y="347"/>
                        <a:pt x="411" y="579"/>
                        <a:pt x="621" y="807"/>
                      </a:cubicBezTo>
                      <a:cubicBezTo>
                        <a:pt x="965" y="1177"/>
                        <a:pt x="1322" y="1526"/>
                        <a:pt x="1688" y="1874"/>
                      </a:cubicBezTo>
                      <a:cubicBezTo>
                        <a:pt x="2416" y="2566"/>
                        <a:pt x="3179" y="3222"/>
                        <a:pt x="3933" y="3887"/>
                      </a:cubicBezTo>
                      <a:cubicBezTo>
                        <a:pt x="4058" y="3999"/>
                        <a:pt x="4188" y="4106"/>
                        <a:pt x="4321" y="4204"/>
                      </a:cubicBezTo>
                      <a:cubicBezTo>
                        <a:pt x="4357" y="4231"/>
                        <a:pt x="4482" y="4271"/>
                        <a:pt x="4496" y="4306"/>
                      </a:cubicBezTo>
                      <a:cubicBezTo>
                        <a:pt x="4498" y="4315"/>
                        <a:pt x="4502" y="4319"/>
                        <a:pt x="4508" y="4319"/>
                      </a:cubicBezTo>
                      <a:cubicBezTo>
                        <a:pt x="4527" y="4319"/>
                        <a:pt x="4558" y="4284"/>
                        <a:pt x="4558" y="4271"/>
                      </a:cubicBezTo>
                      <a:cubicBezTo>
                        <a:pt x="4563" y="4226"/>
                        <a:pt x="4500" y="4168"/>
                        <a:pt x="4482" y="4128"/>
                      </a:cubicBezTo>
                      <a:cubicBezTo>
                        <a:pt x="4433" y="4016"/>
                        <a:pt x="4317" y="3918"/>
                        <a:pt x="4228" y="3829"/>
                      </a:cubicBezTo>
                      <a:cubicBezTo>
                        <a:pt x="3933" y="3512"/>
                        <a:pt x="3607" y="3217"/>
                        <a:pt x="3286" y="2918"/>
                      </a:cubicBezTo>
                      <a:cubicBezTo>
                        <a:pt x="2500" y="2191"/>
                        <a:pt x="1724" y="1454"/>
                        <a:pt x="916" y="749"/>
                      </a:cubicBezTo>
                      <a:cubicBezTo>
                        <a:pt x="639" y="508"/>
                        <a:pt x="344" y="276"/>
                        <a:pt x="94" y="8"/>
                      </a:cubicBezTo>
                      <a:cubicBezTo>
                        <a:pt x="89" y="3"/>
                        <a:pt x="83" y="0"/>
                        <a:pt x="7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2" name="Google Shape;752;p44">
                  <a:extLst>
                    <a:ext uri="{FF2B5EF4-FFF2-40B4-BE49-F238E27FC236}">
                      <a16:creationId xmlns:a16="http://schemas.microsoft.com/office/drawing/2014/main" id="{0A1ED2F0-DA73-7786-C397-4E4A10B6DB9F}"/>
                    </a:ext>
                  </a:extLst>
                </p:cNvPr>
                <p:cNvSpPr/>
                <p:nvPr/>
              </p:nvSpPr>
              <p:spPr>
                <a:xfrm>
                  <a:off x="6277725" y="3751150"/>
                  <a:ext cx="126425" cy="121850"/>
                </a:xfrm>
                <a:custGeom>
                  <a:avLst/>
                  <a:gdLst/>
                  <a:ahLst/>
                  <a:cxnLst/>
                  <a:rect l="l" t="t" r="r" b="b"/>
                  <a:pathLst>
                    <a:path w="5057" h="4874" extrusionOk="0">
                      <a:moveTo>
                        <a:pt x="80" y="0"/>
                      </a:moveTo>
                      <a:cubicBezTo>
                        <a:pt x="46" y="0"/>
                        <a:pt x="1" y="56"/>
                        <a:pt x="12" y="85"/>
                      </a:cubicBezTo>
                      <a:cubicBezTo>
                        <a:pt x="386" y="916"/>
                        <a:pt x="985" y="1630"/>
                        <a:pt x="1609" y="2282"/>
                      </a:cubicBezTo>
                      <a:cubicBezTo>
                        <a:pt x="2234" y="2933"/>
                        <a:pt x="2922" y="3540"/>
                        <a:pt x="3658" y="4067"/>
                      </a:cubicBezTo>
                      <a:cubicBezTo>
                        <a:pt x="3859" y="4210"/>
                        <a:pt x="4060" y="4357"/>
                        <a:pt x="4274" y="4487"/>
                      </a:cubicBezTo>
                      <a:cubicBezTo>
                        <a:pt x="4497" y="4625"/>
                        <a:pt x="4730" y="4746"/>
                        <a:pt x="4962" y="4871"/>
                      </a:cubicBezTo>
                      <a:cubicBezTo>
                        <a:pt x="4965" y="4872"/>
                        <a:pt x="4969" y="4873"/>
                        <a:pt x="4973" y="4873"/>
                      </a:cubicBezTo>
                      <a:cubicBezTo>
                        <a:pt x="5006" y="4873"/>
                        <a:pt x="5056" y="4814"/>
                        <a:pt x="5029" y="4790"/>
                      </a:cubicBezTo>
                      <a:cubicBezTo>
                        <a:pt x="4846" y="4656"/>
                        <a:pt x="4676" y="4509"/>
                        <a:pt x="4497" y="4366"/>
                      </a:cubicBezTo>
                      <a:cubicBezTo>
                        <a:pt x="4323" y="4232"/>
                        <a:pt x="4149" y="4103"/>
                        <a:pt x="3980" y="3964"/>
                      </a:cubicBezTo>
                      <a:cubicBezTo>
                        <a:pt x="3623" y="3688"/>
                        <a:pt x="3274" y="3398"/>
                        <a:pt x="2935" y="3098"/>
                      </a:cubicBezTo>
                      <a:cubicBezTo>
                        <a:pt x="2261" y="2500"/>
                        <a:pt x="1645" y="1849"/>
                        <a:pt x="1069" y="1161"/>
                      </a:cubicBezTo>
                      <a:cubicBezTo>
                        <a:pt x="748" y="773"/>
                        <a:pt x="431" y="385"/>
                        <a:pt x="101" y="10"/>
                      </a:cubicBezTo>
                      <a:cubicBezTo>
                        <a:pt x="95" y="3"/>
                        <a:pt x="88" y="0"/>
                        <a:pt x="8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3" name="Google Shape;753;p44">
                  <a:extLst>
                    <a:ext uri="{FF2B5EF4-FFF2-40B4-BE49-F238E27FC236}">
                      <a16:creationId xmlns:a16="http://schemas.microsoft.com/office/drawing/2014/main" id="{6FF55844-863D-A31A-FD03-F185292008FE}"/>
                    </a:ext>
                  </a:extLst>
                </p:cNvPr>
                <p:cNvSpPr/>
                <p:nvPr/>
              </p:nvSpPr>
              <p:spPr>
                <a:xfrm>
                  <a:off x="6257225" y="3684225"/>
                  <a:ext cx="99925" cy="112425"/>
                </a:xfrm>
                <a:custGeom>
                  <a:avLst/>
                  <a:gdLst/>
                  <a:ahLst/>
                  <a:cxnLst/>
                  <a:rect l="l" t="t" r="r" b="b"/>
                  <a:pathLst>
                    <a:path w="3997" h="4497" extrusionOk="0">
                      <a:moveTo>
                        <a:pt x="154" y="1"/>
                      </a:moveTo>
                      <a:cubicBezTo>
                        <a:pt x="89" y="1"/>
                        <a:pt x="0" y="123"/>
                        <a:pt x="15" y="174"/>
                      </a:cubicBezTo>
                      <a:cubicBezTo>
                        <a:pt x="95" y="535"/>
                        <a:pt x="265" y="883"/>
                        <a:pt x="443" y="1205"/>
                      </a:cubicBezTo>
                      <a:cubicBezTo>
                        <a:pt x="640" y="1548"/>
                        <a:pt x="867" y="1870"/>
                        <a:pt x="1108" y="2182"/>
                      </a:cubicBezTo>
                      <a:cubicBezTo>
                        <a:pt x="1590" y="2807"/>
                        <a:pt x="2135" y="3383"/>
                        <a:pt x="2760" y="3861"/>
                      </a:cubicBezTo>
                      <a:cubicBezTo>
                        <a:pt x="2929" y="3990"/>
                        <a:pt x="3104" y="4110"/>
                        <a:pt x="3278" y="4227"/>
                      </a:cubicBezTo>
                      <a:cubicBezTo>
                        <a:pt x="3452" y="4334"/>
                        <a:pt x="3644" y="4418"/>
                        <a:pt x="3836" y="4494"/>
                      </a:cubicBezTo>
                      <a:cubicBezTo>
                        <a:pt x="3839" y="4496"/>
                        <a:pt x="3843" y="4496"/>
                        <a:pt x="3847" y="4496"/>
                      </a:cubicBezTo>
                      <a:cubicBezTo>
                        <a:pt x="3901" y="4496"/>
                        <a:pt x="3997" y="4398"/>
                        <a:pt x="3947" y="4360"/>
                      </a:cubicBezTo>
                      <a:cubicBezTo>
                        <a:pt x="3353" y="3914"/>
                        <a:pt x="2787" y="3445"/>
                        <a:pt x="2273" y="2905"/>
                      </a:cubicBezTo>
                      <a:cubicBezTo>
                        <a:pt x="2001" y="2620"/>
                        <a:pt x="1742" y="2321"/>
                        <a:pt x="1497" y="2008"/>
                      </a:cubicBezTo>
                      <a:cubicBezTo>
                        <a:pt x="1260" y="1700"/>
                        <a:pt x="1046" y="1374"/>
                        <a:pt x="832" y="1048"/>
                      </a:cubicBezTo>
                      <a:cubicBezTo>
                        <a:pt x="720" y="879"/>
                        <a:pt x="613" y="705"/>
                        <a:pt x="506" y="531"/>
                      </a:cubicBezTo>
                      <a:cubicBezTo>
                        <a:pt x="399" y="365"/>
                        <a:pt x="305" y="187"/>
                        <a:pt x="193" y="22"/>
                      </a:cubicBezTo>
                      <a:cubicBezTo>
                        <a:pt x="182" y="7"/>
                        <a:pt x="169" y="1"/>
                        <a:pt x="15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4" name="Google Shape;754;p44">
                  <a:extLst>
                    <a:ext uri="{FF2B5EF4-FFF2-40B4-BE49-F238E27FC236}">
                      <a16:creationId xmlns:a16="http://schemas.microsoft.com/office/drawing/2014/main" id="{E1FE909E-82AC-54B2-93BA-763D799F32F4}"/>
                    </a:ext>
                  </a:extLst>
                </p:cNvPr>
                <p:cNvSpPr/>
                <p:nvPr/>
              </p:nvSpPr>
              <p:spPr>
                <a:xfrm>
                  <a:off x="6252625" y="3668100"/>
                  <a:ext cx="83200" cy="95650"/>
                </a:xfrm>
                <a:custGeom>
                  <a:avLst/>
                  <a:gdLst/>
                  <a:ahLst/>
                  <a:cxnLst/>
                  <a:rect l="l" t="t" r="r" b="b"/>
                  <a:pathLst>
                    <a:path w="3328" h="3826" extrusionOk="0">
                      <a:moveTo>
                        <a:pt x="83" y="0"/>
                      </a:moveTo>
                      <a:cubicBezTo>
                        <a:pt x="47" y="0"/>
                        <a:pt x="0" y="66"/>
                        <a:pt x="11" y="95"/>
                      </a:cubicBezTo>
                      <a:cubicBezTo>
                        <a:pt x="87" y="395"/>
                        <a:pt x="194" y="689"/>
                        <a:pt x="319" y="970"/>
                      </a:cubicBezTo>
                      <a:cubicBezTo>
                        <a:pt x="462" y="1292"/>
                        <a:pt x="658" y="1600"/>
                        <a:pt x="846" y="1894"/>
                      </a:cubicBezTo>
                      <a:cubicBezTo>
                        <a:pt x="1216" y="2483"/>
                        <a:pt x="1658" y="3073"/>
                        <a:pt x="2225" y="3483"/>
                      </a:cubicBezTo>
                      <a:cubicBezTo>
                        <a:pt x="2479" y="3662"/>
                        <a:pt x="2802" y="3825"/>
                        <a:pt x="3119" y="3825"/>
                      </a:cubicBezTo>
                      <a:cubicBezTo>
                        <a:pt x="3143" y="3825"/>
                        <a:pt x="3166" y="3824"/>
                        <a:pt x="3189" y="3823"/>
                      </a:cubicBezTo>
                      <a:cubicBezTo>
                        <a:pt x="3234" y="3818"/>
                        <a:pt x="3328" y="3733"/>
                        <a:pt x="3265" y="3698"/>
                      </a:cubicBezTo>
                      <a:cubicBezTo>
                        <a:pt x="3145" y="3635"/>
                        <a:pt x="3020" y="3582"/>
                        <a:pt x="2904" y="3515"/>
                      </a:cubicBezTo>
                      <a:cubicBezTo>
                        <a:pt x="2779" y="3439"/>
                        <a:pt x="2663" y="3354"/>
                        <a:pt x="2551" y="3269"/>
                      </a:cubicBezTo>
                      <a:cubicBezTo>
                        <a:pt x="2292" y="3064"/>
                        <a:pt x="2064" y="2818"/>
                        <a:pt x="1855" y="2564"/>
                      </a:cubicBezTo>
                      <a:cubicBezTo>
                        <a:pt x="1408" y="2024"/>
                        <a:pt x="1060" y="1412"/>
                        <a:pt x="703" y="814"/>
                      </a:cubicBezTo>
                      <a:cubicBezTo>
                        <a:pt x="533" y="533"/>
                        <a:pt x="328" y="256"/>
                        <a:pt x="105" y="11"/>
                      </a:cubicBezTo>
                      <a:cubicBezTo>
                        <a:pt x="99" y="4"/>
                        <a:pt x="91" y="0"/>
                        <a:pt x="8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5" name="Google Shape;755;p44">
                  <a:extLst>
                    <a:ext uri="{FF2B5EF4-FFF2-40B4-BE49-F238E27FC236}">
                      <a16:creationId xmlns:a16="http://schemas.microsoft.com/office/drawing/2014/main" id="{2A1F2520-4D6D-5612-D382-8D56C41A5D92}"/>
                    </a:ext>
                  </a:extLst>
                </p:cNvPr>
                <p:cNvSpPr/>
                <p:nvPr/>
              </p:nvSpPr>
              <p:spPr>
                <a:xfrm>
                  <a:off x="6271725" y="3675975"/>
                  <a:ext cx="62550" cy="67350"/>
                </a:xfrm>
                <a:custGeom>
                  <a:avLst/>
                  <a:gdLst/>
                  <a:ahLst/>
                  <a:cxnLst/>
                  <a:rect l="l" t="t" r="r" b="b"/>
                  <a:pathLst>
                    <a:path w="2502" h="2694" extrusionOk="0">
                      <a:moveTo>
                        <a:pt x="92" y="0"/>
                      </a:moveTo>
                      <a:cubicBezTo>
                        <a:pt x="53" y="0"/>
                        <a:pt x="1" y="55"/>
                        <a:pt x="19" y="88"/>
                      </a:cubicBezTo>
                      <a:cubicBezTo>
                        <a:pt x="153" y="343"/>
                        <a:pt x="323" y="593"/>
                        <a:pt x="501" y="820"/>
                      </a:cubicBezTo>
                      <a:cubicBezTo>
                        <a:pt x="676" y="1057"/>
                        <a:pt x="859" y="1276"/>
                        <a:pt x="1064" y="1490"/>
                      </a:cubicBezTo>
                      <a:cubicBezTo>
                        <a:pt x="1260" y="1700"/>
                        <a:pt x="1470" y="1896"/>
                        <a:pt x="1675" y="2097"/>
                      </a:cubicBezTo>
                      <a:cubicBezTo>
                        <a:pt x="1876" y="2298"/>
                        <a:pt x="2095" y="2476"/>
                        <a:pt x="2296" y="2677"/>
                      </a:cubicBezTo>
                      <a:cubicBezTo>
                        <a:pt x="2308" y="2689"/>
                        <a:pt x="2322" y="2694"/>
                        <a:pt x="2337" y="2694"/>
                      </a:cubicBezTo>
                      <a:cubicBezTo>
                        <a:pt x="2410" y="2694"/>
                        <a:pt x="2502" y="2575"/>
                        <a:pt x="2461" y="2512"/>
                      </a:cubicBezTo>
                      <a:cubicBezTo>
                        <a:pt x="2300" y="2271"/>
                        <a:pt x="2144" y="2039"/>
                        <a:pt x="1952" y="1820"/>
                      </a:cubicBezTo>
                      <a:cubicBezTo>
                        <a:pt x="1765" y="1611"/>
                        <a:pt x="1573" y="1401"/>
                        <a:pt x="1372" y="1204"/>
                      </a:cubicBezTo>
                      <a:cubicBezTo>
                        <a:pt x="1171" y="999"/>
                        <a:pt x="961" y="812"/>
                        <a:pt x="751" y="615"/>
                      </a:cubicBezTo>
                      <a:cubicBezTo>
                        <a:pt x="533" y="414"/>
                        <a:pt x="323" y="213"/>
                        <a:pt x="113" y="8"/>
                      </a:cubicBezTo>
                      <a:cubicBezTo>
                        <a:pt x="107" y="3"/>
                        <a:pt x="100" y="0"/>
                        <a:pt x="9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6" name="Google Shape;756;p44">
                  <a:extLst>
                    <a:ext uri="{FF2B5EF4-FFF2-40B4-BE49-F238E27FC236}">
                      <a16:creationId xmlns:a16="http://schemas.microsoft.com/office/drawing/2014/main" id="{24371105-7133-FC70-CE3E-58C1A25D27E9}"/>
                    </a:ext>
                  </a:extLst>
                </p:cNvPr>
                <p:cNvSpPr/>
                <p:nvPr/>
              </p:nvSpPr>
              <p:spPr>
                <a:xfrm>
                  <a:off x="6275525" y="3725900"/>
                  <a:ext cx="98775" cy="105350"/>
                </a:xfrm>
                <a:custGeom>
                  <a:avLst/>
                  <a:gdLst/>
                  <a:ahLst/>
                  <a:cxnLst/>
                  <a:rect l="l" t="t" r="r" b="b"/>
                  <a:pathLst>
                    <a:path w="3951" h="4214" extrusionOk="0">
                      <a:moveTo>
                        <a:pt x="94" y="0"/>
                      </a:moveTo>
                      <a:cubicBezTo>
                        <a:pt x="54" y="0"/>
                        <a:pt x="0" y="64"/>
                        <a:pt x="15" y="100"/>
                      </a:cubicBezTo>
                      <a:cubicBezTo>
                        <a:pt x="162" y="404"/>
                        <a:pt x="336" y="707"/>
                        <a:pt x="519" y="993"/>
                      </a:cubicBezTo>
                      <a:cubicBezTo>
                        <a:pt x="724" y="1310"/>
                        <a:pt x="930" y="1627"/>
                        <a:pt x="1153" y="1930"/>
                      </a:cubicBezTo>
                      <a:cubicBezTo>
                        <a:pt x="1617" y="2551"/>
                        <a:pt x="2148" y="3131"/>
                        <a:pt x="2751" y="3622"/>
                      </a:cubicBezTo>
                      <a:cubicBezTo>
                        <a:pt x="2907" y="3747"/>
                        <a:pt x="3072" y="3867"/>
                        <a:pt x="3242" y="3975"/>
                      </a:cubicBezTo>
                      <a:cubicBezTo>
                        <a:pt x="3331" y="4028"/>
                        <a:pt x="3416" y="4073"/>
                        <a:pt x="3510" y="4117"/>
                      </a:cubicBezTo>
                      <a:cubicBezTo>
                        <a:pt x="3554" y="4135"/>
                        <a:pt x="3595" y="4162"/>
                        <a:pt x="3644" y="4171"/>
                      </a:cubicBezTo>
                      <a:cubicBezTo>
                        <a:pt x="3697" y="4189"/>
                        <a:pt x="3746" y="4184"/>
                        <a:pt x="3800" y="4211"/>
                      </a:cubicBezTo>
                      <a:cubicBezTo>
                        <a:pt x="3805" y="4213"/>
                        <a:pt x="3810" y="4214"/>
                        <a:pt x="3816" y="4214"/>
                      </a:cubicBezTo>
                      <a:cubicBezTo>
                        <a:pt x="3874" y="4214"/>
                        <a:pt x="3951" y="4114"/>
                        <a:pt x="3894" y="4077"/>
                      </a:cubicBezTo>
                      <a:cubicBezTo>
                        <a:pt x="3853" y="4055"/>
                        <a:pt x="3836" y="4015"/>
                        <a:pt x="3804" y="3979"/>
                      </a:cubicBezTo>
                      <a:cubicBezTo>
                        <a:pt x="3778" y="3952"/>
                        <a:pt x="3742" y="3930"/>
                        <a:pt x="3711" y="3903"/>
                      </a:cubicBezTo>
                      <a:cubicBezTo>
                        <a:pt x="3644" y="3850"/>
                        <a:pt x="3577" y="3792"/>
                        <a:pt x="3510" y="3742"/>
                      </a:cubicBezTo>
                      <a:cubicBezTo>
                        <a:pt x="3376" y="3635"/>
                        <a:pt x="3246" y="3524"/>
                        <a:pt x="3117" y="3412"/>
                      </a:cubicBezTo>
                      <a:cubicBezTo>
                        <a:pt x="2831" y="3167"/>
                        <a:pt x="2568" y="2899"/>
                        <a:pt x="2309" y="2627"/>
                      </a:cubicBezTo>
                      <a:cubicBezTo>
                        <a:pt x="2041" y="2345"/>
                        <a:pt x="1791" y="2046"/>
                        <a:pt x="1541" y="1752"/>
                      </a:cubicBezTo>
                      <a:cubicBezTo>
                        <a:pt x="1296" y="1466"/>
                        <a:pt x="1055" y="1180"/>
                        <a:pt x="823" y="886"/>
                      </a:cubicBezTo>
                      <a:cubicBezTo>
                        <a:pt x="591" y="591"/>
                        <a:pt x="358" y="296"/>
                        <a:pt x="117" y="11"/>
                      </a:cubicBezTo>
                      <a:cubicBezTo>
                        <a:pt x="111" y="3"/>
                        <a:pt x="103" y="0"/>
                        <a:pt x="9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7" name="Google Shape;757;p44">
                  <a:extLst>
                    <a:ext uri="{FF2B5EF4-FFF2-40B4-BE49-F238E27FC236}">
                      <a16:creationId xmlns:a16="http://schemas.microsoft.com/office/drawing/2014/main" id="{5351795E-441D-41A4-A8AB-67BC3A485CFC}"/>
                    </a:ext>
                  </a:extLst>
                </p:cNvPr>
                <p:cNvSpPr/>
                <p:nvPr/>
              </p:nvSpPr>
              <p:spPr>
                <a:xfrm>
                  <a:off x="6306650" y="3810950"/>
                  <a:ext cx="124250" cy="116775"/>
                </a:xfrm>
                <a:custGeom>
                  <a:avLst/>
                  <a:gdLst/>
                  <a:ahLst/>
                  <a:cxnLst/>
                  <a:rect l="l" t="t" r="r" b="b"/>
                  <a:pathLst>
                    <a:path w="4970" h="4671" extrusionOk="0">
                      <a:moveTo>
                        <a:pt x="76" y="0"/>
                      </a:moveTo>
                      <a:cubicBezTo>
                        <a:pt x="45" y="0"/>
                        <a:pt x="1" y="53"/>
                        <a:pt x="15" y="82"/>
                      </a:cubicBezTo>
                      <a:cubicBezTo>
                        <a:pt x="198" y="448"/>
                        <a:pt x="426" y="787"/>
                        <a:pt x="631" y="1144"/>
                      </a:cubicBezTo>
                      <a:cubicBezTo>
                        <a:pt x="863" y="1550"/>
                        <a:pt x="1149" y="1929"/>
                        <a:pt x="1426" y="2304"/>
                      </a:cubicBezTo>
                      <a:cubicBezTo>
                        <a:pt x="1988" y="3045"/>
                        <a:pt x="2644" y="3746"/>
                        <a:pt x="3448" y="4237"/>
                      </a:cubicBezTo>
                      <a:cubicBezTo>
                        <a:pt x="3653" y="4362"/>
                        <a:pt x="3867" y="4469"/>
                        <a:pt x="4090" y="4550"/>
                      </a:cubicBezTo>
                      <a:cubicBezTo>
                        <a:pt x="4327" y="4634"/>
                        <a:pt x="4550" y="4670"/>
                        <a:pt x="4800" y="4670"/>
                      </a:cubicBezTo>
                      <a:cubicBezTo>
                        <a:pt x="4849" y="4670"/>
                        <a:pt x="4970" y="4550"/>
                        <a:pt x="4889" y="4518"/>
                      </a:cubicBezTo>
                      <a:cubicBezTo>
                        <a:pt x="4711" y="4456"/>
                        <a:pt x="4528" y="4380"/>
                        <a:pt x="4354" y="4304"/>
                      </a:cubicBezTo>
                      <a:cubicBezTo>
                        <a:pt x="4166" y="4224"/>
                        <a:pt x="3983" y="4126"/>
                        <a:pt x="3809" y="4023"/>
                      </a:cubicBezTo>
                      <a:cubicBezTo>
                        <a:pt x="3425" y="3791"/>
                        <a:pt x="3077" y="3501"/>
                        <a:pt x="2756" y="3197"/>
                      </a:cubicBezTo>
                      <a:cubicBezTo>
                        <a:pt x="2077" y="2559"/>
                        <a:pt x="1488" y="1831"/>
                        <a:pt x="926" y="1090"/>
                      </a:cubicBezTo>
                      <a:cubicBezTo>
                        <a:pt x="783" y="903"/>
                        <a:pt x="631" y="715"/>
                        <a:pt x="488" y="523"/>
                      </a:cubicBezTo>
                      <a:cubicBezTo>
                        <a:pt x="363" y="349"/>
                        <a:pt x="234" y="175"/>
                        <a:pt x="95" y="10"/>
                      </a:cubicBezTo>
                      <a:cubicBezTo>
                        <a:pt x="90" y="3"/>
                        <a:pt x="84" y="0"/>
                        <a:pt x="7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8" name="Google Shape;758;p44">
                  <a:extLst>
                    <a:ext uri="{FF2B5EF4-FFF2-40B4-BE49-F238E27FC236}">
                      <a16:creationId xmlns:a16="http://schemas.microsoft.com/office/drawing/2014/main" id="{606D21E5-784F-E76B-D886-2E60C166883E}"/>
                    </a:ext>
                  </a:extLst>
                </p:cNvPr>
                <p:cNvSpPr/>
                <p:nvPr/>
              </p:nvSpPr>
              <p:spPr>
                <a:xfrm>
                  <a:off x="5865350" y="3658850"/>
                  <a:ext cx="379925" cy="258450"/>
                </a:xfrm>
                <a:custGeom>
                  <a:avLst/>
                  <a:gdLst/>
                  <a:ahLst/>
                  <a:cxnLst/>
                  <a:rect l="l" t="t" r="r" b="b"/>
                  <a:pathLst>
                    <a:path w="15197" h="10338" extrusionOk="0">
                      <a:moveTo>
                        <a:pt x="4440" y="6655"/>
                      </a:moveTo>
                      <a:cubicBezTo>
                        <a:pt x="4437" y="6657"/>
                        <a:pt x="4435" y="6659"/>
                        <a:pt x="4432" y="6661"/>
                      </a:cubicBezTo>
                      <a:cubicBezTo>
                        <a:pt x="4430" y="6663"/>
                        <a:pt x="4427" y="6665"/>
                        <a:pt x="4424" y="6667"/>
                      </a:cubicBezTo>
                      <a:lnTo>
                        <a:pt x="4424" y="6667"/>
                      </a:lnTo>
                      <a:cubicBezTo>
                        <a:pt x="4429" y="6663"/>
                        <a:pt x="4434" y="6658"/>
                        <a:pt x="4440" y="6655"/>
                      </a:cubicBezTo>
                      <a:close/>
                      <a:moveTo>
                        <a:pt x="14984" y="0"/>
                      </a:moveTo>
                      <a:cubicBezTo>
                        <a:pt x="14964" y="0"/>
                        <a:pt x="14943" y="2"/>
                        <a:pt x="14922" y="6"/>
                      </a:cubicBezTo>
                      <a:cubicBezTo>
                        <a:pt x="14605" y="64"/>
                        <a:pt x="14293" y="198"/>
                        <a:pt x="13985" y="296"/>
                      </a:cubicBezTo>
                      <a:cubicBezTo>
                        <a:pt x="13677" y="390"/>
                        <a:pt x="13364" y="488"/>
                        <a:pt x="13056" y="590"/>
                      </a:cubicBezTo>
                      <a:cubicBezTo>
                        <a:pt x="12454" y="787"/>
                        <a:pt x="11873" y="1028"/>
                        <a:pt x="11302" y="1309"/>
                      </a:cubicBezTo>
                      <a:cubicBezTo>
                        <a:pt x="10226" y="1831"/>
                        <a:pt x="9191" y="2438"/>
                        <a:pt x="8195" y="3095"/>
                      </a:cubicBezTo>
                      <a:cubicBezTo>
                        <a:pt x="7227" y="3737"/>
                        <a:pt x="6298" y="4429"/>
                        <a:pt x="5396" y="5166"/>
                      </a:cubicBezTo>
                      <a:cubicBezTo>
                        <a:pt x="4472" y="5916"/>
                        <a:pt x="3580" y="6697"/>
                        <a:pt x="2705" y="7500"/>
                      </a:cubicBezTo>
                      <a:cubicBezTo>
                        <a:pt x="2285" y="7888"/>
                        <a:pt x="1870" y="8290"/>
                        <a:pt x="1464" y="8692"/>
                      </a:cubicBezTo>
                      <a:cubicBezTo>
                        <a:pt x="1259" y="8897"/>
                        <a:pt x="1053" y="9103"/>
                        <a:pt x="861" y="9317"/>
                      </a:cubicBezTo>
                      <a:cubicBezTo>
                        <a:pt x="759" y="9424"/>
                        <a:pt x="683" y="9522"/>
                        <a:pt x="576" y="9634"/>
                      </a:cubicBezTo>
                      <a:cubicBezTo>
                        <a:pt x="473" y="9745"/>
                        <a:pt x="370" y="9853"/>
                        <a:pt x="277" y="9969"/>
                      </a:cubicBezTo>
                      <a:cubicBezTo>
                        <a:pt x="192" y="10071"/>
                        <a:pt x="111" y="10178"/>
                        <a:pt x="27" y="10281"/>
                      </a:cubicBezTo>
                      <a:cubicBezTo>
                        <a:pt x="0" y="10310"/>
                        <a:pt x="15" y="10338"/>
                        <a:pt x="42" y="10338"/>
                      </a:cubicBezTo>
                      <a:cubicBezTo>
                        <a:pt x="52" y="10338"/>
                        <a:pt x="64" y="10334"/>
                        <a:pt x="76" y="10326"/>
                      </a:cubicBezTo>
                      <a:cubicBezTo>
                        <a:pt x="183" y="10250"/>
                        <a:pt x="294" y="10178"/>
                        <a:pt x="406" y="10098"/>
                      </a:cubicBezTo>
                      <a:cubicBezTo>
                        <a:pt x="518" y="10018"/>
                        <a:pt x="620" y="9928"/>
                        <a:pt x="727" y="9844"/>
                      </a:cubicBezTo>
                      <a:cubicBezTo>
                        <a:pt x="839" y="9750"/>
                        <a:pt x="960" y="9669"/>
                        <a:pt x="1071" y="9580"/>
                      </a:cubicBezTo>
                      <a:cubicBezTo>
                        <a:pt x="1080" y="9571"/>
                        <a:pt x="1089" y="9562"/>
                        <a:pt x="1098" y="9553"/>
                      </a:cubicBezTo>
                      <a:cubicBezTo>
                        <a:pt x="1111" y="9540"/>
                        <a:pt x="1125" y="9531"/>
                        <a:pt x="1134" y="9522"/>
                      </a:cubicBezTo>
                      <a:cubicBezTo>
                        <a:pt x="1160" y="9504"/>
                        <a:pt x="1183" y="9482"/>
                        <a:pt x="1205" y="9464"/>
                      </a:cubicBezTo>
                      <a:cubicBezTo>
                        <a:pt x="1268" y="9415"/>
                        <a:pt x="1326" y="9362"/>
                        <a:pt x="1384" y="9312"/>
                      </a:cubicBezTo>
                      <a:cubicBezTo>
                        <a:pt x="1834" y="8937"/>
                        <a:pt x="2276" y="8549"/>
                        <a:pt x="2718" y="8161"/>
                      </a:cubicBezTo>
                      <a:cubicBezTo>
                        <a:pt x="3147" y="7777"/>
                        <a:pt x="3580" y="7397"/>
                        <a:pt x="4017" y="7018"/>
                      </a:cubicBezTo>
                      <a:cubicBezTo>
                        <a:pt x="4124" y="6924"/>
                        <a:pt x="4231" y="6831"/>
                        <a:pt x="4339" y="6737"/>
                      </a:cubicBezTo>
                      <a:cubicBezTo>
                        <a:pt x="4365" y="6719"/>
                        <a:pt x="4388" y="6697"/>
                        <a:pt x="4414" y="6679"/>
                      </a:cubicBezTo>
                      <a:cubicBezTo>
                        <a:pt x="4416" y="6676"/>
                        <a:pt x="4419" y="6673"/>
                        <a:pt x="4421" y="6671"/>
                      </a:cubicBezTo>
                      <a:lnTo>
                        <a:pt x="4421" y="6671"/>
                      </a:lnTo>
                      <a:cubicBezTo>
                        <a:pt x="4407" y="6681"/>
                        <a:pt x="4402" y="6685"/>
                        <a:pt x="4402" y="6685"/>
                      </a:cubicBezTo>
                      <a:cubicBezTo>
                        <a:pt x="4402" y="6685"/>
                        <a:pt x="4414" y="6675"/>
                        <a:pt x="4424" y="6667"/>
                      </a:cubicBezTo>
                      <a:lnTo>
                        <a:pt x="4424" y="6667"/>
                      </a:lnTo>
                      <a:cubicBezTo>
                        <a:pt x="4423" y="6668"/>
                        <a:pt x="4422" y="6669"/>
                        <a:pt x="4421" y="6671"/>
                      </a:cubicBezTo>
                      <a:lnTo>
                        <a:pt x="4421" y="6671"/>
                      </a:lnTo>
                      <a:cubicBezTo>
                        <a:pt x="4428" y="6665"/>
                        <a:pt x="4438" y="6657"/>
                        <a:pt x="4450" y="6648"/>
                      </a:cubicBezTo>
                      <a:lnTo>
                        <a:pt x="4450" y="6648"/>
                      </a:lnTo>
                      <a:cubicBezTo>
                        <a:pt x="4447" y="6650"/>
                        <a:pt x="4443" y="6652"/>
                        <a:pt x="4440" y="6655"/>
                      </a:cubicBezTo>
                      <a:lnTo>
                        <a:pt x="4440" y="6655"/>
                      </a:lnTo>
                      <a:cubicBezTo>
                        <a:pt x="4495" y="6608"/>
                        <a:pt x="4546" y="6561"/>
                        <a:pt x="4602" y="6518"/>
                      </a:cubicBezTo>
                      <a:cubicBezTo>
                        <a:pt x="4821" y="6331"/>
                        <a:pt x="5039" y="6152"/>
                        <a:pt x="5263" y="5969"/>
                      </a:cubicBezTo>
                      <a:cubicBezTo>
                        <a:pt x="6151" y="5246"/>
                        <a:pt x="7066" y="4545"/>
                        <a:pt x="8017" y="3898"/>
                      </a:cubicBezTo>
                      <a:cubicBezTo>
                        <a:pt x="8494" y="3572"/>
                        <a:pt x="8981" y="3260"/>
                        <a:pt x="9476" y="2961"/>
                      </a:cubicBezTo>
                      <a:cubicBezTo>
                        <a:pt x="9490" y="2952"/>
                        <a:pt x="9503" y="2943"/>
                        <a:pt x="9516" y="2934"/>
                      </a:cubicBezTo>
                      <a:cubicBezTo>
                        <a:pt x="9526" y="2929"/>
                        <a:pt x="9530" y="2927"/>
                        <a:pt x="9531" y="2927"/>
                      </a:cubicBezTo>
                      <a:lnTo>
                        <a:pt x="9531" y="2927"/>
                      </a:lnTo>
                      <a:cubicBezTo>
                        <a:pt x="9533" y="2927"/>
                        <a:pt x="9490" y="2952"/>
                        <a:pt x="9490" y="2952"/>
                      </a:cubicBezTo>
                      <a:cubicBezTo>
                        <a:pt x="9512" y="2947"/>
                        <a:pt x="9552" y="2916"/>
                        <a:pt x="9574" y="2903"/>
                      </a:cubicBezTo>
                      <a:cubicBezTo>
                        <a:pt x="9641" y="2862"/>
                        <a:pt x="9713" y="2822"/>
                        <a:pt x="9780" y="2782"/>
                      </a:cubicBezTo>
                      <a:cubicBezTo>
                        <a:pt x="9905" y="2711"/>
                        <a:pt x="10030" y="2639"/>
                        <a:pt x="10155" y="2568"/>
                      </a:cubicBezTo>
                      <a:cubicBezTo>
                        <a:pt x="10409" y="2429"/>
                        <a:pt x="10664" y="2296"/>
                        <a:pt x="10922" y="2162"/>
                      </a:cubicBezTo>
                      <a:cubicBezTo>
                        <a:pt x="11181" y="2032"/>
                        <a:pt x="11440" y="1903"/>
                        <a:pt x="11704" y="1782"/>
                      </a:cubicBezTo>
                      <a:cubicBezTo>
                        <a:pt x="11838" y="1720"/>
                        <a:pt x="11971" y="1657"/>
                        <a:pt x="12105" y="1599"/>
                      </a:cubicBezTo>
                      <a:cubicBezTo>
                        <a:pt x="12172" y="1572"/>
                        <a:pt x="12244" y="1541"/>
                        <a:pt x="12311" y="1514"/>
                      </a:cubicBezTo>
                      <a:cubicBezTo>
                        <a:pt x="12351" y="1501"/>
                        <a:pt x="12387" y="1488"/>
                        <a:pt x="12427" y="1474"/>
                      </a:cubicBezTo>
                      <a:cubicBezTo>
                        <a:pt x="12436" y="1470"/>
                        <a:pt x="12443" y="1466"/>
                        <a:pt x="12451" y="1464"/>
                      </a:cubicBezTo>
                      <a:lnTo>
                        <a:pt x="12451" y="1464"/>
                      </a:lnTo>
                      <a:cubicBezTo>
                        <a:pt x="12451" y="1464"/>
                        <a:pt x="12450" y="1464"/>
                        <a:pt x="12451" y="1464"/>
                      </a:cubicBezTo>
                      <a:cubicBezTo>
                        <a:pt x="12453" y="1464"/>
                        <a:pt x="12461" y="1462"/>
                        <a:pt x="12476" y="1456"/>
                      </a:cubicBezTo>
                      <a:lnTo>
                        <a:pt x="12476" y="1456"/>
                      </a:lnTo>
                      <a:cubicBezTo>
                        <a:pt x="12467" y="1459"/>
                        <a:pt x="12459" y="1461"/>
                        <a:pt x="12451" y="1464"/>
                      </a:cubicBezTo>
                      <a:lnTo>
                        <a:pt x="12451" y="1464"/>
                      </a:lnTo>
                      <a:cubicBezTo>
                        <a:pt x="12454" y="1462"/>
                        <a:pt x="12462" y="1458"/>
                        <a:pt x="12476" y="1452"/>
                      </a:cubicBezTo>
                      <a:cubicBezTo>
                        <a:pt x="13087" y="1238"/>
                        <a:pt x="13708" y="1059"/>
                        <a:pt x="14319" y="854"/>
                      </a:cubicBezTo>
                      <a:cubicBezTo>
                        <a:pt x="14498" y="796"/>
                        <a:pt x="14676" y="733"/>
                        <a:pt x="14842" y="640"/>
                      </a:cubicBezTo>
                      <a:cubicBezTo>
                        <a:pt x="15002" y="555"/>
                        <a:pt x="15154" y="403"/>
                        <a:pt x="15181" y="215"/>
                      </a:cubicBezTo>
                      <a:cubicBezTo>
                        <a:pt x="15196" y="73"/>
                        <a:pt x="15109" y="0"/>
                        <a:pt x="1498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59" name="Google Shape;759;p44">
                  <a:extLst>
                    <a:ext uri="{FF2B5EF4-FFF2-40B4-BE49-F238E27FC236}">
                      <a16:creationId xmlns:a16="http://schemas.microsoft.com/office/drawing/2014/main" id="{1FBCD5B6-F542-24FA-FBD2-1EF3DB6F4E00}"/>
                    </a:ext>
                  </a:extLst>
                </p:cNvPr>
                <p:cNvSpPr/>
                <p:nvPr/>
              </p:nvSpPr>
              <p:spPr>
                <a:xfrm>
                  <a:off x="5894350" y="3870475"/>
                  <a:ext cx="28050" cy="126075"/>
                </a:xfrm>
                <a:custGeom>
                  <a:avLst/>
                  <a:gdLst/>
                  <a:ahLst/>
                  <a:cxnLst/>
                  <a:rect l="l" t="t" r="r" b="b"/>
                  <a:pathLst>
                    <a:path w="1122" h="5043" extrusionOk="0">
                      <a:moveTo>
                        <a:pt x="1094" y="1"/>
                      </a:moveTo>
                      <a:cubicBezTo>
                        <a:pt x="1065" y="1"/>
                        <a:pt x="1020" y="30"/>
                        <a:pt x="1009" y="53"/>
                      </a:cubicBezTo>
                      <a:cubicBezTo>
                        <a:pt x="483" y="1271"/>
                        <a:pt x="206" y="2611"/>
                        <a:pt x="54" y="3923"/>
                      </a:cubicBezTo>
                      <a:cubicBezTo>
                        <a:pt x="14" y="4284"/>
                        <a:pt x="9" y="4650"/>
                        <a:pt x="0" y="5016"/>
                      </a:cubicBezTo>
                      <a:cubicBezTo>
                        <a:pt x="0" y="5035"/>
                        <a:pt x="9" y="5042"/>
                        <a:pt x="22" y="5042"/>
                      </a:cubicBezTo>
                      <a:cubicBezTo>
                        <a:pt x="53" y="5042"/>
                        <a:pt x="106" y="5001"/>
                        <a:pt x="112" y="4976"/>
                      </a:cubicBezTo>
                      <a:cubicBezTo>
                        <a:pt x="161" y="4642"/>
                        <a:pt x="228" y="4316"/>
                        <a:pt x="286" y="3985"/>
                      </a:cubicBezTo>
                      <a:cubicBezTo>
                        <a:pt x="344" y="3664"/>
                        <a:pt x="389" y="3347"/>
                        <a:pt x="451" y="3026"/>
                      </a:cubicBezTo>
                      <a:cubicBezTo>
                        <a:pt x="572" y="2392"/>
                        <a:pt x="732" y="1767"/>
                        <a:pt x="871" y="1133"/>
                      </a:cubicBezTo>
                      <a:cubicBezTo>
                        <a:pt x="947" y="767"/>
                        <a:pt x="1045" y="405"/>
                        <a:pt x="1116" y="39"/>
                      </a:cubicBezTo>
                      <a:cubicBezTo>
                        <a:pt x="1121" y="11"/>
                        <a:pt x="1110" y="1"/>
                        <a:pt x="109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0" name="Google Shape;760;p44">
                  <a:extLst>
                    <a:ext uri="{FF2B5EF4-FFF2-40B4-BE49-F238E27FC236}">
                      <a16:creationId xmlns:a16="http://schemas.microsoft.com/office/drawing/2014/main" id="{23608E47-D676-5C50-A0C2-C3945DC407A7}"/>
                    </a:ext>
                  </a:extLst>
                </p:cNvPr>
                <p:cNvSpPr/>
                <p:nvPr/>
              </p:nvSpPr>
              <p:spPr>
                <a:xfrm>
                  <a:off x="5915675" y="3830525"/>
                  <a:ext cx="40925" cy="130525"/>
                </a:xfrm>
                <a:custGeom>
                  <a:avLst/>
                  <a:gdLst/>
                  <a:ahLst/>
                  <a:cxnLst/>
                  <a:rect l="l" t="t" r="r" b="b"/>
                  <a:pathLst>
                    <a:path w="1637" h="5221" extrusionOk="0">
                      <a:moveTo>
                        <a:pt x="1617" y="0"/>
                      </a:moveTo>
                      <a:cubicBezTo>
                        <a:pt x="1600" y="0"/>
                        <a:pt x="1574" y="13"/>
                        <a:pt x="1567" y="26"/>
                      </a:cubicBezTo>
                      <a:cubicBezTo>
                        <a:pt x="1169" y="647"/>
                        <a:pt x="906" y="1347"/>
                        <a:pt x="656" y="2039"/>
                      </a:cubicBezTo>
                      <a:cubicBezTo>
                        <a:pt x="384" y="2802"/>
                        <a:pt x="121" y="3593"/>
                        <a:pt x="40" y="4400"/>
                      </a:cubicBezTo>
                      <a:cubicBezTo>
                        <a:pt x="18" y="4650"/>
                        <a:pt x="0" y="5021"/>
                        <a:pt x="187" y="5217"/>
                      </a:cubicBezTo>
                      <a:cubicBezTo>
                        <a:pt x="191" y="5220"/>
                        <a:pt x="194" y="5221"/>
                        <a:pt x="197" y="5221"/>
                      </a:cubicBezTo>
                      <a:cubicBezTo>
                        <a:pt x="214" y="5221"/>
                        <a:pt x="231" y="5197"/>
                        <a:pt x="228" y="5186"/>
                      </a:cubicBezTo>
                      <a:cubicBezTo>
                        <a:pt x="161" y="4927"/>
                        <a:pt x="179" y="4673"/>
                        <a:pt x="205" y="4414"/>
                      </a:cubicBezTo>
                      <a:cubicBezTo>
                        <a:pt x="241" y="4048"/>
                        <a:pt x="335" y="3691"/>
                        <a:pt x="429" y="3338"/>
                      </a:cubicBezTo>
                      <a:cubicBezTo>
                        <a:pt x="647" y="2535"/>
                        <a:pt x="946" y="1758"/>
                        <a:pt x="1263" y="986"/>
                      </a:cubicBezTo>
                      <a:cubicBezTo>
                        <a:pt x="1388" y="664"/>
                        <a:pt x="1513" y="347"/>
                        <a:pt x="1629" y="26"/>
                      </a:cubicBezTo>
                      <a:cubicBezTo>
                        <a:pt x="1637" y="7"/>
                        <a:pt x="1629" y="0"/>
                        <a:pt x="161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1" name="Google Shape;761;p44">
                  <a:extLst>
                    <a:ext uri="{FF2B5EF4-FFF2-40B4-BE49-F238E27FC236}">
                      <a16:creationId xmlns:a16="http://schemas.microsoft.com/office/drawing/2014/main" id="{275A47FC-817E-CDCF-C1CF-F825D4F93228}"/>
                    </a:ext>
                  </a:extLst>
                </p:cNvPr>
                <p:cNvSpPr/>
                <p:nvPr/>
              </p:nvSpPr>
              <p:spPr>
                <a:xfrm>
                  <a:off x="5946800" y="3813075"/>
                  <a:ext cx="38950" cy="136650"/>
                </a:xfrm>
                <a:custGeom>
                  <a:avLst/>
                  <a:gdLst/>
                  <a:ahLst/>
                  <a:cxnLst/>
                  <a:rect l="l" t="t" r="r" b="b"/>
                  <a:pathLst>
                    <a:path w="1558" h="5466" extrusionOk="0">
                      <a:moveTo>
                        <a:pt x="1530" y="1"/>
                      </a:moveTo>
                      <a:cubicBezTo>
                        <a:pt x="1512" y="1"/>
                        <a:pt x="1485" y="14"/>
                        <a:pt x="1473" y="28"/>
                      </a:cubicBezTo>
                      <a:cubicBezTo>
                        <a:pt x="996" y="604"/>
                        <a:pt x="719" y="1331"/>
                        <a:pt x="509" y="2041"/>
                      </a:cubicBezTo>
                      <a:cubicBezTo>
                        <a:pt x="299" y="2760"/>
                        <a:pt x="152" y="3505"/>
                        <a:pt x="72" y="4250"/>
                      </a:cubicBezTo>
                      <a:cubicBezTo>
                        <a:pt x="27" y="4652"/>
                        <a:pt x="0" y="5049"/>
                        <a:pt x="9" y="5451"/>
                      </a:cubicBezTo>
                      <a:cubicBezTo>
                        <a:pt x="9" y="5461"/>
                        <a:pt x="14" y="5465"/>
                        <a:pt x="21" y="5465"/>
                      </a:cubicBezTo>
                      <a:cubicBezTo>
                        <a:pt x="38" y="5465"/>
                        <a:pt x="69" y="5441"/>
                        <a:pt x="72" y="5429"/>
                      </a:cubicBezTo>
                      <a:cubicBezTo>
                        <a:pt x="206" y="4706"/>
                        <a:pt x="286" y="3978"/>
                        <a:pt x="429" y="3255"/>
                      </a:cubicBezTo>
                      <a:cubicBezTo>
                        <a:pt x="567" y="2532"/>
                        <a:pt x="759" y="1809"/>
                        <a:pt x="1045" y="1126"/>
                      </a:cubicBezTo>
                      <a:cubicBezTo>
                        <a:pt x="1197" y="755"/>
                        <a:pt x="1371" y="398"/>
                        <a:pt x="1545" y="41"/>
                      </a:cubicBezTo>
                      <a:cubicBezTo>
                        <a:pt x="1558" y="11"/>
                        <a:pt x="1547" y="1"/>
                        <a:pt x="153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2" name="Google Shape;762;p44">
                  <a:extLst>
                    <a:ext uri="{FF2B5EF4-FFF2-40B4-BE49-F238E27FC236}">
                      <a16:creationId xmlns:a16="http://schemas.microsoft.com/office/drawing/2014/main" id="{2280F066-F2A2-5FD0-1005-3C4A2F22DB63}"/>
                    </a:ext>
                  </a:extLst>
                </p:cNvPr>
                <p:cNvSpPr/>
                <p:nvPr/>
              </p:nvSpPr>
              <p:spPr>
                <a:xfrm>
                  <a:off x="5969675" y="3789600"/>
                  <a:ext cx="45325" cy="135125"/>
                </a:xfrm>
                <a:custGeom>
                  <a:avLst/>
                  <a:gdLst/>
                  <a:ahLst/>
                  <a:cxnLst/>
                  <a:rect l="l" t="t" r="r" b="b"/>
                  <a:pathLst>
                    <a:path w="1813" h="5405" extrusionOk="0">
                      <a:moveTo>
                        <a:pt x="1774" y="0"/>
                      </a:moveTo>
                      <a:cubicBezTo>
                        <a:pt x="1750" y="0"/>
                        <a:pt x="1719" y="16"/>
                        <a:pt x="1706" y="38"/>
                      </a:cubicBezTo>
                      <a:cubicBezTo>
                        <a:pt x="1496" y="360"/>
                        <a:pt x="1304" y="690"/>
                        <a:pt x="1143" y="1034"/>
                      </a:cubicBezTo>
                      <a:cubicBezTo>
                        <a:pt x="982" y="1373"/>
                        <a:pt x="849" y="1721"/>
                        <a:pt x="724" y="2069"/>
                      </a:cubicBezTo>
                      <a:cubicBezTo>
                        <a:pt x="474" y="2757"/>
                        <a:pt x="268" y="3471"/>
                        <a:pt x="139" y="4198"/>
                      </a:cubicBezTo>
                      <a:cubicBezTo>
                        <a:pt x="72" y="4587"/>
                        <a:pt x="0" y="4989"/>
                        <a:pt x="18" y="5386"/>
                      </a:cubicBezTo>
                      <a:cubicBezTo>
                        <a:pt x="18" y="5399"/>
                        <a:pt x="23" y="5404"/>
                        <a:pt x="31" y="5404"/>
                      </a:cubicBezTo>
                      <a:cubicBezTo>
                        <a:pt x="48" y="5404"/>
                        <a:pt x="78" y="5376"/>
                        <a:pt x="81" y="5363"/>
                      </a:cubicBezTo>
                      <a:cubicBezTo>
                        <a:pt x="183" y="5006"/>
                        <a:pt x="241" y="4636"/>
                        <a:pt x="322" y="4274"/>
                      </a:cubicBezTo>
                      <a:cubicBezTo>
                        <a:pt x="402" y="3922"/>
                        <a:pt x="487" y="3569"/>
                        <a:pt x="581" y="3216"/>
                      </a:cubicBezTo>
                      <a:cubicBezTo>
                        <a:pt x="777" y="2520"/>
                        <a:pt x="1018" y="1837"/>
                        <a:pt x="1308" y="1177"/>
                      </a:cubicBezTo>
                      <a:cubicBezTo>
                        <a:pt x="1473" y="806"/>
                        <a:pt x="1630" y="427"/>
                        <a:pt x="1795" y="56"/>
                      </a:cubicBezTo>
                      <a:cubicBezTo>
                        <a:pt x="1813" y="16"/>
                        <a:pt x="1797" y="0"/>
                        <a:pt x="177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3" name="Google Shape;763;p44">
                  <a:extLst>
                    <a:ext uri="{FF2B5EF4-FFF2-40B4-BE49-F238E27FC236}">
                      <a16:creationId xmlns:a16="http://schemas.microsoft.com/office/drawing/2014/main" id="{83EFB1A5-E8DC-C615-769F-6B114DF5AC21}"/>
                    </a:ext>
                  </a:extLst>
                </p:cNvPr>
                <p:cNvSpPr/>
                <p:nvPr/>
              </p:nvSpPr>
              <p:spPr>
                <a:xfrm>
                  <a:off x="5991200" y="3765025"/>
                  <a:ext cx="56050" cy="142400"/>
                </a:xfrm>
                <a:custGeom>
                  <a:avLst/>
                  <a:gdLst/>
                  <a:ahLst/>
                  <a:cxnLst/>
                  <a:rect l="l" t="t" r="r" b="b"/>
                  <a:pathLst>
                    <a:path w="2242" h="5696" extrusionOk="0">
                      <a:moveTo>
                        <a:pt x="2211" y="0"/>
                      </a:moveTo>
                      <a:cubicBezTo>
                        <a:pt x="2199" y="0"/>
                        <a:pt x="2184" y="6"/>
                        <a:pt x="2175" y="17"/>
                      </a:cubicBezTo>
                      <a:cubicBezTo>
                        <a:pt x="1648" y="629"/>
                        <a:pt x="1278" y="1343"/>
                        <a:pt x="970" y="2093"/>
                      </a:cubicBezTo>
                      <a:cubicBezTo>
                        <a:pt x="662" y="2843"/>
                        <a:pt x="420" y="3615"/>
                        <a:pt x="229" y="4405"/>
                      </a:cubicBezTo>
                      <a:cubicBezTo>
                        <a:pt x="126" y="4820"/>
                        <a:pt x="37" y="5248"/>
                        <a:pt x="1" y="5677"/>
                      </a:cubicBezTo>
                      <a:cubicBezTo>
                        <a:pt x="1" y="5690"/>
                        <a:pt x="6" y="5695"/>
                        <a:pt x="14" y="5695"/>
                      </a:cubicBezTo>
                      <a:cubicBezTo>
                        <a:pt x="33" y="5695"/>
                        <a:pt x="66" y="5667"/>
                        <a:pt x="72" y="5655"/>
                      </a:cubicBezTo>
                      <a:cubicBezTo>
                        <a:pt x="188" y="5271"/>
                        <a:pt x="287" y="4882"/>
                        <a:pt x="389" y="4494"/>
                      </a:cubicBezTo>
                      <a:cubicBezTo>
                        <a:pt x="487" y="4110"/>
                        <a:pt x="599" y="3735"/>
                        <a:pt x="720" y="3356"/>
                      </a:cubicBezTo>
                      <a:cubicBezTo>
                        <a:pt x="961" y="2597"/>
                        <a:pt x="1260" y="1869"/>
                        <a:pt x="1617" y="1160"/>
                      </a:cubicBezTo>
                      <a:cubicBezTo>
                        <a:pt x="1809" y="780"/>
                        <a:pt x="2014" y="405"/>
                        <a:pt x="2228" y="35"/>
                      </a:cubicBezTo>
                      <a:cubicBezTo>
                        <a:pt x="2241" y="11"/>
                        <a:pt x="2228" y="0"/>
                        <a:pt x="2211"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4" name="Google Shape;764;p44">
                  <a:extLst>
                    <a:ext uri="{FF2B5EF4-FFF2-40B4-BE49-F238E27FC236}">
                      <a16:creationId xmlns:a16="http://schemas.microsoft.com/office/drawing/2014/main" id="{5A4380E4-0687-E983-91CD-B1D409A654BE}"/>
                    </a:ext>
                  </a:extLst>
                </p:cNvPr>
                <p:cNvSpPr/>
                <p:nvPr/>
              </p:nvSpPr>
              <p:spPr>
                <a:xfrm>
                  <a:off x="6012550" y="3747550"/>
                  <a:ext cx="61825" cy="146150"/>
                </a:xfrm>
                <a:custGeom>
                  <a:avLst/>
                  <a:gdLst/>
                  <a:ahLst/>
                  <a:cxnLst/>
                  <a:rect l="l" t="t" r="r" b="b"/>
                  <a:pathLst>
                    <a:path w="2473" h="5846" extrusionOk="0">
                      <a:moveTo>
                        <a:pt x="2437" y="1"/>
                      </a:moveTo>
                      <a:cubicBezTo>
                        <a:pt x="2425" y="1"/>
                        <a:pt x="2409" y="7"/>
                        <a:pt x="2396" y="20"/>
                      </a:cubicBezTo>
                      <a:cubicBezTo>
                        <a:pt x="2071" y="314"/>
                        <a:pt x="1798" y="640"/>
                        <a:pt x="1580" y="1020"/>
                      </a:cubicBezTo>
                      <a:cubicBezTo>
                        <a:pt x="1379" y="1377"/>
                        <a:pt x="1209" y="1756"/>
                        <a:pt x="1066" y="2140"/>
                      </a:cubicBezTo>
                      <a:cubicBezTo>
                        <a:pt x="776" y="2917"/>
                        <a:pt x="575" y="3725"/>
                        <a:pt x="361" y="4528"/>
                      </a:cubicBezTo>
                      <a:cubicBezTo>
                        <a:pt x="245" y="4961"/>
                        <a:pt x="142" y="5403"/>
                        <a:pt x="4" y="5827"/>
                      </a:cubicBezTo>
                      <a:cubicBezTo>
                        <a:pt x="0" y="5841"/>
                        <a:pt x="6" y="5846"/>
                        <a:pt x="14" y="5846"/>
                      </a:cubicBezTo>
                      <a:cubicBezTo>
                        <a:pt x="27" y="5846"/>
                        <a:pt x="48" y="5833"/>
                        <a:pt x="53" y="5822"/>
                      </a:cubicBezTo>
                      <a:cubicBezTo>
                        <a:pt x="232" y="5443"/>
                        <a:pt x="392" y="5068"/>
                        <a:pt x="522" y="4671"/>
                      </a:cubicBezTo>
                      <a:cubicBezTo>
                        <a:pt x="651" y="4278"/>
                        <a:pt x="772" y="3881"/>
                        <a:pt x="888" y="3483"/>
                      </a:cubicBezTo>
                      <a:cubicBezTo>
                        <a:pt x="1120" y="2702"/>
                        <a:pt x="1365" y="1921"/>
                        <a:pt x="1749" y="1203"/>
                      </a:cubicBezTo>
                      <a:cubicBezTo>
                        <a:pt x="1959" y="810"/>
                        <a:pt x="2191" y="412"/>
                        <a:pt x="2450" y="51"/>
                      </a:cubicBezTo>
                      <a:cubicBezTo>
                        <a:pt x="2473" y="20"/>
                        <a:pt x="2459" y="1"/>
                        <a:pt x="243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5" name="Google Shape;765;p44">
                  <a:extLst>
                    <a:ext uri="{FF2B5EF4-FFF2-40B4-BE49-F238E27FC236}">
                      <a16:creationId xmlns:a16="http://schemas.microsoft.com/office/drawing/2014/main" id="{2843FF87-345D-FBEF-4A49-EBE55459F490}"/>
                    </a:ext>
                  </a:extLst>
                </p:cNvPr>
                <p:cNvSpPr/>
                <p:nvPr/>
              </p:nvSpPr>
              <p:spPr>
                <a:xfrm>
                  <a:off x="6033750" y="3708950"/>
                  <a:ext cx="85125" cy="163625"/>
                </a:xfrm>
                <a:custGeom>
                  <a:avLst/>
                  <a:gdLst/>
                  <a:ahLst/>
                  <a:cxnLst/>
                  <a:rect l="l" t="t" r="r" b="b"/>
                  <a:pathLst>
                    <a:path w="3405" h="6545" extrusionOk="0">
                      <a:moveTo>
                        <a:pt x="3365" y="1"/>
                      </a:moveTo>
                      <a:cubicBezTo>
                        <a:pt x="3351" y="1"/>
                        <a:pt x="3335" y="7"/>
                        <a:pt x="3321" y="19"/>
                      </a:cubicBezTo>
                      <a:cubicBezTo>
                        <a:pt x="3151" y="175"/>
                        <a:pt x="2972" y="327"/>
                        <a:pt x="2816" y="501"/>
                      </a:cubicBezTo>
                      <a:cubicBezTo>
                        <a:pt x="2655" y="689"/>
                        <a:pt x="2504" y="885"/>
                        <a:pt x="2361" y="1086"/>
                      </a:cubicBezTo>
                      <a:cubicBezTo>
                        <a:pt x="2080" y="1483"/>
                        <a:pt x="1821" y="1903"/>
                        <a:pt x="1580" y="2327"/>
                      </a:cubicBezTo>
                      <a:cubicBezTo>
                        <a:pt x="1093" y="3184"/>
                        <a:pt x="682" y="4095"/>
                        <a:pt x="375" y="5032"/>
                      </a:cubicBezTo>
                      <a:cubicBezTo>
                        <a:pt x="214" y="5518"/>
                        <a:pt x="75" y="6014"/>
                        <a:pt x="4" y="6523"/>
                      </a:cubicBezTo>
                      <a:cubicBezTo>
                        <a:pt x="1" y="6538"/>
                        <a:pt x="5" y="6544"/>
                        <a:pt x="13" y="6544"/>
                      </a:cubicBezTo>
                      <a:cubicBezTo>
                        <a:pt x="27" y="6544"/>
                        <a:pt x="52" y="6524"/>
                        <a:pt x="58" y="6509"/>
                      </a:cubicBezTo>
                      <a:cubicBezTo>
                        <a:pt x="361" y="5599"/>
                        <a:pt x="678" y="4693"/>
                        <a:pt x="1080" y="3818"/>
                      </a:cubicBezTo>
                      <a:cubicBezTo>
                        <a:pt x="1486" y="2943"/>
                        <a:pt x="1955" y="2090"/>
                        <a:pt x="2504" y="1296"/>
                      </a:cubicBezTo>
                      <a:cubicBezTo>
                        <a:pt x="2655" y="1082"/>
                        <a:pt x="2807" y="872"/>
                        <a:pt x="2959" y="662"/>
                      </a:cubicBezTo>
                      <a:cubicBezTo>
                        <a:pt x="3106" y="466"/>
                        <a:pt x="3231" y="251"/>
                        <a:pt x="3379" y="55"/>
                      </a:cubicBezTo>
                      <a:cubicBezTo>
                        <a:pt x="3404" y="20"/>
                        <a:pt x="3389" y="1"/>
                        <a:pt x="336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6" name="Google Shape;766;p44">
                  <a:extLst>
                    <a:ext uri="{FF2B5EF4-FFF2-40B4-BE49-F238E27FC236}">
                      <a16:creationId xmlns:a16="http://schemas.microsoft.com/office/drawing/2014/main" id="{B4EA345D-7D6D-CF40-9F7D-D672FAFA85BA}"/>
                    </a:ext>
                  </a:extLst>
                </p:cNvPr>
                <p:cNvSpPr/>
                <p:nvPr/>
              </p:nvSpPr>
              <p:spPr>
                <a:xfrm>
                  <a:off x="6050550" y="3693350"/>
                  <a:ext cx="100850" cy="162475"/>
                </a:xfrm>
                <a:custGeom>
                  <a:avLst/>
                  <a:gdLst/>
                  <a:ahLst/>
                  <a:cxnLst/>
                  <a:rect l="l" t="t" r="r" b="b"/>
                  <a:pathLst>
                    <a:path w="4034" h="6499" extrusionOk="0">
                      <a:moveTo>
                        <a:pt x="4001" y="1"/>
                      </a:moveTo>
                      <a:cubicBezTo>
                        <a:pt x="3992" y="1"/>
                        <a:pt x="3982" y="5"/>
                        <a:pt x="3970" y="14"/>
                      </a:cubicBezTo>
                      <a:cubicBezTo>
                        <a:pt x="3166" y="643"/>
                        <a:pt x="2510" y="1415"/>
                        <a:pt x="1916" y="2237"/>
                      </a:cubicBezTo>
                      <a:cubicBezTo>
                        <a:pt x="1314" y="3071"/>
                        <a:pt x="769" y="3973"/>
                        <a:pt x="394" y="4933"/>
                      </a:cubicBezTo>
                      <a:cubicBezTo>
                        <a:pt x="202" y="5419"/>
                        <a:pt x="19" y="5946"/>
                        <a:pt x="2" y="6473"/>
                      </a:cubicBezTo>
                      <a:cubicBezTo>
                        <a:pt x="0" y="6492"/>
                        <a:pt x="7" y="6499"/>
                        <a:pt x="17" y="6499"/>
                      </a:cubicBezTo>
                      <a:cubicBezTo>
                        <a:pt x="43" y="6499"/>
                        <a:pt x="95" y="6452"/>
                        <a:pt x="104" y="6433"/>
                      </a:cubicBezTo>
                      <a:cubicBezTo>
                        <a:pt x="265" y="5977"/>
                        <a:pt x="403" y="5513"/>
                        <a:pt x="595" y="5067"/>
                      </a:cubicBezTo>
                      <a:cubicBezTo>
                        <a:pt x="787" y="4607"/>
                        <a:pt x="1010" y="4156"/>
                        <a:pt x="1256" y="3719"/>
                      </a:cubicBezTo>
                      <a:cubicBezTo>
                        <a:pt x="1747" y="2857"/>
                        <a:pt x="2332" y="2049"/>
                        <a:pt x="2974" y="1299"/>
                      </a:cubicBezTo>
                      <a:cubicBezTo>
                        <a:pt x="3318" y="893"/>
                        <a:pt x="3662" y="483"/>
                        <a:pt x="4005" y="76"/>
                      </a:cubicBezTo>
                      <a:cubicBezTo>
                        <a:pt x="4033" y="45"/>
                        <a:pt x="4029" y="1"/>
                        <a:pt x="400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7" name="Google Shape;767;p44">
                  <a:extLst>
                    <a:ext uri="{FF2B5EF4-FFF2-40B4-BE49-F238E27FC236}">
                      <a16:creationId xmlns:a16="http://schemas.microsoft.com/office/drawing/2014/main" id="{E913D015-F741-A962-F3F1-4AC288D7E4E3}"/>
                    </a:ext>
                  </a:extLst>
                </p:cNvPr>
                <p:cNvSpPr/>
                <p:nvPr/>
              </p:nvSpPr>
              <p:spPr>
                <a:xfrm>
                  <a:off x="6069825" y="3658600"/>
                  <a:ext cx="158850" cy="173775"/>
                </a:xfrm>
                <a:custGeom>
                  <a:avLst/>
                  <a:gdLst/>
                  <a:ahLst/>
                  <a:cxnLst/>
                  <a:rect l="l" t="t" r="r" b="b"/>
                  <a:pathLst>
                    <a:path w="6354" h="6951" extrusionOk="0">
                      <a:moveTo>
                        <a:pt x="6314" y="1"/>
                      </a:moveTo>
                      <a:cubicBezTo>
                        <a:pt x="6304" y="1"/>
                        <a:pt x="6292" y="5"/>
                        <a:pt x="6279" y="16"/>
                      </a:cubicBezTo>
                      <a:cubicBezTo>
                        <a:pt x="5332" y="779"/>
                        <a:pt x="4391" y="1560"/>
                        <a:pt x="3525" y="2417"/>
                      </a:cubicBezTo>
                      <a:cubicBezTo>
                        <a:pt x="3096" y="2841"/>
                        <a:pt x="2685" y="3279"/>
                        <a:pt x="2293" y="3734"/>
                      </a:cubicBezTo>
                      <a:cubicBezTo>
                        <a:pt x="2092" y="3966"/>
                        <a:pt x="1900" y="4203"/>
                        <a:pt x="1712" y="4439"/>
                      </a:cubicBezTo>
                      <a:cubicBezTo>
                        <a:pt x="1525" y="4680"/>
                        <a:pt x="1355" y="4930"/>
                        <a:pt x="1190" y="5185"/>
                      </a:cubicBezTo>
                      <a:cubicBezTo>
                        <a:pt x="811" y="5765"/>
                        <a:pt x="418" y="6336"/>
                        <a:pt x="21" y="6903"/>
                      </a:cubicBezTo>
                      <a:cubicBezTo>
                        <a:pt x="0" y="6932"/>
                        <a:pt x="14" y="6950"/>
                        <a:pt x="36" y="6950"/>
                      </a:cubicBezTo>
                      <a:cubicBezTo>
                        <a:pt x="48" y="6950"/>
                        <a:pt x="62" y="6945"/>
                        <a:pt x="74" y="6934"/>
                      </a:cubicBezTo>
                      <a:cubicBezTo>
                        <a:pt x="529" y="6519"/>
                        <a:pt x="882" y="6015"/>
                        <a:pt x="1235" y="5506"/>
                      </a:cubicBezTo>
                      <a:cubicBezTo>
                        <a:pt x="1409" y="5256"/>
                        <a:pt x="1583" y="4997"/>
                        <a:pt x="1761" y="4747"/>
                      </a:cubicBezTo>
                      <a:cubicBezTo>
                        <a:pt x="1931" y="4511"/>
                        <a:pt x="2127" y="4287"/>
                        <a:pt x="2315" y="4064"/>
                      </a:cubicBezTo>
                      <a:cubicBezTo>
                        <a:pt x="3092" y="3163"/>
                        <a:pt x="3940" y="2314"/>
                        <a:pt x="4806" y="1498"/>
                      </a:cubicBezTo>
                      <a:cubicBezTo>
                        <a:pt x="5306" y="1024"/>
                        <a:pt x="5814" y="551"/>
                        <a:pt x="6319" y="78"/>
                      </a:cubicBezTo>
                      <a:cubicBezTo>
                        <a:pt x="6353" y="47"/>
                        <a:pt x="6345" y="1"/>
                        <a:pt x="631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8" name="Google Shape;768;p44">
                  <a:extLst>
                    <a:ext uri="{FF2B5EF4-FFF2-40B4-BE49-F238E27FC236}">
                      <a16:creationId xmlns:a16="http://schemas.microsoft.com/office/drawing/2014/main" id="{4B6B5932-D494-6292-AF6A-08E490D3FAAE}"/>
                    </a:ext>
                  </a:extLst>
                </p:cNvPr>
                <p:cNvSpPr/>
                <p:nvPr/>
              </p:nvSpPr>
              <p:spPr>
                <a:xfrm>
                  <a:off x="6105000" y="3682275"/>
                  <a:ext cx="84550" cy="101625"/>
                </a:xfrm>
                <a:custGeom>
                  <a:avLst/>
                  <a:gdLst/>
                  <a:ahLst/>
                  <a:cxnLst/>
                  <a:rect l="l" t="t" r="r" b="b"/>
                  <a:pathLst>
                    <a:path w="3382" h="4065" extrusionOk="0">
                      <a:moveTo>
                        <a:pt x="3361" y="1"/>
                      </a:moveTo>
                      <a:cubicBezTo>
                        <a:pt x="3357" y="1"/>
                        <a:pt x="3352" y="2"/>
                        <a:pt x="3345" y="6"/>
                      </a:cubicBezTo>
                      <a:cubicBezTo>
                        <a:pt x="2118" y="676"/>
                        <a:pt x="1216" y="1832"/>
                        <a:pt x="515" y="3019"/>
                      </a:cubicBezTo>
                      <a:cubicBezTo>
                        <a:pt x="323" y="3349"/>
                        <a:pt x="145" y="3684"/>
                        <a:pt x="6" y="4037"/>
                      </a:cubicBezTo>
                      <a:cubicBezTo>
                        <a:pt x="0" y="4057"/>
                        <a:pt x="7" y="4064"/>
                        <a:pt x="17" y="4064"/>
                      </a:cubicBezTo>
                      <a:cubicBezTo>
                        <a:pt x="30" y="4064"/>
                        <a:pt x="48" y="4053"/>
                        <a:pt x="55" y="4041"/>
                      </a:cubicBezTo>
                      <a:cubicBezTo>
                        <a:pt x="390" y="3452"/>
                        <a:pt x="703" y="2858"/>
                        <a:pt x="1091" y="2305"/>
                      </a:cubicBezTo>
                      <a:cubicBezTo>
                        <a:pt x="1488" y="1738"/>
                        <a:pt x="1939" y="1202"/>
                        <a:pt x="2452" y="738"/>
                      </a:cubicBezTo>
                      <a:cubicBezTo>
                        <a:pt x="2734" y="484"/>
                        <a:pt x="3033" y="252"/>
                        <a:pt x="3354" y="51"/>
                      </a:cubicBezTo>
                      <a:cubicBezTo>
                        <a:pt x="3373" y="40"/>
                        <a:pt x="3382" y="1"/>
                        <a:pt x="336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69" name="Google Shape;769;p44">
                  <a:extLst>
                    <a:ext uri="{FF2B5EF4-FFF2-40B4-BE49-F238E27FC236}">
                      <a16:creationId xmlns:a16="http://schemas.microsoft.com/office/drawing/2014/main" id="{DAE56064-8EFF-622E-262B-E1235F6E0751}"/>
                    </a:ext>
                  </a:extLst>
                </p:cNvPr>
                <p:cNvSpPr/>
                <p:nvPr/>
              </p:nvSpPr>
              <p:spPr>
                <a:xfrm>
                  <a:off x="5873600" y="3874825"/>
                  <a:ext cx="36875" cy="109800"/>
                </a:xfrm>
                <a:custGeom>
                  <a:avLst/>
                  <a:gdLst/>
                  <a:ahLst/>
                  <a:cxnLst/>
                  <a:rect l="l" t="t" r="r" b="b"/>
                  <a:pathLst>
                    <a:path w="1475" h="4392" extrusionOk="0">
                      <a:moveTo>
                        <a:pt x="1450" y="0"/>
                      </a:moveTo>
                      <a:cubicBezTo>
                        <a:pt x="1433" y="0"/>
                        <a:pt x="1409" y="12"/>
                        <a:pt x="1397" y="26"/>
                      </a:cubicBezTo>
                      <a:cubicBezTo>
                        <a:pt x="1304" y="138"/>
                        <a:pt x="1228" y="272"/>
                        <a:pt x="1147" y="392"/>
                      </a:cubicBezTo>
                      <a:cubicBezTo>
                        <a:pt x="1067" y="522"/>
                        <a:pt x="996" y="656"/>
                        <a:pt x="929" y="789"/>
                      </a:cubicBezTo>
                      <a:cubicBezTo>
                        <a:pt x="790" y="1066"/>
                        <a:pt x="683" y="1356"/>
                        <a:pt x="589" y="1651"/>
                      </a:cubicBezTo>
                      <a:cubicBezTo>
                        <a:pt x="397" y="2236"/>
                        <a:pt x="259" y="2834"/>
                        <a:pt x="134" y="3436"/>
                      </a:cubicBezTo>
                      <a:cubicBezTo>
                        <a:pt x="67" y="3744"/>
                        <a:pt x="9" y="4057"/>
                        <a:pt x="0" y="4369"/>
                      </a:cubicBezTo>
                      <a:cubicBezTo>
                        <a:pt x="0" y="4385"/>
                        <a:pt x="7" y="4391"/>
                        <a:pt x="17" y="4391"/>
                      </a:cubicBezTo>
                      <a:cubicBezTo>
                        <a:pt x="38" y="4391"/>
                        <a:pt x="70" y="4366"/>
                        <a:pt x="76" y="4351"/>
                      </a:cubicBezTo>
                      <a:cubicBezTo>
                        <a:pt x="295" y="3798"/>
                        <a:pt x="397" y="3204"/>
                        <a:pt x="545" y="2628"/>
                      </a:cubicBezTo>
                      <a:cubicBezTo>
                        <a:pt x="701" y="2048"/>
                        <a:pt x="871" y="1477"/>
                        <a:pt x="1085" y="919"/>
                      </a:cubicBezTo>
                      <a:cubicBezTo>
                        <a:pt x="1143" y="767"/>
                        <a:pt x="1205" y="620"/>
                        <a:pt x="1263" y="468"/>
                      </a:cubicBezTo>
                      <a:cubicBezTo>
                        <a:pt x="1321" y="321"/>
                        <a:pt x="1402" y="182"/>
                        <a:pt x="1464" y="35"/>
                      </a:cubicBezTo>
                      <a:cubicBezTo>
                        <a:pt x="1475" y="10"/>
                        <a:pt x="1465" y="0"/>
                        <a:pt x="145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0" name="Google Shape;770;p44">
                  <a:extLst>
                    <a:ext uri="{FF2B5EF4-FFF2-40B4-BE49-F238E27FC236}">
                      <a16:creationId xmlns:a16="http://schemas.microsoft.com/office/drawing/2014/main" id="{D53486A9-2894-7E94-9F4E-DE1EE34D762F}"/>
                    </a:ext>
                  </a:extLst>
                </p:cNvPr>
                <p:cNvSpPr/>
                <p:nvPr/>
              </p:nvSpPr>
              <p:spPr>
                <a:xfrm>
                  <a:off x="5842575" y="3907400"/>
                  <a:ext cx="44950" cy="75250"/>
                </a:xfrm>
                <a:custGeom>
                  <a:avLst/>
                  <a:gdLst/>
                  <a:ahLst/>
                  <a:cxnLst/>
                  <a:rect l="l" t="t" r="r" b="b"/>
                  <a:pathLst>
                    <a:path w="1798" h="3010" extrusionOk="0">
                      <a:moveTo>
                        <a:pt x="1759" y="0"/>
                      </a:moveTo>
                      <a:cubicBezTo>
                        <a:pt x="1747" y="0"/>
                        <a:pt x="1732" y="6"/>
                        <a:pt x="1719" y="18"/>
                      </a:cubicBezTo>
                      <a:cubicBezTo>
                        <a:pt x="1317" y="451"/>
                        <a:pt x="951" y="906"/>
                        <a:pt x="643" y="1415"/>
                      </a:cubicBezTo>
                      <a:cubicBezTo>
                        <a:pt x="482" y="1674"/>
                        <a:pt x="335" y="1946"/>
                        <a:pt x="210" y="2227"/>
                      </a:cubicBezTo>
                      <a:cubicBezTo>
                        <a:pt x="112" y="2455"/>
                        <a:pt x="0" y="2732"/>
                        <a:pt x="9" y="2990"/>
                      </a:cubicBezTo>
                      <a:cubicBezTo>
                        <a:pt x="9" y="3004"/>
                        <a:pt x="15" y="3010"/>
                        <a:pt x="24" y="3010"/>
                      </a:cubicBezTo>
                      <a:cubicBezTo>
                        <a:pt x="43" y="3010"/>
                        <a:pt x="75" y="2985"/>
                        <a:pt x="81" y="2973"/>
                      </a:cubicBezTo>
                      <a:cubicBezTo>
                        <a:pt x="201" y="2718"/>
                        <a:pt x="304" y="2455"/>
                        <a:pt x="424" y="2200"/>
                      </a:cubicBezTo>
                      <a:cubicBezTo>
                        <a:pt x="549" y="1937"/>
                        <a:pt x="697" y="1687"/>
                        <a:pt x="853" y="1442"/>
                      </a:cubicBezTo>
                      <a:cubicBezTo>
                        <a:pt x="1147" y="973"/>
                        <a:pt x="1464" y="513"/>
                        <a:pt x="1777" y="53"/>
                      </a:cubicBezTo>
                      <a:cubicBezTo>
                        <a:pt x="1798" y="21"/>
                        <a:pt x="1783" y="0"/>
                        <a:pt x="175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1" name="Google Shape;771;p44">
                  <a:extLst>
                    <a:ext uri="{FF2B5EF4-FFF2-40B4-BE49-F238E27FC236}">
                      <a16:creationId xmlns:a16="http://schemas.microsoft.com/office/drawing/2014/main" id="{08FDDCEC-BFD1-C365-34A7-8BC630793430}"/>
                    </a:ext>
                  </a:extLst>
                </p:cNvPr>
                <p:cNvSpPr/>
                <p:nvPr/>
              </p:nvSpPr>
              <p:spPr>
                <a:xfrm>
                  <a:off x="5840850" y="3909325"/>
                  <a:ext cx="40925" cy="51950"/>
                </a:xfrm>
                <a:custGeom>
                  <a:avLst/>
                  <a:gdLst/>
                  <a:ahLst/>
                  <a:cxnLst/>
                  <a:rect l="l" t="t" r="r" b="b"/>
                  <a:pathLst>
                    <a:path w="1637" h="2078" extrusionOk="0">
                      <a:moveTo>
                        <a:pt x="1599" y="0"/>
                      </a:moveTo>
                      <a:cubicBezTo>
                        <a:pt x="1590" y="0"/>
                        <a:pt x="1580" y="4"/>
                        <a:pt x="1569" y="12"/>
                      </a:cubicBezTo>
                      <a:cubicBezTo>
                        <a:pt x="1225" y="284"/>
                        <a:pt x="922" y="615"/>
                        <a:pt x="650" y="958"/>
                      </a:cubicBezTo>
                      <a:cubicBezTo>
                        <a:pt x="386" y="1293"/>
                        <a:pt x="145" y="1650"/>
                        <a:pt x="7" y="2056"/>
                      </a:cubicBezTo>
                      <a:cubicBezTo>
                        <a:pt x="0" y="2072"/>
                        <a:pt x="5" y="2078"/>
                        <a:pt x="15" y="2078"/>
                      </a:cubicBezTo>
                      <a:cubicBezTo>
                        <a:pt x="32" y="2078"/>
                        <a:pt x="64" y="2059"/>
                        <a:pt x="69" y="2047"/>
                      </a:cubicBezTo>
                      <a:cubicBezTo>
                        <a:pt x="484" y="1307"/>
                        <a:pt x="1091" y="713"/>
                        <a:pt x="1614" y="57"/>
                      </a:cubicBezTo>
                      <a:cubicBezTo>
                        <a:pt x="1637" y="27"/>
                        <a:pt x="1624" y="0"/>
                        <a:pt x="159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2" name="Google Shape;772;p44">
                  <a:extLst>
                    <a:ext uri="{FF2B5EF4-FFF2-40B4-BE49-F238E27FC236}">
                      <a16:creationId xmlns:a16="http://schemas.microsoft.com/office/drawing/2014/main" id="{E8DA5ADE-D084-C9B9-2018-CF68A5265C81}"/>
                    </a:ext>
                  </a:extLst>
                </p:cNvPr>
                <p:cNvSpPr/>
                <p:nvPr/>
              </p:nvSpPr>
              <p:spPr>
                <a:xfrm>
                  <a:off x="5793050" y="3888250"/>
                  <a:ext cx="103975" cy="76700"/>
                </a:xfrm>
                <a:custGeom>
                  <a:avLst/>
                  <a:gdLst/>
                  <a:ahLst/>
                  <a:cxnLst/>
                  <a:rect l="l" t="t" r="r" b="b"/>
                  <a:pathLst>
                    <a:path w="4159" h="3068" extrusionOk="0">
                      <a:moveTo>
                        <a:pt x="4129" y="1"/>
                      </a:moveTo>
                      <a:cubicBezTo>
                        <a:pt x="4126" y="1"/>
                        <a:pt x="4123" y="1"/>
                        <a:pt x="4119" y="2"/>
                      </a:cubicBezTo>
                      <a:cubicBezTo>
                        <a:pt x="3807" y="96"/>
                        <a:pt x="3503" y="212"/>
                        <a:pt x="3222" y="373"/>
                      </a:cubicBezTo>
                      <a:cubicBezTo>
                        <a:pt x="2932" y="543"/>
                        <a:pt x="2651" y="735"/>
                        <a:pt x="2388" y="940"/>
                      </a:cubicBezTo>
                      <a:cubicBezTo>
                        <a:pt x="1856" y="1355"/>
                        <a:pt x="1361" y="1810"/>
                        <a:pt x="865" y="2261"/>
                      </a:cubicBezTo>
                      <a:cubicBezTo>
                        <a:pt x="584" y="2516"/>
                        <a:pt x="312" y="2783"/>
                        <a:pt x="17" y="3029"/>
                      </a:cubicBezTo>
                      <a:cubicBezTo>
                        <a:pt x="3" y="3043"/>
                        <a:pt x="0" y="3067"/>
                        <a:pt x="14" y="3067"/>
                      </a:cubicBezTo>
                      <a:cubicBezTo>
                        <a:pt x="18" y="3067"/>
                        <a:pt x="24" y="3065"/>
                        <a:pt x="31" y="3060"/>
                      </a:cubicBezTo>
                      <a:cubicBezTo>
                        <a:pt x="294" y="2877"/>
                        <a:pt x="553" y="2690"/>
                        <a:pt x="798" y="2484"/>
                      </a:cubicBezTo>
                      <a:cubicBezTo>
                        <a:pt x="1053" y="2270"/>
                        <a:pt x="1303" y="2056"/>
                        <a:pt x="1553" y="1837"/>
                      </a:cubicBezTo>
                      <a:cubicBezTo>
                        <a:pt x="2044" y="1413"/>
                        <a:pt x="2553" y="993"/>
                        <a:pt x="3102" y="645"/>
                      </a:cubicBezTo>
                      <a:cubicBezTo>
                        <a:pt x="3428" y="440"/>
                        <a:pt x="3758" y="230"/>
                        <a:pt x="4110" y="69"/>
                      </a:cubicBezTo>
                      <a:cubicBezTo>
                        <a:pt x="4131" y="61"/>
                        <a:pt x="4159" y="1"/>
                        <a:pt x="412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3" name="Google Shape;773;p44">
                  <a:extLst>
                    <a:ext uri="{FF2B5EF4-FFF2-40B4-BE49-F238E27FC236}">
                      <a16:creationId xmlns:a16="http://schemas.microsoft.com/office/drawing/2014/main" id="{59CA1659-642B-3E9E-7F71-CD76B4166894}"/>
                    </a:ext>
                  </a:extLst>
                </p:cNvPr>
                <p:cNvSpPr/>
                <p:nvPr/>
              </p:nvSpPr>
              <p:spPr>
                <a:xfrm>
                  <a:off x="5818175" y="3870875"/>
                  <a:ext cx="102350" cy="49575"/>
                </a:xfrm>
                <a:custGeom>
                  <a:avLst/>
                  <a:gdLst/>
                  <a:ahLst/>
                  <a:cxnLst/>
                  <a:rect l="l" t="t" r="r" b="b"/>
                  <a:pathLst>
                    <a:path w="4094" h="1983" extrusionOk="0">
                      <a:moveTo>
                        <a:pt x="4051" y="1"/>
                      </a:moveTo>
                      <a:cubicBezTo>
                        <a:pt x="4050" y="1"/>
                        <a:pt x="4049" y="1"/>
                        <a:pt x="4047" y="1"/>
                      </a:cubicBezTo>
                      <a:cubicBezTo>
                        <a:pt x="3463" y="64"/>
                        <a:pt x="2909" y="215"/>
                        <a:pt x="2365" y="430"/>
                      </a:cubicBezTo>
                      <a:cubicBezTo>
                        <a:pt x="1798" y="653"/>
                        <a:pt x="1235" y="930"/>
                        <a:pt x="744" y="1296"/>
                      </a:cubicBezTo>
                      <a:cubicBezTo>
                        <a:pt x="481" y="1492"/>
                        <a:pt x="231" y="1706"/>
                        <a:pt x="12" y="1956"/>
                      </a:cubicBezTo>
                      <a:cubicBezTo>
                        <a:pt x="0" y="1971"/>
                        <a:pt x="4" y="1982"/>
                        <a:pt x="14" y="1982"/>
                      </a:cubicBezTo>
                      <a:cubicBezTo>
                        <a:pt x="18" y="1982"/>
                        <a:pt x="24" y="1980"/>
                        <a:pt x="30" y="1974"/>
                      </a:cubicBezTo>
                      <a:cubicBezTo>
                        <a:pt x="909" y="1220"/>
                        <a:pt x="1985" y="764"/>
                        <a:pt x="3070" y="403"/>
                      </a:cubicBezTo>
                      <a:cubicBezTo>
                        <a:pt x="3387" y="296"/>
                        <a:pt x="3704" y="184"/>
                        <a:pt x="4021" y="77"/>
                      </a:cubicBezTo>
                      <a:cubicBezTo>
                        <a:pt x="4042" y="68"/>
                        <a:pt x="4093" y="1"/>
                        <a:pt x="405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4" name="Google Shape;774;p44">
                  <a:extLst>
                    <a:ext uri="{FF2B5EF4-FFF2-40B4-BE49-F238E27FC236}">
                      <a16:creationId xmlns:a16="http://schemas.microsoft.com/office/drawing/2014/main" id="{6AB9A32D-283A-54C5-E403-2657CC601C3C}"/>
                    </a:ext>
                  </a:extLst>
                </p:cNvPr>
                <p:cNvSpPr/>
                <p:nvPr/>
              </p:nvSpPr>
              <p:spPr>
                <a:xfrm>
                  <a:off x="5829450" y="3845475"/>
                  <a:ext cx="102825" cy="52125"/>
                </a:xfrm>
                <a:custGeom>
                  <a:avLst/>
                  <a:gdLst/>
                  <a:ahLst/>
                  <a:cxnLst/>
                  <a:rect l="l" t="t" r="r" b="b"/>
                  <a:pathLst>
                    <a:path w="4113" h="2085" extrusionOk="0">
                      <a:moveTo>
                        <a:pt x="4069" y="1"/>
                      </a:moveTo>
                      <a:cubicBezTo>
                        <a:pt x="4064" y="1"/>
                        <a:pt x="4059" y="2"/>
                        <a:pt x="4052" y="4"/>
                      </a:cubicBezTo>
                      <a:cubicBezTo>
                        <a:pt x="3699" y="111"/>
                        <a:pt x="3360" y="263"/>
                        <a:pt x="3029" y="423"/>
                      </a:cubicBezTo>
                      <a:cubicBezTo>
                        <a:pt x="2690" y="589"/>
                        <a:pt x="2355" y="754"/>
                        <a:pt x="2021" y="923"/>
                      </a:cubicBezTo>
                      <a:cubicBezTo>
                        <a:pt x="1347" y="1272"/>
                        <a:pt x="690" y="1651"/>
                        <a:pt x="34" y="2035"/>
                      </a:cubicBezTo>
                      <a:cubicBezTo>
                        <a:pt x="16" y="2046"/>
                        <a:pt x="0" y="2085"/>
                        <a:pt x="19" y="2085"/>
                      </a:cubicBezTo>
                      <a:cubicBezTo>
                        <a:pt x="22" y="2085"/>
                        <a:pt x="28" y="2083"/>
                        <a:pt x="34" y="2080"/>
                      </a:cubicBezTo>
                      <a:cubicBezTo>
                        <a:pt x="695" y="1767"/>
                        <a:pt x="1356" y="1450"/>
                        <a:pt x="2007" y="1120"/>
                      </a:cubicBezTo>
                      <a:cubicBezTo>
                        <a:pt x="2686" y="781"/>
                        <a:pt x="3391" y="486"/>
                        <a:pt x="4043" y="98"/>
                      </a:cubicBezTo>
                      <a:cubicBezTo>
                        <a:pt x="4067" y="86"/>
                        <a:pt x="4113" y="1"/>
                        <a:pt x="406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5" name="Google Shape;775;p44">
                  <a:extLst>
                    <a:ext uri="{FF2B5EF4-FFF2-40B4-BE49-F238E27FC236}">
                      <a16:creationId xmlns:a16="http://schemas.microsoft.com/office/drawing/2014/main" id="{E56A9428-8B09-AEC7-4D18-4315342C7AC3}"/>
                    </a:ext>
                  </a:extLst>
                </p:cNvPr>
                <p:cNvSpPr/>
                <p:nvPr/>
              </p:nvSpPr>
              <p:spPr>
                <a:xfrm>
                  <a:off x="5856475" y="3820450"/>
                  <a:ext cx="105000" cy="52125"/>
                </a:xfrm>
                <a:custGeom>
                  <a:avLst/>
                  <a:gdLst/>
                  <a:ahLst/>
                  <a:cxnLst/>
                  <a:rect l="l" t="t" r="r" b="b"/>
                  <a:pathLst>
                    <a:path w="4200" h="2085" extrusionOk="0">
                      <a:moveTo>
                        <a:pt x="4144" y="0"/>
                      </a:moveTo>
                      <a:cubicBezTo>
                        <a:pt x="4143" y="0"/>
                        <a:pt x="4142" y="0"/>
                        <a:pt x="4140" y="1"/>
                      </a:cubicBezTo>
                      <a:cubicBezTo>
                        <a:pt x="3850" y="36"/>
                        <a:pt x="3573" y="143"/>
                        <a:pt x="3301" y="251"/>
                      </a:cubicBezTo>
                      <a:cubicBezTo>
                        <a:pt x="3024" y="362"/>
                        <a:pt x="2747" y="483"/>
                        <a:pt x="2475" y="612"/>
                      </a:cubicBezTo>
                      <a:cubicBezTo>
                        <a:pt x="1939" y="862"/>
                        <a:pt x="1422" y="1143"/>
                        <a:pt x="917" y="1447"/>
                      </a:cubicBezTo>
                      <a:cubicBezTo>
                        <a:pt x="609" y="1634"/>
                        <a:pt x="319" y="1840"/>
                        <a:pt x="25" y="2040"/>
                      </a:cubicBezTo>
                      <a:cubicBezTo>
                        <a:pt x="9" y="2048"/>
                        <a:pt x="1" y="2085"/>
                        <a:pt x="20" y="2085"/>
                      </a:cubicBezTo>
                      <a:cubicBezTo>
                        <a:pt x="24" y="2085"/>
                        <a:pt x="28" y="2083"/>
                        <a:pt x="34" y="2081"/>
                      </a:cubicBezTo>
                      <a:cubicBezTo>
                        <a:pt x="547" y="1799"/>
                        <a:pt x="1069" y="1527"/>
                        <a:pt x="1591" y="1259"/>
                      </a:cubicBezTo>
                      <a:cubicBezTo>
                        <a:pt x="2096" y="992"/>
                        <a:pt x="2614" y="755"/>
                        <a:pt x="3140" y="532"/>
                      </a:cubicBezTo>
                      <a:cubicBezTo>
                        <a:pt x="3471" y="398"/>
                        <a:pt x="3805" y="273"/>
                        <a:pt x="4118" y="99"/>
                      </a:cubicBezTo>
                      <a:cubicBezTo>
                        <a:pt x="4135" y="86"/>
                        <a:pt x="4199" y="0"/>
                        <a:pt x="4144"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6" name="Google Shape;776;p44">
                  <a:extLst>
                    <a:ext uri="{FF2B5EF4-FFF2-40B4-BE49-F238E27FC236}">
                      <a16:creationId xmlns:a16="http://schemas.microsoft.com/office/drawing/2014/main" id="{DCE95391-7FC5-BC5E-6DBF-4D172811C003}"/>
                    </a:ext>
                  </a:extLst>
                </p:cNvPr>
                <p:cNvSpPr/>
                <p:nvPr/>
              </p:nvSpPr>
              <p:spPr>
                <a:xfrm>
                  <a:off x="5889200" y="3790750"/>
                  <a:ext cx="120900" cy="49075"/>
                </a:xfrm>
                <a:custGeom>
                  <a:avLst/>
                  <a:gdLst/>
                  <a:ahLst/>
                  <a:cxnLst/>
                  <a:rect l="l" t="t" r="r" b="b"/>
                  <a:pathLst>
                    <a:path w="4836" h="1963" extrusionOk="0">
                      <a:moveTo>
                        <a:pt x="4441" y="0"/>
                      </a:moveTo>
                      <a:cubicBezTo>
                        <a:pt x="4400" y="0"/>
                        <a:pt x="4359" y="2"/>
                        <a:pt x="4317" y="6"/>
                      </a:cubicBezTo>
                      <a:cubicBezTo>
                        <a:pt x="4157" y="19"/>
                        <a:pt x="3996" y="37"/>
                        <a:pt x="3835" y="73"/>
                      </a:cubicBezTo>
                      <a:cubicBezTo>
                        <a:pt x="3505" y="144"/>
                        <a:pt x="3179" y="247"/>
                        <a:pt x="2862" y="358"/>
                      </a:cubicBezTo>
                      <a:cubicBezTo>
                        <a:pt x="2206" y="590"/>
                        <a:pt x="1572" y="894"/>
                        <a:pt x="979" y="1256"/>
                      </a:cubicBezTo>
                      <a:cubicBezTo>
                        <a:pt x="644" y="1456"/>
                        <a:pt x="336" y="1684"/>
                        <a:pt x="23" y="1916"/>
                      </a:cubicBezTo>
                      <a:cubicBezTo>
                        <a:pt x="2" y="1931"/>
                        <a:pt x="1" y="1962"/>
                        <a:pt x="22" y="1962"/>
                      </a:cubicBezTo>
                      <a:cubicBezTo>
                        <a:pt x="27" y="1962"/>
                        <a:pt x="34" y="1961"/>
                        <a:pt x="41" y="1956"/>
                      </a:cubicBezTo>
                      <a:cubicBezTo>
                        <a:pt x="314" y="1791"/>
                        <a:pt x="608" y="1648"/>
                        <a:pt x="894" y="1501"/>
                      </a:cubicBezTo>
                      <a:cubicBezTo>
                        <a:pt x="1184" y="1354"/>
                        <a:pt x="1483" y="1211"/>
                        <a:pt x="1778" y="1081"/>
                      </a:cubicBezTo>
                      <a:cubicBezTo>
                        <a:pt x="2376" y="814"/>
                        <a:pt x="2992" y="586"/>
                        <a:pt x="3626" y="434"/>
                      </a:cubicBezTo>
                      <a:cubicBezTo>
                        <a:pt x="3996" y="345"/>
                        <a:pt x="4358" y="251"/>
                        <a:pt x="4719" y="140"/>
                      </a:cubicBezTo>
                      <a:cubicBezTo>
                        <a:pt x="4755" y="131"/>
                        <a:pt x="4835" y="37"/>
                        <a:pt x="4759" y="28"/>
                      </a:cubicBezTo>
                      <a:cubicBezTo>
                        <a:pt x="4653" y="12"/>
                        <a:pt x="4548" y="0"/>
                        <a:pt x="4441"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7" name="Google Shape;777;p44">
                  <a:extLst>
                    <a:ext uri="{FF2B5EF4-FFF2-40B4-BE49-F238E27FC236}">
                      <a16:creationId xmlns:a16="http://schemas.microsoft.com/office/drawing/2014/main" id="{1FC94190-BD3C-6988-5E59-E54295A59418}"/>
                    </a:ext>
                  </a:extLst>
                </p:cNvPr>
                <p:cNvSpPr/>
                <p:nvPr/>
              </p:nvSpPr>
              <p:spPr>
                <a:xfrm>
                  <a:off x="5924075" y="3770800"/>
                  <a:ext cx="106250" cy="41825"/>
                </a:xfrm>
                <a:custGeom>
                  <a:avLst/>
                  <a:gdLst/>
                  <a:ahLst/>
                  <a:cxnLst/>
                  <a:rect l="l" t="t" r="r" b="b"/>
                  <a:pathLst>
                    <a:path w="4250" h="1673" extrusionOk="0">
                      <a:moveTo>
                        <a:pt x="4208" y="0"/>
                      </a:moveTo>
                      <a:cubicBezTo>
                        <a:pt x="4207" y="0"/>
                        <a:pt x="4205" y="0"/>
                        <a:pt x="4204" y="0"/>
                      </a:cubicBezTo>
                      <a:cubicBezTo>
                        <a:pt x="3927" y="23"/>
                        <a:pt x="3655" y="63"/>
                        <a:pt x="3387" y="130"/>
                      </a:cubicBezTo>
                      <a:cubicBezTo>
                        <a:pt x="3097" y="201"/>
                        <a:pt x="2811" y="295"/>
                        <a:pt x="2530" y="398"/>
                      </a:cubicBezTo>
                      <a:cubicBezTo>
                        <a:pt x="1972" y="594"/>
                        <a:pt x="1423" y="822"/>
                        <a:pt x="900" y="1103"/>
                      </a:cubicBezTo>
                      <a:cubicBezTo>
                        <a:pt x="597" y="1268"/>
                        <a:pt x="311" y="1455"/>
                        <a:pt x="21" y="1638"/>
                      </a:cubicBezTo>
                      <a:cubicBezTo>
                        <a:pt x="6" y="1646"/>
                        <a:pt x="0" y="1673"/>
                        <a:pt x="15" y="1673"/>
                      </a:cubicBezTo>
                      <a:cubicBezTo>
                        <a:pt x="18" y="1673"/>
                        <a:pt x="21" y="1672"/>
                        <a:pt x="26" y="1670"/>
                      </a:cubicBezTo>
                      <a:cubicBezTo>
                        <a:pt x="276" y="1536"/>
                        <a:pt x="539" y="1420"/>
                        <a:pt x="798" y="1304"/>
                      </a:cubicBezTo>
                      <a:cubicBezTo>
                        <a:pt x="1057" y="1183"/>
                        <a:pt x="1320" y="1063"/>
                        <a:pt x="1588" y="951"/>
                      </a:cubicBezTo>
                      <a:cubicBezTo>
                        <a:pt x="2115" y="732"/>
                        <a:pt x="2655" y="554"/>
                        <a:pt x="3204" y="384"/>
                      </a:cubicBezTo>
                      <a:cubicBezTo>
                        <a:pt x="3530" y="281"/>
                        <a:pt x="3851" y="174"/>
                        <a:pt x="4177" y="72"/>
                      </a:cubicBezTo>
                      <a:cubicBezTo>
                        <a:pt x="4198" y="63"/>
                        <a:pt x="4249" y="0"/>
                        <a:pt x="420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8" name="Google Shape;778;p44">
                  <a:extLst>
                    <a:ext uri="{FF2B5EF4-FFF2-40B4-BE49-F238E27FC236}">
                      <a16:creationId xmlns:a16="http://schemas.microsoft.com/office/drawing/2014/main" id="{D7AF2820-8971-CE85-09E6-0F0FBB9E4318}"/>
                    </a:ext>
                  </a:extLst>
                </p:cNvPr>
                <p:cNvSpPr/>
                <p:nvPr/>
              </p:nvSpPr>
              <p:spPr>
                <a:xfrm>
                  <a:off x="5959850" y="3739425"/>
                  <a:ext cx="113750" cy="39225"/>
                </a:xfrm>
                <a:custGeom>
                  <a:avLst/>
                  <a:gdLst/>
                  <a:ahLst/>
                  <a:cxnLst/>
                  <a:rect l="l" t="t" r="r" b="b"/>
                  <a:pathLst>
                    <a:path w="4550" h="1569" extrusionOk="0">
                      <a:moveTo>
                        <a:pt x="4478" y="1"/>
                      </a:moveTo>
                      <a:cubicBezTo>
                        <a:pt x="3871" y="1"/>
                        <a:pt x="3277" y="157"/>
                        <a:pt x="2697" y="327"/>
                      </a:cubicBezTo>
                      <a:cubicBezTo>
                        <a:pt x="2094" y="505"/>
                        <a:pt x="1491" y="715"/>
                        <a:pt x="929" y="992"/>
                      </a:cubicBezTo>
                      <a:cubicBezTo>
                        <a:pt x="626" y="1139"/>
                        <a:pt x="331" y="1304"/>
                        <a:pt x="45" y="1487"/>
                      </a:cubicBezTo>
                      <a:cubicBezTo>
                        <a:pt x="15" y="1507"/>
                        <a:pt x="0" y="1569"/>
                        <a:pt x="37" y="1569"/>
                      </a:cubicBezTo>
                      <a:cubicBezTo>
                        <a:pt x="43" y="1569"/>
                        <a:pt x="50" y="1567"/>
                        <a:pt x="59" y="1563"/>
                      </a:cubicBezTo>
                      <a:cubicBezTo>
                        <a:pt x="1134" y="1050"/>
                        <a:pt x="2273" y="675"/>
                        <a:pt x="3424" y="385"/>
                      </a:cubicBezTo>
                      <a:cubicBezTo>
                        <a:pt x="3763" y="300"/>
                        <a:pt x="4103" y="211"/>
                        <a:pt x="4437" y="113"/>
                      </a:cubicBezTo>
                      <a:cubicBezTo>
                        <a:pt x="4469" y="99"/>
                        <a:pt x="4549" y="1"/>
                        <a:pt x="447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79" name="Google Shape;779;p44">
                  <a:extLst>
                    <a:ext uri="{FF2B5EF4-FFF2-40B4-BE49-F238E27FC236}">
                      <a16:creationId xmlns:a16="http://schemas.microsoft.com/office/drawing/2014/main" id="{D097D555-86EA-56E2-0A7C-A6E41080BA1B}"/>
                    </a:ext>
                  </a:extLst>
                </p:cNvPr>
                <p:cNvSpPr/>
                <p:nvPr/>
              </p:nvSpPr>
              <p:spPr>
                <a:xfrm>
                  <a:off x="6008500" y="3714975"/>
                  <a:ext cx="92850" cy="26650"/>
                </a:xfrm>
                <a:custGeom>
                  <a:avLst/>
                  <a:gdLst/>
                  <a:ahLst/>
                  <a:cxnLst/>
                  <a:rect l="l" t="t" r="r" b="b"/>
                  <a:pathLst>
                    <a:path w="3714" h="1066" extrusionOk="0">
                      <a:moveTo>
                        <a:pt x="3679" y="1"/>
                      </a:moveTo>
                      <a:cubicBezTo>
                        <a:pt x="3676" y="1"/>
                        <a:pt x="3673" y="1"/>
                        <a:pt x="3670" y="1"/>
                      </a:cubicBezTo>
                      <a:cubicBezTo>
                        <a:pt x="3523" y="19"/>
                        <a:pt x="3371" y="64"/>
                        <a:pt x="3228" y="95"/>
                      </a:cubicBezTo>
                      <a:cubicBezTo>
                        <a:pt x="3072" y="131"/>
                        <a:pt x="2920" y="171"/>
                        <a:pt x="2768" y="207"/>
                      </a:cubicBezTo>
                      <a:cubicBezTo>
                        <a:pt x="2465" y="287"/>
                        <a:pt x="2157" y="354"/>
                        <a:pt x="1853" y="430"/>
                      </a:cubicBezTo>
                      <a:cubicBezTo>
                        <a:pt x="1545" y="501"/>
                        <a:pt x="1242" y="582"/>
                        <a:pt x="938" y="671"/>
                      </a:cubicBezTo>
                      <a:cubicBezTo>
                        <a:pt x="630" y="765"/>
                        <a:pt x="331" y="881"/>
                        <a:pt x="36" y="1010"/>
                      </a:cubicBezTo>
                      <a:cubicBezTo>
                        <a:pt x="20" y="1018"/>
                        <a:pt x="1" y="1066"/>
                        <a:pt x="23" y="1066"/>
                      </a:cubicBezTo>
                      <a:cubicBezTo>
                        <a:pt x="25" y="1066"/>
                        <a:pt x="28" y="1065"/>
                        <a:pt x="32" y="1064"/>
                      </a:cubicBezTo>
                      <a:cubicBezTo>
                        <a:pt x="327" y="957"/>
                        <a:pt x="635" y="881"/>
                        <a:pt x="938" y="800"/>
                      </a:cubicBezTo>
                      <a:cubicBezTo>
                        <a:pt x="1237" y="720"/>
                        <a:pt x="1541" y="653"/>
                        <a:pt x="1844" y="582"/>
                      </a:cubicBezTo>
                      <a:cubicBezTo>
                        <a:pt x="2148" y="510"/>
                        <a:pt x="2456" y="443"/>
                        <a:pt x="2755" y="372"/>
                      </a:cubicBezTo>
                      <a:cubicBezTo>
                        <a:pt x="2907" y="332"/>
                        <a:pt x="3058" y="292"/>
                        <a:pt x="3206" y="238"/>
                      </a:cubicBezTo>
                      <a:cubicBezTo>
                        <a:pt x="3357" y="189"/>
                        <a:pt x="3518" y="135"/>
                        <a:pt x="3661" y="64"/>
                      </a:cubicBezTo>
                      <a:cubicBezTo>
                        <a:pt x="3682" y="51"/>
                        <a:pt x="3714" y="1"/>
                        <a:pt x="367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0" name="Google Shape;780;p44">
                  <a:extLst>
                    <a:ext uri="{FF2B5EF4-FFF2-40B4-BE49-F238E27FC236}">
                      <a16:creationId xmlns:a16="http://schemas.microsoft.com/office/drawing/2014/main" id="{B592D05B-A671-758B-24A0-33F9CBAA69F8}"/>
                    </a:ext>
                  </a:extLst>
                </p:cNvPr>
                <p:cNvSpPr/>
                <p:nvPr/>
              </p:nvSpPr>
              <p:spPr>
                <a:xfrm>
                  <a:off x="6045250" y="3689275"/>
                  <a:ext cx="104675" cy="35000"/>
                </a:xfrm>
                <a:custGeom>
                  <a:avLst/>
                  <a:gdLst/>
                  <a:ahLst/>
                  <a:cxnLst/>
                  <a:rect l="l" t="t" r="r" b="b"/>
                  <a:pathLst>
                    <a:path w="4187" h="1400" extrusionOk="0">
                      <a:moveTo>
                        <a:pt x="3782" y="0"/>
                      </a:moveTo>
                      <a:cubicBezTo>
                        <a:pt x="3340" y="0"/>
                        <a:pt x="2897" y="88"/>
                        <a:pt x="2468" y="190"/>
                      </a:cubicBezTo>
                      <a:cubicBezTo>
                        <a:pt x="1879" y="329"/>
                        <a:pt x="1285" y="512"/>
                        <a:pt x="749" y="806"/>
                      </a:cubicBezTo>
                      <a:cubicBezTo>
                        <a:pt x="477" y="958"/>
                        <a:pt x="240" y="1137"/>
                        <a:pt x="17" y="1355"/>
                      </a:cubicBezTo>
                      <a:cubicBezTo>
                        <a:pt x="0" y="1372"/>
                        <a:pt x="4" y="1400"/>
                        <a:pt x="21" y="1400"/>
                      </a:cubicBezTo>
                      <a:cubicBezTo>
                        <a:pt x="26" y="1400"/>
                        <a:pt x="32" y="1397"/>
                        <a:pt x="39" y="1391"/>
                      </a:cubicBezTo>
                      <a:cubicBezTo>
                        <a:pt x="236" y="1226"/>
                        <a:pt x="468" y="1105"/>
                        <a:pt x="696" y="994"/>
                      </a:cubicBezTo>
                      <a:cubicBezTo>
                        <a:pt x="946" y="869"/>
                        <a:pt x="1209" y="762"/>
                        <a:pt x="1477" y="672"/>
                      </a:cubicBezTo>
                      <a:cubicBezTo>
                        <a:pt x="2035" y="485"/>
                        <a:pt x="2619" y="360"/>
                        <a:pt x="3200" y="271"/>
                      </a:cubicBezTo>
                      <a:cubicBezTo>
                        <a:pt x="3508" y="226"/>
                        <a:pt x="3807" y="163"/>
                        <a:pt x="4106" y="97"/>
                      </a:cubicBezTo>
                      <a:cubicBezTo>
                        <a:pt x="4133" y="92"/>
                        <a:pt x="4186" y="25"/>
                        <a:pt x="4137" y="21"/>
                      </a:cubicBezTo>
                      <a:cubicBezTo>
                        <a:pt x="4019" y="6"/>
                        <a:pt x="3900" y="0"/>
                        <a:pt x="378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1" name="Google Shape;781;p44">
                  <a:extLst>
                    <a:ext uri="{FF2B5EF4-FFF2-40B4-BE49-F238E27FC236}">
                      <a16:creationId xmlns:a16="http://schemas.microsoft.com/office/drawing/2014/main" id="{A268A32D-C460-51F6-7888-C742D3E51091}"/>
                    </a:ext>
                  </a:extLst>
                </p:cNvPr>
                <p:cNvSpPr/>
                <p:nvPr/>
              </p:nvSpPr>
              <p:spPr>
                <a:xfrm>
                  <a:off x="6104475" y="3668425"/>
                  <a:ext cx="118875" cy="19450"/>
                </a:xfrm>
                <a:custGeom>
                  <a:avLst/>
                  <a:gdLst/>
                  <a:ahLst/>
                  <a:cxnLst/>
                  <a:rect l="l" t="t" r="r" b="b"/>
                  <a:pathLst>
                    <a:path w="4755" h="778" extrusionOk="0">
                      <a:moveTo>
                        <a:pt x="4613" y="1"/>
                      </a:moveTo>
                      <a:cubicBezTo>
                        <a:pt x="4503" y="1"/>
                        <a:pt x="4392" y="7"/>
                        <a:pt x="4281" y="7"/>
                      </a:cubicBezTo>
                      <a:cubicBezTo>
                        <a:pt x="4251" y="8"/>
                        <a:pt x="4221" y="8"/>
                        <a:pt x="4190" y="8"/>
                      </a:cubicBezTo>
                      <a:cubicBezTo>
                        <a:pt x="4107" y="8"/>
                        <a:pt x="4023" y="5"/>
                        <a:pt x="3939" y="5"/>
                      </a:cubicBezTo>
                      <a:cubicBezTo>
                        <a:pt x="3909" y="5"/>
                        <a:pt x="3878" y="6"/>
                        <a:pt x="3848" y="7"/>
                      </a:cubicBezTo>
                      <a:cubicBezTo>
                        <a:pt x="3536" y="15"/>
                        <a:pt x="3223" y="38"/>
                        <a:pt x="2915" y="60"/>
                      </a:cubicBezTo>
                      <a:cubicBezTo>
                        <a:pt x="2281" y="105"/>
                        <a:pt x="1652" y="163"/>
                        <a:pt x="1036" y="310"/>
                      </a:cubicBezTo>
                      <a:cubicBezTo>
                        <a:pt x="862" y="350"/>
                        <a:pt x="692" y="404"/>
                        <a:pt x="532" y="471"/>
                      </a:cubicBezTo>
                      <a:cubicBezTo>
                        <a:pt x="362" y="533"/>
                        <a:pt x="210" y="618"/>
                        <a:pt x="54" y="707"/>
                      </a:cubicBezTo>
                      <a:cubicBezTo>
                        <a:pt x="34" y="719"/>
                        <a:pt x="0" y="777"/>
                        <a:pt x="31" y="777"/>
                      </a:cubicBezTo>
                      <a:cubicBezTo>
                        <a:pt x="35" y="777"/>
                        <a:pt x="39" y="776"/>
                        <a:pt x="45" y="774"/>
                      </a:cubicBezTo>
                      <a:cubicBezTo>
                        <a:pt x="309" y="689"/>
                        <a:pt x="594" y="640"/>
                        <a:pt x="866" y="582"/>
                      </a:cubicBezTo>
                      <a:cubicBezTo>
                        <a:pt x="1166" y="524"/>
                        <a:pt x="1460" y="480"/>
                        <a:pt x="1764" y="444"/>
                      </a:cubicBezTo>
                      <a:cubicBezTo>
                        <a:pt x="2076" y="408"/>
                        <a:pt x="2393" y="386"/>
                        <a:pt x="2705" y="364"/>
                      </a:cubicBezTo>
                      <a:cubicBezTo>
                        <a:pt x="3013" y="346"/>
                        <a:pt x="3326" y="337"/>
                        <a:pt x="3634" y="297"/>
                      </a:cubicBezTo>
                      <a:cubicBezTo>
                        <a:pt x="3978" y="252"/>
                        <a:pt x="4335" y="194"/>
                        <a:pt x="4665" y="87"/>
                      </a:cubicBezTo>
                      <a:cubicBezTo>
                        <a:pt x="4692" y="78"/>
                        <a:pt x="4754" y="7"/>
                        <a:pt x="4696" y="2"/>
                      </a:cubicBezTo>
                      <a:cubicBezTo>
                        <a:pt x="4669" y="1"/>
                        <a:pt x="4641" y="1"/>
                        <a:pt x="4613"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2" name="Google Shape;782;p44">
                  <a:extLst>
                    <a:ext uri="{FF2B5EF4-FFF2-40B4-BE49-F238E27FC236}">
                      <a16:creationId xmlns:a16="http://schemas.microsoft.com/office/drawing/2014/main" id="{8F599341-E26A-AA6E-94C1-CBDC7398DF45}"/>
                    </a:ext>
                  </a:extLst>
                </p:cNvPr>
                <p:cNvSpPr/>
                <p:nvPr/>
              </p:nvSpPr>
              <p:spPr>
                <a:xfrm>
                  <a:off x="6185825" y="3655300"/>
                  <a:ext cx="61950" cy="5175"/>
                </a:xfrm>
                <a:custGeom>
                  <a:avLst/>
                  <a:gdLst/>
                  <a:ahLst/>
                  <a:cxnLst/>
                  <a:rect l="l" t="t" r="r" b="b"/>
                  <a:pathLst>
                    <a:path w="2478" h="207" extrusionOk="0">
                      <a:moveTo>
                        <a:pt x="2438" y="0"/>
                      </a:moveTo>
                      <a:cubicBezTo>
                        <a:pt x="1643" y="32"/>
                        <a:pt x="826" y="5"/>
                        <a:pt x="41" y="166"/>
                      </a:cubicBezTo>
                      <a:cubicBezTo>
                        <a:pt x="27" y="170"/>
                        <a:pt x="1" y="206"/>
                        <a:pt x="27" y="206"/>
                      </a:cubicBezTo>
                      <a:cubicBezTo>
                        <a:pt x="69" y="206"/>
                        <a:pt x="111" y="206"/>
                        <a:pt x="153" y="206"/>
                      </a:cubicBezTo>
                      <a:cubicBezTo>
                        <a:pt x="505" y="206"/>
                        <a:pt x="860" y="191"/>
                        <a:pt x="1215" y="179"/>
                      </a:cubicBezTo>
                      <a:cubicBezTo>
                        <a:pt x="1616" y="166"/>
                        <a:pt x="2018" y="125"/>
                        <a:pt x="2415" y="63"/>
                      </a:cubicBezTo>
                      <a:cubicBezTo>
                        <a:pt x="2438" y="58"/>
                        <a:pt x="2478" y="0"/>
                        <a:pt x="243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3" name="Google Shape;783;p44">
                  <a:extLst>
                    <a:ext uri="{FF2B5EF4-FFF2-40B4-BE49-F238E27FC236}">
                      <a16:creationId xmlns:a16="http://schemas.microsoft.com/office/drawing/2014/main" id="{80C41C20-42A5-A497-F157-50805C71A088}"/>
                    </a:ext>
                  </a:extLst>
                </p:cNvPr>
                <p:cNvSpPr/>
                <p:nvPr/>
              </p:nvSpPr>
              <p:spPr>
                <a:xfrm>
                  <a:off x="6214200" y="3574900"/>
                  <a:ext cx="277250" cy="98075"/>
                </a:xfrm>
                <a:custGeom>
                  <a:avLst/>
                  <a:gdLst/>
                  <a:ahLst/>
                  <a:cxnLst/>
                  <a:rect l="l" t="t" r="r" b="b"/>
                  <a:pathLst>
                    <a:path w="11090" h="3923" extrusionOk="0">
                      <a:moveTo>
                        <a:pt x="1787" y="3005"/>
                      </a:moveTo>
                      <a:cubicBezTo>
                        <a:pt x="1772" y="3015"/>
                        <a:pt x="1754" y="3026"/>
                        <a:pt x="1754" y="3026"/>
                      </a:cubicBezTo>
                      <a:cubicBezTo>
                        <a:pt x="1754" y="3026"/>
                        <a:pt x="1759" y="3023"/>
                        <a:pt x="1771" y="3016"/>
                      </a:cubicBezTo>
                      <a:cubicBezTo>
                        <a:pt x="1781" y="3009"/>
                        <a:pt x="1786" y="3006"/>
                        <a:pt x="1787" y="3005"/>
                      </a:cubicBezTo>
                      <a:close/>
                      <a:moveTo>
                        <a:pt x="11083" y="0"/>
                      </a:moveTo>
                      <a:cubicBezTo>
                        <a:pt x="11082" y="0"/>
                        <a:pt x="11080" y="1"/>
                        <a:pt x="11078" y="3"/>
                      </a:cubicBezTo>
                      <a:cubicBezTo>
                        <a:pt x="10904" y="70"/>
                        <a:pt x="10730" y="123"/>
                        <a:pt x="10547" y="154"/>
                      </a:cubicBezTo>
                      <a:cubicBezTo>
                        <a:pt x="10373" y="186"/>
                        <a:pt x="10194" y="208"/>
                        <a:pt x="10020" y="230"/>
                      </a:cubicBezTo>
                      <a:cubicBezTo>
                        <a:pt x="9663" y="275"/>
                        <a:pt x="9297" y="311"/>
                        <a:pt x="8936" y="342"/>
                      </a:cubicBezTo>
                      <a:cubicBezTo>
                        <a:pt x="8190" y="409"/>
                        <a:pt x="7431" y="440"/>
                        <a:pt x="6690" y="587"/>
                      </a:cubicBezTo>
                      <a:cubicBezTo>
                        <a:pt x="6347" y="659"/>
                        <a:pt x="6012" y="757"/>
                        <a:pt x="5677" y="855"/>
                      </a:cubicBezTo>
                      <a:cubicBezTo>
                        <a:pt x="5333" y="958"/>
                        <a:pt x="4990" y="1065"/>
                        <a:pt x="4650" y="1176"/>
                      </a:cubicBezTo>
                      <a:cubicBezTo>
                        <a:pt x="4244" y="1315"/>
                        <a:pt x="3936" y="1431"/>
                        <a:pt x="3557" y="1587"/>
                      </a:cubicBezTo>
                      <a:cubicBezTo>
                        <a:pt x="3209" y="1730"/>
                        <a:pt x="2865" y="1882"/>
                        <a:pt x="2526" y="2047"/>
                      </a:cubicBezTo>
                      <a:cubicBezTo>
                        <a:pt x="1893" y="2358"/>
                        <a:pt x="1279" y="2698"/>
                        <a:pt x="703" y="3097"/>
                      </a:cubicBezTo>
                      <a:lnTo>
                        <a:pt x="703" y="3097"/>
                      </a:lnTo>
                      <a:cubicBezTo>
                        <a:pt x="614" y="3100"/>
                        <a:pt x="517" y="3146"/>
                        <a:pt x="450" y="3194"/>
                      </a:cubicBezTo>
                      <a:cubicBezTo>
                        <a:pt x="343" y="3274"/>
                        <a:pt x="263" y="3359"/>
                        <a:pt x="178" y="3457"/>
                      </a:cubicBezTo>
                      <a:cubicBezTo>
                        <a:pt x="87" y="3565"/>
                        <a:pt x="1" y="3923"/>
                        <a:pt x="241" y="3923"/>
                      </a:cubicBezTo>
                      <a:cubicBezTo>
                        <a:pt x="249" y="3923"/>
                        <a:pt x="258" y="3923"/>
                        <a:pt x="267" y="3922"/>
                      </a:cubicBezTo>
                      <a:cubicBezTo>
                        <a:pt x="356" y="3908"/>
                        <a:pt x="441" y="3904"/>
                        <a:pt x="522" y="3868"/>
                      </a:cubicBezTo>
                      <a:cubicBezTo>
                        <a:pt x="624" y="3823"/>
                        <a:pt x="718" y="3730"/>
                        <a:pt x="807" y="3663"/>
                      </a:cubicBezTo>
                      <a:cubicBezTo>
                        <a:pt x="946" y="3556"/>
                        <a:pt x="1084" y="3457"/>
                        <a:pt x="1231" y="3359"/>
                      </a:cubicBezTo>
                      <a:cubicBezTo>
                        <a:pt x="1379" y="3257"/>
                        <a:pt x="1530" y="3163"/>
                        <a:pt x="1682" y="3069"/>
                      </a:cubicBezTo>
                      <a:cubicBezTo>
                        <a:pt x="1700" y="3056"/>
                        <a:pt x="1718" y="3047"/>
                        <a:pt x="1736" y="3038"/>
                      </a:cubicBezTo>
                      <a:cubicBezTo>
                        <a:pt x="1736" y="3034"/>
                        <a:pt x="1785" y="3005"/>
                        <a:pt x="1787" y="3005"/>
                      </a:cubicBezTo>
                      <a:lnTo>
                        <a:pt x="1787" y="3005"/>
                      </a:lnTo>
                      <a:cubicBezTo>
                        <a:pt x="1787" y="3005"/>
                        <a:pt x="1787" y="3005"/>
                        <a:pt x="1787" y="3005"/>
                      </a:cubicBezTo>
                      <a:lnTo>
                        <a:pt x="1787" y="3005"/>
                      </a:lnTo>
                      <a:cubicBezTo>
                        <a:pt x="1795" y="3000"/>
                        <a:pt x="1803" y="2995"/>
                        <a:pt x="1803" y="2993"/>
                      </a:cubicBezTo>
                      <a:cubicBezTo>
                        <a:pt x="1820" y="2984"/>
                        <a:pt x="1838" y="2975"/>
                        <a:pt x="1856" y="2966"/>
                      </a:cubicBezTo>
                      <a:cubicBezTo>
                        <a:pt x="1945" y="2913"/>
                        <a:pt x="2035" y="2864"/>
                        <a:pt x="2124" y="2815"/>
                      </a:cubicBezTo>
                      <a:cubicBezTo>
                        <a:pt x="2794" y="2444"/>
                        <a:pt x="3503" y="2141"/>
                        <a:pt x="4213" y="1846"/>
                      </a:cubicBezTo>
                      <a:cubicBezTo>
                        <a:pt x="4905" y="1556"/>
                        <a:pt x="5561" y="1310"/>
                        <a:pt x="6289" y="1105"/>
                      </a:cubicBezTo>
                      <a:cubicBezTo>
                        <a:pt x="7030" y="900"/>
                        <a:pt x="7802" y="806"/>
                        <a:pt x="8565" y="699"/>
                      </a:cubicBezTo>
                      <a:cubicBezTo>
                        <a:pt x="9007" y="636"/>
                        <a:pt x="9449" y="574"/>
                        <a:pt x="9877" y="462"/>
                      </a:cubicBezTo>
                      <a:cubicBezTo>
                        <a:pt x="10288" y="351"/>
                        <a:pt x="10690" y="194"/>
                        <a:pt x="11078" y="20"/>
                      </a:cubicBezTo>
                      <a:cubicBezTo>
                        <a:pt x="11086" y="17"/>
                        <a:pt x="11090" y="0"/>
                        <a:pt x="1108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4" name="Google Shape;784;p44">
                  <a:extLst>
                    <a:ext uri="{FF2B5EF4-FFF2-40B4-BE49-F238E27FC236}">
                      <a16:creationId xmlns:a16="http://schemas.microsoft.com/office/drawing/2014/main" id="{B6AA6FE8-F273-115B-B95B-2B04C7D1D0FE}"/>
                    </a:ext>
                  </a:extLst>
                </p:cNvPr>
                <p:cNvSpPr/>
                <p:nvPr/>
              </p:nvSpPr>
              <p:spPr>
                <a:xfrm>
                  <a:off x="6223575" y="3648200"/>
                  <a:ext cx="119950" cy="20650"/>
                </a:xfrm>
                <a:custGeom>
                  <a:avLst/>
                  <a:gdLst/>
                  <a:ahLst/>
                  <a:cxnLst/>
                  <a:rect l="l" t="t" r="r" b="b"/>
                  <a:pathLst>
                    <a:path w="4798" h="826" extrusionOk="0">
                      <a:moveTo>
                        <a:pt x="4080" y="0"/>
                      </a:moveTo>
                      <a:cubicBezTo>
                        <a:pt x="3683" y="0"/>
                        <a:pt x="3284" y="28"/>
                        <a:pt x="2892" y="75"/>
                      </a:cubicBezTo>
                      <a:cubicBezTo>
                        <a:pt x="2276" y="146"/>
                        <a:pt x="1660" y="244"/>
                        <a:pt x="1062" y="414"/>
                      </a:cubicBezTo>
                      <a:cubicBezTo>
                        <a:pt x="727" y="508"/>
                        <a:pt x="392" y="606"/>
                        <a:pt x="66" y="735"/>
                      </a:cubicBezTo>
                      <a:cubicBezTo>
                        <a:pt x="37" y="748"/>
                        <a:pt x="0" y="826"/>
                        <a:pt x="46" y="826"/>
                      </a:cubicBezTo>
                      <a:cubicBezTo>
                        <a:pt x="49" y="826"/>
                        <a:pt x="53" y="825"/>
                        <a:pt x="57" y="824"/>
                      </a:cubicBezTo>
                      <a:cubicBezTo>
                        <a:pt x="343" y="758"/>
                        <a:pt x="629" y="686"/>
                        <a:pt x="914" y="628"/>
                      </a:cubicBezTo>
                      <a:cubicBezTo>
                        <a:pt x="1204" y="566"/>
                        <a:pt x="1499" y="516"/>
                        <a:pt x="1789" y="463"/>
                      </a:cubicBezTo>
                      <a:cubicBezTo>
                        <a:pt x="2392" y="356"/>
                        <a:pt x="2999" y="275"/>
                        <a:pt x="3610" y="222"/>
                      </a:cubicBezTo>
                      <a:cubicBezTo>
                        <a:pt x="3963" y="195"/>
                        <a:pt x="4311" y="168"/>
                        <a:pt x="4664" y="142"/>
                      </a:cubicBezTo>
                      <a:cubicBezTo>
                        <a:pt x="4708" y="137"/>
                        <a:pt x="4798" y="34"/>
                        <a:pt x="4717" y="25"/>
                      </a:cubicBezTo>
                      <a:cubicBezTo>
                        <a:pt x="4506" y="8"/>
                        <a:pt x="4293" y="0"/>
                        <a:pt x="408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5" name="Google Shape;785;p44">
                  <a:extLst>
                    <a:ext uri="{FF2B5EF4-FFF2-40B4-BE49-F238E27FC236}">
                      <a16:creationId xmlns:a16="http://schemas.microsoft.com/office/drawing/2014/main" id="{2BDCEC01-779C-C1D2-9B0F-89F9B0F5A044}"/>
                    </a:ext>
                  </a:extLst>
                </p:cNvPr>
                <p:cNvSpPr/>
                <p:nvPr/>
              </p:nvSpPr>
              <p:spPr>
                <a:xfrm>
                  <a:off x="6236850" y="3630200"/>
                  <a:ext cx="115625" cy="15425"/>
                </a:xfrm>
                <a:custGeom>
                  <a:avLst/>
                  <a:gdLst/>
                  <a:ahLst/>
                  <a:cxnLst/>
                  <a:rect l="l" t="t" r="r" b="b"/>
                  <a:pathLst>
                    <a:path w="4625" h="617" extrusionOk="0">
                      <a:moveTo>
                        <a:pt x="3185" y="0"/>
                      </a:moveTo>
                      <a:cubicBezTo>
                        <a:pt x="3107" y="0"/>
                        <a:pt x="3030" y="2"/>
                        <a:pt x="2954" y="5"/>
                      </a:cubicBezTo>
                      <a:cubicBezTo>
                        <a:pt x="2298" y="31"/>
                        <a:pt x="1642" y="147"/>
                        <a:pt x="1004" y="295"/>
                      </a:cubicBezTo>
                      <a:cubicBezTo>
                        <a:pt x="696" y="366"/>
                        <a:pt x="392" y="446"/>
                        <a:pt x="89" y="527"/>
                      </a:cubicBezTo>
                      <a:cubicBezTo>
                        <a:pt x="51" y="539"/>
                        <a:pt x="0" y="617"/>
                        <a:pt x="57" y="617"/>
                      </a:cubicBezTo>
                      <a:cubicBezTo>
                        <a:pt x="60" y="617"/>
                        <a:pt x="63" y="616"/>
                        <a:pt x="66" y="616"/>
                      </a:cubicBezTo>
                      <a:cubicBezTo>
                        <a:pt x="1064" y="484"/>
                        <a:pt x="2068" y="192"/>
                        <a:pt x="3083" y="192"/>
                      </a:cubicBezTo>
                      <a:cubicBezTo>
                        <a:pt x="3268" y="192"/>
                        <a:pt x="3452" y="201"/>
                        <a:pt x="3637" y="223"/>
                      </a:cubicBezTo>
                      <a:cubicBezTo>
                        <a:pt x="3936" y="259"/>
                        <a:pt x="4235" y="339"/>
                        <a:pt x="4508" y="469"/>
                      </a:cubicBezTo>
                      <a:cubicBezTo>
                        <a:pt x="4512" y="471"/>
                        <a:pt x="4517" y="472"/>
                        <a:pt x="4523" y="472"/>
                      </a:cubicBezTo>
                      <a:cubicBezTo>
                        <a:pt x="4565" y="472"/>
                        <a:pt x="4624" y="403"/>
                        <a:pt x="4593" y="375"/>
                      </a:cubicBezTo>
                      <a:cubicBezTo>
                        <a:pt x="4212" y="63"/>
                        <a:pt x="3675" y="0"/>
                        <a:pt x="3185"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6" name="Google Shape;786;p44">
                  <a:extLst>
                    <a:ext uri="{FF2B5EF4-FFF2-40B4-BE49-F238E27FC236}">
                      <a16:creationId xmlns:a16="http://schemas.microsoft.com/office/drawing/2014/main" id="{53829570-22B5-F11A-C882-9DC89FE14601}"/>
                    </a:ext>
                  </a:extLst>
                </p:cNvPr>
                <p:cNvSpPr/>
                <p:nvPr/>
              </p:nvSpPr>
              <p:spPr>
                <a:xfrm>
                  <a:off x="6265800" y="3616275"/>
                  <a:ext cx="104925" cy="17875"/>
                </a:xfrm>
                <a:custGeom>
                  <a:avLst/>
                  <a:gdLst/>
                  <a:ahLst/>
                  <a:cxnLst/>
                  <a:rect l="l" t="t" r="r" b="b"/>
                  <a:pathLst>
                    <a:path w="4197" h="715" extrusionOk="0">
                      <a:moveTo>
                        <a:pt x="3200" y="0"/>
                      </a:moveTo>
                      <a:cubicBezTo>
                        <a:pt x="3087" y="0"/>
                        <a:pt x="2974" y="5"/>
                        <a:pt x="2863" y="12"/>
                      </a:cubicBezTo>
                      <a:cubicBezTo>
                        <a:pt x="2189" y="57"/>
                        <a:pt x="1542" y="200"/>
                        <a:pt x="890" y="374"/>
                      </a:cubicBezTo>
                      <a:cubicBezTo>
                        <a:pt x="618" y="445"/>
                        <a:pt x="350" y="530"/>
                        <a:pt x="87" y="624"/>
                      </a:cubicBezTo>
                      <a:cubicBezTo>
                        <a:pt x="54" y="636"/>
                        <a:pt x="1" y="715"/>
                        <a:pt x="48" y="715"/>
                      </a:cubicBezTo>
                      <a:cubicBezTo>
                        <a:pt x="51" y="715"/>
                        <a:pt x="55" y="714"/>
                        <a:pt x="60" y="713"/>
                      </a:cubicBezTo>
                      <a:cubicBezTo>
                        <a:pt x="582" y="615"/>
                        <a:pt x="1100" y="499"/>
                        <a:pt x="1627" y="410"/>
                      </a:cubicBezTo>
                      <a:cubicBezTo>
                        <a:pt x="2156" y="324"/>
                        <a:pt x="2695" y="215"/>
                        <a:pt x="3236" y="215"/>
                      </a:cubicBezTo>
                      <a:cubicBezTo>
                        <a:pt x="3316" y="215"/>
                        <a:pt x="3395" y="217"/>
                        <a:pt x="3475" y="222"/>
                      </a:cubicBezTo>
                      <a:cubicBezTo>
                        <a:pt x="3698" y="236"/>
                        <a:pt x="3939" y="271"/>
                        <a:pt x="4135" y="387"/>
                      </a:cubicBezTo>
                      <a:cubicBezTo>
                        <a:pt x="4138" y="389"/>
                        <a:pt x="4142" y="390"/>
                        <a:pt x="4145" y="390"/>
                      </a:cubicBezTo>
                      <a:cubicBezTo>
                        <a:pt x="4168" y="390"/>
                        <a:pt x="4197" y="358"/>
                        <a:pt x="4189" y="338"/>
                      </a:cubicBezTo>
                      <a:cubicBezTo>
                        <a:pt x="4100" y="151"/>
                        <a:pt x="3894" y="79"/>
                        <a:pt x="3707" y="44"/>
                      </a:cubicBezTo>
                      <a:cubicBezTo>
                        <a:pt x="3541" y="12"/>
                        <a:pt x="3370" y="0"/>
                        <a:pt x="320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7" name="Google Shape;787;p44">
                  <a:extLst>
                    <a:ext uri="{FF2B5EF4-FFF2-40B4-BE49-F238E27FC236}">
                      <a16:creationId xmlns:a16="http://schemas.microsoft.com/office/drawing/2014/main" id="{2CA46ECD-83FC-53D3-18A4-0BBC28787B15}"/>
                    </a:ext>
                  </a:extLst>
                </p:cNvPr>
                <p:cNvSpPr/>
                <p:nvPr/>
              </p:nvSpPr>
              <p:spPr>
                <a:xfrm>
                  <a:off x="6308425" y="3613325"/>
                  <a:ext cx="86475" cy="10975"/>
                </a:xfrm>
                <a:custGeom>
                  <a:avLst/>
                  <a:gdLst/>
                  <a:ahLst/>
                  <a:cxnLst/>
                  <a:rect l="l" t="t" r="r" b="b"/>
                  <a:pathLst>
                    <a:path w="3459" h="439" extrusionOk="0">
                      <a:moveTo>
                        <a:pt x="2383" y="1"/>
                      </a:moveTo>
                      <a:cubicBezTo>
                        <a:pt x="2190" y="1"/>
                        <a:pt x="1999" y="12"/>
                        <a:pt x="1805" y="32"/>
                      </a:cubicBezTo>
                      <a:cubicBezTo>
                        <a:pt x="1506" y="64"/>
                        <a:pt x="1212" y="113"/>
                        <a:pt x="917" y="175"/>
                      </a:cubicBezTo>
                      <a:cubicBezTo>
                        <a:pt x="636" y="238"/>
                        <a:pt x="350" y="291"/>
                        <a:pt x="73" y="363"/>
                      </a:cubicBezTo>
                      <a:cubicBezTo>
                        <a:pt x="47" y="367"/>
                        <a:pt x="0" y="439"/>
                        <a:pt x="43" y="439"/>
                      </a:cubicBezTo>
                      <a:cubicBezTo>
                        <a:pt x="44" y="439"/>
                        <a:pt x="45" y="439"/>
                        <a:pt x="47" y="438"/>
                      </a:cubicBezTo>
                      <a:cubicBezTo>
                        <a:pt x="310" y="425"/>
                        <a:pt x="573" y="385"/>
                        <a:pt x="837" y="358"/>
                      </a:cubicBezTo>
                      <a:cubicBezTo>
                        <a:pt x="1118" y="327"/>
                        <a:pt x="1399" y="296"/>
                        <a:pt x="1676" y="269"/>
                      </a:cubicBezTo>
                      <a:cubicBezTo>
                        <a:pt x="1957" y="242"/>
                        <a:pt x="2243" y="224"/>
                        <a:pt x="2524" y="224"/>
                      </a:cubicBezTo>
                      <a:cubicBezTo>
                        <a:pt x="2792" y="229"/>
                        <a:pt x="3078" y="238"/>
                        <a:pt x="3345" y="291"/>
                      </a:cubicBezTo>
                      <a:cubicBezTo>
                        <a:pt x="3348" y="292"/>
                        <a:pt x="3350" y="292"/>
                        <a:pt x="3352" y="292"/>
                      </a:cubicBezTo>
                      <a:cubicBezTo>
                        <a:pt x="3394" y="292"/>
                        <a:pt x="3459" y="223"/>
                        <a:pt x="3412" y="202"/>
                      </a:cubicBezTo>
                      <a:cubicBezTo>
                        <a:pt x="3292" y="144"/>
                        <a:pt x="3180" y="99"/>
                        <a:pt x="3055" y="68"/>
                      </a:cubicBezTo>
                      <a:cubicBezTo>
                        <a:pt x="2935" y="41"/>
                        <a:pt x="2810" y="23"/>
                        <a:pt x="2685" y="10"/>
                      </a:cubicBezTo>
                      <a:cubicBezTo>
                        <a:pt x="2584" y="4"/>
                        <a:pt x="2483" y="1"/>
                        <a:pt x="2383"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8" name="Google Shape;788;p44">
                  <a:extLst>
                    <a:ext uri="{FF2B5EF4-FFF2-40B4-BE49-F238E27FC236}">
                      <a16:creationId xmlns:a16="http://schemas.microsoft.com/office/drawing/2014/main" id="{18C49E34-A099-3A2F-9E5D-CE4C1B246FC1}"/>
                    </a:ext>
                  </a:extLst>
                </p:cNvPr>
                <p:cNvSpPr/>
                <p:nvPr/>
              </p:nvSpPr>
              <p:spPr>
                <a:xfrm>
                  <a:off x="6325075" y="3600975"/>
                  <a:ext cx="96725" cy="16550"/>
                </a:xfrm>
                <a:custGeom>
                  <a:avLst/>
                  <a:gdLst/>
                  <a:ahLst/>
                  <a:cxnLst/>
                  <a:rect l="l" t="t" r="r" b="b"/>
                  <a:pathLst>
                    <a:path w="3869" h="662" extrusionOk="0">
                      <a:moveTo>
                        <a:pt x="2509" y="1"/>
                      </a:moveTo>
                      <a:cubicBezTo>
                        <a:pt x="1960" y="1"/>
                        <a:pt x="1409" y="86"/>
                        <a:pt x="876" y="218"/>
                      </a:cubicBezTo>
                      <a:cubicBezTo>
                        <a:pt x="613" y="285"/>
                        <a:pt x="345" y="361"/>
                        <a:pt x="90" y="459"/>
                      </a:cubicBezTo>
                      <a:cubicBezTo>
                        <a:pt x="48" y="472"/>
                        <a:pt x="1" y="567"/>
                        <a:pt x="68" y="567"/>
                      </a:cubicBezTo>
                      <a:cubicBezTo>
                        <a:pt x="71" y="567"/>
                        <a:pt x="74" y="567"/>
                        <a:pt x="77" y="566"/>
                      </a:cubicBezTo>
                      <a:cubicBezTo>
                        <a:pt x="559" y="491"/>
                        <a:pt x="1041" y="428"/>
                        <a:pt x="1528" y="379"/>
                      </a:cubicBezTo>
                      <a:cubicBezTo>
                        <a:pt x="1818" y="348"/>
                        <a:pt x="2112" y="321"/>
                        <a:pt x="2407" y="317"/>
                      </a:cubicBezTo>
                      <a:cubicBezTo>
                        <a:pt x="2666" y="317"/>
                        <a:pt x="2925" y="321"/>
                        <a:pt x="3175" y="379"/>
                      </a:cubicBezTo>
                      <a:cubicBezTo>
                        <a:pt x="3371" y="424"/>
                        <a:pt x="3585" y="495"/>
                        <a:pt x="3728" y="647"/>
                      </a:cubicBezTo>
                      <a:cubicBezTo>
                        <a:pt x="3738" y="657"/>
                        <a:pt x="3749" y="661"/>
                        <a:pt x="3761" y="661"/>
                      </a:cubicBezTo>
                      <a:cubicBezTo>
                        <a:pt x="3812" y="661"/>
                        <a:pt x="3869" y="580"/>
                        <a:pt x="3858" y="540"/>
                      </a:cubicBezTo>
                      <a:cubicBezTo>
                        <a:pt x="3755" y="71"/>
                        <a:pt x="3081" y="17"/>
                        <a:pt x="2697" y="4"/>
                      </a:cubicBezTo>
                      <a:cubicBezTo>
                        <a:pt x="2635" y="2"/>
                        <a:pt x="2572" y="1"/>
                        <a:pt x="250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89" name="Google Shape;789;p44">
                  <a:extLst>
                    <a:ext uri="{FF2B5EF4-FFF2-40B4-BE49-F238E27FC236}">
                      <a16:creationId xmlns:a16="http://schemas.microsoft.com/office/drawing/2014/main" id="{D9E76BE0-1387-9E1D-CCB6-94A8A96B9640}"/>
                    </a:ext>
                  </a:extLst>
                </p:cNvPr>
                <p:cNvSpPr/>
                <p:nvPr/>
              </p:nvSpPr>
              <p:spPr>
                <a:xfrm>
                  <a:off x="6363475" y="3592575"/>
                  <a:ext cx="94350" cy="11000"/>
                </a:xfrm>
                <a:custGeom>
                  <a:avLst/>
                  <a:gdLst/>
                  <a:ahLst/>
                  <a:cxnLst/>
                  <a:rect l="l" t="t" r="r" b="b"/>
                  <a:pathLst>
                    <a:path w="3774" h="440" extrusionOk="0">
                      <a:moveTo>
                        <a:pt x="2465" y="1"/>
                      </a:moveTo>
                      <a:cubicBezTo>
                        <a:pt x="1925" y="1"/>
                        <a:pt x="1398" y="86"/>
                        <a:pt x="862" y="184"/>
                      </a:cubicBezTo>
                      <a:cubicBezTo>
                        <a:pt x="612" y="228"/>
                        <a:pt x="362" y="282"/>
                        <a:pt x="112" y="331"/>
                      </a:cubicBezTo>
                      <a:cubicBezTo>
                        <a:pt x="72" y="336"/>
                        <a:pt x="1" y="434"/>
                        <a:pt x="72" y="438"/>
                      </a:cubicBezTo>
                      <a:cubicBezTo>
                        <a:pt x="99" y="439"/>
                        <a:pt x="127" y="439"/>
                        <a:pt x="154" y="439"/>
                      </a:cubicBezTo>
                      <a:cubicBezTo>
                        <a:pt x="574" y="439"/>
                        <a:pt x="997" y="377"/>
                        <a:pt x="1416" y="331"/>
                      </a:cubicBezTo>
                      <a:cubicBezTo>
                        <a:pt x="1801" y="291"/>
                        <a:pt x="2188" y="248"/>
                        <a:pt x="2576" y="248"/>
                      </a:cubicBezTo>
                      <a:cubicBezTo>
                        <a:pt x="2706" y="248"/>
                        <a:pt x="2835" y="253"/>
                        <a:pt x="2965" y="264"/>
                      </a:cubicBezTo>
                      <a:cubicBezTo>
                        <a:pt x="3090" y="273"/>
                        <a:pt x="3214" y="295"/>
                        <a:pt x="3335" y="322"/>
                      </a:cubicBezTo>
                      <a:cubicBezTo>
                        <a:pt x="3398" y="336"/>
                        <a:pt x="3456" y="353"/>
                        <a:pt x="3514" y="367"/>
                      </a:cubicBezTo>
                      <a:cubicBezTo>
                        <a:pt x="3572" y="385"/>
                        <a:pt x="3639" y="394"/>
                        <a:pt x="3692" y="416"/>
                      </a:cubicBezTo>
                      <a:cubicBezTo>
                        <a:pt x="3695" y="417"/>
                        <a:pt x="3698" y="418"/>
                        <a:pt x="3702" y="418"/>
                      </a:cubicBezTo>
                      <a:cubicBezTo>
                        <a:pt x="3731" y="418"/>
                        <a:pt x="3774" y="373"/>
                        <a:pt x="3750" y="353"/>
                      </a:cubicBezTo>
                      <a:cubicBezTo>
                        <a:pt x="3714" y="322"/>
                        <a:pt x="3688" y="282"/>
                        <a:pt x="3647" y="255"/>
                      </a:cubicBezTo>
                      <a:cubicBezTo>
                        <a:pt x="3607" y="224"/>
                        <a:pt x="3563" y="197"/>
                        <a:pt x="3514" y="175"/>
                      </a:cubicBezTo>
                      <a:cubicBezTo>
                        <a:pt x="3415" y="130"/>
                        <a:pt x="3313" y="99"/>
                        <a:pt x="3206" y="72"/>
                      </a:cubicBezTo>
                      <a:cubicBezTo>
                        <a:pt x="2960" y="19"/>
                        <a:pt x="2715" y="1"/>
                        <a:pt x="246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0" name="Google Shape;790;p44">
                  <a:extLst>
                    <a:ext uri="{FF2B5EF4-FFF2-40B4-BE49-F238E27FC236}">
                      <a16:creationId xmlns:a16="http://schemas.microsoft.com/office/drawing/2014/main" id="{1C8C719E-E5E6-ABDC-409D-B9069CEE37B4}"/>
                    </a:ext>
                  </a:extLst>
                </p:cNvPr>
                <p:cNvSpPr/>
                <p:nvPr/>
              </p:nvSpPr>
              <p:spPr>
                <a:xfrm>
                  <a:off x="6406450" y="3586325"/>
                  <a:ext cx="74900" cy="9300"/>
                </a:xfrm>
                <a:custGeom>
                  <a:avLst/>
                  <a:gdLst/>
                  <a:ahLst/>
                  <a:cxnLst/>
                  <a:rect l="l" t="t" r="r" b="b"/>
                  <a:pathLst>
                    <a:path w="2996" h="372" extrusionOk="0">
                      <a:moveTo>
                        <a:pt x="1976" y="1"/>
                      </a:moveTo>
                      <a:cubicBezTo>
                        <a:pt x="1811" y="1"/>
                        <a:pt x="1645" y="12"/>
                        <a:pt x="1487" y="32"/>
                      </a:cubicBezTo>
                      <a:cubicBezTo>
                        <a:pt x="1013" y="90"/>
                        <a:pt x="545" y="166"/>
                        <a:pt x="85" y="278"/>
                      </a:cubicBezTo>
                      <a:cubicBezTo>
                        <a:pt x="55" y="286"/>
                        <a:pt x="1" y="372"/>
                        <a:pt x="43" y="372"/>
                      </a:cubicBezTo>
                      <a:cubicBezTo>
                        <a:pt x="45" y="372"/>
                        <a:pt x="47" y="372"/>
                        <a:pt x="49" y="371"/>
                      </a:cubicBezTo>
                      <a:cubicBezTo>
                        <a:pt x="478" y="319"/>
                        <a:pt x="907" y="251"/>
                        <a:pt x="1339" y="251"/>
                      </a:cubicBezTo>
                      <a:cubicBezTo>
                        <a:pt x="1353" y="251"/>
                        <a:pt x="1366" y="251"/>
                        <a:pt x="1379" y="251"/>
                      </a:cubicBezTo>
                      <a:cubicBezTo>
                        <a:pt x="1612" y="255"/>
                        <a:pt x="1839" y="255"/>
                        <a:pt x="2071" y="273"/>
                      </a:cubicBezTo>
                      <a:cubicBezTo>
                        <a:pt x="2303" y="286"/>
                        <a:pt x="2540" y="340"/>
                        <a:pt x="2776" y="340"/>
                      </a:cubicBezTo>
                      <a:cubicBezTo>
                        <a:pt x="2785" y="340"/>
                        <a:pt x="2794" y="340"/>
                        <a:pt x="2803" y="340"/>
                      </a:cubicBezTo>
                      <a:cubicBezTo>
                        <a:pt x="2870" y="336"/>
                        <a:pt x="2995" y="215"/>
                        <a:pt x="2910" y="162"/>
                      </a:cubicBezTo>
                      <a:cubicBezTo>
                        <a:pt x="2719" y="41"/>
                        <a:pt x="2451" y="23"/>
                        <a:pt x="2232" y="10"/>
                      </a:cubicBezTo>
                      <a:cubicBezTo>
                        <a:pt x="2148" y="4"/>
                        <a:pt x="2062" y="1"/>
                        <a:pt x="197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1" name="Google Shape;791;p44">
                  <a:extLst>
                    <a:ext uri="{FF2B5EF4-FFF2-40B4-BE49-F238E27FC236}">
                      <a16:creationId xmlns:a16="http://schemas.microsoft.com/office/drawing/2014/main" id="{593AD87F-3DAE-51F5-34C6-7014214C4731}"/>
                    </a:ext>
                  </a:extLst>
                </p:cNvPr>
                <p:cNvSpPr/>
                <p:nvPr/>
              </p:nvSpPr>
              <p:spPr>
                <a:xfrm>
                  <a:off x="6420275" y="3584700"/>
                  <a:ext cx="76800" cy="6800"/>
                </a:xfrm>
                <a:custGeom>
                  <a:avLst/>
                  <a:gdLst/>
                  <a:ahLst/>
                  <a:cxnLst/>
                  <a:rect l="l" t="t" r="r" b="b"/>
                  <a:pathLst>
                    <a:path w="3072" h="272" extrusionOk="0">
                      <a:moveTo>
                        <a:pt x="2665" y="0"/>
                      </a:moveTo>
                      <a:cubicBezTo>
                        <a:pt x="2545" y="0"/>
                        <a:pt x="2424" y="8"/>
                        <a:pt x="2304" y="12"/>
                      </a:cubicBezTo>
                      <a:cubicBezTo>
                        <a:pt x="2063" y="21"/>
                        <a:pt x="1817" y="44"/>
                        <a:pt x="1576" y="61"/>
                      </a:cubicBezTo>
                      <a:cubicBezTo>
                        <a:pt x="1076" y="97"/>
                        <a:pt x="572" y="146"/>
                        <a:pt x="77" y="200"/>
                      </a:cubicBezTo>
                      <a:cubicBezTo>
                        <a:pt x="50" y="204"/>
                        <a:pt x="1" y="271"/>
                        <a:pt x="41" y="271"/>
                      </a:cubicBezTo>
                      <a:cubicBezTo>
                        <a:pt x="532" y="249"/>
                        <a:pt x="1018" y="218"/>
                        <a:pt x="1509" y="195"/>
                      </a:cubicBezTo>
                      <a:cubicBezTo>
                        <a:pt x="1750" y="186"/>
                        <a:pt x="1987" y="182"/>
                        <a:pt x="2228" y="173"/>
                      </a:cubicBezTo>
                      <a:cubicBezTo>
                        <a:pt x="2478" y="169"/>
                        <a:pt x="2728" y="173"/>
                        <a:pt x="2978" y="128"/>
                      </a:cubicBezTo>
                      <a:cubicBezTo>
                        <a:pt x="3000" y="124"/>
                        <a:pt x="3072" y="48"/>
                        <a:pt x="3023" y="35"/>
                      </a:cubicBezTo>
                      <a:cubicBezTo>
                        <a:pt x="2904" y="8"/>
                        <a:pt x="2785" y="0"/>
                        <a:pt x="2665"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2" name="Google Shape;792;p44">
                  <a:extLst>
                    <a:ext uri="{FF2B5EF4-FFF2-40B4-BE49-F238E27FC236}">
                      <a16:creationId xmlns:a16="http://schemas.microsoft.com/office/drawing/2014/main" id="{ACB89A2C-4CEC-8FAA-48AB-6E2D0D0AA590}"/>
                    </a:ext>
                  </a:extLst>
                </p:cNvPr>
                <p:cNvSpPr/>
                <p:nvPr/>
              </p:nvSpPr>
              <p:spPr>
                <a:xfrm>
                  <a:off x="6216175" y="3603300"/>
                  <a:ext cx="44775" cy="65475"/>
                </a:xfrm>
                <a:custGeom>
                  <a:avLst/>
                  <a:gdLst/>
                  <a:ahLst/>
                  <a:cxnLst/>
                  <a:rect l="l" t="t" r="r" b="b"/>
                  <a:pathLst>
                    <a:path w="1791" h="2619" extrusionOk="0">
                      <a:moveTo>
                        <a:pt x="1763" y="0"/>
                      </a:moveTo>
                      <a:cubicBezTo>
                        <a:pt x="1752" y="0"/>
                        <a:pt x="1740" y="5"/>
                        <a:pt x="1733" y="14"/>
                      </a:cubicBezTo>
                      <a:cubicBezTo>
                        <a:pt x="1389" y="389"/>
                        <a:pt x="1094" y="808"/>
                        <a:pt x="809" y="1228"/>
                      </a:cubicBezTo>
                      <a:cubicBezTo>
                        <a:pt x="657" y="1447"/>
                        <a:pt x="509" y="1670"/>
                        <a:pt x="367" y="1893"/>
                      </a:cubicBezTo>
                      <a:cubicBezTo>
                        <a:pt x="228" y="2107"/>
                        <a:pt x="81" y="2339"/>
                        <a:pt x="10" y="2585"/>
                      </a:cubicBezTo>
                      <a:cubicBezTo>
                        <a:pt x="1" y="2609"/>
                        <a:pt x="13" y="2618"/>
                        <a:pt x="30" y="2618"/>
                      </a:cubicBezTo>
                      <a:cubicBezTo>
                        <a:pt x="48" y="2618"/>
                        <a:pt x="70" y="2609"/>
                        <a:pt x="81" y="2598"/>
                      </a:cubicBezTo>
                      <a:cubicBezTo>
                        <a:pt x="260" y="2397"/>
                        <a:pt x="407" y="2165"/>
                        <a:pt x="550" y="1942"/>
                      </a:cubicBezTo>
                      <a:cubicBezTo>
                        <a:pt x="693" y="1719"/>
                        <a:pt x="840" y="1496"/>
                        <a:pt x="987" y="1277"/>
                      </a:cubicBezTo>
                      <a:cubicBezTo>
                        <a:pt x="1264" y="871"/>
                        <a:pt x="1554" y="469"/>
                        <a:pt x="1777" y="32"/>
                      </a:cubicBezTo>
                      <a:cubicBezTo>
                        <a:pt x="1790" y="10"/>
                        <a:pt x="1778" y="0"/>
                        <a:pt x="176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3" name="Google Shape;793;p44">
                  <a:extLst>
                    <a:ext uri="{FF2B5EF4-FFF2-40B4-BE49-F238E27FC236}">
                      <a16:creationId xmlns:a16="http://schemas.microsoft.com/office/drawing/2014/main" id="{6459DDE4-E6A5-CB42-3545-032F9D90932B}"/>
                    </a:ext>
                  </a:extLst>
                </p:cNvPr>
                <p:cNvSpPr/>
                <p:nvPr/>
              </p:nvSpPr>
              <p:spPr>
                <a:xfrm>
                  <a:off x="6241450" y="3608700"/>
                  <a:ext cx="37475" cy="38650"/>
                </a:xfrm>
                <a:custGeom>
                  <a:avLst/>
                  <a:gdLst/>
                  <a:ahLst/>
                  <a:cxnLst/>
                  <a:rect l="l" t="t" r="r" b="b"/>
                  <a:pathLst>
                    <a:path w="1499" h="1546" extrusionOk="0">
                      <a:moveTo>
                        <a:pt x="1459" y="1"/>
                      </a:moveTo>
                      <a:cubicBezTo>
                        <a:pt x="1455" y="1"/>
                        <a:pt x="1451" y="1"/>
                        <a:pt x="1445" y="3"/>
                      </a:cubicBezTo>
                      <a:cubicBezTo>
                        <a:pt x="1306" y="34"/>
                        <a:pt x="1195" y="115"/>
                        <a:pt x="1088" y="208"/>
                      </a:cubicBezTo>
                      <a:cubicBezTo>
                        <a:pt x="949" y="324"/>
                        <a:pt x="824" y="463"/>
                        <a:pt x="704" y="597"/>
                      </a:cubicBezTo>
                      <a:cubicBezTo>
                        <a:pt x="449" y="882"/>
                        <a:pt x="235" y="1190"/>
                        <a:pt x="21" y="1498"/>
                      </a:cubicBezTo>
                      <a:cubicBezTo>
                        <a:pt x="0" y="1528"/>
                        <a:pt x="12" y="1545"/>
                        <a:pt x="32" y="1545"/>
                      </a:cubicBezTo>
                      <a:cubicBezTo>
                        <a:pt x="42" y="1545"/>
                        <a:pt x="55" y="1540"/>
                        <a:pt x="65" y="1530"/>
                      </a:cubicBezTo>
                      <a:cubicBezTo>
                        <a:pt x="315" y="1271"/>
                        <a:pt x="552" y="998"/>
                        <a:pt x="780" y="722"/>
                      </a:cubicBezTo>
                      <a:cubicBezTo>
                        <a:pt x="891" y="592"/>
                        <a:pt x="1003" y="463"/>
                        <a:pt x="1128" y="342"/>
                      </a:cubicBezTo>
                      <a:cubicBezTo>
                        <a:pt x="1221" y="253"/>
                        <a:pt x="1320" y="150"/>
                        <a:pt x="1431" y="83"/>
                      </a:cubicBezTo>
                      <a:cubicBezTo>
                        <a:pt x="1456" y="71"/>
                        <a:pt x="1498" y="1"/>
                        <a:pt x="145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4" name="Google Shape;794;p44">
                  <a:extLst>
                    <a:ext uri="{FF2B5EF4-FFF2-40B4-BE49-F238E27FC236}">
                      <a16:creationId xmlns:a16="http://schemas.microsoft.com/office/drawing/2014/main" id="{3DE85D0F-6FB5-3B17-9C3C-7CD2CD07025B}"/>
                    </a:ext>
                  </a:extLst>
                </p:cNvPr>
                <p:cNvSpPr/>
                <p:nvPr/>
              </p:nvSpPr>
              <p:spPr>
                <a:xfrm>
                  <a:off x="6258200" y="3587550"/>
                  <a:ext cx="59150" cy="60075"/>
                </a:xfrm>
                <a:custGeom>
                  <a:avLst/>
                  <a:gdLst/>
                  <a:ahLst/>
                  <a:cxnLst/>
                  <a:rect l="l" t="t" r="r" b="b"/>
                  <a:pathLst>
                    <a:path w="2366" h="2403" extrusionOk="0">
                      <a:moveTo>
                        <a:pt x="2328" y="1"/>
                      </a:moveTo>
                      <a:cubicBezTo>
                        <a:pt x="2326" y="1"/>
                        <a:pt x="2325" y="1"/>
                        <a:pt x="2324" y="1"/>
                      </a:cubicBezTo>
                      <a:cubicBezTo>
                        <a:pt x="2132" y="14"/>
                        <a:pt x="1949" y="113"/>
                        <a:pt x="1792" y="215"/>
                      </a:cubicBezTo>
                      <a:cubicBezTo>
                        <a:pt x="1600" y="336"/>
                        <a:pt x="1426" y="487"/>
                        <a:pt x="1270" y="648"/>
                      </a:cubicBezTo>
                      <a:cubicBezTo>
                        <a:pt x="935" y="983"/>
                        <a:pt x="641" y="1362"/>
                        <a:pt x="377" y="1751"/>
                      </a:cubicBezTo>
                      <a:cubicBezTo>
                        <a:pt x="248" y="1947"/>
                        <a:pt x="141" y="2152"/>
                        <a:pt x="20" y="2353"/>
                      </a:cubicBezTo>
                      <a:cubicBezTo>
                        <a:pt x="0" y="2389"/>
                        <a:pt x="15" y="2402"/>
                        <a:pt x="38" y="2402"/>
                      </a:cubicBezTo>
                      <a:cubicBezTo>
                        <a:pt x="62" y="2402"/>
                        <a:pt x="94" y="2389"/>
                        <a:pt x="110" y="2371"/>
                      </a:cubicBezTo>
                      <a:cubicBezTo>
                        <a:pt x="275" y="2166"/>
                        <a:pt x="444" y="1965"/>
                        <a:pt x="601" y="1751"/>
                      </a:cubicBezTo>
                      <a:cubicBezTo>
                        <a:pt x="770" y="1528"/>
                        <a:pt x="931" y="1295"/>
                        <a:pt x="1114" y="1081"/>
                      </a:cubicBezTo>
                      <a:cubicBezTo>
                        <a:pt x="1288" y="871"/>
                        <a:pt x="1480" y="675"/>
                        <a:pt x="1685" y="501"/>
                      </a:cubicBezTo>
                      <a:cubicBezTo>
                        <a:pt x="1877" y="331"/>
                        <a:pt x="2096" y="206"/>
                        <a:pt x="2315" y="77"/>
                      </a:cubicBezTo>
                      <a:cubicBezTo>
                        <a:pt x="2332" y="64"/>
                        <a:pt x="2366" y="1"/>
                        <a:pt x="232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5" name="Google Shape;795;p44">
                  <a:extLst>
                    <a:ext uri="{FF2B5EF4-FFF2-40B4-BE49-F238E27FC236}">
                      <a16:creationId xmlns:a16="http://schemas.microsoft.com/office/drawing/2014/main" id="{9984021C-E2F8-A53C-4339-623B571D72D6}"/>
                    </a:ext>
                  </a:extLst>
                </p:cNvPr>
                <p:cNvSpPr/>
                <p:nvPr/>
              </p:nvSpPr>
              <p:spPr>
                <a:xfrm>
                  <a:off x="6290650" y="3581850"/>
                  <a:ext cx="55550" cy="45075"/>
                </a:xfrm>
                <a:custGeom>
                  <a:avLst/>
                  <a:gdLst/>
                  <a:ahLst/>
                  <a:cxnLst/>
                  <a:rect l="l" t="t" r="r" b="b"/>
                  <a:pathLst>
                    <a:path w="2222" h="1803" extrusionOk="0">
                      <a:moveTo>
                        <a:pt x="2181" y="1"/>
                      </a:moveTo>
                      <a:cubicBezTo>
                        <a:pt x="2179" y="1"/>
                        <a:pt x="2176" y="1"/>
                        <a:pt x="2173" y="1"/>
                      </a:cubicBezTo>
                      <a:cubicBezTo>
                        <a:pt x="1722" y="113"/>
                        <a:pt x="1325" y="376"/>
                        <a:pt x="976" y="671"/>
                      </a:cubicBezTo>
                      <a:cubicBezTo>
                        <a:pt x="624" y="970"/>
                        <a:pt x="271" y="1318"/>
                        <a:pt x="30" y="1720"/>
                      </a:cubicBezTo>
                      <a:cubicBezTo>
                        <a:pt x="1" y="1770"/>
                        <a:pt x="22" y="1802"/>
                        <a:pt x="56" y="1802"/>
                      </a:cubicBezTo>
                      <a:cubicBezTo>
                        <a:pt x="74" y="1802"/>
                        <a:pt x="95" y="1793"/>
                        <a:pt x="115" y="1773"/>
                      </a:cubicBezTo>
                      <a:cubicBezTo>
                        <a:pt x="427" y="1456"/>
                        <a:pt x="700" y="1108"/>
                        <a:pt x="1034" y="818"/>
                      </a:cubicBezTo>
                      <a:cubicBezTo>
                        <a:pt x="1374" y="515"/>
                        <a:pt x="1758" y="274"/>
                        <a:pt x="2164" y="73"/>
                      </a:cubicBezTo>
                      <a:cubicBezTo>
                        <a:pt x="2185" y="64"/>
                        <a:pt x="2222" y="1"/>
                        <a:pt x="218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6" name="Google Shape;796;p44">
                  <a:extLst>
                    <a:ext uri="{FF2B5EF4-FFF2-40B4-BE49-F238E27FC236}">
                      <a16:creationId xmlns:a16="http://schemas.microsoft.com/office/drawing/2014/main" id="{5E03CF17-A57B-F383-F0E8-814AE52E1394}"/>
                    </a:ext>
                  </a:extLst>
                </p:cNvPr>
                <p:cNvSpPr/>
                <p:nvPr/>
              </p:nvSpPr>
              <p:spPr>
                <a:xfrm>
                  <a:off x="6316500" y="3583125"/>
                  <a:ext cx="43775" cy="31500"/>
                </a:xfrm>
                <a:custGeom>
                  <a:avLst/>
                  <a:gdLst/>
                  <a:ahLst/>
                  <a:cxnLst/>
                  <a:rect l="l" t="t" r="r" b="b"/>
                  <a:pathLst>
                    <a:path w="1751" h="1260" extrusionOk="0">
                      <a:moveTo>
                        <a:pt x="1539" y="0"/>
                      </a:moveTo>
                      <a:cubicBezTo>
                        <a:pt x="1519" y="0"/>
                        <a:pt x="1499" y="1"/>
                        <a:pt x="1478" y="4"/>
                      </a:cubicBezTo>
                      <a:cubicBezTo>
                        <a:pt x="1402" y="17"/>
                        <a:pt x="1331" y="40"/>
                        <a:pt x="1255" y="66"/>
                      </a:cubicBezTo>
                      <a:cubicBezTo>
                        <a:pt x="1081" y="133"/>
                        <a:pt x="916" y="240"/>
                        <a:pt x="768" y="352"/>
                      </a:cubicBezTo>
                      <a:cubicBezTo>
                        <a:pt x="451" y="584"/>
                        <a:pt x="192" y="870"/>
                        <a:pt x="14" y="1222"/>
                      </a:cubicBezTo>
                      <a:cubicBezTo>
                        <a:pt x="1" y="1249"/>
                        <a:pt x="14" y="1259"/>
                        <a:pt x="31" y="1259"/>
                      </a:cubicBezTo>
                      <a:cubicBezTo>
                        <a:pt x="44" y="1259"/>
                        <a:pt x="58" y="1254"/>
                        <a:pt x="67" y="1245"/>
                      </a:cubicBezTo>
                      <a:cubicBezTo>
                        <a:pt x="188" y="1120"/>
                        <a:pt x="313" y="1008"/>
                        <a:pt x="438" y="888"/>
                      </a:cubicBezTo>
                      <a:cubicBezTo>
                        <a:pt x="563" y="772"/>
                        <a:pt x="688" y="651"/>
                        <a:pt x="826" y="544"/>
                      </a:cubicBezTo>
                      <a:cubicBezTo>
                        <a:pt x="951" y="441"/>
                        <a:pt x="1085" y="352"/>
                        <a:pt x="1228" y="281"/>
                      </a:cubicBezTo>
                      <a:cubicBezTo>
                        <a:pt x="1357" y="209"/>
                        <a:pt x="1509" y="138"/>
                        <a:pt x="1656" y="115"/>
                      </a:cubicBezTo>
                      <a:cubicBezTo>
                        <a:pt x="1692" y="107"/>
                        <a:pt x="1750" y="26"/>
                        <a:pt x="1692" y="17"/>
                      </a:cubicBezTo>
                      <a:cubicBezTo>
                        <a:pt x="1637" y="8"/>
                        <a:pt x="1590" y="0"/>
                        <a:pt x="153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7" name="Google Shape;797;p44">
                  <a:extLst>
                    <a:ext uri="{FF2B5EF4-FFF2-40B4-BE49-F238E27FC236}">
                      <a16:creationId xmlns:a16="http://schemas.microsoft.com/office/drawing/2014/main" id="{4CC0B0C4-6085-350D-56AF-6FA287C389EE}"/>
                    </a:ext>
                  </a:extLst>
                </p:cNvPr>
                <p:cNvSpPr/>
                <p:nvPr/>
              </p:nvSpPr>
              <p:spPr>
                <a:xfrm>
                  <a:off x="6354550" y="3579575"/>
                  <a:ext cx="32600" cy="24225"/>
                </a:xfrm>
                <a:custGeom>
                  <a:avLst/>
                  <a:gdLst/>
                  <a:ahLst/>
                  <a:cxnLst/>
                  <a:rect l="l" t="t" r="r" b="b"/>
                  <a:pathLst>
                    <a:path w="1304" h="969" extrusionOk="0">
                      <a:moveTo>
                        <a:pt x="1186" y="0"/>
                      </a:moveTo>
                      <a:cubicBezTo>
                        <a:pt x="1151" y="0"/>
                        <a:pt x="1118" y="3"/>
                        <a:pt x="1081" y="12"/>
                      </a:cubicBezTo>
                      <a:cubicBezTo>
                        <a:pt x="1014" y="25"/>
                        <a:pt x="951" y="48"/>
                        <a:pt x="884" y="74"/>
                      </a:cubicBezTo>
                      <a:cubicBezTo>
                        <a:pt x="759" y="128"/>
                        <a:pt x="639" y="204"/>
                        <a:pt x="532" y="284"/>
                      </a:cubicBezTo>
                      <a:cubicBezTo>
                        <a:pt x="411" y="365"/>
                        <a:pt x="304" y="463"/>
                        <a:pt x="210" y="570"/>
                      </a:cubicBezTo>
                      <a:cubicBezTo>
                        <a:pt x="152" y="632"/>
                        <a:pt x="103" y="699"/>
                        <a:pt x="63" y="771"/>
                      </a:cubicBezTo>
                      <a:cubicBezTo>
                        <a:pt x="41" y="811"/>
                        <a:pt x="1" y="873"/>
                        <a:pt x="1" y="936"/>
                      </a:cubicBezTo>
                      <a:cubicBezTo>
                        <a:pt x="1" y="961"/>
                        <a:pt x="18" y="969"/>
                        <a:pt x="37" y="969"/>
                      </a:cubicBezTo>
                      <a:cubicBezTo>
                        <a:pt x="48" y="969"/>
                        <a:pt x="59" y="966"/>
                        <a:pt x="68" y="963"/>
                      </a:cubicBezTo>
                      <a:cubicBezTo>
                        <a:pt x="126" y="940"/>
                        <a:pt x="170" y="896"/>
                        <a:pt x="210" y="869"/>
                      </a:cubicBezTo>
                      <a:cubicBezTo>
                        <a:pt x="242" y="847"/>
                        <a:pt x="268" y="815"/>
                        <a:pt x="300" y="793"/>
                      </a:cubicBezTo>
                      <a:lnTo>
                        <a:pt x="300" y="793"/>
                      </a:lnTo>
                      <a:cubicBezTo>
                        <a:pt x="294" y="798"/>
                        <a:pt x="292" y="800"/>
                        <a:pt x="292" y="800"/>
                      </a:cubicBezTo>
                      <a:cubicBezTo>
                        <a:pt x="294" y="800"/>
                        <a:pt x="326" y="775"/>
                        <a:pt x="326" y="775"/>
                      </a:cubicBezTo>
                      <a:cubicBezTo>
                        <a:pt x="344" y="762"/>
                        <a:pt x="358" y="748"/>
                        <a:pt x="371" y="735"/>
                      </a:cubicBezTo>
                      <a:cubicBezTo>
                        <a:pt x="398" y="713"/>
                        <a:pt x="420" y="690"/>
                        <a:pt x="442" y="673"/>
                      </a:cubicBezTo>
                      <a:cubicBezTo>
                        <a:pt x="447" y="668"/>
                        <a:pt x="450" y="665"/>
                        <a:pt x="451" y="664"/>
                      </a:cubicBezTo>
                      <a:cubicBezTo>
                        <a:pt x="469" y="646"/>
                        <a:pt x="492" y="628"/>
                        <a:pt x="509" y="610"/>
                      </a:cubicBezTo>
                      <a:cubicBezTo>
                        <a:pt x="523" y="601"/>
                        <a:pt x="536" y="592"/>
                        <a:pt x="545" y="583"/>
                      </a:cubicBezTo>
                      <a:cubicBezTo>
                        <a:pt x="550" y="579"/>
                        <a:pt x="552" y="577"/>
                        <a:pt x="552" y="577"/>
                      </a:cubicBezTo>
                      <a:lnTo>
                        <a:pt x="552" y="577"/>
                      </a:lnTo>
                      <a:cubicBezTo>
                        <a:pt x="552" y="577"/>
                        <a:pt x="538" y="588"/>
                        <a:pt x="537" y="588"/>
                      </a:cubicBezTo>
                      <a:cubicBezTo>
                        <a:pt x="537" y="588"/>
                        <a:pt x="541" y="585"/>
                        <a:pt x="554" y="574"/>
                      </a:cubicBezTo>
                      <a:cubicBezTo>
                        <a:pt x="576" y="557"/>
                        <a:pt x="603" y="534"/>
                        <a:pt x="625" y="516"/>
                      </a:cubicBezTo>
                      <a:cubicBezTo>
                        <a:pt x="719" y="440"/>
                        <a:pt x="817" y="374"/>
                        <a:pt x="920" y="307"/>
                      </a:cubicBezTo>
                      <a:cubicBezTo>
                        <a:pt x="969" y="275"/>
                        <a:pt x="1023" y="240"/>
                        <a:pt x="1076" y="208"/>
                      </a:cubicBezTo>
                      <a:cubicBezTo>
                        <a:pt x="1130" y="173"/>
                        <a:pt x="1183" y="132"/>
                        <a:pt x="1237" y="92"/>
                      </a:cubicBezTo>
                      <a:cubicBezTo>
                        <a:pt x="1264" y="74"/>
                        <a:pt x="1304" y="7"/>
                        <a:pt x="1250" y="3"/>
                      </a:cubicBezTo>
                      <a:cubicBezTo>
                        <a:pt x="1228" y="1"/>
                        <a:pt x="1206" y="0"/>
                        <a:pt x="118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8" name="Google Shape;798;p44">
                  <a:extLst>
                    <a:ext uri="{FF2B5EF4-FFF2-40B4-BE49-F238E27FC236}">
                      <a16:creationId xmlns:a16="http://schemas.microsoft.com/office/drawing/2014/main" id="{24DBD662-CECF-6FA7-7858-11D76C1C61C9}"/>
                    </a:ext>
                  </a:extLst>
                </p:cNvPr>
                <p:cNvSpPr/>
                <p:nvPr/>
              </p:nvSpPr>
              <p:spPr>
                <a:xfrm>
                  <a:off x="6379950" y="3578250"/>
                  <a:ext cx="32625" cy="23050"/>
                </a:xfrm>
                <a:custGeom>
                  <a:avLst/>
                  <a:gdLst/>
                  <a:ahLst/>
                  <a:cxnLst/>
                  <a:rect l="l" t="t" r="r" b="b"/>
                  <a:pathLst>
                    <a:path w="1305" h="922" extrusionOk="0">
                      <a:moveTo>
                        <a:pt x="1121" y="0"/>
                      </a:moveTo>
                      <a:cubicBezTo>
                        <a:pt x="1077" y="0"/>
                        <a:pt x="1029" y="14"/>
                        <a:pt x="989" y="25"/>
                      </a:cubicBezTo>
                      <a:cubicBezTo>
                        <a:pt x="850" y="60"/>
                        <a:pt x="725" y="132"/>
                        <a:pt x="609" y="212"/>
                      </a:cubicBezTo>
                      <a:cubicBezTo>
                        <a:pt x="484" y="302"/>
                        <a:pt x="364" y="404"/>
                        <a:pt x="257" y="516"/>
                      </a:cubicBezTo>
                      <a:cubicBezTo>
                        <a:pt x="159" y="618"/>
                        <a:pt x="78" y="752"/>
                        <a:pt x="16" y="877"/>
                      </a:cubicBezTo>
                      <a:cubicBezTo>
                        <a:pt x="1" y="904"/>
                        <a:pt x="16" y="921"/>
                        <a:pt x="36" y="921"/>
                      </a:cubicBezTo>
                      <a:cubicBezTo>
                        <a:pt x="45" y="921"/>
                        <a:pt x="56" y="917"/>
                        <a:pt x="65" y="909"/>
                      </a:cubicBezTo>
                      <a:cubicBezTo>
                        <a:pt x="154" y="837"/>
                        <a:pt x="248" y="766"/>
                        <a:pt x="342" y="694"/>
                      </a:cubicBezTo>
                      <a:cubicBezTo>
                        <a:pt x="408" y="636"/>
                        <a:pt x="449" y="601"/>
                        <a:pt x="507" y="547"/>
                      </a:cubicBezTo>
                      <a:cubicBezTo>
                        <a:pt x="547" y="516"/>
                        <a:pt x="533" y="525"/>
                        <a:pt x="565" y="498"/>
                      </a:cubicBezTo>
                      <a:cubicBezTo>
                        <a:pt x="591" y="476"/>
                        <a:pt x="614" y="458"/>
                        <a:pt x="641" y="440"/>
                      </a:cubicBezTo>
                      <a:cubicBezTo>
                        <a:pt x="734" y="368"/>
                        <a:pt x="824" y="306"/>
                        <a:pt x="917" y="261"/>
                      </a:cubicBezTo>
                      <a:cubicBezTo>
                        <a:pt x="993" y="218"/>
                        <a:pt x="1078" y="206"/>
                        <a:pt x="1156" y="163"/>
                      </a:cubicBezTo>
                      <a:lnTo>
                        <a:pt x="1181" y="163"/>
                      </a:lnTo>
                      <a:cubicBezTo>
                        <a:pt x="1182" y="163"/>
                        <a:pt x="1183" y="163"/>
                        <a:pt x="1184" y="163"/>
                      </a:cubicBezTo>
                      <a:cubicBezTo>
                        <a:pt x="1225" y="163"/>
                        <a:pt x="1304" y="78"/>
                        <a:pt x="1248" y="52"/>
                      </a:cubicBezTo>
                      <a:cubicBezTo>
                        <a:pt x="1248" y="52"/>
                        <a:pt x="1232" y="45"/>
                        <a:pt x="1226" y="44"/>
                      </a:cubicBezTo>
                      <a:lnTo>
                        <a:pt x="1226" y="44"/>
                      </a:lnTo>
                      <a:cubicBezTo>
                        <a:pt x="1222" y="39"/>
                        <a:pt x="1215" y="32"/>
                        <a:pt x="1212" y="29"/>
                      </a:cubicBezTo>
                      <a:cubicBezTo>
                        <a:pt x="1199" y="16"/>
                        <a:pt x="1172" y="7"/>
                        <a:pt x="1149" y="2"/>
                      </a:cubicBezTo>
                      <a:cubicBezTo>
                        <a:pt x="1140" y="1"/>
                        <a:pt x="1131" y="0"/>
                        <a:pt x="1121"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799" name="Google Shape;799;p44">
                  <a:extLst>
                    <a:ext uri="{FF2B5EF4-FFF2-40B4-BE49-F238E27FC236}">
                      <a16:creationId xmlns:a16="http://schemas.microsoft.com/office/drawing/2014/main" id="{F39CE1B2-4402-8621-0D19-8B631DEF876E}"/>
                    </a:ext>
                  </a:extLst>
                </p:cNvPr>
                <p:cNvSpPr/>
                <p:nvPr/>
              </p:nvSpPr>
              <p:spPr>
                <a:xfrm>
                  <a:off x="6422025" y="3574250"/>
                  <a:ext cx="25700" cy="15900"/>
                </a:xfrm>
                <a:custGeom>
                  <a:avLst/>
                  <a:gdLst/>
                  <a:ahLst/>
                  <a:cxnLst/>
                  <a:rect l="l" t="t" r="r" b="b"/>
                  <a:pathLst>
                    <a:path w="1028" h="636" extrusionOk="0">
                      <a:moveTo>
                        <a:pt x="794" y="1"/>
                      </a:moveTo>
                      <a:cubicBezTo>
                        <a:pt x="703" y="1"/>
                        <a:pt x="609" y="33"/>
                        <a:pt x="524" y="69"/>
                      </a:cubicBezTo>
                      <a:cubicBezTo>
                        <a:pt x="440" y="109"/>
                        <a:pt x="355" y="167"/>
                        <a:pt x="279" y="225"/>
                      </a:cubicBezTo>
                      <a:cubicBezTo>
                        <a:pt x="234" y="261"/>
                        <a:pt x="190" y="301"/>
                        <a:pt x="149" y="341"/>
                      </a:cubicBezTo>
                      <a:cubicBezTo>
                        <a:pt x="110" y="385"/>
                        <a:pt x="67" y="432"/>
                        <a:pt x="48" y="488"/>
                      </a:cubicBezTo>
                      <a:lnTo>
                        <a:pt x="48" y="488"/>
                      </a:lnTo>
                      <a:cubicBezTo>
                        <a:pt x="29" y="517"/>
                        <a:pt x="13" y="546"/>
                        <a:pt x="7" y="582"/>
                      </a:cubicBezTo>
                      <a:cubicBezTo>
                        <a:pt x="0" y="615"/>
                        <a:pt x="20" y="635"/>
                        <a:pt x="45" y="635"/>
                      </a:cubicBezTo>
                      <a:cubicBezTo>
                        <a:pt x="54" y="635"/>
                        <a:pt x="64" y="633"/>
                        <a:pt x="74" y="627"/>
                      </a:cubicBezTo>
                      <a:cubicBezTo>
                        <a:pt x="103" y="609"/>
                        <a:pt x="131" y="589"/>
                        <a:pt x="157" y="568"/>
                      </a:cubicBezTo>
                      <a:lnTo>
                        <a:pt x="157" y="568"/>
                      </a:lnTo>
                      <a:cubicBezTo>
                        <a:pt x="201" y="548"/>
                        <a:pt x="238" y="512"/>
                        <a:pt x="274" y="475"/>
                      </a:cubicBezTo>
                      <a:cubicBezTo>
                        <a:pt x="283" y="470"/>
                        <a:pt x="292" y="462"/>
                        <a:pt x="301" y="457"/>
                      </a:cubicBezTo>
                      <a:cubicBezTo>
                        <a:pt x="303" y="455"/>
                        <a:pt x="304" y="454"/>
                        <a:pt x="305" y="453"/>
                      </a:cubicBezTo>
                      <a:lnTo>
                        <a:pt x="305" y="453"/>
                      </a:lnTo>
                      <a:cubicBezTo>
                        <a:pt x="305" y="453"/>
                        <a:pt x="306" y="453"/>
                        <a:pt x="306" y="453"/>
                      </a:cubicBezTo>
                      <a:cubicBezTo>
                        <a:pt x="319" y="439"/>
                        <a:pt x="332" y="426"/>
                        <a:pt x="350" y="417"/>
                      </a:cubicBezTo>
                      <a:cubicBezTo>
                        <a:pt x="381" y="390"/>
                        <a:pt x="417" y="363"/>
                        <a:pt x="453" y="341"/>
                      </a:cubicBezTo>
                      <a:cubicBezTo>
                        <a:pt x="465" y="328"/>
                        <a:pt x="482" y="320"/>
                        <a:pt x="495" y="311"/>
                      </a:cubicBezTo>
                      <a:lnTo>
                        <a:pt x="495" y="311"/>
                      </a:lnTo>
                      <a:cubicBezTo>
                        <a:pt x="494" y="312"/>
                        <a:pt x="494" y="312"/>
                        <a:pt x="495" y="312"/>
                      </a:cubicBezTo>
                      <a:cubicBezTo>
                        <a:pt x="496" y="312"/>
                        <a:pt x="504" y="308"/>
                        <a:pt x="503" y="308"/>
                      </a:cubicBezTo>
                      <a:lnTo>
                        <a:pt x="503" y="308"/>
                      </a:lnTo>
                      <a:cubicBezTo>
                        <a:pt x="502" y="308"/>
                        <a:pt x="501" y="308"/>
                        <a:pt x="498" y="310"/>
                      </a:cubicBezTo>
                      <a:cubicBezTo>
                        <a:pt x="497" y="310"/>
                        <a:pt x="496" y="311"/>
                        <a:pt x="495" y="311"/>
                      </a:cubicBezTo>
                      <a:lnTo>
                        <a:pt x="495" y="311"/>
                      </a:lnTo>
                      <a:cubicBezTo>
                        <a:pt x="496" y="310"/>
                        <a:pt x="498" y="309"/>
                        <a:pt x="502" y="305"/>
                      </a:cubicBezTo>
                      <a:cubicBezTo>
                        <a:pt x="515" y="301"/>
                        <a:pt x="524" y="292"/>
                        <a:pt x="533" y="287"/>
                      </a:cubicBezTo>
                      <a:cubicBezTo>
                        <a:pt x="538" y="285"/>
                        <a:pt x="541" y="283"/>
                        <a:pt x="543" y="281"/>
                      </a:cubicBezTo>
                      <a:lnTo>
                        <a:pt x="543" y="281"/>
                      </a:lnTo>
                      <a:cubicBezTo>
                        <a:pt x="546" y="280"/>
                        <a:pt x="550" y="279"/>
                        <a:pt x="551" y="279"/>
                      </a:cubicBezTo>
                      <a:cubicBezTo>
                        <a:pt x="560" y="274"/>
                        <a:pt x="569" y="270"/>
                        <a:pt x="578" y="265"/>
                      </a:cubicBezTo>
                      <a:cubicBezTo>
                        <a:pt x="591" y="256"/>
                        <a:pt x="609" y="247"/>
                        <a:pt x="627" y="238"/>
                      </a:cubicBezTo>
                      <a:cubicBezTo>
                        <a:pt x="636" y="238"/>
                        <a:pt x="640" y="234"/>
                        <a:pt x="649" y="229"/>
                      </a:cubicBezTo>
                      <a:cubicBezTo>
                        <a:pt x="649" y="229"/>
                        <a:pt x="657" y="227"/>
                        <a:pt x="662" y="225"/>
                      </a:cubicBezTo>
                      <a:lnTo>
                        <a:pt x="662" y="225"/>
                      </a:lnTo>
                      <a:cubicBezTo>
                        <a:pt x="660" y="226"/>
                        <a:pt x="659" y="226"/>
                        <a:pt x="659" y="226"/>
                      </a:cubicBezTo>
                      <a:cubicBezTo>
                        <a:pt x="659" y="226"/>
                        <a:pt x="677" y="220"/>
                        <a:pt x="681" y="220"/>
                      </a:cubicBezTo>
                      <a:cubicBezTo>
                        <a:pt x="689" y="216"/>
                        <a:pt x="703" y="212"/>
                        <a:pt x="716" y="207"/>
                      </a:cubicBezTo>
                      <a:cubicBezTo>
                        <a:pt x="722" y="205"/>
                        <a:pt x="726" y="204"/>
                        <a:pt x="728" y="203"/>
                      </a:cubicBezTo>
                      <a:lnTo>
                        <a:pt x="728" y="203"/>
                      </a:lnTo>
                      <a:cubicBezTo>
                        <a:pt x="729" y="203"/>
                        <a:pt x="729" y="203"/>
                        <a:pt x="730" y="203"/>
                      </a:cubicBezTo>
                      <a:cubicBezTo>
                        <a:pt x="739" y="198"/>
                        <a:pt x="743" y="198"/>
                        <a:pt x="752" y="198"/>
                      </a:cubicBezTo>
                      <a:cubicBezTo>
                        <a:pt x="765" y="194"/>
                        <a:pt x="783" y="189"/>
                        <a:pt x="801" y="185"/>
                      </a:cubicBezTo>
                      <a:cubicBezTo>
                        <a:pt x="812" y="183"/>
                        <a:pt x="826" y="181"/>
                        <a:pt x="840" y="181"/>
                      </a:cubicBezTo>
                      <a:cubicBezTo>
                        <a:pt x="854" y="181"/>
                        <a:pt x="868" y="183"/>
                        <a:pt x="881" y="185"/>
                      </a:cubicBezTo>
                      <a:cubicBezTo>
                        <a:pt x="883" y="185"/>
                        <a:pt x="884" y="185"/>
                        <a:pt x="885" y="185"/>
                      </a:cubicBezTo>
                      <a:cubicBezTo>
                        <a:pt x="939" y="185"/>
                        <a:pt x="1027" y="86"/>
                        <a:pt x="962" y="46"/>
                      </a:cubicBezTo>
                      <a:cubicBezTo>
                        <a:pt x="908" y="14"/>
                        <a:pt x="852" y="1"/>
                        <a:pt x="79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0" name="Google Shape;800;p44">
                  <a:extLst>
                    <a:ext uri="{FF2B5EF4-FFF2-40B4-BE49-F238E27FC236}">
                      <a16:creationId xmlns:a16="http://schemas.microsoft.com/office/drawing/2014/main" id="{DD7FAA89-44C5-118E-3E9C-0587F3716FF4}"/>
                    </a:ext>
                  </a:extLst>
                </p:cNvPr>
                <p:cNvSpPr/>
                <p:nvPr/>
              </p:nvSpPr>
              <p:spPr>
                <a:xfrm>
                  <a:off x="6446500" y="3579975"/>
                  <a:ext cx="12200" cy="8600"/>
                </a:xfrm>
                <a:custGeom>
                  <a:avLst/>
                  <a:gdLst/>
                  <a:ahLst/>
                  <a:cxnLst/>
                  <a:rect l="l" t="t" r="r" b="b"/>
                  <a:pathLst>
                    <a:path w="488" h="344" extrusionOk="0">
                      <a:moveTo>
                        <a:pt x="161" y="125"/>
                      </a:moveTo>
                      <a:lnTo>
                        <a:pt x="161" y="125"/>
                      </a:lnTo>
                      <a:cubicBezTo>
                        <a:pt x="159" y="127"/>
                        <a:pt x="156" y="129"/>
                        <a:pt x="153" y="130"/>
                      </a:cubicBezTo>
                      <a:lnTo>
                        <a:pt x="153" y="130"/>
                      </a:lnTo>
                      <a:cubicBezTo>
                        <a:pt x="156" y="128"/>
                        <a:pt x="159" y="127"/>
                        <a:pt x="161" y="125"/>
                      </a:cubicBezTo>
                      <a:close/>
                      <a:moveTo>
                        <a:pt x="83" y="196"/>
                      </a:moveTo>
                      <a:cubicBezTo>
                        <a:pt x="76" y="205"/>
                        <a:pt x="71" y="215"/>
                        <a:pt x="61" y="229"/>
                      </a:cubicBezTo>
                      <a:lnTo>
                        <a:pt x="61" y="229"/>
                      </a:lnTo>
                      <a:cubicBezTo>
                        <a:pt x="63" y="225"/>
                        <a:pt x="67" y="218"/>
                        <a:pt x="72" y="210"/>
                      </a:cubicBezTo>
                      <a:lnTo>
                        <a:pt x="83" y="196"/>
                      </a:lnTo>
                      <a:close/>
                      <a:moveTo>
                        <a:pt x="121" y="335"/>
                      </a:moveTo>
                      <a:lnTo>
                        <a:pt x="121" y="335"/>
                      </a:lnTo>
                      <a:cubicBezTo>
                        <a:pt x="115" y="338"/>
                        <a:pt x="109" y="339"/>
                        <a:pt x="102" y="340"/>
                      </a:cubicBezTo>
                      <a:lnTo>
                        <a:pt x="102" y="340"/>
                      </a:lnTo>
                      <a:cubicBezTo>
                        <a:pt x="109" y="338"/>
                        <a:pt x="115" y="336"/>
                        <a:pt x="121" y="335"/>
                      </a:cubicBezTo>
                      <a:close/>
                      <a:moveTo>
                        <a:pt x="393" y="0"/>
                      </a:moveTo>
                      <a:cubicBezTo>
                        <a:pt x="376" y="0"/>
                        <a:pt x="358" y="5"/>
                        <a:pt x="344" y="9"/>
                      </a:cubicBezTo>
                      <a:cubicBezTo>
                        <a:pt x="309" y="27"/>
                        <a:pt x="273" y="41"/>
                        <a:pt x="242" y="63"/>
                      </a:cubicBezTo>
                      <a:cubicBezTo>
                        <a:pt x="228" y="72"/>
                        <a:pt x="215" y="81"/>
                        <a:pt x="201" y="90"/>
                      </a:cubicBezTo>
                      <a:cubicBezTo>
                        <a:pt x="179" y="105"/>
                        <a:pt x="159" y="123"/>
                        <a:pt x="140" y="139"/>
                      </a:cubicBezTo>
                      <a:lnTo>
                        <a:pt x="140" y="139"/>
                      </a:lnTo>
                      <a:cubicBezTo>
                        <a:pt x="125" y="150"/>
                        <a:pt x="111" y="162"/>
                        <a:pt x="99" y="175"/>
                      </a:cubicBezTo>
                      <a:cubicBezTo>
                        <a:pt x="93" y="182"/>
                        <a:pt x="89" y="188"/>
                        <a:pt x="85" y="193"/>
                      </a:cubicBezTo>
                      <a:lnTo>
                        <a:pt x="85" y="193"/>
                      </a:lnTo>
                      <a:cubicBezTo>
                        <a:pt x="76" y="202"/>
                        <a:pt x="72" y="210"/>
                        <a:pt x="63" y="219"/>
                      </a:cubicBezTo>
                      <a:cubicBezTo>
                        <a:pt x="41" y="246"/>
                        <a:pt x="1" y="317"/>
                        <a:pt x="54" y="340"/>
                      </a:cubicBezTo>
                      <a:cubicBezTo>
                        <a:pt x="61" y="342"/>
                        <a:pt x="68" y="343"/>
                        <a:pt x="75" y="343"/>
                      </a:cubicBezTo>
                      <a:cubicBezTo>
                        <a:pt x="83" y="343"/>
                        <a:pt x="92" y="342"/>
                        <a:pt x="100" y="340"/>
                      </a:cubicBezTo>
                      <a:lnTo>
                        <a:pt x="100" y="340"/>
                      </a:lnTo>
                      <a:cubicBezTo>
                        <a:pt x="101" y="340"/>
                        <a:pt x="103" y="340"/>
                        <a:pt x="105" y="340"/>
                      </a:cubicBezTo>
                      <a:cubicBezTo>
                        <a:pt x="140" y="340"/>
                        <a:pt x="169" y="320"/>
                        <a:pt x="197" y="304"/>
                      </a:cubicBezTo>
                      <a:cubicBezTo>
                        <a:pt x="228" y="286"/>
                        <a:pt x="260" y="273"/>
                        <a:pt x="286" y="246"/>
                      </a:cubicBezTo>
                      <a:cubicBezTo>
                        <a:pt x="313" y="228"/>
                        <a:pt x="340" y="201"/>
                        <a:pt x="362" y="179"/>
                      </a:cubicBezTo>
                      <a:cubicBezTo>
                        <a:pt x="368" y="173"/>
                        <a:pt x="374" y="167"/>
                        <a:pt x="381" y="161"/>
                      </a:cubicBezTo>
                      <a:lnTo>
                        <a:pt x="381" y="161"/>
                      </a:lnTo>
                      <a:cubicBezTo>
                        <a:pt x="401" y="158"/>
                        <a:pt x="417" y="142"/>
                        <a:pt x="429" y="125"/>
                      </a:cubicBezTo>
                      <a:cubicBezTo>
                        <a:pt x="451" y="99"/>
                        <a:pt x="487" y="50"/>
                        <a:pt x="460" y="14"/>
                      </a:cubicBezTo>
                      <a:cubicBezTo>
                        <a:pt x="451" y="5"/>
                        <a:pt x="443" y="5"/>
                        <a:pt x="434" y="5"/>
                      </a:cubicBezTo>
                      <a:lnTo>
                        <a:pt x="420" y="5"/>
                      </a:lnTo>
                      <a:cubicBezTo>
                        <a:pt x="451" y="5"/>
                        <a:pt x="420" y="5"/>
                        <a:pt x="411" y="0"/>
                      </a:cubicBezTo>
                      <a:lnTo>
                        <a:pt x="398" y="0"/>
                      </a:lnTo>
                      <a:cubicBezTo>
                        <a:pt x="398" y="0"/>
                        <a:pt x="398" y="1"/>
                        <a:pt x="398" y="1"/>
                      </a:cubicBezTo>
                      <a:lnTo>
                        <a:pt x="398" y="1"/>
                      </a:lnTo>
                      <a:cubicBezTo>
                        <a:pt x="397" y="0"/>
                        <a:pt x="395" y="0"/>
                        <a:pt x="39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1" name="Google Shape;801;p44">
                  <a:extLst>
                    <a:ext uri="{FF2B5EF4-FFF2-40B4-BE49-F238E27FC236}">
                      <a16:creationId xmlns:a16="http://schemas.microsoft.com/office/drawing/2014/main" id="{89B63B4B-B57A-917A-C89A-1144481782F5}"/>
                    </a:ext>
                  </a:extLst>
                </p:cNvPr>
                <p:cNvSpPr/>
                <p:nvPr/>
              </p:nvSpPr>
              <p:spPr>
                <a:xfrm>
                  <a:off x="6174675" y="3588900"/>
                  <a:ext cx="55600" cy="83175"/>
                </a:xfrm>
                <a:custGeom>
                  <a:avLst/>
                  <a:gdLst/>
                  <a:ahLst/>
                  <a:cxnLst/>
                  <a:rect l="l" t="t" r="r" b="b"/>
                  <a:pathLst>
                    <a:path w="2224" h="3327" extrusionOk="0">
                      <a:moveTo>
                        <a:pt x="527" y="166"/>
                      </a:moveTo>
                      <a:cubicBezTo>
                        <a:pt x="529" y="170"/>
                        <a:pt x="530" y="172"/>
                        <a:pt x="531" y="174"/>
                      </a:cubicBezTo>
                      <a:lnTo>
                        <a:pt x="531" y="174"/>
                      </a:lnTo>
                      <a:cubicBezTo>
                        <a:pt x="529" y="171"/>
                        <a:pt x="528" y="169"/>
                        <a:pt x="527" y="166"/>
                      </a:cubicBezTo>
                      <a:close/>
                      <a:moveTo>
                        <a:pt x="55" y="215"/>
                      </a:moveTo>
                      <a:lnTo>
                        <a:pt x="55" y="215"/>
                      </a:lnTo>
                      <a:cubicBezTo>
                        <a:pt x="55" y="215"/>
                        <a:pt x="54" y="218"/>
                        <a:pt x="49" y="228"/>
                      </a:cubicBezTo>
                      <a:cubicBezTo>
                        <a:pt x="49" y="225"/>
                        <a:pt x="55" y="215"/>
                        <a:pt x="55" y="215"/>
                      </a:cubicBezTo>
                      <a:close/>
                      <a:moveTo>
                        <a:pt x="563" y="250"/>
                      </a:moveTo>
                      <a:cubicBezTo>
                        <a:pt x="563" y="251"/>
                        <a:pt x="563" y="252"/>
                        <a:pt x="563" y="253"/>
                      </a:cubicBezTo>
                      <a:lnTo>
                        <a:pt x="563" y="253"/>
                      </a:lnTo>
                      <a:cubicBezTo>
                        <a:pt x="563" y="252"/>
                        <a:pt x="563" y="251"/>
                        <a:pt x="563" y="250"/>
                      </a:cubicBezTo>
                      <a:close/>
                      <a:moveTo>
                        <a:pt x="2000" y="2741"/>
                      </a:moveTo>
                      <a:cubicBezTo>
                        <a:pt x="2000" y="2741"/>
                        <a:pt x="2000" y="2741"/>
                        <a:pt x="2000" y="2741"/>
                      </a:cubicBezTo>
                      <a:lnTo>
                        <a:pt x="2000" y="2741"/>
                      </a:lnTo>
                      <a:cubicBezTo>
                        <a:pt x="2000" y="2741"/>
                        <a:pt x="2000" y="2741"/>
                        <a:pt x="2000" y="2741"/>
                      </a:cubicBezTo>
                      <a:cubicBezTo>
                        <a:pt x="2000" y="2741"/>
                        <a:pt x="2000" y="2741"/>
                        <a:pt x="2000" y="2741"/>
                      </a:cubicBezTo>
                      <a:close/>
                      <a:moveTo>
                        <a:pt x="307" y="0"/>
                      </a:moveTo>
                      <a:cubicBezTo>
                        <a:pt x="285" y="0"/>
                        <a:pt x="262" y="4"/>
                        <a:pt x="237" y="9"/>
                      </a:cubicBezTo>
                      <a:cubicBezTo>
                        <a:pt x="174" y="23"/>
                        <a:pt x="112" y="81"/>
                        <a:pt x="81" y="134"/>
                      </a:cubicBezTo>
                      <a:cubicBezTo>
                        <a:pt x="67" y="156"/>
                        <a:pt x="50" y="194"/>
                        <a:pt x="49" y="229"/>
                      </a:cubicBezTo>
                      <a:lnTo>
                        <a:pt x="49" y="229"/>
                      </a:lnTo>
                      <a:cubicBezTo>
                        <a:pt x="45" y="242"/>
                        <a:pt x="45" y="260"/>
                        <a:pt x="40" y="273"/>
                      </a:cubicBezTo>
                      <a:cubicBezTo>
                        <a:pt x="36" y="304"/>
                        <a:pt x="14" y="331"/>
                        <a:pt x="9" y="384"/>
                      </a:cubicBezTo>
                      <a:cubicBezTo>
                        <a:pt x="0" y="442"/>
                        <a:pt x="0" y="514"/>
                        <a:pt x="0" y="572"/>
                      </a:cubicBezTo>
                      <a:cubicBezTo>
                        <a:pt x="5" y="706"/>
                        <a:pt x="9" y="826"/>
                        <a:pt x="36" y="956"/>
                      </a:cubicBezTo>
                      <a:cubicBezTo>
                        <a:pt x="76" y="1188"/>
                        <a:pt x="147" y="1411"/>
                        <a:pt x="232" y="1630"/>
                      </a:cubicBezTo>
                      <a:cubicBezTo>
                        <a:pt x="411" y="2081"/>
                        <a:pt x="670" y="2518"/>
                        <a:pt x="987" y="2888"/>
                      </a:cubicBezTo>
                      <a:cubicBezTo>
                        <a:pt x="1067" y="2987"/>
                        <a:pt x="1156" y="3076"/>
                        <a:pt x="1259" y="3156"/>
                      </a:cubicBezTo>
                      <a:cubicBezTo>
                        <a:pt x="1317" y="3201"/>
                        <a:pt x="1388" y="3241"/>
                        <a:pt x="1460" y="3263"/>
                      </a:cubicBezTo>
                      <a:cubicBezTo>
                        <a:pt x="1459" y="3263"/>
                        <a:pt x="1460" y="3263"/>
                        <a:pt x="1462" y="3263"/>
                      </a:cubicBezTo>
                      <a:cubicBezTo>
                        <a:pt x="1473" y="3263"/>
                        <a:pt x="1515" y="3269"/>
                        <a:pt x="1526" y="3270"/>
                      </a:cubicBezTo>
                      <a:lnTo>
                        <a:pt x="1526" y="3270"/>
                      </a:lnTo>
                      <a:cubicBezTo>
                        <a:pt x="1541" y="3275"/>
                        <a:pt x="1556" y="3282"/>
                        <a:pt x="1567" y="3286"/>
                      </a:cubicBezTo>
                      <a:cubicBezTo>
                        <a:pt x="1593" y="3293"/>
                        <a:pt x="1618" y="3296"/>
                        <a:pt x="1643" y="3296"/>
                      </a:cubicBezTo>
                      <a:cubicBezTo>
                        <a:pt x="1651" y="3296"/>
                        <a:pt x="1659" y="3296"/>
                        <a:pt x="1667" y="3295"/>
                      </a:cubicBezTo>
                      <a:lnTo>
                        <a:pt x="1667" y="3295"/>
                      </a:lnTo>
                      <a:cubicBezTo>
                        <a:pt x="1727" y="3311"/>
                        <a:pt x="1789" y="3326"/>
                        <a:pt x="1848" y="3326"/>
                      </a:cubicBezTo>
                      <a:cubicBezTo>
                        <a:pt x="1858" y="3327"/>
                        <a:pt x="1868" y="3327"/>
                        <a:pt x="1878" y="3327"/>
                      </a:cubicBezTo>
                      <a:cubicBezTo>
                        <a:pt x="1926" y="3327"/>
                        <a:pt x="1976" y="3321"/>
                        <a:pt x="2024" y="3321"/>
                      </a:cubicBezTo>
                      <a:cubicBezTo>
                        <a:pt x="2034" y="3321"/>
                        <a:pt x="2044" y="3321"/>
                        <a:pt x="2053" y="3321"/>
                      </a:cubicBezTo>
                      <a:cubicBezTo>
                        <a:pt x="2111" y="3321"/>
                        <a:pt x="2223" y="3228"/>
                        <a:pt x="2187" y="3165"/>
                      </a:cubicBezTo>
                      <a:cubicBezTo>
                        <a:pt x="2161" y="3112"/>
                        <a:pt x="2152" y="3063"/>
                        <a:pt x="2134" y="3009"/>
                      </a:cubicBezTo>
                      <a:cubicBezTo>
                        <a:pt x="2125" y="2982"/>
                        <a:pt x="2111" y="2960"/>
                        <a:pt x="2094" y="2933"/>
                      </a:cubicBezTo>
                      <a:cubicBezTo>
                        <a:pt x="2076" y="2902"/>
                        <a:pt x="2062" y="2888"/>
                        <a:pt x="2053" y="2862"/>
                      </a:cubicBezTo>
                      <a:cubicBezTo>
                        <a:pt x="2053" y="2855"/>
                        <a:pt x="2031" y="2794"/>
                        <a:pt x="2015" y="2761"/>
                      </a:cubicBezTo>
                      <a:lnTo>
                        <a:pt x="2015" y="2761"/>
                      </a:lnTo>
                      <a:cubicBezTo>
                        <a:pt x="2015" y="2758"/>
                        <a:pt x="2014" y="2754"/>
                        <a:pt x="2013" y="2750"/>
                      </a:cubicBezTo>
                      <a:cubicBezTo>
                        <a:pt x="2004" y="2719"/>
                        <a:pt x="2004" y="2719"/>
                        <a:pt x="1991" y="2697"/>
                      </a:cubicBezTo>
                      <a:cubicBezTo>
                        <a:pt x="1979" y="2669"/>
                        <a:pt x="1961" y="2652"/>
                        <a:pt x="1947" y="2630"/>
                      </a:cubicBezTo>
                      <a:lnTo>
                        <a:pt x="1947" y="2630"/>
                      </a:lnTo>
                      <a:cubicBezTo>
                        <a:pt x="1949" y="2632"/>
                        <a:pt x="1950" y="2634"/>
                        <a:pt x="1951" y="2634"/>
                      </a:cubicBezTo>
                      <a:cubicBezTo>
                        <a:pt x="1952" y="2634"/>
                        <a:pt x="1951" y="2630"/>
                        <a:pt x="1946" y="2621"/>
                      </a:cubicBezTo>
                      <a:cubicBezTo>
                        <a:pt x="1924" y="2572"/>
                        <a:pt x="1893" y="2540"/>
                        <a:pt x="1857" y="2500"/>
                      </a:cubicBezTo>
                      <a:cubicBezTo>
                        <a:pt x="1687" y="2313"/>
                        <a:pt x="1522" y="2125"/>
                        <a:pt x="1375" y="1915"/>
                      </a:cubicBezTo>
                      <a:cubicBezTo>
                        <a:pt x="1339" y="1866"/>
                        <a:pt x="1304" y="1813"/>
                        <a:pt x="1268" y="1759"/>
                      </a:cubicBezTo>
                      <a:lnTo>
                        <a:pt x="1268" y="1759"/>
                      </a:lnTo>
                      <a:cubicBezTo>
                        <a:pt x="1274" y="1768"/>
                        <a:pt x="1276" y="1771"/>
                        <a:pt x="1276" y="1771"/>
                      </a:cubicBezTo>
                      <a:cubicBezTo>
                        <a:pt x="1277" y="1771"/>
                        <a:pt x="1249" y="1726"/>
                        <a:pt x="1246" y="1719"/>
                      </a:cubicBezTo>
                      <a:cubicBezTo>
                        <a:pt x="1223" y="1688"/>
                        <a:pt x="1205" y="1652"/>
                        <a:pt x="1187" y="1621"/>
                      </a:cubicBezTo>
                      <a:cubicBezTo>
                        <a:pt x="1121" y="1509"/>
                        <a:pt x="1063" y="1389"/>
                        <a:pt x="1004" y="1273"/>
                      </a:cubicBezTo>
                      <a:cubicBezTo>
                        <a:pt x="893" y="1045"/>
                        <a:pt x="799" y="813"/>
                        <a:pt x="710" y="581"/>
                      </a:cubicBezTo>
                      <a:cubicBezTo>
                        <a:pt x="683" y="518"/>
                        <a:pt x="665" y="456"/>
                        <a:pt x="638" y="393"/>
                      </a:cubicBezTo>
                      <a:cubicBezTo>
                        <a:pt x="625" y="367"/>
                        <a:pt x="616" y="335"/>
                        <a:pt x="598" y="309"/>
                      </a:cubicBezTo>
                      <a:cubicBezTo>
                        <a:pt x="591" y="294"/>
                        <a:pt x="574" y="276"/>
                        <a:pt x="566" y="260"/>
                      </a:cubicBezTo>
                      <a:lnTo>
                        <a:pt x="566" y="260"/>
                      </a:lnTo>
                      <a:cubicBezTo>
                        <a:pt x="567" y="256"/>
                        <a:pt x="561" y="230"/>
                        <a:pt x="558" y="224"/>
                      </a:cubicBezTo>
                      <a:cubicBezTo>
                        <a:pt x="551" y="209"/>
                        <a:pt x="540" y="194"/>
                        <a:pt x="532" y="177"/>
                      </a:cubicBezTo>
                      <a:lnTo>
                        <a:pt x="532" y="177"/>
                      </a:lnTo>
                      <a:cubicBezTo>
                        <a:pt x="532" y="176"/>
                        <a:pt x="521" y="151"/>
                        <a:pt x="518" y="148"/>
                      </a:cubicBezTo>
                      <a:cubicBezTo>
                        <a:pt x="500" y="99"/>
                        <a:pt x="464" y="67"/>
                        <a:pt x="442" y="50"/>
                      </a:cubicBezTo>
                      <a:cubicBezTo>
                        <a:pt x="433" y="45"/>
                        <a:pt x="384" y="9"/>
                        <a:pt x="348" y="5"/>
                      </a:cubicBezTo>
                      <a:cubicBezTo>
                        <a:pt x="335" y="2"/>
                        <a:pt x="321" y="0"/>
                        <a:pt x="307"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2" name="Google Shape;802;p44">
                  <a:extLst>
                    <a:ext uri="{FF2B5EF4-FFF2-40B4-BE49-F238E27FC236}">
                      <a16:creationId xmlns:a16="http://schemas.microsoft.com/office/drawing/2014/main" id="{865A297D-AC6E-00CA-71E2-C0D1DC2B6BFD}"/>
                    </a:ext>
                  </a:extLst>
                </p:cNvPr>
                <p:cNvSpPr/>
                <p:nvPr/>
              </p:nvSpPr>
              <p:spPr>
                <a:xfrm>
                  <a:off x="6191850" y="3580000"/>
                  <a:ext cx="7500" cy="52000"/>
                </a:xfrm>
                <a:custGeom>
                  <a:avLst/>
                  <a:gdLst/>
                  <a:ahLst/>
                  <a:cxnLst/>
                  <a:rect l="l" t="t" r="r" b="b"/>
                  <a:pathLst>
                    <a:path w="300" h="2080" extrusionOk="0">
                      <a:moveTo>
                        <a:pt x="280" y="1"/>
                      </a:moveTo>
                      <a:cubicBezTo>
                        <a:pt x="259" y="1"/>
                        <a:pt x="225" y="30"/>
                        <a:pt x="219" y="49"/>
                      </a:cubicBezTo>
                      <a:cubicBezTo>
                        <a:pt x="139" y="401"/>
                        <a:pt x="68" y="758"/>
                        <a:pt x="32" y="1115"/>
                      </a:cubicBezTo>
                      <a:cubicBezTo>
                        <a:pt x="1" y="1437"/>
                        <a:pt x="1" y="1771"/>
                        <a:pt x="143" y="2066"/>
                      </a:cubicBezTo>
                      <a:cubicBezTo>
                        <a:pt x="148" y="2076"/>
                        <a:pt x="154" y="2080"/>
                        <a:pt x="162" y="2080"/>
                      </a:cubicBezTo>
                      <a:cubicBezTo>
                        <a:pt x="186" y="2080"/>
                        <a:pt x="218" y="2042"/>
                        <a:pt x="215" y="2021"/>
                      </a:cubicBezTo>
                      <a:cubicBezTo>
                        <a:pt x="201" y="1691"/>
                        <a:pt x="206" y="1352"/>
                        <a:pt x="233" y="1022"/>
                      </a:cubicBezTo>
                      <a:cubicBezTo>
                        <a:pt x="259" y="687"/>
                        <a:pt x="300" y="357"/>
                        <a:pt x="295" y="22"/>
                      </a:cubicBezTo>
                      <a:cubicBezTo>
                        <a:pt x="295" y="7"/>
                        <a:pt x="289" y="1"/>
                        <a:pt x="28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3" name="Google Shape;803;p44">
                  <a:extLst>
                    <a:ext uri="{FF2B5EF4-FFF2-40B4-BE49-F238E27FC236}">
                      <a16:creationId xmlns:a16="http://schemas.microsoft.com/office/drawing/2014/main" id="{5E7314B8-AE9C-AB33-132F-147DF3B4A152}"/>
                    </a:ext>
                  </a:extLst>
                </p:cNvPr>
                <p:cNvSpPr/>
                <p:nvPr/>
              </p:nvSpPr>
              <p:spPr>
                <a:xfrm>
                  <a:off x="6201900" y="3601025"/>
                  <a:ext cx="14700" cy="60250"/>
                </a:xfrm>
                <a:custGeom>
                  <a:avLst/>
                  <a:gdLst/>
                  <a:ahLst/>
                  <a:cxnLst/>
                  <a:rect l="l" t="t" r="r" b="b"/>
                  <a:pathLst>
                    <a:path w="588" h="2410" extrusionOk="0">
                      <a:moveTo>
                        <a:pt x="449" y="0"/>
                      </a:moveTo>
                      <a:cubicBezTo>
                        <a:pt x="394" y="0"/>
                        <a:pt x="331" y="54"/>
                        <a:pt x="308" y="91"/>
                      </a:cubicBezTo>
                      <a:cubicBezTo>
                        <a:pt x="81" y="439"/>
                        <a:pt x="32" y="913"/>
                        <a:pt x="14" y="1319"/>
                      </a:cubicBezTo>
                      <a:cubicBezTo>
                        <a:pt x="0" y="1676"/>
                        <a:pt x="23" y="2118"/>
                        <a:pt x="273" y="2399"/>
                      </a:cubicBezTo>
                      <a:cubicBezTo>
                        <a:pt x="279" y="2407"/>
                        <a:pt x="287" y="2410"/>
                        <a:pt x="295" y="2410"/>
                      </a:cubicBezTo>
                      <a:cubicBezTo>
                        <a:pt x="326" y="2410"/>
                        <a:pt x="363" y="2367"/>
                        <a:pt x="366" y="2345"/>
                      </a:cubicBezTo>
                      <a:cubicBezTo>
                        <a:pt x="433" y="1953"/>
                        <a:pt x="406" y="1555"/>
                        <a:pt x="406" y="1163"/>
                      </a:cubicBezTo>
                      <a:cubicBezTo>
                        <a:pt x="411" y="971"/>
                        <a:pt x="429" y="788"/>
                        <a:pt x="447" y="600"/>
                      </a:cubicBezTo>
                      <a:cubicBezTo>
                        <a:pt x="457" y="492"/>
                        <a:pt x="483" y="385"/>
                        <a:pt x="499" y="277"/>
                      </a:cubicBezTo>
                      <a:lnTo>
                        <a:pt x="499" y="277"/>
                      </a:lnTo>
                      <a:cubicBezTo>
                        <a:pt x="510" y="289"/>
                        <a:pt x="518" y="298"/>
                        <a:pt x="523" y="301"/>
                      </a:cubicBezTo>
                      <a:cubicBezTo>
                        <a:pt x="526" y="304"/>
                        <a:pt x="531" y="306"/>
                        <a:pt x="536" y="306"/>
                      </a:cubicBezTo>
                      <a:cubicBezTo>
                        <a:pt x="559" y="306"/>
                        <a:pt x="588" y="274"/>
                        <a:pt x="581" y="252"/>
                      </a:cubicBezTo>
                      <a:cubicBezTo>
                        <a:pt x="563" y="225"/>
                        <a:pt x="563" y="198"/>
                        <a:pt x="558" y="163"/>
                      </a:cubicBezTo>
                      <a:cubicBezTo>
                        <a:pt x="558" y="152"/>
                        <a:pt x="561" y="121"/>
                        <a:pt x="554" y="121"/>
                      </a:cubicBezTo>
                      <a:cubicBezTo>
                        <a:pt x="552" y="121"/>
                        <a:pt x="549" y="124"/>
                        <a:pt x="545" y="131"/>
                      </a:cubicBezTo>
                      <a:cubicBezTo>
                        <a:pt x="558" y="105"/>
                        <a:pt x="563" y="78"/>
                        <a:pt x="545" y="56"/>
                      </a:cubicBezTo>
                      <a:cubicBezTo>
                        <a:pt x="527" y="29"/>
                        <a:pt x="500" y="20"/>
                        <a:pt x="478" y="7"/>
                      </a:cubicBezTo>
                      <a:cubicBezTo>
                        <a:pt x="469" y="2"/>
                        <a:pt x="459" y="0"/>
                        <a:pt x="44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4" name="Google Shape;804;p44">
                  <a:extLst>
                    <a:ext uri="{FF2B5EF4-FFF2-40B4-BE49-F238E27FC236}">
                      <a16:creationId xmlns:a16="http://schemas.microsoft.com/office/drawing/2014/main" id="{87989194-4ED7-10BD-B2F9-B7D97FD9BCC6}"/>
                    </a:ext>
                  </a:extLst>
                </p:cNvPr>
                <p:cNvSpPr/>
                <p:nvPr/>
              </p:nvSpPr>
              <p:spPr>
                <a:xfrm>
                  <a:off x="6213950" y="3619875"/>
                  <a:ext cx="12750" cy="53050"/>
                </a:xfrm>
                <a:custGeom>
                  <a:avLst/>
                  <a:gdLst/>
                  <a:ahLst/>
                  <a:cxnLst/>
                  <a:rect l="l" t="t" r="r" b="b"/>
                  <a:pathLst>
                    <a:path w="510" h="2122" extrusionOk="0">
                      <a:moveTo>
                        <a:pt x="295" y="61"/>
                      </a:moveTo>
                      <a:cubicBezTo>
                        <a:pt x="295" y="63"/>
                        <a:pt x="295" y="65"/>
                        <a:pt x="295" y="65"/>
                      </a:cubicBezTo>
                      <a:cubicBezTo>
                        <a:pt x="294" y="63"/>
                        <a:pt x="295" y="62"/>
                        <a:pt x="295" y="61"/>
                      </a:cubicBezTo>
                      <a:close/>
                      <a:moveTo>
                        <a:pt x="302" y="62"/>
                      </a:moveTo>
                      <a:cubicBezTo>
                        <a:pt x="306" y="64"/>
                        <a:pt x="310" y="68"/>
                        <a:pt x="306" y="69"/>
                      </a:cubicBezTo>
                      <a:lnTo>
                        <a:pt x="306" y="69"/>
                      </a:lnTo>
                      <a:cubicBezTo>
                        <a:pt x="305" y="67"/>
                        <a:pt x="304" y="64"/>
                        <a:pt x="302" y="62"/>
                      </a:cubicBezTo>
                      <a:close/>
                      <a:moveTo>
                        <a:pt x="251" y="104"/>
                      </a:moveTo>
                      <a:cubicBezTo>
                        <a:pt x="251" y="104"/>
                        <a:pt x="252" y="104"/>
                        <a:pt x="252" y="104"/>
                      </a:cubicBezTo>
                      <a:lnTo>
                        <a:pt x="252" y="104"/>
                      </a:lnTo>
                      <a:cubicBezTo>
                        <a:pt x="251" y="105"/>
                        <a:pt x="250" y="105"/>
                        <a:pt x="250" y="105"/>
                      </a:cubicBezTo>
                      <a:cubicBezTo>
                        <a:pt x="250" y="104"/>
                        <a:pt x="251" y="104"/>
                        <a:pt x="251" y="104"/>
                      </a:cubicBezTo>
                      <a:close/>
                      <a:moveTo>
                        <a:pt x="282" y="0"/>
                      </a:moveTo>
                      <a:cubicBezTo>
                        <a:pt x="274" y="0"/>
                        <a:pt x="266" y="1"/>
                        <a:pt x="259" y="2"/>
                      </a:cubicBezTo>
                      <a:cubicBezTo>
                        <a:pt x="237" y="11"/>
                        <a:pt x="215" y="25"/>
                        <a:pt x="197" y="43"/>
                      </a:cubicBezTo>
                      <a:cubicBezTo>
                        <a:pt x="184" y="55"/>
                        <a:pt x="159" y="87"/>
                        <a:pt x="161" y="87"/>
                      </a:cubicBezTo>
                      <a:cubicBezTo>
                        <a:pt x="162" y="87"/>
                        <a:pt x="169" y="81"/>
                        <a:pt x="183" y="65"/>
                      </a:cubicBezTo>
                      <a:lnTo>
                        <a:pt x="183" y="65"/>
                      </a:lnTo>
                      <a:cubicBezTo>
                        <a:pt x="116" y="141"/>
                        <a:pt x="81" y="194"/>
                        <a:pt x="58" y="284"/>
                      </a:cubicBezTo>
                      <a:cubicBezTo>
                        <a:pt x="36" y="364"/>
                        <a:pt x="27" y="453"/>
                        <a:pt x="18" y="538"/>
                      </a:cubicBezTo>
                      <a:cubicBezTo>
                        <a:pt x="0" y="726"/>
                        <a:pt x="9" y="922"/>
                        <a:pt x="32" y="1105"/>
                      </a:cubicBezTo>
                      <a:cubicBezTo>
                        <a:pt x="54" y="1301"/>
                        <a:pt x="63" y="1533"/>
                        <a:pt x="134" y="1716"/>
                      </a:cubicBezTo>
                      <a:cubicBezTo>
                        <a:pt x="170" y="1801"/>
                        <a:pt x="224" y="1873"/>
                        <a:pt x="273" y="1953"/>
                      </a:cubicBezTo>
                      <a:cubicBezTo>
                        <a:pt x="304" y="2007"/>
                        <a:pt x="357" y="2087"/>
                        <a:pt x="415" y="2118"/>
                      </a:cubicBezTo>
                      <a:cubicBezTo>
                        <a:pt x="420" y="2120"/>
                        <a:pt x="425" y="2121"/>
                        <a:pt x="430" y="2121"/>
                      </a:cubicBezTo>
                      <a:cubicBezTo>
                        <a:pt x="467" y="2121"/>
                        <a:pt x="505" y="2069"/>
                        <a:pt x="505" y="2038"/>
                      </a:cubicBezTo>
                      <a:cubicBezTo>
                        <a:pt x="509" y="1980"/>
                        <a:pt x="496" y="1913"/>
                        <a:pt x="496" y="1855"/>
                      </a:cubicBezTo>
                      <a:cubicBezTo>
                        <a:pt x="491" y="1774"/>
                        <a:pt x="487" y="1703"/>
                        <a:pt x="491" y="1627"/>
                      </a:cubicBezTo>
                      <a:cubicBezTo>
                        <a:pt x="496" y="1453"/>
                        <a:pt x="456" y="1283"/>
                        <a:pt x="429" y="1114"/>
                      </a:cubicBezTo>
                      <a:cubicBezTo>
                        <a:pt x="389" y="806"/>
                        <a:pt x="357" y="502"/>
                        <a:pt x="331" y="194"/>
                      </a:cubicBezTo>
                      <a:cubicBezTo>
                        <a:pt x="328" y="175"/>
                        <a:pt x="327" y="129"/>
                        <a:pt x="316" y="92"/>
                      </a:cubicBezTo>
                      <a:lnTo>
                        <a:pt x="316" y="92"/>
                      </a:lnTo>
                      <a:cubicBezTo>
                        <a:pt x="342" y="71"/>
                        <a:pt x="361" y="36"/>
                        <a:pt x="340" y="20"/>
                      </a:cubicBezTo>
                      <a:cubicBezTo>
                        <a:pt x="321" y="5"/>
                        <a:pt x="300" y="0"/>
                        <a:pt x="28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5" name="Google Shape;805;p44">
                  <a:extLst>
                    <a:ext uri="{FF2B5EF4-FFF2-40B4-BE49-F238E27FC236}">
                      <a16:creationId xmlns:a16="http://schemas.microsoft.com/office/drawing/2014/main" id="{CF0E234F-B52C-6F15-DC7E-4FE62D33D613}"/>
                    </a:ext>
                  </a:extLst>
                </p:cNvPr>
                <p:cNvSpPr/>
                <p:nvPr/>
              </p:nvSpPr>
              <p:spPr>
                <a:xfrm>
                  <a:off x="6227450" y="3634225"/>
                  <a:ext cx="8725" cy="21200"/>
                </a:xfrm>
                <a:custGeom>
                  <a:avLst/>
                  <a:gdLst/>
                  <a:ahLst/>
                  <a:cxnLst/>
                  <a:rect l="l" t="t" r="r" b="b"/>
                  <a:pathLst>
                    <a:path w="349" h="848" extrusionOk="0">
                      <a:moveTo>
                        <a:pt x="192" y="0"/>
                      </a:moveTo>
                      <a:cubicBezTo>
                        <a:pt x="175" y="0"/>
                        <a:pt x="157" y="5"/>
                        <a:pt x="143" y="13"/>
                      </a:cubicBezTo>
                      <a:cubicBezTo>
                        <a:pt x="94" y="35"/>
                        <a:pt x="54" y="80"/>
                        <a:pt x="41" y="129"/>
                      </a:cubicBezTo>
                      <a:cubicBezTo>
                        <a:pt x="5" y="268"/>
                        <a:pt x="0" y="415"/>
                        <a:pt x="32" y="553"/>
                      </a:cubicBezTo>
                      <a:cubicBezTo>
                        <a:pt x="36" y="580"/>
                        <a:pt x="45" y="611"/>
                        <a:pt x="54" y="638"/>
                      </a:cubicBezTo>
                      <a:cubicBezTo>
                        <a:pt x="63" y="674"/>
                        <a:pt x="81" y="705"/>
                        <a:pt x="103" y="732"/>
                      </a:cubicBezTo>
                      <a:cubicBezTo>
                        <a:pt x="121" y="763"/>
                        <a:pt x="152" y="790"/>
                        <a:pt x="183" y="803"/>
                      </a:cubicBezTo>
                      <a:cubicBezTo>
                        <a:pt x="215" y="817"/>
                        <a:pt x="237" y="843"/>
                        <a:pt x="273" y="848"/>
                      </a:cubicBezTo>
                      <a:cubicBezTo>
                        <a:pt x="304" y="848"/>
                        <a:pt x="340" y="812"/>
                        <a:pt x="344" y="785"/>
                      </a:cubicBezTo>
                      <a:cubicBezTo>
                        <a:pt x="349" y="745"/>
                        <a:pt x="335" y="714"/>
                        <a:pt x="340" y="674"/>
                      </a:cubicBezTo>
                      <a:cubicBezTo>
                        <a:pt x="344" y="638"/>
                        <a:pt x="340" y="602"/>
                        <a:pt x="335" y="567"/>
                      </a:cubicBezTo>
                      <a:cubicBezTo>
                        <a:pt x="326" y="531"/>
                        <a:pt x="322" y="491"/>
                        <a:pt x="313" y="455"/>
                      </a:cubicBezTo>
                      <a:cubicBezTo>
                        <a:pt x="308" y="437"/>
                        <a:pt x="304" y="424"/>
                        <a:pt x="304" y="406"/>
                      </a:cubicBezTo>
                      <a:cubicBezTo>
                        <a:pt x="304" y="409"/>
                        <a:pt x="304" y="411"/>
                        <a:pt x="304" y="411"/>
                      </a:cubicBezTo>
                      <a:cubicBezTo>
                        <a:pt x="302" y="411"/>
                        <a:pt x="300" y="387"/>
                        <a:pt x="300" y="384"/>
                      </a:cubicBezTo>
                      <a:cubicBezTo>
                        <a:pt x="295" y="357"/>
                        <a:pt x="295" y="326"/>
                        <a:pt x="291" y="299"/>
                      </a:cubicBezTo>
                      <a:cubicBezTo>
                        <a:pt x="291" y="285"/>
                        <a:pt x="286" y="272"/>
                        <a:pt x="282" y="259"/>
                      </a:cubicBezTo>
                      <a:cubicBezTo>
                        <a:pt x="282" y="257"/>
                        <a:pt x="282" y="255"/>
                        <a:pt x="282" y="254"/>
                      </a:cubicBezTo>
                      <a:cubicBezTo>
                        <a:pt x="282" y="241"/>
                        <a:pt x="277" y="227"/>
                        <a:pt x="277" y="210"/>
                      </a:cubicBezTo>
                      <a:cubicBezTo>
                        <a:pt x="268" y="152"/>
                        <a:pt x="264" y="89"/>
                        <a:pt x="242" y="31"/>
                      </a:cubicBezTo>
                      <a:cubicBezTo>
                        <a:pt x="234" y="9"/>
                        <a:pt x="214" y="0"/>
                        <a:pt x="19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6" name="Google Shape;806;p44">
                  <a:extLst>
                    <a:ext uri="{FF2B5EF4-FFF2-40B4-BE49-F238E27FC236}">
                      <a16:creationId xmlns:a16="http://schemas.microsoft.com/office/drawing/2014/main" id="{2BFAB415-B342-E2CC-90AC-1CC66D554842}"/>
                    </a:ext>
                  </a:extLst>
                </p:cNvPr>
                <p:cNvSpPr/>
                <p:nvPr/>
              </p:nvSpPr>
              <p:spPr>
                <a:xfrm>
                  <a:off x="6160950" y="3594525"/>
                  <a:ext cx="25625" cy="35850"/>
                </a:xfrm>
                <a:custGeom>
                  <a:avLst/>
                  <a:gdLst/>
                  <a:ahLst/>
                  <a:cxnLst/>
                  <a:rect l="l" t="t" r="r" b="b"/>
                  <a:pathLst>
                    <a:path w="1025" h="1434" extrusionOk="0">
                      <a:moveTo>
                        <a:pt x="139" y="0"/>
                      </a:moveTo>
                      <a:cubicBezTo>
                        <a:pt x="101" y="0"/>
                        <a:pt x="47" y="61"/>
                        <a:pt x="40" y="88"/>
                      </a:cubicBezTo>
                      <a:cubicBezTo>
                        <a:pt x="22" y="146"/>
                        <a:pt x="0" y="200"/>
                        <a:pt x="5" y="262"/>
                      </a:cubicBezTo>
                      <a:cubicBezTo>
                        <a:pt x="9" y="325"/>
                        <a:pt x="14" y="387"/>
                        <a:pt x="36" y="445"/>
                      </a:cubicBezTo>
                      <a:cubicBezTo>
                        <a:pt x="76" y="583"/>
                        <a:pt x="134" y="713"/>
                        <a:pt x="210" y="833"/>
                      </a:cubicBezTo>
                      <a:cubicBezTo>
                        <a:pt x="290" y="967"/>
                        <a:pt x="380" y="1115"/>
                        <a:pt x="500" y="1217"/>
                      </a:cubicBezTo>
                      <a:cubicBezTo>
                        <a:pt x="558" y="1271"/>
                        <a:pt x="630" y="1302"/>
                        <a:pt x="696" y="1342"/>
                      </a:cubicBezTo>
                      <a:cubicBezTo>
                        <a:pt x="759" y="1382"/>
                        <a:pt x="844" y="1418"/>
                        <a:pt x="915" y="1432"/>
                      </a:cubicBezTo>
                      <a:cubicBezTo>
                        <a:pt x="919" y="1433"/>
                        <a:pt x="924" y="1433"/>
                        <a:pt x="928" y="1433"/>
                      </a:cubicBezTo>
                      <a:cubicBezTo>
                        <a:pt x="972" y="1433"/>
                        <a:pt x="1024" y="1378"/>
                        <a:pt x="1000" y="1338"/>
                      </a:cubicBezTo>
                      <a:cubicBezTo>
                        <a:pt x="960" y="1280"/>
                        <a:pt x="915" y="1217"/>
                        <a:pt x="875" y="1164"/>
                      </a:cubicBezTo>
                      <a:cubicBezTo>
                        <a:pt x="826" y="1101"/>
                        <a:pt x="795" y="1030"/>
                        <a:pt x="754" y="967"/>
                      </a:cubicBezTo>
                      <a:cubicBezTo>
                        <a:pt x="670" y="847"/>
                        <a:pt x="576" y="740"/>
                        <a:pt x="500" y="615"/>
                      </a:cubicBezTo>
                      <a:cubicBezTo>
                        <a:pt x="429" y="503"/>
                        <a:pt x="362" y="387"/>
                        <a:pt x="308" y="267"/>
                      </a:cubicBezTo>
                      <a:cubicBezTo>
                        <a:pt x="286" y="217"/>
                        <a:pt x="259" y="173"/>
                        <a:pt x="237" y="124"/>
                      </a:cubicBezTo>
                      <a:cubicBezTo>
                        <a:pt x="228" y="101"/>
                        <a:pt x="214" y="84"/>
                        <a:pt x="201" y="66"/>
                      </a:cubicBezTo>
                      <a:cubicBezTo>
                        <a:pt x="188" y="48"/>
                        <a:pt x="179" y="48"/>
                        <a:pt x="170" y="25"/>
                      </a:cubicBezTo>
                      <a:cubicBezTo>
                        <a:pt x="163" y="7"/>
                        <a:pt x="152" y="0"/>
                        <a:pt x="13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7" name="Google Shape;807;p44">
                  <a:extLst>
                    <a:ext uri="{FF2B5EF4-FFF2-40B4-BE49-F238E27FC236}">
                      <a16:creationId xmlns:a16="http://schemas.microsoft.com/office/drawing/2014/main" id="{908CB4ED-F8AE-D890-0AB9-679C1B363A12}"/>
                    </a:ext>
                  </a:extLst>
                </p:cNvPr>
                <p:cNvSpPr/>
                <p:nvPr/>
              </p:nvSpPr>
              <p:spPr>
                <a:xfrm>
                  <a:off x="6161375" y="3608650"/>
                  <a:ext cx="21200" cy="33200"/>
                </a:xfrm>
                <a:custGeom>
                  <a:avLst/>
                  <a:gdLst/>
                  <a:ahLst/>
                  <a:cxnLst/>
                  <a:rect l="l" t="t" r="r" b="b"/>
                  <a:pathLst>
                    <a:path w="848" h="1328" extrusionOk="0">
                      <a:moveTo>
                        <a:pt x="260" y="1"/>
                      </a:moveTo>
                      <a:cubicBezTo>
                        <a:pt x="251" y="1"/>
                        <a:pt x="241" y="5"/>
                        <a:pt x="229" y="14"/>
                      </a:cubicBezTo>
                      <a:cubicBezTo>
                        <a:pt x="121" y="94"/>
                        <a:pt x="41" y="188"/>
                        <a:pt x="23" y="326"/>
                      </a:cubicBezTo>
                      <a:cubicBezTo>
                        <a:pt x="1" y="460"/>
                        <a:pt x="37" y="594"/>
                        <a:pt x="104" y="715"/>
                      </a:cubicBezTo>
                      <a:cubicBezTo>
                        <a:pt x="242" y="974"/>
                        <a:pt x="461" y="1233"/>
                        <a:pt x="751" y="1326"/>
                      </a:cubicBezTo>
                      <a:cubicBezTo>
                        <a:pt x="753" y="1327"/>
                        <a:pt x="756" y="1327"/>
                        <a:pt x="758" y="1327"/>
                      </a:cubicBezTo>
                      <a:cubicBezTo>
                        <a:pt x="792" y="1327"/>
                        <a:pt x="847" y="1279"/>
                        <a:pt x="827" y="1246"/>
                      </a:cubicBezTo>
                      <a:cubicBezTo>
                        <a:pt x="697" y="1014"/>
                        <a:pt x="492" y="844"/>
                        <a:pt x="349" y="621"/>
                      </a:cubicBezTo>
                      <a:cubicBezTo>
                        <a:pt x="264" y="483"/>
                        <a:pt x="113" y="215"/>
                        <a:pt x="264" y="72"/>
                      </a:cubicBezTo>
                      <a:cubicBezTo>
                        <a:pt x="295" y="44"/>
                        <a:pt x="289" y="1"/>
                        <a:pt x="26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8" name="Google Shape;808;p44">
                  <a:extLst>
                    <a:ext uri="{FF2B5EF4-FFF2-40B4-BE49-F238E27FC236}">
                      <a16:creationId xmlns:a16="http://schemas.microsoft.com/office/drawing/2014/main" id="{FFEF963B-B3AD-6FED-966A-EC8AFEA950FB}"/>
                    </a:ext>
                  </a:extLst>
                </p:cNvPr>
                <p:cNvSpPr/>
                <p:nvPr/>
              </p:nvSpPr>
              <p:spPr>
                <a:xfrm>
                  <a:off x="6164075" y="3626075"/>
                  <a:ext cx="29575" cy="36750"/>
                </a:xfrm>
                <a:custGeom>
                  <a:avLst/>
                  <a:gdLst/>
                  <a:ahLst/>
                  <a:cxnLst/>
                  <a:rect l="l" t="t" r="r" b="b"/>
                  <a:pathLst>
                    <a:path w="1183" h="1470" extrusionOk="0">
                      <a:moveTo>
                        <a:pt x="163" y="0"/>
                      </a:moveTo>
                      <a:cubicBezTo>
                        <a:pt x="142" y="0"/>
                        <a:pt x="111" y="16"/>
                        <a:pt x="103" y="31"/>
                      </a:cubicBezTo>
                      <a:cubicBezTo>
                        <a:pt x="27" y="156"/>
                        <a:pt x="0" y="295"/>
                        <a:pt x="40" y="433"/>
                      </a:cubicBezTo>
                      <a:cubicBezTo>
                        <a:pt x="89" y="585"/>
                        <a:pt x="183" y="714"/>
                        <a:pt x="290" y="830"/>
                      </a:cubicBezTo>
                      <a:cubicBezTo>
                        <a:pt x="415" y="960"/>
                        <a:pt x="549" y="1080"/>
                        <a:pt x="683" y="1201"/>
                      </a:cubicBezTo>
                      <a:cubicBezTo>
                        <a:pt x="750" y="1254"/>
                        <a:pt x="821" y="1303"/>
                        <a:pt x="897" y="1348"/>
                      </a:cubicBezTo>
                      <a:cubicBezTo>
                        <a:pt x="964" y="1384"/>
                        <a:pt x="1036" y="1446"/>
                        <a:pt x="1112" y="1468"/>
                      </a:cubicBezTo>
                      <a:cubicBezTo>
                        <a:pt x="1115" y="1469"/>
                        <a:pt x="1118" y="1470"/>
                        <a:pt x="1121" y="1470"/>
                      </a:cubicBezTo>
                      <a:cubicBezTo>
                        <a:pt x="1150" y="1470"/>
                        <a:pt x="1182" y="1434"/>
                        <a:pt x="1174" y="1406"/>
                      </a:cubicBezTo>
                      <a:cubicBezTo>
                        <a:pt x="1152" y="1339"/>
                        <a:pt x="1089" y="1272"/>
                        <a:pt x="1049" y="1218"/>
                      </a:cubicBezTo>
                      <a:cubicBezTo>
                        <a:pt x="1004" y="1156"/>
                        <a:pt x="951" y="1094"/>
                        <a:pt x="893" y="1044"/>
                      </a:cubicBezTo>
                      <a:cubicBezTo>
                        <a:pt x="768" y="928"/>
                        <a:pt x="638" y="826"/>
                        <a:pt x="518" y="705"/>
                      </a:cubicBezTo>
                      <a:cubicBezTo>
                        <a:pt x="415" y="603"/>
                        <a:pt x="313" y="491"/>
                        <a:pt x="241" y="361"/>
                      </a:cubicBezTo>
                      <a:cubicBezTo>
                        <a:pt x="183" y="263"/>
                        <a:pt x="138" y="147"/>
                        <a:pt x="179" y="31"/>
                      </a:cubicBezTo>
                      <a:cubicBezTo>
                        <a:pt x="188" y="9"/>
                        <a:pt x="178" y="0"/>
                        <a:pt x="16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09" name="Google Shape;809;p44">
                  <a:extLst>
                    <a:ext uri="{FF2B5EF4-FFF2-40B4-BE49-F238E27FC236}">
                      <a16:creationId xmlns:a16="http://schemas.microsoft.com/office/drawing/2014/main" id="{32978080-9A54-1E5B-7F2E-8838C167C545}"/>
                    </a:ext>
                  </a:extLst>
                </p:cNvPr>
                <p:cNvSpPr/>
                <p:nvPr/>
              </p:nvSpPr>
              <p:spPr>
                <a:xfrm>
                  <a:off x="6166850" y="3637525"/>
                  <a:ext cx="32775" cy="31000"/>
                </a:xfrm>
                <a:custGeom>
                  <a:avLst/>
                  <a:gdLst/>
                  <a:ahLst/>
                  <a:cxnLst/>
                  <a:rect l="l" t="t" r="r" b="b"/>
                  <a:pathLst>
                    <a:path w="1311" h="1240" extrusionOk="0">
                      <a:moveTo>
                        <a:pt x="211" y="145"/>
                      </a:moveTo>
                      <a:lnTo>
                        <a:pt x="211" y="145"/>
                      </a:lnTo>
                      <a:cubicBezTo>
                        <a:pt x="211" y="145"/>
                        <a:pt x="211" y="146"/>
                        <a:pt x="211" y="148"/>
                      </a:cubicBezTo>
                      <a:lnTo>
                        <a:pt x="211" y="148"/>
                      </a:lnTo>
                      <a:cubicBezTo>
                        <a:pt x="211" y="147"/>
                        <a:pt x="211" y="146"/>
                        <a:pt x="211" y="145"/>
                      </a:cubicBezTo>
                      <a:close/>
                      <a:moveTo>
                        <a:pt x="278" y="1"/>
                      </a:moveTo>
                      <a:cubicBezTo>
                        <a:pt x="272" y="1"/>
                        <a:pt x="265" y="2"/>
                        <a:pt x="255" y="6"/>
                      </a:cubicBezTo>
                      <a:cubicBezTo>
                        <a:pt x="148" y="55"/>
                        <a:pt x="50" y="140"/>
                        <a:pt x="23" y="261"/>
                      </a:cubicBezTo>
                      <a:cubicBezTo>
                        <a:pt x="1" y="368"/>
                        <a:pt x="63" y="484"/>
                        <a:pt x="126" y="564"/>
                      </a:cubicBezTo>
                      <a:cubicBezTo>
                        <a:pt x="210" y="671"/>
                        <a:pt x="322" y="760"/>
                        <a:pt x="429" y="841"/>
                      </a:cubicBezTo>
                      <a:cubicBezTo>
                        <a:pt x="550" y="935"/>
                        <a:pt x="679" y="1019"/>
                        <a:pt x="813" y="1100"/>
                      </a:cubicBezTo>
                      <a:cubicBezTo>
                        <a:pt x="943" y="1176"/>
                        <a:pt x="1090" y="1198"/>
                        <a:pt x="1233" y="1238"/>
                      </a:cubicBezTo>
                      <a:cubicBezTo>
                        <a:pt x="1235" y="1239"/>
                        <a:pt x="1238" y="1239"/>
                        <a:pt x="1240" y="1239"/>
                      </a:cubicBezTo>
                      <a:cubicBezTo>
                        <a:pt x="1268" y="1239"/>
                        <a:pt x="1311" y="1200"/>
                        <a:pt x="1286" y="1176"/>
                      </a:cubicBezTo>
                      <a:cubicBezTo>
                        <a:pt x="1215" y="1095"/>
                        <a:pt x="1152" y="1010"/>
                        <a:pt x="1068" y="943"/>
                      </a:cubicBezTo>
                      <a:cubicBezTo>
                        <a:pt x="965" y="859"/>
                        <a:pt x="840" y="796"/>
                        <a:pt x="728" y="725"/>
                      </a:cubicBezTo>
                      <a:cubicBezTo>
                        <a:pt x="617" y="649"/>
                        <a:pt x="505" y="569"/>
                        <a:pt x="407" y="479"/>
                      </a:cubicBezTo>
                      <a:cubicBezTo>
                        <a:pt x="335" y="417"/>
                        <a:pt x="260" y="336"/>
                        <a:pt x="224" y="252"/>
                      </a:cubicBezTo>
                      <a:cubicBezTo>
                        <a:pt x="219" y="243"/>
                        <a:pt x="215" y="234"/>
                        <a:pt x="215" y="225"/>
                      </a:cubicBezTo>
                      <a:cubicBezTo>
                        <a:pt x="210" y="214"/>
                        <a:pt x="209" y="214"/>
                        <a:pt x="209" y="214"/>
                      </a:cubicBezTo>
                      <a:cubicBezTo>
                        <a:pt x="209" y="214"/>
                        <a:pt x="210" y="214"/>
                        <a:pt x="210" y="203"/>
                      </a:cubicBezTo>
                      <a:cubicBezTo>
                        <a:pt x="210" y="191"/>
                        <a:pt x="207" y="165"/>
                        <a:pt x="206" y="159"/>
                      </a:cubicBezTo>
                      <a:lnTo>
                        <a:pt x="206" y="159"/>
                      </a:lnTo>
                      <a:cubicBezTo>
                        <a:pt x="206" y="159"/>
                        <a:pt x="206" y="159"/>
                        <a:pt x="206" y="159"/>
                      </a:cubicBezTo>
                      <a:cubicBezTo>
                        <a:pt x="207" y="159"/>
                        <a:pt x="209" y="152"/>
                        <a:pt x="211" y="148"/>
                      </a:cubicBezTo>
                      <a:lnTo>
                        <a:pt x="211" y="148"/>
                      </a:lnTo>
                      <a:cubicBezTo>
                        <a:pt x="211" y="148"/>
                        <a:pt x="210" y="149"/>
                        <a:pt x="210" y="149"/>
                      </a:cubicBezTo>
                      <a:cubicBezTo>
                        <a:pt x="211" y="146"/>
                        <a:pt x="212" y="145"/>
                        <a:pt x="212" y="144"/>
                      </a:cubicBezTo>
                      <a:lnTo>
                        <a:pt x="212" y="144"/>
                      </a:lnTo>
                      <a:cubicBezTo>
                        <a:pt x="212" y="144"/>
                        <a:pt x="212" y="145"/>
                        <a:pt x="211" y="145"/>
                      </a:cubicBezTo>
                      <a:lnTo>
                        <a:pt x="211" y="145"/>
                      </a:lnTo>
                      <a:cubicBezTo>
                        <a:pt x="212" y="144"/>
                        <a:pt x="212" y="144"/>
                        <a:pt x="212" y="144"/>
                      </a:cubicBezTo>
                      <a:lnTo>
                        <a:pt x="212" y="144"/>
                      </a:lnTo>
                      <a:cubicBezTo>
                        <a:pt x="212" y="144"/>
                        <a:pt x="212" y="144"/>
                        <a:pt x="212" y="144"/>
                      </a:cubicBezTo>
                      <a:lnTo>
                        <a:pt x="212" y="144"/>
                      </a:lnTo>
                      <a:cubicBezTo>
                        <a:pt x="214" y="137"/>
                        <a:pt x="219" y="127"/>
                        <a:pt x="219" y="127"/>
                      </a:cubicBezTo>
                      <a:cubicBezTo>
                        <a:pt x="219" y="127"/>
                        <a:pt x="224" y="118"/>
                        <a:pt x="233" y="113"/>
                      </a:cubicBezTo>
                      <a:cubicBezTo>
                        <a:pt x="246" y="100"/>
                        <a:pt x="255" y="91"/>
                        <a:pt x="269" y="82"/>
                      </a:cubicBezTo>
                      <a:cubicBezTo>
                        <a:pt x="295" y="63"/>
                        <a:pt x="316" y="1"/>
                        <a:pt x="27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0" name="Google Shape;810;p44">
                  <a:extLst>
                    <a:ext uri="{FF2B5EF4-FFF2-40B4-BE49-F238E27FC236}">
                      <a16:creationId xmlns:a16="http://schemas.microsoft.com/office/drawing/2014/main" id="{3E36C6FD-4EC1-A410-0AC0-359E35F7FFEF}"/>
                    </a:ext>
                  </a:extLst>
                </p:cNvPr>
                <p:cNvSpPr/>
                <p:nvPr/>
              </p:nvSpPr>
              <p:spPr>
                <a:xfrm>
                  <a:off x="6155025" y="3645525"/>
                  <a:ext cx="52700" cy="29800"/>
                </a:xfrm>
                <a:custGeom>
                  <a:avLst/>
                  <a:gdLst/>
                  <a:ahLst/>
                  <a:cxnLst/>
                  <a:rect l="l" t="t" r="r" b="b"/>
                  <a:pathLst>
                    <a:path w="2108" h="1192" extrusionOk="0">
                      <a:moveTo>
                        <a:pt x="52" y="0"/>
                      </a:moveTo>
                      <a:cubicBezTo>
                        <a:pt x="32" y="0"/>
                        <a:pt x="1" y="35"/>
                        <a:pt x="1" y="52"/>
                      </a:cubicBezTo>
                      <a:cubicBezTo>
                        <a:pt x="32" y="499"/>
                        <a:pt x="367" y="820"/>
                        <a:pt x="750" y="998"/>
                      </a:cubicBezTo>
                      <a:cubicBezTo>
                        <a:pt x="988" y="1108"/>
                        <a:pt x="1268" y="1192"/>
                        <a:pt x="1542" y="1192"/>
                      </a:cubicBezTo>
                      <a:cubicBezTo>
                        <a:pt x="1715" y="1192"/>
                        <a:pt x="1886" y="1158"/>
                        <a:pt x="2040" y="1074"/>
                      </a:cubicBezTo>
                      <a:cubicBezTo>
                        <a:pt x="2054" y="1070"/>
                        <a:pt x="2107" y="1007"/>
                        <a:pt x="2067" y="998"/>
                      </a:cubicBezTo>
                      <a:cubicBezTo>
                        <a:pt x="1991" y="985"/>
                        <a:pt x="1911" y="981"/>
                        <a:pt x="1831" y="967"/>
                      </a:cubicBezTo>
                      <a:cubicBezTo>
                        <a:pt x="1737" y="954"/>
                        <a:pt x="1639" y="949"/>
                        <a:pt x="1541" y="936"/>
                      </a:cubicBezTo>
                      <a:cubicBezTo>
                        <a:pt x="1335" y="909"/>
                        <a:pt x="1130" y="860"/>
                        <a:pt x="938" y="780"/>
                      </a:cubicBezTo>
                      <a:cubicBezTo>
                        <a:pt x="576" y="632"/>
                        <a:pt x="210" y="391"/>
                        <a:pt x="68" y="12"/>
                      </a:cubicBezTo>
                      <a:cubicBezTo>
                        <a:pt x="64" y="3"/>
                        <a:pt x="59" y="0"/>
                        <a:pt x="5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1" name="Google Shape;811;p44">
                  <a:extLst>
                    <a:ext uri="{FF2B5EF4-FFF2-40B4-BE49-F238E27FC236}">
                      <a16:creationId xmlns:a16="http://schemas.microsoft.com/office/drawing/2014/main" id="{6A72711D-2B37-C8C2-339E-B5AE83ED0C54}"/>
                    </a:ext>
                  </a:extLst>
                </p:cNvPr>
                <p:cNvSpPr/>
                <p:nvPr/>
              </p:nvSpPr>
              <p:spPr>
                <a:xfrm>
                  <a:off x="6186500" y="3604050"/>
                  <a:ext cx="19050" cy="39900"/>
                </a:xfrm>
                <a:custGeom>
                  <a:avLst/>
                  <a:gdLst/>
                  <a:ahLst/>
                  <a:cxnLst/>
                  <a:rect l="l" t="t" r="r" b="b"/>
                  <a:pathLst>
                    <a:path w="762" h="1596" extrusionOk="0">
                      <a:moveTo>
                        <a:pt x="298" y="1"/>
                      </a:moveTo>
                      <a:cubicBezTo>
                        <a:pt x="263" y="1"/>
                        <a:pt x="227" y="10"/>
                        <a:pt x="197" y="19"/>
                      </a:cubicBezTo>
                      <a:cubicBezTo>
                        <a:pt x="107" y="55"/>
                        <a:pt x="36" y="122"/>
                        <a:pt x="27" y="220"/>
                      </a:cubicBezTo>
                      <a:cubicBezTo>
                        <a:pt x="0" y="484"/>
                        <a:pt x="90" y="747"/>
                        <a:pt x="188" y="988"/>
                      </a:cubicBezTo>
                      <a:cubicBezTo>
                        <a:pt x="237" y="1109"/>
                        <a:pt x="304" y="1234"/>
                        <a:pt x="384" y="1332"/>
                      </a:cubicBezTo>
                      <a:cubicBezTo>
                        <a:pt x="424" y="1381"/>
                        <a:pt x="473" y="1430"/>
                        <a:pt x="523" y="1466"/>
                      </a:cubicBezTo>
                      <a:cubicBezTo>
                        <a:pt x="567" y="1506"/>
                        <a:pt x="607" y="1550"/>
                        <a:pt x="656" y="1586"/>
                      </a:cubicBezTo>
                      <a:cubicBezTo>
                        <a:pt x="665" y="1593"/>
                        <a:pt x="673" y="1595"/>
                        <a:pt x="682" y="1595"/>
                      </a:cubicBezTo>
                      <a:cubicBezTo>
                        <a:pt x="721" y="1595"/>
                        <a:pt x="762" y="1539"/>
                        <a:pt x="755" y="1506"/>
                      </a:cubicBezTo>
                      <a:cubicBezTo>
                        <a:pt x="741" y="1443"/>
                        <a:pt x="719" y="1385"/>
                        <a:pt x="706" y="1323"/>
                      </a:cubicBezTo>
                      <a:cubicBezTo>
                        <a:pt x="692" y="1265"/>
                        <a:pt x="679" y="1198"/>
                        <a:pt x="661" y="1140"/>
                      </a:cubicBezTo>
                      <a:cubicBezTo>
                        <a:pt x="621" y="1015"/>
                        <a:pt x="563" y="894"/>
                        <a:pt x="509" y="774"/>
                      </a:cubicBezTo>
                      <a:cubicBezTo>
                        <a:pt x="439" y="628"/>
                        <a:pt x="382" y="474"/>
                        <a:pt x="342" y="316"/>
                      </a:cubicBezTo>
                      <a:lnTo>
                        <a:pt x="342" y="316"/>
                      </a:lnTo>
                      <a:cubicBezTo>
                        <a:pt x="348" y="317"/>
                        <a:pt x="353" y="318"/>
                        <a:pt x="359" y="318"/>
                      </a:cubicBezTo>
                      <a:cubicBezTo>
                        <a:pt x="426" y="318"/>
                        <a:pt x="510" y="217"/>
                        <a:pt x="469" y="158"/>
                      </a:cubicBezTo>
                      <a:cubicBezTo>
                        <a:pt x="438" y="118"/>
                        <a:pt x="429" y="64"/>
                        <a:pt x="389" y="33"/>
                      </a:cubicBezTo>
                      <a:cubicBezTo>
                        <a:pt x="363" y="9"/>
                        <a:pt x="331" y="1"/>
                        <a:pt x="29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2" name="Google Shape;812;p44">
                  <a:extLst>
                    <a:ext uri="{FF2B5EF4-FFF2-40B4-BE49-F238E27FC236}">
                      <a16:creationId xmlns:a16="http://schemas.microsoft.com/office/drawing/2014/main" id="{DCA80E63-E9CC-BE5B-7FC2-3334B1AE467F}"/>
                    </a:ext>
                  </a:extLst>
                </p:cNvPr>
                <p:cNvSpPr/>
                <p:nvPr/>
              </p:nvSpPr>
              <p:spPr>
                <a:xfrm>
                  <a:off x="6200325" y="3581625"/>
                  <a:ext cx="17000" cy="60375"/>
                </a:xfrm>
                <a:custGeom>
                  <a:avLst/>
                  <a:gdLst/>
                  <a:ahLst/>
                  <a:cxnLst/>
                  <a:rect l="l" t="t" r="r" b="b"/>
                  <a:pathLst>
                    <a:path w="680" h="2415" extrusionOk="0">
                      <a:moveTo>
                        <a:pt x="209" y="0"/>
                      </a:moveTo>
                      <a:cubicBezTo>
                        <a:pt x="137" y="0"/>
                        <a:pt x="38" y="101"/>
                        <a:pt x="28" y="158"/>
                      </a:cubicBezTo>
                      <a:cubicBezTo>
                        <a:pt x="1" y="358"/>
                        <a:pt x="37" y="559"/>
                        <a:pt x="77" y="756"/>
                      </a:cubicBezTo>
                      <a:cubicBezTo>
                        <a:pt x="112" y="957"/>
                        <a:pt x="161" y="1157"/>
                        <a:pt x="211" y="1354"/>
                      </a:cubicBezTo>
                      <a:cubicBezTo>
                        <a:pt x="260" y="1537"/>
                        <a:pt x="304" y="1724"/>
                        <a:pt x="371" y="1907"/>
                      </a:cubicBezTo>
                      <a:cubicBezTo>
                        <a:pt x="403" y="1988"/>
                        <a:pt x="438" y="2068"/>
                        <a:pt x="465" y="2153"/>
                      </a:cubicBezTo>
                      <a:cubicBezTo>
                        <a:pt x="492" y="2229"/>
                        <a:pt x="519" y="2327"/>
                        <a:pt x="563" y="2398"/>
                      </a:cubicBezTo>
                      <a:cubicBezTo>
                        <a:pt x="570" y="2410"/>
                        <a:pt x="579" y="2415"/>
                        <a:pt x="590" y="2415"/>
                      </a:cubicBezTo>
                      <a:cubicBezTo>
                        <a:pt x="619" y="2415"/>
                        <a:pt x="655" y="2376"/>
                        <a:pt x="661" y="2349"/>
                      </a:cubicBezTo>
                      <a:cubicBezTo>
                        <a:pt x="679" y="2260"/>
                        <a:pt x="679" y="2166"/>
                        <a:pt x="679" y="2077"/>
                      </a:cubicBezTo>
                      <a:cubicBezTo>
                        <a:pt x="679" y="1979"/>
                        <a:pt x="675" y="1881"/>
                        <a:pt x="666" y="1787"/>
                      </a:cubicBezTo>
                      <a:cubicBezTo>
                        <a:pt x="644" y="1586"/>
                        <a:pt x="599" y="1390"/>
                        <a:pt x="550" y="1193"/>
                      </a:cubicBezTo>
                      <a:cubicBezTo>
                        <a:pt x="501" y="1001"/>
                        <a:pt x="452" y="809"/>
                        <a:pt x="407" y="617"/>
                      </a:cubicBezTo>
                      <a:cubicBezTo>
                        <a:pt x="388" y="537"/>
                        <a:pt x="374" y="452"/>
                        <a:pt x="358" y="368"/>
                      </a:cubicBezTo>
                      <a:lnTo>
                        <a:pt x="358" y="368"/>
                      </a:lnTo>
                      <a:cubicBezTo>
                        <a:pt x="352" y="259"/>
                        <a:pt x="312" y="133"/>
                        <a:pt x="269" y="42"/>
                      </a:cubicBezTo>
                      <a:lnTo>
                        <a:pt x="269" y="42"/>
                      </a:lnTo>
                      <a:cubicBezTo>
                        <a:pt x="269" y="42"/>
                        <a:pt x="269" y="42"/>
                        <a:pt x="269" y="42"/>
                      </a:cubicBezTo>
                      <a:cubicBezTo>
                        <a:pt x="255" y="12"/>
                        <a:pt x="233" y="0"/>
                        <a:pt x="20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3" name="Google Shape;813;p44">
                  <a:extLst>
                    <a:ext uri="{FF2B5EF4-FFF2-40B4-BE49-F238E27FC236}">
                      <a16:creationId xmlns:a16="http://schemas.microsoft.com/office/drawing/2014/main" id="{A769754F-8818-17B7-5D1A-E85803F58A28}"/>
                    </a:ext>
                  </a:extLst>
                </p:cNvPr>
                <p:cNvSpPr/>
                <p:nvPr/>
              </p:nvSpPr>
              <p:spPr>
                <a:xfrm>
                  <a:off x="6219975" y="3600775"/>
                  <a:ext cx="10075" cy="58650"/>
                </a:xfrm>
                <a:custGeom>
                  <a:avLst/>
                  <a:gdLst/>
                  <a:ahLst/>
                  <a:cxnLst/>
                  <a:rect l="l" t="t" r="r" b="b"/>
                  <a:pathLst>
                    <a:path w="403" h="2346" extrusionOk="0">
                      <a:moveTo>
                        <a:pt x="316" y="0"/>
                      </a:moveTo>
                      <a:cubicBezTo>
                        <a:pt x="286" y="0"/>
                        <a:pt x="242" y="44"/>
                        <a:pt x="233" y="66"/>
                      </a:cubicBezTo>
                      <a:cubicBezTo>
                        <a:pt x="116" y="449"/>
                        <a:pt x="99" y="856"/>
                        <a:pt x="63" y="1248"/>
                      </a:cubicBezTo>
                      <a:cubicBezTo>
                        <a:pt x="27" y="1606"/>
                        <a:pt x="5" y="1958"/>
                        <a:pt x="0" y="2315"/>
                      </a:cubicBezTo>
                      <a:cubicBezTo>
                        <a:pt x="0" y="2337"/>
                        <a:pt x="10" y="2345"/>
                        <a:pt x="24" y="2345"/>
                      </a:cubicBezTo>
                      <a:cubicBezTo>
                        <a:pt x="53" y="2345"/>
                        <a:pt x="98" y="2310"/>
                        <a:pt x="108" y="2289"/>
                      </a:cubicBezTo>
                      <a:cubicBezTo>
                        <a:pt x="250" y="1931"/>
                        <a:pt x="317" y="1552"/>
                        <a:pt x="340" y="1168"/>
                      </a:cubicBezTo>
                      <a:cubicBezTo>
                        <a:pt x="362" y="793"/>
                        <a:pt x="402" y="400"/>
                        <a:pt x="344" y="30"/>
                      </a:cubicBezTo>
                      <a:cubicBezTo>
                        <a:pt x="340" y="8"/>
                        <a:pt x="330" y="0"/>
                        <a:pt x="31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4" name="Google Shape;814;p44">
                  <a:extLst>
                    <a:ext uri="{FF2B5EF4-FFF2-40B4-BE49-F238E27FC236}">
                      <a16:creationId xmlns:a16="http://schemas.microsoft.com/office/drawing/2014/main" id="{FAFFBD05-26E5-2031-E368-89DC896E714D}"/>
                    </a:ext>
                  </a:extLst>
                </p:cNvPr>
                <p:cNvSpPr/>
                <p:nvPr/>
              </p:nvSpPr>
              <p:spPr>
                <a:xfrm>
                  <a:off x="6227000" y="3639300"/>
                  <a:ext cx="15100" cy="41525"/>
                </a:xfrm>
                <a:custGeom>
                  <a:avLst/>
                  <a:gdLst/>
                  <a:ahLst/>
                  <a:cxnLst/>
                  <a:rect l="l" t="t" r="r" b="b"/>
                  <a:pathLst>
                    <a:path w="604" h="1661" extrusionOk="0">
                      <a:moveTo>
                        <a:pt x="544" y="1"/>
                      </a:moveTo>
                      <a:cubicBezTo>
                        <a:pt x="416" y="1"/>
                        <a:pt x="304" y="199"/>
                        <a:pt x="255" y="292"/>
                      </a:cubicBezTo>
                      <a:cubicBezTo>
                        <a:pt x="184" y="435"/>
                        <a:pt x="126" y="596"/>
                        <a:pt x="85" y="752"/>
                      </a:cubicBezTo>
                      <a:cubicBezTo>
                        <a:pt x="41" y="917"/>
                        <a:pt x="18" y="1082"/>
                        <a:pt x="10" y="1247"/>
                      </a:cubicBezTo>
                      <a:cubicBezTo>
                        <a:pt x="5" y="1377"/>
                        <a:pt x="1" y="1511"/>
                        <a:pt x="23" y="1640"/>
                      </a:cubicBezTo>
                      <a:cubicBezTo>
                        <a:pt x="26" y="1655"/>
                        <a:pt x="35" y="1661"/>
                        <a:pt x="46" y="1661"/>
                      </a:cubicBezTo>
                      <a:cubicBezTo>
                        <a:pt x="79" y="1661"/>
                        <a:pt x="132" y="1612"/>
                        <a:pt x="139" y="1596"/>
                      </a:cubicBezTo>
                      <a:cubicBezTo>
                        <a:pt x="197" y="1466"/>
                        <a:pt x="233" y="1328"/>
                        <a:pt x="282" y="1194"/>
                      </a:cubicBezTo>
                      <a:cubicBezTo>
                        <a:pt x="335" y="1042"/>
                        <a:pt x="380" y="886"/>
                        <a:pt x="416" y="725"/>
                      </a:cubicBezTo>
                      <a:cubicBezTo>
                        <a:pt x="447" y="591"/>
                        <a:pt x="478" y="457"/>
                        <a:pt x="514" y="323"/>
                      </a:cubicBezTo>
                      <a:cubicBezTo>
                        <a:pt x="523" y="297"/>
                        <a:pt x="532" y="270"/>
                        <a:pt x="541" y="243"/>
                      </a:cubicBezTo>
                      <a:cubicBezTo>
                        <a:pt x="543" y="234"/>
                        <a:pt x="544" y="231"/>
                        <a:pt x="543" y="231"/>
                      </a:cubicBezTo>
                      <a:lnTo>
                        <a:pt x="543" y="231"/>
                      </a:lnTo>
                      <a:cubicBezTo>
                        <a:pt x="543" y="231"/>
                        <a:pt x="542" y="233"/>
                        <a:pt x="541" y="234"/>
                      </a:cubicBezTo>
                      <a:lnTo>
                        <a:pt x="541" y="234"/>
                      </a:lnTo>
                      <a:cubicBezTo>
                        <a:pt x="542" y="232"/>
                        <a:pt x="543" y="229"/>
                        <a:pt x="545" y="225"/>
                      </a:cubicBezTo>
                      <a:cubicBezTo>
                        <a:pt x="554" y="207"/>
                        <a:pt x="559" y="190"/>
                        <a:pt x="567" y="167"/>
                      </a:cubicBezTo>
                      <a:cubicBezTo>
                        <a:pt x="567" y="164"/>
                        <a:pt x="579" y="124"/>
                        <a:pt x="579" y="124"/>
                      </a:cubicBezTo>
                      <a:lnTo>
                        <a:pt x="579" y="124"/>
                      </a:lnTo>
                      <a:cubicBezTo>
                        <a:pt x="579" y="124"/>
                        <a:pt x="578" y="127"/>
                        <a:pt x="576" y="132"/>
                      </a:cubicBezTo>
                      <a:cubicBezTo>
                        <a:pt x="585" y="96"/>
                        <a:pt x="603" y="69"/>
                        <a:pt x="599" y="29"/>
                      </a:cubicBezTo>
                      <a:cubicBezTo>
                        <a:pt x="594" y="20"/>
                        <a:pt x="594" y="11"/>
                        <a:pt x="581" y="7"/>
                      </a:cubicBezTo>
                      <a:cubicBezTo>
                        <a:pt x="568" y="3"/>
                        <a:pt x="556" y="1"/>
                        <a:pt x="54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5" name="Google Shape;815;p44">
                  <a:extLst>
                    <a:ext uri="{FF2B5EF4-FFF2-40B4-BE49-F238E27FC236}">
                      <a16:creationId xmlns:a16="http://schemas.microsoft.com/office/drawing/2014/main" id="{B365A3DD-4518-F6C4-A2D4-A7130B9BEEF8}"/>
                    </a:ext>
                  </a:extLst>
                </p:cNvPr>
                <p:cNvSpPr/>
                <p:nvPr/>
              </p:nvSpPr>
              <p:spPr>
                <a:xfrm>
                  <a:off x="5965275" y="3653600"/>
                  <a:ext cx="280275" cy="32675"/>
                </a:xfrm>
                <a:custGeom>
                  <a:avLst/>
                  <a:gdLst/>
                  <a:ahLst/>
                  <a:cxnLst/>
                  <a:rect l="l" t="t" r="r" b="b"/>
                  <a:pathLst>
                    <a:path w="11211" h="1307" extrusionOk="0">
                      <a:moveTo>
                        <a:pt x="5032" y="0"/>
                      </a:moveTo>
                      <a:cubicBezTo>
                        <a:pt x="4927" y="0"/>
                        <a:pt x="4822" y="2"/>
                        <a:pt x="4716" y="6"/>
                      </a:cubicBezTo>
                      <a:cubicBezTo>
                        <a:pt x="4332" y="19"/>
                        <a:pt x="3957" y="82"/>
                        <a:pt x="3582" y="140"/>
                      </a:cubicBezTo>
                      <a:cubicBezTo>
                        <a:pt x="3216" y="198"/>
                        <a:pt x="2850" y="256"/>
                        <a:pt x="2484" y="332"/>
                      </a:cubicBezTo>
                      <a:cubicBezTo>
                        <a:pt x="2069" y="421"/>
                        <a:pt x="1658" y="524"/>
                        <a:pt x="1252" y="649"/>
                      </a:cubicBezTo>
                      <a:cubicBezTo>
                        <a:pt x="1051" y="711"/>
                        <a:pt x="855" y="783"/>
                        <a:pt x="663" y="858"/>
                      </a:cubicBezTo>
                      <a:cubicBezTo>
                        <a:pt x="565" y="894"/>
                        <a:pt x="467" y="934"/>
                        <a:pt x="373" y="979"/>
                      </a:cubicBezTo>
                      <a:cubicBezTo>
                        <a:pt x="270" y="1024"/>
                        <a:pt x="176" y="1091"/>
                        <a:pt x="69" y="1135"/>
                      </a:cubicBezTo>
                      <a:cubicBezTo>
                        <a:pt x="41" y="1147"/>
                        <a:pt x="1" y="1231"/>
                        <a:pt x="46" y="1231"/>
                      </a:cubicBezTo>
                      <a:cubicBezTo>
                        <a:pt x="50" y="1231"/>
                        <a:pt x="55" y="1230"/>
                        <a:pt x="60" y="1229"/>
                      </a:cubicBezTo>
                      <a:cubicBezTo>
                        <a:pt x="141" y="1202"/>
                        <a:pt x="217" y="1202"/>
                        <a:pt x="301" y="1184"/>
                      </a:cubicBezTo>
                      <a:cubicBezTo>
                        <a:pt x="382" y="1171"/>
                        <a:pt x="467" y="1153"/>
                        <a:pt x="551" y="1135"/>
                      </a:cubicBezTo>
                      <a:cubicBezTo>
                        <a:pt x="717" y="1099"/>
                        <a:pt x="891" y="1077"/>
                        <a:pt x="1060" y="1046"/>
                      </a:cubicBezTo>
                      <a:cubicBezTo>
                        <a:pt x="1391" y="992"/>
                        <a:pt x="1730" y="952"/>
                        <a:pt x="2065" y="921"/>
                      </a:cubicBezTo>
                      <a:cubicBezTo>
                        <a:pt x="2761" y="845"/>
                        <a:pt x="3466" y="774"/>
                        <a:pt x="4171" y="751"/>
                      </a:cubicBezTo>
                      <a:cubicBezTo>
                        <a:pt x="4287" y="747"/>
                        <a:pt x="4401" y="745"/>
                        <a:pt x="4516" y="745"/>
                      </a:cubicBezTo>
                      <a:cubicBezTo>
                        <a:pt x="5856" y="745"/>
                        <a:pt x="7168" y="1018"/>
                        <a:pt x="8492" y="1216"/>
                      </a:cubicBezTo>
                      <a:cubicBezTo>
                        <a:pt x="8689" y="1247"/>
                        <a:pt x="8889" y="1278"/>
                        <a:pt x="9090" y="1296"/>
                      </a:cubicBezTo>
                      <a:cubicBezTo>
                        <a:pt x="9170" y="1304"/>
                        <a:pt x="9249" y="1307"/>
                        <a:pt x="9328" y="1307"/>
                      </a:cubicBezTo>
                      <a:cubicBezTo>
                        <a:pt x="9480" y="1307"/>
                        <a:pt x="9631" y="1294"/>
                        <a:pt x="9778" y="1274"/>
                      </a:cubicBezTo>
                      <a:cubicBezTo>
                        <a:pt x="9889" y="1260"/>
                        <a:pt x="9996" y="1238"/>
                        <a:pt x="10108" y="1224"/>
                      </a:cubicBezTo>
                      <a:cubicBezTo>
                        <a:pt x="10215" y="1207"/>
                        <a:pt x="10322" y="1216"/>
                        <a:pt x="10429" y="1193"/>
                      </a:cubicBezTo>
                      <a:cubicBezTo>
                        <a:pt x="10644" y="1158"/>
                        <a:pt x="10858" y="1122"/>
                        <a:pt x="11077" y="1091"/>
                      </a:cubicBezTo>
                      <a:cubicBezTo>
                        <a:pt x="11126" y="1086"/>
                        <a:pt x="11211" y="961"/>
                        <a:pt x="11126" y="952"/>
                      </a:cubicBezTo>
                      <a:cubicBezTo>
                        <a:pt x="10956" y="939"/>
                        <a:pt x="10787" y="908"/>
                        <a:pt x="10621" y="863"/>
                      </a:cubicBezTo>
                      <a:cubicBezTo>
                        <a:pt x="10537" y="836"/>
                        <a:pt x="10452" y="827"/>
                        <a:pt x="10362" y="809"/>
                      </a:cubicBezTo>
                      <a:cubicBezTo>
                        <a:pt x="10291" y="791"/>
                        <a:pt x="10215" y="760"/>
                        <a:pt x="10144" y="733"/>
                      </a:cubicBezTo>
                      <a:cubicBezTo>
                        <a:pt x="9796" y="600"/>
                        <a:pt x="9443" y="546"/>
                        <a:pt x="9077" y="492"/>
                      </a:cubicBezTo>
                      <a:cubicBezTo>
                        <a:pt x="8354" y="390"/>
                        <a:pt x="7635" y="256"/>
                        <a:pt x="6912" y="153"/>
                      </a:cubicBezTo>
                      <a:cubicBezTo>
                        <a:pt x="6289" y="65"/>
                        <a:pt x="5662" y="0"/>
                        <a:pt x="503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6" name="Google Shape;816;p44">
                  <a:extLst>
                    <a:ext uri="{FF2B5EF4-FFF2-40B4-BE49-F238E27FC236}">
                      <a16:creationId xmlns:a16="http://schemas.microsoft.com/office/drawing/2014/main" id="{692D38A3-A562-FEE9-A63C-FDF8E59A4D89}"/>
                    </a:ext>
                  </a:extLst>
                </p:cNvPr>
                <p:cNvSpPr/>
                <p:nvPr/>
              </p:nvSpPr>
              <p:spPr>
                <a:xfrm>
                  <a:off x="5944900" y="3671950"/>
                  <a:ext cx="53200" cy="40800"/>
                </a:xfrm>
                <a:custGeom>
                  <a:avLst/>
                  <a:gdLst/>
                  <a:ahLst/>
                  <a:cxnLst/>
                  <a:rect l="l" t="t" r="r" b="b"/>
                  <a:pathLst>
                    <a:path w="2128" h="1632" extrusionOk="0">
                      <a:moveTo>
                        <a:pt x="2077" y="1"/>
                      </a:moveTo>
                      <a:cubicBezTo>
                        <a:pt x="2072" y="1"/>
                        <a:pt x="2065" y="2"/>
                        <a:pt x="2058" y="4"/>
                      </a:cubicBezTo>
                      <a:cubicBezTo>
                        <a:pt x="1625" y="111"/>
                        <a:pt x="1215" y="330"/>
                        <a:pt x="858" y="589"/>
                      </a:cubicBezTo>
                      <a:cubicBezTo>
                        <a:pt x="496" y="856"/>
                        <a:pt x="183" y="1178"/>
                        <a:pt x="9" y="1602"/>
                      </a:cubicBezTo>
                      <a:cubicBezTo>
                        <a:pt x="0" y="1623"/>
                        <a:pt x="10" y="1632"/>
                        <a:pt x="24" y="1632"/>
                      </a:cubicBezTo>
                      <a:cubicBezTo>
                        <a:pt x="37" y="1632"/>
                        <a:pt x="54" y="1624"/>
                        <a:pt x="63" y="1611"/>
                      </a:cubicBezTo>
                      <a:cubicBezTo>
                        <a:pt x="277" y="1254"/>
                        <a:pt x="594" y="955"/>
                        <a:pt x="938" y="723"/>
                      </a:cubicBezTo>
                      <a:cubicBezTo>
                        <a:pt x="1286" y="486"/>
                        <a:pt x="1674" y="312"/>
                        <a:pt x="2045" y="111"/>
                      </a:cubicBezTo>
                      <a:cubicBezTo>
                        <a:pt x="2073" y="95"/>
                        <a:pt x="2128" y="1"/>
                        <a:pt x="207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7" name="Google Shape;817;p44">
                  <a:extLst>
                    <a:ext uri="{FF2B5EF4-FFF2-40B4-BE49-F238E27FC236}">
                      <a16:creationId xmlns:a16="http://schemas.microsoft.com/office/drawing/2014/main" id="{123490BC-2941-557A-575F-A9154A30BC83}"/>
                    </a:ext>
                  </a:extLst>
                </p:cNvPr>
                <p:cNvSpPr/>
                <p:nvPr/>
              </p:nvSpPr>
              <p:spPr>
                <a:xfrm>
                  <a:off x="5960150" y="3668575"/>
                  <a:ext cx="70150" cy="42350"/>
                </a:xfrm>
                <a:custGeom>
                  <a:avLst/>
                  <a:gdLst/>
                  <a:ahLst/>
                  <a:cxnLst/>
                  <a:rect l="l" t="t" r="r" b="b"/>
                  <a:pathLst>
                    <a:path w="2806" h="1694" extrusionOk="0">
                      <a:moveTo>
                        <a:pt x="2761" y="1"/>
                      </a:moveTo>
                      <a:cubicBezTo>
                        <a:pt x="2524" y="18"/>
                        <a:pt x="2274" y="99"/>
                        <a:pt x="2055" y="192"/>
                      </a:cubicBezTo>
                      <a:cubicBezTo>
                        <a:pt x="1796" y="304"/>
                        <a:pt x="1546" y="438"/>
                        <a:pt x="1310" y="585"/>
                      </a:cubicBezTo>
                      <a:cubicBezTo>
                        <a:pt x="832" y="880"/>
                        <a:pt x="399" y="1224"/>
                        <a:pt x="29" y="1639"/>
                      </a:cubicBezTo>
                      <a:cubicBezTo>
                        <a:pt x="0" y="1667"/>
                        <a:pt x="10" y="1694"/>
                        <a:pt x="32" y="1694"/>
                      </a:cubicBezTo>
                      <a:cubicBezTo>
                        <a:pt x="42" y="1694"/>
                        <a:pt x="53" y="1689"/>
                        <a:pt x="64" y="1679"/>
                      </a:cubicBezTo>
                      <a:cubicBezTo>
                        <a:pt x="453" y="1331"/>
                        <a:pt x="886" y="1018"/>
                        <a:pt x="1337" y="750"/>
                      </a:cubicBezTo>
                      <a:cubicBezTo>
                        <a:pt x="1560" y="617"/>
                        <a:pt x="1792" y="492"/>
                        <a:pt x="2029" y="384"/>
                      </a:cubicBezTo>
                      <a:cubicBezTo>
                        <a:pt x="2265" y="273"/>
                        <a:pt x="2506" y="175"/>
                        <a:pt x="2743" y="72"/>
                      </a:cubicBezTo>
                      <a:cubicBezTo>
                        <a:pt x="2761" y="63"/>
                        <a:pt x="2805" y="1"/>
                        <a:pt x="276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8" name="Google Shape;818;p44">
                  <a:extLst>
                    <a:ext uri="{FF2B5EF4-FFF2-40B4-BE49-F238E27FC236}">
                      <a16:creationId xmlns:a16="http://schemas.microsoft.com/office/drawing/2014/main" id="{76A5788E-2615-CAAA-C091-9C35D466C4B9}"/>
                    </a:ext>
                  </a:extLst>
                </p:cNvPr>
                <p:cNvSpPr/>
                <p:nvPr/>
              </p:nvSpPr>
              <p:spPr>
                <a:xfrm>
                  <a:off x="5987125" y="3666675"/>
                  <a:ext cx="74100" cy="48025"/>
                </a:xfrm>
                <a:custGeom>
                  <a:avLst/>
                  <a:gdLst/>
                  <a:ahLst/>
                  <a:cxnLst/>
                  <a:rect l="l" t="t" r="r" b="b"/>
                  <a:pathLst>
                    <a:path w="2964" h="1921" extrusionOk="0">
                      <a:moveTo>
                        <a:pt x="2922" y="0"/>
                      </a:moveTo>
                      <a:cubicBezTo>
                        <a:pt x="2921" y="0"/>
                        <a:pt x="2920" y="1"/>
                        <a:pt x="2918" y="1"/>
                      </a:cubicBezTo>
                      <a:cubicBezTo>
                        <a:pt x="2824" y="1"/>
                        <a:pt x="2722" y="23"/>
                        <a:pt x="2632" y="45"/>
                      </a:cubicBezTo>
                      <a:cubicBezTo>
                        <a:pt x="2525" y="72"/>
                        <a:pt x="2418" y="99"/>
                        <a:pt x="2311" y="135"/>
                      </a:cubicBezTo>
                      <a:cubicBezTo>
                        <a:pt x="2079" y="210"/>
                        <a:pt x="1856" y="322"/>
                        <a:pt x="1641" y="434"/>
                      </a:cubicBezTo>
                      <a:cubicBezTo>
                        <a:pt x="1208" y="657"/>
                        <a:pt x="775" y="925"/>
                        <a:pt x="441" y="1286"/>
                      </a:cubicBezTo>
                      <a:cubicBezTo>
                        <a:pt x="271" y="1469"/>
                        <a:pt x="133" y="1666"/>
                        <a:pt x="12" y="1889"/>
                      </a:cubicBezTo>
                      <a:cubicBezTo>
                        <a:pt x="1" y="1911"/>
                        <a:pt x="11" y="1920"/>
                        <a:pt x="26" y="1920"/>
                      </a:cubicBezTo>
                      <a:cubicBezTo>
                        <a:pt x="41" y="1920"/>
                        <a:pt x="61" y="1911"/>
                        <a:pt x="70" y="1898"/>
                      </a:cubicBezTo>
                      <a:cubicBezTo>
                        <a:pt x="222" y="1666"/>
                        <a:pt x="432" y="1474"/>
                        <a:pt x="642" y="1295"/>
                      </a:cubicBezTo>
                      <a:cubicBezTo>
                        <a:pt x="856" y="1117"/>
                        <a:pt x="1092" y="960"/>
                        <a:pt x="1333" y="818"/>
                      </a:cubicBezTo>
                      <a:cubicBezTo>
                        <a:pt x="1588" y="675"/>
                        <a:pt x="1851" y="550"/>
                        <a:pt x="2119" y="434"/>
                      </a:cubicBezTo>
                      <a:cubicBezTo>
                        <a:pt x="2253" y="380"/>
                        <a:pt x="2387" y="322"/>
                        <a:pt x="2516" y="255"/>
                      </a:cubicBezTo>
                      <a:cubicBezTo>
                        <a:pt x="2641" y="193"/>
                        <a:pt x="2775" y="144"/>
                        <a:pt x="2896" y="72"/>
                      </a:cubicBezTo>
                      <a:cubicBezTo>
                        <a:pt x="2913" y="63"/>
                        <a:pt x="2964" y="0"/>
                        <a:pt x="292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19" name="Google Shape;819;p44">
                  <a:extLst>
                    <a:ext uri="{FF2B5EF4-FFF2-40B4-BE49-F238E27FC236}">
                      <a16:creationId xmlns:a16="http://schemas.microsoft.com/office/drawing/2014/main" id="{7623917A-98D0-0ECC-F920-1FB1A2DB215B}"/>
                    </a:ext>
                  </a:extLst>
                </p:cNvPr>
                <p:cNvSpPr/>
                <p:nvPr/>
              </p:nvSpPr>
              <p:spPr>
                <a:xfrm>
                  <a:off x="6010325" y="3668575"/>
                  <a:ext cx="77775" cy="38550"/>
                </a:xfrm>
                <a:custGeom>
                  <a:avLst/>
                  <a:gdLst/>
                  <a:ahLst/>
                  <a:cxnLst/>
                  <a:rect l="l" t="t" r="r" b="b"/>
                  <a:pathLst>
                    <a:path w="3111" h="1542" extrusionOk="0">
                      <a:moveTo>
                        <a:pt x="3066" y="1"/>
                      </a:moveTo>
                      <a:cubicBezTo>
                        <a:pt x="2945" y="5"/>
                        <a:pt x="2816" y="32"/>
                        <a:pt x="2695" y="50"/>
                      </a:cubicBezTo>
                      <a:cubicBezTo>
                        <a:pt x="2557" y="68"/>
                        <a:pt x="2418" y="117"/>
                        <a:pt x="2285" y="161"/>
                      </a:cubicBezTo>
                      <a:cubicBezTo>
                        <a:pt x="2003" y="255"/>
                        <a:pt x="1727" y="376"/>
                        <a:pt x="1459" y="505"/>
                      </a:cubicBezTo>
                      <a:cubicBezTo>
                        <a:pt x="937" y="759"/>
                        <a:pt x="441" y="1081"/>
                        <a:pt x="22" y="1487"/>
                      </a:cubicBezTo>
                      <a:cubicBezTo>
                        <a:pt x="1" y="1508"/>
                        <a:pt x="7" y="1542"/>
                        <a:pt x="29" y="1542"/>
                      </a:cubicBezTo>
                      <a:cubicBezTo>
                        <a:pt x="36" y="1542"/>
                        <a:pt x="44" y="1539"/>
                        <a:pt x="53" y="1532"/>
                      </a:cubicBezTo>
                      <a:cubicBezTo>
                        <a:pt x="477" y="1179"/>
                        <a:pt x="972" y="911"/>
                        <a:pt x="1472" y="683"/>
                      </a:cubicBezTo>
                      <a:cubicBezTo>
                        <a:pt x="1731" y="567"/>
                        <a:pt x="1994" y="469"/>
                        <a:pt x="2258" y="371"/>
                      </a:cubicBezTo>
                      <a:cubicBezTo>
                        <a:pt x="2521" y="277"/>
                        <a:pt x="2789" y="184"/>
                        <a:pt x="3048" y="72"/>
                      </a:cubicBezTo>
                      <a:cubicBezTo>
                        <a:pt x="3066" y="63"/>
                        <a:pt x="3110" y="1"/>
                        <a:pt x="306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0" name="Google Shape;820;p44">
                  <a:extLst>
                    <a:ext uri="{FF2B5EF4-FFF2-40B4-BE49-F238E27FC236}">
                      <a16:creationId xmlns:a16="http://schemas.microsoft.com/office/drawing/2014/main" id="{8E82BEA9-0710-DF01-59D5-FF5E030971C3}"/>
                    </a:ext>
                  </a:extLst>
                </p:cNvPr>
                <p:cNvSpPr/>
                <p:nvPr/>
              </p:nvSpPr>
              <p:spPr>
                <a:xfrm>
                  <a:off x="6027975" y="3670450"/>
                  <a:ext cx="85225" cy="34525"/>
                </a:xfrm>
                <a:custGeom>
                  <a:avLst/>
                  <a:gdLst/>
                  <a:ahLst/>
                  <a:cxnLst/>
                  <a:rect l="l" t="t" r="r" b="b"/>
                  <a:pathLst>
                    <a:path w="3409" h="1381" extrusionOk="0">
                      <a:moveTo>
                        <a:pt x="3306" y="0"/>
                      </a:moveTo>
                      <a:cubicBezTo>
                        <a:pt x="3039" y="0"/>
                        <a:pt x="2770" y="83"/>
                        <a:pt x="2520" y="158"/>
                      </a:cubicBezTo>
                      <a:cubicBezTo>
                        <a:pt x="2221" y="242"/>
                        <a:pt x="1931" y="350"/>
                        <a:pt x="1646" y="466"/>
                      </a:cubicBezTo>
                      <a:cubicBezTo>
                        <a:pt x="1070" y="698"/>
                        <a:pt x="539" y="992"/>
                        <a:pt x="25" y="1332"/>
                      </a:cubicBezTo>
                      <a:cubicBezTo>
                        <a:pt x="6" y="1343"/>
                        <a:pt x="0" y="1380"/>
                        <a:pt x="18" y="1380"/>
                      </a:cubicBezTo>
                      <a:cubicBezTo>
                        <a:pt x="21" y="1380"/>
                        <a:pt x="25" y="1379"/>
                        <a:pt x="30" y="1376"/>
                      </a:cubicBezTo>
                      <a:cubicBezTo>
                        <a:pt x="539" y="1086"/>
                        <a:pt x="1083" y="845"/>
                        <a:pt x="1632" y="631"/>
                      </a:cubicBezTo>
                      <a:cubicBezTo>
                        <a:pt x="1904" y="524"/>
                        <a:pt x="2186" y="434"/>
                        <a:pt x="2471" y="350"/>
                      </a:cubicBezTo>
                      <a:cubicBezTo>
                        <a:pt x="2761" y="265"/>
                        <a:pt x="3065" y="193"/>
                        <a:pt x="3346" y="77"/>
                      </a:cubicBezTo>
                      <a:cubicBezTo>
                        <a:pt x="3364" y="68"/>
                        <a:pt x="3409" y="6"/>
                        <a:pt x="3364" y="1"/>
                      </a:cubicBezTo>
                      <a:cubicBezTo>
                        <a:pt x="3345" y="1"/>
                        <a:pt x="3325" y="0"/>
                        <a:pt x="3306"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1" name="Google Shape;821;p44">
                  <a:extLst>
                    <a:ext uri="{FF2B5EF4-FFF2-40B4-BE49-F238E27FC236}">
                      <a16:creationId xmlns:a16="http://schemas.microsoft.com/office/drawing/2014/main" id="{56860478-29C0-1F11-3AA4-8ACDE8845418}"/>
                    </a:ext>
                  </a:extLst>
                </p:cNvPr>
                <p:cNvSpPr/>
                <p:nvPr/>
              </p:nvSpPr>
              <p:spPr>
                <a:xfrm>
                  <a:off x="6064375" y="3673750"/>
                  <a:ext cx="75725" cy="23550"/>
                </a:xfrm>
                <a:custGeom>
                  <a:avLst/>
                  <a:gdLst/>
                  <a:ahLst/>
                  <a:cxnLst/>
                  <a:rect l="l" t="t" r="r" b="b"/>
                  <a:pathLst>
                    <a:path w="3029" h="942" extrusionOk="0">
                      <a:moveTo>
                        <a:pt x="2697" y="1"/>
                      </a:moveTo>
                      <a:cubicBezTo>
                        <a:pt x="2671" y="1"/>
                        <a:pt x="2644" y="1"/>
                        <a:pt x="2618" y="3"/>
                      </a:cubicBezTo>
                      <a:cubicBezTo>
                        <a:pt x="2493" y="12"/>
                        <a:pt x="2363" y="35"/>
                        <a:pt x="2238" y="57"/>
                      </a:cubicBezTo>
                      <a:cubicBezTo>
                        <a:pt x="1975" y="106"/>
                        <a:pt x="1712" y="173"/>
                        <a:pt x="1453" y="253"/>
                      </a:cubicBezTo>
                      <a:cubicBezTo>
                        <a:pt x="953" y="410"/>
                        <a:pt x="480" y="619"/>
                        <a:pt x="29" y="892"/>
                      </a:cubicBezTo>
                      <a:cubicBezTo>
                        <a:pt x="10" y="903"/>
                        <a:pt x="1" y="942"/>
                        <a:pt x="21" y="942"/>
                      </a:cubicBezTo>
                      <a:cubicBezTo>
                        <a:pt x="26" y="942"/>
                        <a:pt x="31" y="940"/>
                        <a:pt x="38" y="936"/>
                      </a:cubicBezTo>
                      <a:cubicBezTo>
                        <a:pt x="484" y="722"/>
                        <a:pt x="957" y="557"/>
                        <a:pt x="1435" y="432"/>
                      </a:cubicBezTo>
                      <a:cubicBezTo>
                        <a:pt x="1680" y="369"/>
                        <a:pt x="1926" y="316"/>
                        <a:pt x="2171" y="271"/>
                      </a:cubicBezTo>
                      <a:cubicBezTo>
                        <a:pt x="2301" y="249"/>
                        <a:pt x="2430" y="231"/>
                        <a:pt x="2560" y="204"/>
                      </a:cubicBezTo>
                      <a:cubicBezTo>
                        <a:pt x="2694" y="177"/>
                        <a:pt x="2823" y="137"/>
                        <a:pt x="2957" y="97"/>
                      </a:cubicBezTo>
                      <a:cubicBezTo>
                        <a:pt x="2979" y="93"/>
                        <a:pt x="3028" y="35"/>
                        <a:pt x="2984" y="30"/>
                      </a:cubicBezTo>
                      <a:cubicBezTo>
                        <a:pt x="2886" y="13"/>
                        <a:pt x="2793" y="1"/>
                        <a:pt x="269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2" name="Google Shape;822;p44">
                  <a:extLst>
                    <a:ext uri="{FF2B5EF4-FFF2-40B4-BE49-F238E27FC236}">
                      <a16:creationId xmlns:a16="http://schemas.microsoft.com/office/drawing/2014/main" id="{E672A104-50D0-04AC-5E38-9ABBF8F5A021}"/>
                    </a:ext>
                  </a:extLst>
                </p:cNvPr>
                <p:cNvSpPr/>
                <p:nvPr/>
              </p:nvSpPr>
              <p:spPr>
                <a:xfrm>
                  <a:off x="6091375" y="3670250"/>
                  <a:ext cx="89575" cy="19250"/>
                </a:xfrm>
                <a:custGeom>
                  <a:avLst/>
                  <a:gdLst/>
                  <a:ahLst/>
                  <a:cxnLst/>
                  <a:rect l="l" t="t" r="r" b="b"/>
                  <a:pathLst>
                    <a:path w="3583" h="770" extrusionOk="0">
                      <a:moveTo>
                        <a:pt x="3529" y="1"/>
                      </a:moveTo>
                      <a:cubicBezTo>
                        <a:pt x="3247" y="9"/>
                        <a:pt x="2971" y="54"/>
                        <a:pt x="2694" y="72"/>
                      </a:cubicBezTo>
                      <a:cubicBezTo>
                        <a:pt x="2377" y="94"/>
                        <a:pt x="2069" y="139"/>
                        <a:pt x="1761" y="184"/>
                      </a:cubicBezTo>
                      <a:cubicBezTo>
                        <a:pt x="1167" y="273"/>
                        <a:pt x="547" y="411"/>
                        <a:pt x="29" y="724"/>
                      </a:cubicBezTo>
                      <a:cubicBezTo>
                        <a:pt x="17" y="732"/>
                        <a:pt x="1" y="769"/>
                        <a:pt x="22" y="769"/>
                      </a:cubicBezTo>
                      <a:cubicBezTo>
                        <a:pt x="24" y="769"/>
                        <a:pt x="26" y="769"/>
                        <a:pt x="29" y="768"/>
                      </a:cubicBezTo>
                      <a:cubicBezTo>
                        <a:pt x="587" y="599"/>
                        <a:pt x="1154" y="514"/>
                        <a:pt x="1725" y="433"/>
                      </a:cubicBezTo>
                      <a:cubicBezTo>
                        <a:pt x="2029" y="393"/>
                        <a:pt x="2332" y="358"/>
                        <a:pt x="2636" y="304"/>
                      </a:cubicBezTo>
                      <a:cubicBezTo>
                        <a:pt x="2930" y="250"/>
                        <a:pt x="3225" y="197"/>
                        <a:pt x="3506" y="90"/>
                      </a:cubicBezTo>
                      <a:cubicBezTo>
                        <a:pt x="3533" y="81"/>
                        <a:pt x="3582" y="1"/>
                        <a:pt x="3529"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3" name="Google Shape;823;p44">
                  <a:extLst>
                    <a:ext uri="{FF2B5EF4-FFF2-40B4-BE49-F238E27FC236}">
                      <a16:creationId xmlns:a16="http://schemas.microsoft.com/office/drawing/2014/main" id="{EE60BB7D-C758-0F67-36B1-B11938D7A4EF}"/>
                    </a:ext>
                  </a:extLst>
                </p:cNvPr>
                <p:cNvSpPr/>
                <p:nvPr/>
              </p:nvSpPr>
              <p:spPr>
                <a:xfrm>
                  <a:off x="5957850" y="3663925"/>
                  <a:ext cx="53575" cy="6575"/>
                </a:xfrm>
                <a:custGeom>
                  <a:avLst/>
                  <a:gdLst/>
                  <a:ahLst/>
                  <a:cxnLst/>
                  <a:rect l="l" t="t" r="r" b="b"/>
                  <a:pathLst>
                    <a:path w="2143" h="263" extrusionOk="0">
                      <a:moveTo>
                        <a:pt x="1616" y="1"/>
                      </a:moveTo>
                      <a:cubicBezTo>
                        <a:pt x="1098" y="1"/>
                        <a:pt x="574" y="98"/>
                        <a:pt x="67" y="191"/>
                      </a:cubicBezTo>
                      <a:cubicBezTo>
                        <a:pt x="45" y="195"/>
                        <a:pt x="0" y="262"/>
                        <a:pt x="45" y="262"/>
                      </a:cubicBezTo>
                      <a:cubicBezTo>
                        <a:pt x="710" y="236"/>
                        <a:pt x="1380" y="195"/>
                        <a:pt x="2045" y="115"/>
                      </a:cubicBezTo>
                      <a:cubicBezTo>
                        <a:pt x="2076" y="111"/>
                        <a:pt x="2143" y="35"/>
                        <a:pt x="2085" y="30"/>
                      </a:cubicBezTo>
                      <a:cubicBezTo>
                        <a:pt x="1929" y="10"/>
                        <a:pt x="1773" y="1"/>
                        <a:pt x="161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4" name="Google Shape;824;p44">
                  <a:extLst>
                    <a:ext uri="{FF2B5EF4-FFF2-40B4-BE49-F238E27FC236}">
                      <a16:creationId xmlns:a16="http://schemas.microsoft.com/office/drawing/2014/main" id="{199CC2A2-CD04-F661-CAA9-E91B8F6CDA76}"/>
                    </a:ext>
                  </a:extLst>
                </p:cNvPr>
                <p:cNvSpPr/>
                <p:nvPr/>
              </p:nvSpPr>
              <p:spPr>
                <a:xfrm>
                  <a:off x="6002025" y="3646675"/>
                  <a:ext cx="60000" cy="16700"/>
                </a:xfrm>
                <a:custGeom>
                  <a:avLst/>
                  <a:gdLst/>
                  <a:ahLst/>
                  <a:cxnLst/>
                  <a:rect l="l" t="t" r="r" b="b"/>
                  <a:pathLst>
                    <a:path w="2400" h="668" extrusionOk="0">
                      <a:moveTo>
                        <a:pt x="698" y="0"/>
                      </a:moveTo>
                      <a:cubicBezTo>
                        <a:pt x="491" y="0"/>
                        <a:pt x="287" y="41"/>
                        <a:pt x="117" y="153"/>
                      </a:cubicBezTo>
                      <a:cubicBezTo>
                        <a:pt x="81" y="176"/>
                        <a:pt x="1" y="287"/>
                        <a:pt x="77" y="314"/>
                      </a:cubicBezTo>
                      <a:cubicBezTo>
                        <a:pt x="197" y="363"/>
                        <a:pt x="318" y="403"/>
                        <a:pt x="420" y="484"/>
                      </a:cubicBezTo>
                      <a:cubicBezTo>
                        <a:pt x="424" y="486"/>
                        <a:pt x="429" y="488"/>
                        <a:pt x="434" y="488"/>
                      </a:cubicBezTo>
                      <a:cubicBezTo>
                        <a:pt x="463" y="488"/>
                        <a:pt x="502" y="449"/>
                        <a:pt x="483" y="426"/>
                      </a:cubicBezTo>
                      <a:cubicBezTo>
                        <a:pt x="444" y="380"/>
                        <a:pt x="397" y="342"/>
                        <a:pt x="353" y="302"/>
                      </a:cubicBezTo>
                      <a:lnTo>
                        <a:pt x="353" y="302"/>
                      </a:lnTo>
                      <a:cubicBezTo>
                        <a:pt x="396" y="300"/>
                        <a:pt x="439" y="298"/>
                        <a:pt x="483" y="298"/>
                      </a:cubicBezTo>
                      <a:cubicBezTo>
                        <a:pt x="514" y="298"/>
                        <a:pt x="545" y="299"/>
                        <a:pt x="577" y="301"/>
                      </a:cubicBezTo>
                      <a:cubicBezTo>
                        <a:pt x="764" y="310"/>
                        <a:pt x="952" y="345"/>
                        <a:pt x="1135" y="390"/>
                      </a:cubicBezTo>
                      <a:cubicBezTo>
                        <a:pt x="1322" y="435"/>
                        <a:pt x="1514" y="475"/>
                        <a:pt x="1702" y="528"/>
                      </a:cubicBezTo>
                      <a:cubicBezTo>
                        <a:pt x="1889" y="577"/>
                        <a:pt x="2072" y="627"/>
                        <a:pt x="2259" y="667"/>
                      </a:cubicBezTo>
                      <a:cubicBezTo>
                        <a:pt x="2262" y="667"/>
                        <a:pt x="2264" y="667"/>
                        <a:pt x="2267" y="667"/>
                      </a:cubicBezTo>
                      <a:cubicBezTo>
                        <a:pt x="2317" y="667"/>
                        <a:pt x="2400" y="585"/>
                        <a:pt x="2344" y="551"/>
                      </a:cubicBezTo>
                      <a:cubicBezTo>
                        <a:pt x="2010" y="350"/>
                        <a:pt x="1644" y="176"/>
                        <a:pt x="1269" y="82"/>
                      </a:cubicBezTo>
                      <a:cubicBezTo>
                        <a:pt x="1093" y="37"/>
                        <a:pt x="894" y="0"/>
                        <a:pt x="69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5" name="Google Shape;825;p44">
                  <a:extLst>
                    <a:ext uri="{FF2B5EF4-FFF2-40B4-BE49-F238E27FC236}">
                      <a16:creationId xmlns:a16="http://schemas.microsoft.com/office/drawing/2014/main" id="{C7142B99-123B-C7D0-62CA-3326C317A81E}"/>
                    </a:ext>
                  </a:extLst>
                </p:cNvPr>
                <p:cNvSpPr/>
                <p:nvPr/>
              </p:nvSpPr>
              <p:spPr>
                <a:xfrm>
                  <a:off x="6037075" y="3642325"/>
                  <a:ext cx="62925" cy="18800"/>
                </a:xfrm>
                <a:custGeom>
                  <a:avLst/>
                  <a:gdLst/>
                  <a:ahLst/>
                  <a:cxnLst/>
                  <a:rect l="l" t="t" r="r" b="b"/>
                  <a:pathLst>
                    <a:path w="2517" h="752" extrusionOk="0">
                      <a:moveTo>
                        <a:pt x="565" y="0"/>
                      </a:moveTo>
                      <a:cubicBezTo>
                        <a:pt x="424" y="0"/>
                        <a:pt x="285" y="18"/>
                        <a:pt x="152" y="60"/>
                      </a:cubicBezTo>
                      <a:cubicBezTo>
                        <a:pt x="90" y="82"/>
                        <a:pt x="0" y="162"/>
                        <a:pt x="27" y="238"/>
                      </a:cubicBezTo>
                      <a:cubicBezTo>
                        <a:pt x="63" y="350"/>
                        <a:pt x="148" y="377"/>
                        <a:pt x="233" y="448"/>
                      </a:cubicBezTo>
                      <a:cubicBezTo>
                        <a:pt x="239" y="453"/>
                        <a:pt x="248" y="456"/>
                        <a:pt x="256" y="456"/>
                      </a:cubicBezTo>
                      <a:cubicBezTo>
                        <a:pt x="304" y="456"/>
                        <a:pt x="369" y="383"/>
                        <a:pt x="335" y="345"/>
                      </a:cubicBezTo>
                      <a:cubicBezTo>
                        <a:pt x="302" y="312"/>
                        <a:pt x="273" y="290"/>
                        <a:pt x="253" y="264"/>
                      </a:cubicBezTo>
                      <a:lnTo>
                        <a:pt x="253" y="264"/>
                      </a:lnTo>
                      <a:cubicBezTo>
                        <a:pt x="263" y="264"/>
                        <a:pt x="272" y="264"/>
                        <a:pt x="281" y="264"/>
                      </a:cubicBezTo>
                      <a:cubicBezTo>
                        <a:pt x="398" y="264"/>
                        <a:pt x="515" y="270"/>
                        <a:pt x="634" y="287"/>
                      </a:cubicBezTo>
                      <a:cubicBezTo>
                        <a:pt x="835" y="314"/>
                        <a:pt x="1032" y="372"/>
                        <a:pt x="1224" y="430"/>
                      </a:cubicBezTo>
                      <a:cubicBezTo>
                        <a:pt x="1420" y="493"/>
                        <a:pt x="1621" y="546"/>
                        <a:pt x="1817" y="604"/>
                      </a:cubicBezTo>
                      <a:cubicBezTo>
                        <a:pt x="2009" y="667"/>
                        <a:pt x="2214" y="729"/>
                        <a:pt x="2415" y="751"/>
                      </a:cubicBezTo>
                      <a:cubicBezTo>
                        <a:pt x="2417" y="752"/>
                        <a:pt x="2418" y="752"/>
                        <a:pt x="2419" y="752"/>
                      </a:cubicBezTo>
                      <a:cubicBezTo>
                        <a:pt x="2459" y="752"/>
                        <a:pt x="2517" y="684"/>
                        <a:pt x="2473" y="658"/>
                      </a:cubicBezTo>
                      <a:cubicBezTo>
                        <a:pt x="2295" y="564"/>
                        <a:pt x="2107" y="488"/>
                        <a:pt x="1924" y="399"/>
                      </a:cubicBezTo>
                      <a:cubicBezTo>
                        <a:pt x="1732" y="310"/>
                        <a:pt x="1549" y="216"/>
                        <a:pt x="1348" y="149"/>
                      </a:cubicBezTo>
                      <a:cubicBezTo>
                        <a:pt x="1106" y="64"/>
                        <a:pt x="832" y="0"/>
                        <a:pt x="565"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6" name="Google Shape;826;p44">
                  <a:extLst>
                    <a:ext uri="{FF2B5EF4-FFF2-40B4-BE49-F238E27FC236}">
                      <a16:creationId xmlns:a16="http://schemas.microsoft.com/office/drawing/2014/main" id="{72F4437F-6B11-A5F5-CF67-1B755CFCD23E}"/>
                    </a:ext>
                  </a:extLst>
                </p:cNvPr>
                <p:cNvSpPr/>
                <p:nvPr/>
              </p:nvSpPr>
              <p:spPr>
                <a:xfrm>
                  <a:off x="6075450" y="3642900"/>
                  <a:ext cx="61575" cy="24150"/>
                </a:xfrm>
                <a:custGeom>
                  <a:avLst/>
                  <a:gdLst/>
                  <a:ahLst/>
                  <a:cxnLst/>
                  <a:rect l="l" t="t" r="r" b="b"/>
                  <a:pathLst>
                    <a:path w="2463" h="966" extrusionOk="0">
                      <a:moveTo>
                        <a:pt x="278" y="1"/>
                      </a:moveTo>
                      <a:cubicBezTo>
                        <a:pt x="188" y="1"/>
                        <a:pt x="1" y="166"/>
                        <a:pt x="90" y="260"/>
                      </a:cubicBezTo>
                      <a:cubicBezTo>
                        <a:pt x="220" y="389"/>
                        <a:pt x="380" y="456"/>
                        <a:pt x="541" y="528"/>
                      </a:cubicBezTo>
                      <a:cubicBezTo>
                        <a:pt x="547" y="530"/>
                        <a:pt x="553" y="531"/>
                        <a:pt x="560" y="531"/>
                      </a:cubicBezTo>
                      <a:cubicBezTo>
                        <a:pt x="603" y="531"/>
                        <a:pt x="655" y="486"/>
                        <a:pt x="672" y="443"/>
                      </a:cubicBezTo>
                      <a:lnTo>
                        <a:pt x="672" y="443"/>
                      </a:lnTo>
                      <a:cubicBezTo>
                        <a:pt x="854" y="495"/>
                        <a:pt x="1032" y="556"/>
                        <a:pt x="1215" y="617"/>
                      </a:cubicBezTo>
                      <a:cubicBezTo>
                        <a:pt x="1581" y="742"/>
                        <a:pt x="1956" y="867"/>
                        <a:pt x="2331" y="965"/>
                      </a:cubicBezTo>
                      <a:cubicBezTo>
                        <a:pt x="2333" y="966"/>
                        <a:pt x="2336" y="966"/>
                        <a:pt x="2338" y="966"/>
                      </a:cubicBezTo>
                      <a:cubicBezTo>
                        <a:pt x="2381" y="966"/>
                        <a:pt x="2462" y="896"/>
                        <a:pt x="2416" y="867"/>
                      </a:cubicBezTo>
                      <a:cubicBezTo>
                        <a:pt x="2103" y="657"/>
                        <a:pt x="1773" y="465"/>
                        <a:pt x="1425" y="322"/>
                      </a:cubicBezTo>
                      <a:cubicBezTo>
                        <a:pt x="1246" y="246"/>
                        <a:pt x="1063" y="184"/>
                        <a:pt x="880" y="126"/>
                      </a:cubicBezTo>
                      <a:cubicBezTo>
                        <a:pt x="787" y="99"/>
                        <a:pt x="688" y="77"/>
                        <a:pt x="590" y="54"/>
                      </a:cubicBezTo>
                      <a:cubicBezTo>
                        <a:pt x="488" y="32"/>
                        <a:pt x="385" y="5"/>
                        <a:pt x="27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7" name="Google Shape;827;p44">
                  <a:extLst>
                    <a:ext uri="{FF2B5EF4-FFF2-40B4-BE49-F238E27FC236}">
                      <a16:creationId xmlns:a16="http://schemas.microsoft.com/office/drawing/2014/main" id="{2965AEE1-C413-899B-587B-7429C8E85C7E}"/>
                    </a:ext>
                  </a:extLst>
                </p:cNvPr>
                <p:cNvSpPr/>
                <p:nvPr/>
              </p:nvSpPr>
              <p:spPr>
                <a:xfrm>
                  <a:off x="6104250" y="3642500"/>
                  <a:ext cx="57775" cy="22650"/>
                </a:xfrm>
                <a:custGeom>
                  <a:avLst/>
                  <a:gdLst/>
                  <a:ahLst/>
                  <a:cxnLst/>
                  <a:rect l="l" t="t" r="r" b="b"/>
                  <a:pathLst>
                    <a:path w="2311" h="906" extrusionOk="0">
                      <a:moveTo>
                        <a:pt x="534" y="1"/>
                      </a:moveTo>
                      <a:cubicBezTo>
                        <a:pt x="436" y="1"/>
                        <a:pt x="339" y="12"/>
                        <a:pt x="246" y="39"/>
                      </a:cubicBezTo>
                      <a:cubicBezTo>
                        <a:pt x="188" y="57"/>
                        <a:pt x="1" y="236"/>
                        <a:pt x="130" y="276"/>
                      </a:cubicBezTo>
                      <a:cubicBezTo>
                        <a:pt x="291" y="329"/>
                        <a:pt x="402" y="463"/>
                        <a:pt x="554" y="535"/>
                      </a:cubicBezTo>
                      <a:cubicBezTo>
                        <a:pt x="560" y="537"/>
                        <a:pt x="566" y="538"/>
                        <a:pt x="572" y="538"/>
                      </a:cubicBezTo>
                      <a:cubicBezTo>
                        <a:pt x="631" y="538"/>
                        <a:pt x="713" y="433"/>
                        <a:pt x="652" y="396"/>
                      </a:cubicBezTo>
                      <a:cubicBezTo>
                        <a:pt x="618" y="376"/>
                        <a:pt x="589" y="352"/>
                        <a:pt x="562" y="326"/>
                      </a:cubicBezTo>
                      <a:lnTo>
                        <a:pt x="562" y="326"/>
                      </a:lnTo>
                      <a:cubicBezTo>
                        <a:pt x="589" y="330"/>
                        <a:pt x="616" y="336"/>
                        <a:pt x="643" y="343"/>
                      </a:cubicBezTo>
                      <a:cubicBezTo>
                        <a:pt x="817" y="387"/>
                        <a:pt x="987" y="450"/>
                        <a:pt x="1152" y="521"/>
                      </a:cubicBezTo>
                      <a:cubicBezTo>
                        <a:pt x="1317" y="588"/>
                        <a:pt x="1483" y="669"/>
                        <a:pt x="1657" y="727"/>
                      </a:cubicBezTo>
                      <a:cubicBezTo>
                        <a:pt x="1835" y="780"/>
                        <a:pt x="1996" y="865"/>
                        <a:pt x="2179" y="905"/>
                      </a:cubicBezTo>
                      <a:cubicBezTo>
                        <a:pt x="2181" y="906"/>
                        <a:pt x="2184" y="906"/>
                        <a:pt x="2186" y="906"/>
                      </a:cubicBezTo>
                      <a:cubicBezTo>
                        <a:pt x="2229" y="906"/>
                        <a:pt x="2310" y="840"/>
                        <a:pt x="2268" y="803"/>
                      </a:cubicBezTo>
                      <a:cubicBezTo>
                        <a:pt x="2134" y="682"/>
                        <a:pt x="1978" y="597"/>
                        <a:pt x="1840" y="481"/>
                      </a:cubicBezTo>
                      <a:cubicBezTo>
                        <a:pt x="1697" y="365"/>
                        <a:pt x="1514" y="276"/>
                        <a:pt x="1340" y="200"/>
                      </a:cubicBezTo>
                      <a:cubicBezTo>
                        <a:pt x="1099" y="94"/>
                        <a:pt x="811" y="1"/>
                        <a:pt x="53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8" name="Google Shape;828;p44">
                  <a:extLst>
                    <a:ext uri="{FF2B5EF4-FFF2-40B4-BE49-F238E27FC236}">
                      <a16:creationId xmlns:a16="http://schemas.microsoft.com/office/drawing/2014/main" id="{5070977B-9650-507A-6CA2-1323EA02FA9E}"/>
                    </a:ext>
                  </a:extLst>
                </p:cNvPr>
                <p:cNvSpPr/>
                <p:nvPr/>
              </p:nvSpPr>
              <p:spPr>
                <a:xfrm>
                  <a:off x="6141200" y="3637200"/>
                  <a:ext cx="61625" cy="32100"/>
                </a:xfrm>
                <a:custGeom>
                  <a:avLst/>
                  <a:gdLst/>
                  <a:ahLst/>
                  <a:cxnLst/>
                  <a:rect l="l" t="t" r="r" b="b"/>
                  <a:pathLst>
                    <a:path w="2465" h="1284" extrusionOk="0">
                      <a:moveTo>
                        <a:pt x="351" y="0"/>
                      </a:moveTo>
                      <a:cubicBezTo>
                        <a:pt x="313" y="0"/>
                        <a:pt x="274" y="3"/>
                        <a:pt x="237" y="10"/>
                      </a:cubicBezTo>
                      <a:cubicBezTo>
                        <a:pt x="165" y="24"/>
                        <a:pt x="0" y="180"/>
                        <a:pt x="89" y="251"/>
                      </a:cubicBezTo>
                      <a:cubicBezTo>
                        <a:pt x="125" y="282"/>
                        <a:pt x="143" y="323"/>
                        <a:pt x="183" y="349"/>
                      </a:cubicBezTo>
                      <a:cubicBezTo>
                        <a:pt x="219" y="381"/>
                        <a:pt x="263" y="399"/>
                        <a:pt x="299" y="425"/>
                      </a:cubicBezTo>
                      <a:cubicBezTo>
                        <a:pt x="308" y="432"/>
                        <a:pt x="317" y="434"/>
                        <a:pt x="328" y="434"/>
                      </a:cubicBezTo>
                      <a:cubicBezTo>
                        <a:pt x="359" y="434"/>
                        <a:pt x="395" y="409"/>
                        <a:pt x="413" y="379"/>
                      </a:cubicBezTo>
                      <a:lnTo>
                        <a:pt x="413" y="379"/>
                      </a:lnTo>
                      <a:cubicBezTo>
                        <a:pt x="480" y="407"/>
                        <a:pt x="548" y="435"/>
                        <a:pt x="616" y="465"/>
                      </a:cubicBezTo>
                      <a:cubicBezTo>
                        <a:pt x="812" y="555"/>
                        <a:pt x="995" y="666"/>
                        <a:pt x="1183" y="769"/>
                      </a:cubicBezTo>
                      <a:cubicBezTo>
                        <a:pt x="1370" y="872"/>
                        <a:pt x="1562" y="974"/>
                        <a:pt x="1754" y="1064"/>
                      </a:cubicBezTo>
                      <a:cubicBezTo>
                        <a:pt x="1937" y="1148"/>
                        <a:pt x="2125" y="1229"/>
                        <a:pt x="2317" y="1282"/>
                      </a:cubicBezTo>
                      <a:cubicBezTo>
                        <a:pt x="2320" y="1283"/>
                        <a:pt x="2323" y="1284"/>
                        <a:pt x="2326" y="1284"/>
                      </a:cubicBezTo>
                      <a:cubicBezTo>
                        <a:pt x="2375" y="1284"/>
                        <a:pt x="2465" y="1199"/>
                        <a:pt x="2415" y="1162"/>
                      </a:cubicBezTo>
                      <a:cubicBezTo>
                        <a:pt x="2094" y="898"/>
                        <a:pt x="1777" y="631"/>
                        <a:pt x="1424" y="407"/>
                      </a:cubicBezTo>
                      <a:cubicBezTo>
                        <a:pt x="1236" y="291"/>
                        <a:pt x="1040" y="193"/>
                        <a:pt x="835" y="113"/>
                      </a:cubicBezTo>
                      <a:cubicBezTo>
                        <a:pt x="687" y="55"/>
                        <a:pt x="515" y="0"/>
                        <a:pt x="351"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29" name="Google Shape;829;p44">
                  <a:extLst>
                    <a:ext uri="{FF2B5EF4-FFF2-40B4-BE49-F238E27FC236}">
                      <a16:creationId xmlns:a16="http://schemas.microsoft.com/office/drawing/2014/main" id="{99F2B44C-95B8-A3F0-27EE-4E592CB446A1}"/>
                    </a:ext>
                  </a:extLst>
                </p:cNvPr>
                <p:cNvSpPr/>
                <p:nvPr/>
              </p:nvSpPr>
              <p:spPr>
                <a:xfrm>
                  <a:off x="6206275" y="3650050"/>
                  <a:ext cx="444575" cy="190275"/>
                </a:xfrm>
                <a:custGeom>
                  <a:avLst/>
                  <a:gdLst/>
                  <a:ahLst/>
                  <a:cxnLst/>
                  <a:rect l="l" t="t" r="r" b="b"/>
                  <a:pathLst>
                    <a:path w="17783" h="7611" extrusionOk="0">
                      <a:moveTo>
                        <a:pt x="179" y="0"/>
                      </a:moveTo>
                      <a:cubicBezTo>
                        <a:pt x="116" y="0"/>
                        <a:pt x="1" y="139"/>
                        <a:pt x="84" y="170"/>
                      </a:cubicBezTo>
                      <a:cubicBezTo>
                        <a:pt x="379" y="273"/>
                        <a:pt x="678" y="353"/>
                        <a:pt x="972" y="465"/>
                      </a:cubicBezTo>
                      <a:cubicBezTo>
                        <a:pt x="1106" y="514"/>
                        <a:pt x="1240" y="572"/>
                        <a:pt x="1383" y="617"/>
                      </a:cubicBezTo>
                      <a:cubicBezTo>
                        <a:pt x="1530" y="661"/>
                        <a:pt x="1669" y="706"/>
                        <a:pt x="1812" y="764"/>
                      </a:cubicBezTo>
                      <a:cubicBezTo>
                        <a:pt x="1954" y="817"/>
                        <a:pt x="2106" y="840"/>
                        <a:pt x="2245" y="898"/>
                      </a:cubicBezTo>
                      <a:cubicBezTo>
                        <a:pt x="2387" y="956"/>
                        <a:pt x="2530" y="992"/>
                        <a:pt x="2678" y="1032"/>
                      </a:cubicBezTo>
                      <a:cubicBezTo>
                        <a:pt x="2816" y="1072"/>
                        <a:pt x="2954" y="1121"/>
                        <a:pt x="3093" y="1161"/>
                      </a:cubicBezTo>
                      <a:cubicBezTo>
                        <a:pt x="3240" y="1206"/>
                        <a:pt x="3387" y="1241"/>
                        <a:pt x="3535" y="1277"/>
                      </a:cubicBezTo>
                      <a:cubicBezTo>
                        <a:pt x="4709" y="1558"/>
                        <a:pt x="5887" y="1844"/>
                        <a:pt x="7039" y="2206"/>
                      </a:cubicBezTo>
                      <a:cubicBezTo>
                        <a:pt x="8230" y="2581"/>
                        <a:pt x="9386" y="3045"/>
                        <a:pt x="10520" y="3576"/>
                      </a:cubicBezTo>
                      <a:cubicBezTo>
                        <a:pt x="11685" y="4121"/>
                        <a:pt x="12823" y="4732"/>
                        <a:pt x="13939" y="5379"/>
                      </a:cubicBezTo>
                      <a:cubicBezTo>
                        <a:pt x="14493" y="5705"/>
                        <a:pt x="15042" y="6040"/>
                        <a:pt x="15600" y="6370"/>
                      </a:cubicBezTo>
                      <a:cubicBezTo>
                        <a:pt x="16153" y="6701"/>
                        <a:pt x="16711" y="7022"/>
                        <a:pt x="17265" y="7352"/>
                      </a:cubicBezTo>
                      <a:cubicBezTo>
                        <a:pt x="17403" y="7437"/>
                        <a:pt x="17542" y="7522"/>
                        <a:pt x="17680" y="7607"/>
                      </a:cubicBezTo>
                      <a:cubicBezTo>
                        <a:pt x="17684" y="7609"/>
                        <a:pt x="17689" y="7611"/>
                        <a:pt x="17694" y="7611"/>
                      </a:cubicBezTo>
                      <a:cubicBezTo>
                        <a:pt x="17731" y="7611"/>
                        <a:pt x="17783" y="7545"/>
                        <a:pt x="17751" y="7522"/>
                      </a:cubicBezTo>
                      <a:cubicBezTo>
                        <a:pt x="17238" y="7138"/>
                        <a:pt x="16738" y="6736"/>
                        <a:pt x="16220" y="6352"/>
                      </a:cubicBezTo>
                      <a:cubicBezTo>
                        <a:pt x="15707" y="5977"/>
                        <a:pt x="15185" y="5607"/>
                        <a:pt x="14658" y="5250"/>
                      </a:cubicBezTo>
                      <a:cubicBezTo>
                        <a:pt x="13587" y="4527"/>
                        <a:pt x="12498" y="3835"/>
                        <a:pt x="11359" y="3228"/>
                      </a:cubicBezTo>
                      <a:cubicBezTo>
                        <a:pt x="10252" y="2639"/>
                        <a:pt x="9114" y="2107"/>
                        <a:pt x="7936" y="1679"/>
                      </a:cubicBezTo>
                      <a:cubicBezTo>
                        <a:pt x="6802" y="1273"/>
                        <a:pt x="5650" y="942"/>
                        <a:pt x="4481" y="657"/>
                      </a:cubicBezTo>
                      <a:cubicBezTo>
                        <a:pt x="4182" y="585"/>
                        <a:pt x="3883" y="514"/>
                        <a:pt x="3575" y="460"/>
                      </a:cubicBezTo>
                      <a:cubicBezTo>
                        <a:pt x="3419" y="429"/>
                        <a:pt x="3249" y="411"/>
                        <a:pt x="3102" y="384"/>
                      </a:cubicBezTo>
                      <a:cubicBezTo>
                        <a:pt x="2936" y="358"/>
                        <a:pt x="2767" y="322"/>
                        <a:pt x="2597" y="309"/>
                      </a:cubicBezTo>
                      <a:cubicBezTo>
                        <a:pt x="2437" y="300"/>
                        <a:pt x="2280" y="255"/>
                        <a:pt x="2124" y="242"/>
                      </a:cubicBezTo>
                      <a:cubicBezTo>
                        <a:pt x="1963" y="228"/>
                        <a:pt x="1812" y="210"/>
                        <a:pt x="1655" y="188"/>
                      </a:cubicBezTo>
                      <a:cubicBezTo>
                        <a:pt x="1330" y="139"/>
                        <a:pt x="1004" y="126"/>
                        <a:pt x="678" y="72"/>
                      </a:cubicBezTo>
                      <a:cubicBezTo>
                        <a:pt x="513" y="45"/>
                        <a:pt x="348" y="23"/>
                        <a:pt x="182" y="1"/>
                      </a:cubicBezTo>
                      <a:cubicBezTo>
                        <a:pt x="181" y="1"/>
                        <a:pt x="180" y="0"/>
                        <a:pt x="179"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0" name="Google Shape;830;p44">
                  <a:extLst>
                    <a:ext uri="{FF2B5EF4-FFF2-40B4-BE49-F238E27FC236}">
                      <a16:creationId xmlns:a16="http://schemas.microsoft.com/office/drawing/2014/main" id="{202D8AF3-E86C-46DF-F075-4B8986330765}"/>
                    </a:ext>
                  </a:extLst>
                </p:cNvPr>
                <p:cNvSpPr/>
                <p:nvPr/>
              </p:nvSpPr>
              <p:spPr>
                <a:xfrm>
                  <a:off x="6272825" y="3676975"/>
                  <a:ext cx="99900" cy="93700"/>
                </a:xfrm>
                <a:custGeom>
                  <a:avLst/>
                  <a:gdLst/>
                  <a:ahLst/>
                  <a:cxnLst/>
                  <a:rect l="l" t="t" r="r" b="b"/>
                  <a:pathLst>
                    <a:path w="3996" h="3748" extrusionOk="0">
                      <a:moveTo>
                        <a:pt x="314" y="1"/>
                      </a:moveTo>
                      <a:cubicBezTo>
                        <a:pt x="215" y="1"/>
                        <a:pt x="117" y="22"/>
                        <a:pt x="24" y="75"/>
                      </a:cubicBezTo>
                      <a:cubicBezTo>
                        <a:pt x="16" y="79"/>
                        <a:pt x="0" y="102"/>
                        <a:pt x="16" y="102"/>
                      </a:cubicBezTo>
                      <a:cubicBezTo>
                        <a:pt x="17" y="102"/>
                        <a:pt x="18" y="102"/>
                        <a:pt x="20" y="102"/>
                      </a:cubicBezTo>
                      <a:cubicBezTo>
                        <a:pt x="39" y="100"/>
                        <a:pt x="59" y="98"/>
                        <a:pt x="77" y="98"/>
                      </a:cubicBezTo>
                      <a:cubicBezTo>
                        <a:pt x="163" y="98"/>
                        <a:pt x="244" y="121"/>
                        <a:pt x="328" y="147"/>
                      </a:cubicBezTo>
                      <a:cubicBezTo>
                        <a:pt x="466" y="187"/>
                        <a:pt x="591" y="249"/>
                        <a:pt x="716" y="321"/>
                      </a:cubicBezTo>
                      <a:cubicBezTo>
                        <a:pt x="1042" y="508"/>
                        <a:pt x="1323" y="763"/>
                        <a:pt x="1596" y="1017"/>
                      </a:cubicBezTo>
                      <a:cubicBezTo>
                        <a:pt x="2234" y="1615"/>
                        <a:pt x="2770" y="2294"/>
                        <a:pt x="3319" y="2972"/>
                      </a:cubicBezTo>
                      <a:cubicBezTo>
                        <a:pt x="3439" y="3119"/>
                        <a:pt x="3555" y="3271"/>
                        <a:pt x="3676" y="3418"/>
                      </a:cubicBezTo>
                      <a:cubicBezTo>
                        <a:pt x="3761" y="3521"/>
                        <a:pt x="3850" y="3624"/>
                        <a:pt x="3926" y="3740"/>
                      </a:cubicBezTo>
                      <a:cubicBezTo>
                        <a:pt x="3929" y="3745"/>
                        <a:pt x="3934" y="3747"/>
                        <a:pt x="3939" y="3747"/>
                      </a:cubicBezTo>
                      <a:cubicBezTo>
                        <a:pt x="3962" y="3747"/>
                        <a:pt x="3995" y="3708"/>
                        <a:pt x="3988" y="3686"/>
                      </a:cubicBezTo>
                      <a:cubicBezTo>
                        <a:pt x="3689" y="3026"/>
                        <a:pt x="3247" y="2454"/>
                        <a:pt x="2779" y="1905"/>
                      </a:cubicBezTo>
                      <a:cubicBezTo>
                        <a:pt x="2230" y="1267"/>
                        <a:pt x="1631" y="606"/>
                        <a:pt x="895" y="187"/>
                      </a:cubicBezTo>
                      <a:cubicBezTo>
                        <a:pt x="724" y="91"/>
                        <a:pt x="517" y="1"/>
                        <a:pt x="31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1" name="Google Shape;831;p44">
                  <a:extLst>
                    <a:ext uri="{FF2B5EF4-FFF2-40B4-BE49-F238E27FC236}">
                      <a16:creationId xmlns:a16="http://schemas.microsoft.com/office/drawing/2014/main" id="{76B94E57-70EE-9650-D082-FB20CE9447F5}"/>
                    </a:ext>
                  </a:extLst>
                </p:cNvPr>
                <p:cNvSpPr/>
                <p:nvPr/>
              </p:nvSpPr>
              <p:spPr>
                <a:xfrm>
                  <a:off x="6299625" y="3675625"/>
                  <a:ext cx="89000" cy="89625"/>
                </a:xfrm>
                <a:custGeom>
                  <a:avLst/>
                  <a:gdLst/>
                  <a:ahLst/>
                  <a:cxnLst/>
                  <a:rect l="l" t="t" r="r" b="b"/>
                  <a:pathLst>
                    <a:path w="3560" h="3585" extrusionOk="0">
                      <a:moveTo>
                        <a:pt x="112" y="0"/>
                      </a:moveTo>
                      <a:cubicBezTo>
                        <a:pt x="63" y="0"/>
                        <a:pt x="24" y="20"/>
                        <a:pt x="6" y="71"/>
                      </a:cubicBezTo>
                      <a:cubicBezTo>
                        <a:pt x="1" y="84"/>
                        <a:pt x="5" y="89"/>
                        <a:pt x="13" y="89"/>
                      </a:cubicBezTo>
                      <a:cubicBezTo>
                        <a:pt x="25" y="89"/>
                        <a:pt x="48" y="75"/>
                        <a:pt x="51" y="67"/>
                      </a:cubicBezTo>
                      <a:lnTo>
                        <a:pt x="77" y="67"/>
                      </a:lnTo>
                      <a:cubicBezTo>
                        <a:pt x="109" y="80"/>
                        <a:pt x="131" y="98"/>
                        <a:pt x="153" y="120"/>
                      </a:cubicBezTo>
                      <a:cubicBezTo>
                        <a:pt x="229" y="192"/>
                        <a:pt x="305" y="263"/>
                        <a:pt x="385" y="339"/>
                      </a:cubicBezTo>
                      <a:cubicBezTo>
                        <a:pt x="640" y="585"/>
                        <a:pt x="885" y="839"/>
                        <a:pt x="1131" y="1093"/>
                      </a:cubicBezTo>
                      <a:cubicBezTo>
                        <a:pt x="1430" y="1419"/>
                        <a:pt x="1733" y="1741"/>
                        <a:pt x="2028" y="2066"/>
                      </a:cubicBezTo>
                      <a:cubicBezTo>
                        <a:pt x="2305" y="2374"/>
                        <a:pt x="2573" y="2687"/>
                        <a:pt x="2858" y="2981"/>
                      </a:cubicBezTo>
                      <a:cubicBezTo>
                        <a:pt x="3055" y="3182"/>
                        <a:pt x="3251" y="3383"/>
                        <a:pt x="3456" y="3575"/>
                      </a:cubicBezTo>
                      <a:cubicBezTo>
                        <a:pt x="3463" y="3581"/>
                        <a:pt x="3470" y="3584"/>
                        <a:pt x="3478" y="3584"/>
                      </a:cubicBezTo>
                      <a:cubicBezTo>
                        <a:pt x="3514" y="3584"/>
                        <a:pt x="3560" y="3524"/>
                        <a:pt x="3541" y="3495"/>
                      </a:cubicBezTo>
                      <a:cubicBezTo>
                        <a:pt x="3171" y="2919"/>
                        <a:pt x="2706" y="2406"/>
                        <a:pt x="2251" y="1901"/>
                      </a:cubicBezTo>
                      <a:cubicBezTo>
                        <a:pt x="1939" y="1562"/>
                        <a:pt x="1631" y="1223"/>
                        <a:pt x="1300" y="897"/>
                      </a:cubicBezTo>
                      <a:cubicBezTo>
                        <a:pt x="1041" y="638"/>
                        <a:pt x="783" y="379"/>
                        <a:pt x="484" y="165"/>
                      </a:cubicBezTo>
                      <a:cubicBezTo>
                        <a:pt x="426" y="126"/>
                        <a:pt x="237" y="0"/>
                        <a:pt x="11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2" name="Google Shape;832;p44">
                  <a:extLst>
                    <a:ext uri="{FF2B5EF4-FFF2-40B4-BE49-F238E27FC236}">
                      <a16:creationId xmlns:a16="http://schemas.microsoft.com/office/drawing/2014/main" id="{0B24B243-08B3-2C6E-C168-E8C07F53ACEB}"/>
                    </a:ext>
                  </a:extLst>
                </p:cNvPr>
                <p:cNvSpPr/>
                <p:nvPr/>
              </p:nvSpPr>
              <p:spPr>
                <a:xfrm>
                  <a:off x="6318875" y="3667225"/>
                  <a:ext cx="94450" cy="103575"/>
                </a:xfrm>
                <a:custGeom>
                  <a:avLst/>
                  <a:gdLst/>
                  <a:ahLst/>
                  <a:cxnLst/>
                  <a:rect l="l" t="t" r="r" b="b"/>
                  <a:pathLst>
                    <a:path w="3778" h="4143" extrusionOk="0">
                      <a:moveTo>
                        <a:pt x="41" y="1"/>
                      </a:moveTo>
                      <a:cubicBezTo>
                        <a:pt x="27" y="1"/>
                        <a:pt x="0" y="28"/>
                        <a:pt x="17" y="32"/>
                      </a:cubicBezTo>
                      <a:cubicBezTo>
                        <a:pt x="316" y="157"/>
                        <a:pt x="584" y="349"/>
                        <a:pt x="829" y="550"/>
                      </a:cubicBezTo>
                      <a:cubicBezTo>
                        <a:pt x="1120" y="796"/>
                        <a:pt x="1387" y="1068"/>
                        <a:pt x="1642" y="1349"/>
                      </a:cubicBezTo>
                      <a:cubicBezTo>
                        <a:pt x="2169" y="1938"/>
                        <a:pt x="2628" y="2585"/>
                        <a:pt x="3075" y="3237"/>
                      </a:cubicBezTo>
                      <a:cubicBezTo>
                        <a:pt x="3182" y="3398"/>
                        <a:pt x="3289" y="3554"/>
                        <a:pt x="3401" y="3715"/>
                      </a:cubicBezTo>
                      <a:cubicBezTo>
                        <a:pt x="3499" y="3853"/>
                        <a:pt x="3592" y="4000"/>
                        <a:pt x="3695" y="4134"/>
                      </a:cubicBezTo>
                      <a:cubicBezTo>
                        <a:pt x="3700" y="4140"/>
                        <a:pt x="3707" y="4143"/>
                        <a:pt x="3713" y="4143"/>
                      </a:cubicBezTo>
                      <a:cubicBezTo>
                        <a:pt x="3742" y="4143"/>
                        <a:pt x="3777" y="4098"/>
                        <a:pt x="3767" y="4076"/>
                      </a:cubicBezTo>
                      <a:cubicBezTo>
                        <a:pt x="3713" y="3929"/>
                        <a:pt x="3637" y="3795"/>
                        <a:pt x="3566" y="3657"/>
                      </a:cubicBezTo>
                      <a:cubicBezTo>
                        <a:pt x="3485" y="3500"/>
                        <a:pt x="3401" y="3344"/>
                        <a:pt x="3307" y="3197"/>
                      </a:cubicBezTo>
                      <a:cubicBezTo>
                        <a:pt x="3101" y="2862"/>
                        <a:pt x="2878" y="2541"/>
                        <a:pt x="2646" y="2228"/>
                      </a:cubicBezTo>
                      <a:cubicBezTo>
                        <a:pt x="2177" y="1603"/>
                        <a:pt x="1646" y="979"/>
                        <a:pt x="1017" y="510"/>
                      </a:cubicBezTo>
                      <a:cubicBezTo>
                        <a:pt x="722" y="287"/>
                        <a:pt x="405" y="95"/>
                        <a:pt x="44" y="1"/>
                      </a:cubicBezTo>
                      <a:cubicBezTo>
                        <a:pt x="43" y="1"/>
                        <a:pt x="42" y="1"/>
                        <a:pt x="4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3" name="Google Shape;833;p44">
                  <a:extLst>
                    <a:ext uri="{FF2B5EF4-FFF2-40B4-BE49-F238E27FC236}">
                      <a16:creationId xmlns:a16="http://schemas.microsoft.com/office/drawing/2014/main" id="{53C21497-714C-A795-2157-453129E61CC0}"/>
                    </a:ext>
                  </a:extLst>
                </p:cNvPr>
                <p:cNvSpPr/>
                <p:nvPr/>
              </p:nvSpPr>
              <p:spPr>
                <a:xfrm>
                  <a:off x="6359550" y="3689175"/>
                  <a:ext cx="77000" cy="91475"/>
                </a:xfrm>
                <a:custGeom>
                  <a:avLst/>
                  <a:gdLst/>
                  <a:ahLst/>
                  <a:cxnLst/>
                  <a:rect l="l" t="t" r="r" b="b"/>
                  <a:pathLst>
                    <a:path w="3080" h="3659" extrusionOk="0">
                      <a:moveTo>
                        <a:pt x="172" y="1"/>
                      </a:moveTo>
                      <a:cubicBezTo>
                        <a:pt x="118" y="1"/>
                        <a:pt x="66" y="15"/>
                        <a:pt x="19" y="51"/>
                      </a:cubicBezTo>
                      <a:cubicBezTo>
                        <a:pt x="11" y="55"/>
                        <a:pt x="0" y="80"/>
                        <a:pt x="13" y="80"/>
                      </a:cubicBezTo>
                      <a:cubicBezTo>
                        <a:pt x="14" y="80"/>
                        <a:pt x="17" y="79"/>
                        <a:pt x="19" y="78"/>
                      </a:cubicBezTo>
                      <a:cubicBezTo>
                        <a:pt x="31" y="75"/>
                        <a:pt x="42" y="73"/>
                        <a:pt x="54" y="73"/>
                      </a:cubicBezTo>
                      <a:cubicBezTo>
                        <a:pt x="105" y="73"/>
                        <a:pt x="154" y="102"/>
                        <a:pt x="198" y="127"/>
                      </a:cubicBezTo>
                      <a:cubicBezTo>
                        <a:pt x="292" y="181"/>
                        <a:pt x="376" y="252"/>
                        <a:pt x="457" y="328"/>
                      </a:cubicBezTo>
                      <a:cubicBezTo>
                        <a:pt x="698" y="551"/>
                        <a:pt x="916" y="792"/>
                        <a:pt x="1122" y="1051"/>
                      </a:cubicBezTo>
                      <a:cubicBezTo>
                        <a:pt x="1617" y="1658"/>
                        <a:pt x="2073" y="2297"/>
                        <a:pt x="2510" y="2953"/>
                      </a:cubicBezTo>
                      <a:cubicBezTo>
                        <a:pt x="2604" y="3091"/>
                        <a:pt x="2702" y="3225"/>
                        <a:pt x="2796" y="3363"/>
                      </a:cubicBezTo>
                      <a:cubicBezTo>
                        <a:pt x="2863" y="3457"/>
                        <a:pt x="2921" y="3555"/>
                        <a:pt x="2988" y="3649"/>
                      </a:cubicBezTo>
                      <a:cubicBezTo>
                        <a:pt x="2993" y="3656"/>
                        <a:pt x="3000" y="3658"/>
                        <a:pt x="3007" y="3658"/>
                      </a:cubicBezTo>
                      <a:cubicBezTo>
                        <a:pt x="3039" y="3658"/>
                        <a:pt x="3080" y="3603"/>
                        <a:pt x="3072" y="3578"/>
                      </a:cubicBezTo>
                      <a:cubicBezTo>
                        <a:pt x="3050" y="3475"/>
                        <a:pt x="3001" y="3377"/>
                        <a:pt x="2956" y="3279"/>
                      </a:cubicBezTo>
                      <a:cubicBezTo>
                        <a:pt x="2889" y="3145"/>
                        <a:pt x="2822" y="3011"/>
                        <a:pt x="2751" y="2877"/>
                      </a:cubicBezTo>
                      <a:cubicBezTo>
                        <a:pt x="2555" y="2542"/>
                        <a:pt x="2331" y="2221"/>
                        <a:pt x="2104" y="1904"/>
                      </a:cubicBezTo>
                      <a:cubicBezTo>
                        <a:pt x="1863" y="1569"/>
                        <a:pt x="1613" y="1230"/>
                        <a:pt x="1336" y="917"/>
                      </a:cubicBezTo>
                      <a:cubicBezTo>
                        <a:pt x="1113" y="663"/>
                        <a:pt x="881" y="395"/>
                        <a:pt x="604" y="194"/>
                      </a:cubicBezTo>
                      <a:cubicBezTo>
                        <a:pt x="498" y="118"/>
                        <a:pt x="327" y="1"/>
                        <a:pt x="17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4" name="Google Shape;834;p44">
                  <a:extLst>
                    <a:ext uri="{FF2B5EF4-FFF2-40B4-BE49-F238E27FC236}">
                      <a16:creationId xmlns:a16="http://schemas.microsoft.com/office/drawing/2014/main" id="{AA3F1367-7458-6B98-12CE-8AA3BED6542E}"/>
                    </a:ext>
                  </a:extLst>
                </p:cNvPr>
                <p:cNvSpPr/>
                <p:nvPr/>
              </p:nvSpPr>
              <p:spPr>
                <a:xfrm>
                  <a:off x="6384600" y="3676900"/>
                  <a:ext cx="84425" cy="120725"/>
                </a:xfrm>
                <a:custGeom>
                  <a:avLst/>
                  <a:gdLst/>
                  <a:ahLst/>
                  <a:cxnLst/>
                  <a:rect l="l" t="t" r="r" b="b"/>
                  <a:pathLst>
                    <a:path w="3377" h="4829" extrusionOk="0">
                      <a:moveTo>
                        <a:pt x="26" y="1"/>
                      </a:moveTo>
                      <a:cubicBezTo>
                        <a:pt x="16" y="1"/>
                        <a:pt x="1" y="21"/>
                        <a:pt x="8" y="29"/>
                      </a:cubicBezTo>
                      <a:cubicBezTo>
                        <a:pt x="249" y="279"/>
                        <a:pt x="486" y="520"/>
                        <a:pt x="705" y="788"/>
                      </a:cubicBezTo>
                      <a:cubicBezTo>
                        <a:pt x="959" y="1091"/>
                        <a:pt x="1200" y="1404"/>
                        <a:pt x="1428" y="1725"/>
                      </a:cubicBezTo>
                      <a:cubicBezTo>
                        <a:pt x="1905" y="2395"/>
                        <a:pt x="2325" y="3082"/>
                        <a:pt x="2722" y="3796"/>
                      </a:cubicBezTo>
                      <a:cubicBezTo>
                        <a:pt x="2914" y="4140"/>
                        <a:pt x="3110" y="4475"/>
                        <a:pt x="3302" y="4819"/>
                      </a:cubicBezTo>
                      <a:cubicBezTo>
                        <a:pt x="3306" y="4826"/>
                        <a:pt x="3312" y="4829"/>
                        <a:pt x="3319" y="4829"/>
                      </a:cubicBezTo>
                      <a:cubicBezTo>
                        <a:pt x="3343" y="4829"/>
                        <a:pt x="3376" y="4794"/>
                        <a:pt x="3369" y="4770"/>
                      </a:cubicBezTo>
                      <a:cubicBezTo>
                        <a:pt x="3151" y="4037"/>
                        <a:pt x="2776" y="3381"/>
                        <a:pt x="2369" y="2739"/>
                      </a:cubicBezTo>
                      <a:cubicBezTo>
                        <a:pt x="1932" y="2042"/>
                        <a:pt x="1459" y="1377"/>
                        <a:pt x="905" y="775"/>
                      </a:cubicBezTo>
                      <a:cubicBezTo>
                        <a:pt x="647" y="493"/>
                        <a:pt x="356" y="203"/>
                        <a:pt x="31" y="2"/>
                      </a:cubicBezTo>
                      <a:cubicBezTo>
                        <a:pt x="29" y="1"/>
                        <a:pt x="28" y="1"/>
                        <a:pt x="26"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5" name="Google Shape;835;p44">
                  <a:extLst>
                    <a:ext uri="{FF2B5EF4-FFF2-40B4-BE49-F238E27FC236}">
                      <a16:creationId xmlns:a16="http://schemas.microsoft.com/office/drawing/2014/main" id="{FCD15DE6-104E-49CB-995D-F503F7454F02}"/>
                    </a:ext>
                  </a:extLst>
                </p:cNvPr>
                <p:cNvSpPr/>
                <p:nvPr/>
              </p:nvSpPr>
              <p:spPr>
                <a:xfrm>
                  <a:off x="6413050" y="3694000"/>
                  <a:ext cx="81500" cy="115550"/>
                </a:xfrm>
                <a:custGeom>
                  <a:avLst/>
                  <a:gdLst/>
                  <a:ahLst/>
                  <a:cxnLst/>
                  <a:rect l="l" t="t" r="r" b="b"/>
                  <a:pathLst>
                    <a:path w="3260" h="4622" extrusionOk="0">
                      <a:moveTo>
                        <a:pt x="50" y="1"/>
                      </a:moveTo>
                      <a:cubicBezTo>
                        <a:pt x="28" y="1"/>
                        <a:pt x="1" y="38"/>
                        <a:pt x="22" y="50"/>
                      </a:cubicBezTo>
                      <a:cubicBezTo>
                        <a:pt x="249" y="180"/>
                        <a:pt x="433" y="381"/>
                        <a:pt x="602" y="577"/>
                      </a:cubicBezTo>
                      <a:cubicBezTo>
                        <a:pt x="848" y="867"/>
                        <a:pt x="1057" y="1184"/>
                        <a:pt x="1254" y="1501"/>
                      </a:cubicBezTo>
                      <a:cubicBezTo>
                        <a:pt x="1486" y="1872"/>
                        <a:pt x="1700" y="2251"/>
                        <a:pt x="1914" y="2630"/>
                      </a:cubicBezTo>
                      <a:cubicBezTo>
                        <a:pt x="2120" y="2996"/>
                        <a:pt x="2312" y="3371"/>
                        <a:pt x="2521" y="3733"/>
                      </a:cubicBezTo>
                      <a:cubicBezTo>
                        <a:pt x="2624" y="3903"/>
                        <a:pt x="2727" y="4081"/>
                        <a:pt x="2852" y="4237"/>
                      </a:cubicBezTo>
                      <a:cubicBezTo>
                        <a:pt x="2959" y="4362"/>
                        <a:pt x="3039" y="4501"/>
                        <a:pt x="3160" y="4612"/>
                      </a:cubicBezTo>
                      <a:cubicBezTo>
                        <a:pt x="3166" y="4619"/>
                        <a:pt x="3173" y="4622"/>
                        <a:pt x="3181" y="4622"/>
                      </a:cubicBezTo>
                      <a:cubicBezTo>
                        <a:pt x="3215" y="4622"/>
                        <a:pt x="3260" y="4569"/>
                        <a:pt x="3249" y="4536"/>
                      </a:cubicBezTo>
                      <a:cubicBezTo>
                        <a:pt x="2986" y="3831"/>
                        <a:pt x="2597" y="3179"/>
                        <a:pt x="2222" y="2528"/>
                      </a:cubicBezTo>
                      <a:cubicBezTo>
                        <a:pt x="1816" y="1818"/>
                        <a:pt x="1379" y="1095"/>
                        <a:pt x="816" y="492"/>
                      </a:cubicBezTo>
                      <a:cubicBezTo>
                        <a:pt x="616" y="278"/>
                        <a:pt x="361" y="33"/>
                        <a:pt x="53" y="1"/>
                      </a:cubicBezTo>
                      <a:cubicBezTo>
                        <a:pt x="52" y="1"/>
                        <a:pt x="51" y="1"/>
                        <a:pt x="5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6" name="Google Shape;836;p44">
                  <a:extLst>
                    <a:ext uri="{FF2B5EF4-FFF2-40B4-BE49-F238E27FC236}">
                      <a16:creationId xmlns:a16="http://schemas.microsoft.com/office/drawing/2014/main" id="{E9A010F4-5CF3-8C30-8FDE-784C9947106C}"/>
                    </a:ext>
                  </a:extLst>
                </p:cNvPr>
                <p:cNvSpPr/>
                <p:nvPr/>
              </p:nvSpPr>
              <p:spPr>
                <a:xfrm>
                  <a:off x="6449925" y="3724000"/>
                  <a:ext cx="81200" cy="108450"/>
                </a:xfrm>
                <a:custGeom>
                  <a:avLst/>
                  <a:gdLst/>
                  <a:ahLst/>
                  <a:cxnLst/>
                  <a:rect l="l" t="t" r="r" b="b"/>
                  <a:pathLst>
                    <a:path w="3248" h="4338" extrusionOk="0">
                      <a:moveTo>
                        <a:pt x="113" y="0"/>
                      </a:moveTo>
                      <a:cubicBezTo>
                        <a:pt x="75" y="0"/>
                        <a:pt x="41" y="15"/>
                        <a:pt x="15" y="51"/>
                      </a:cubicBezTo>
                      <a:cubicBezTo>
                        <a:pt x="1" y="68"/>
                        <a:pt x="9" y="78"/>
                        <a:pt x="21" y="78"/>
                      </a:cubicBezTo>
                      <a:cubicBezTo>
                        <a:pt x="28" y="78"/>
                        <a:pt x="36" y="75"/>
                        <a:pt x="42" y="69"/>
                      </a:cubicBezTo>
                      <a:cubicBezTo>
                        <a:pt x="47" y="64"/>
                        <a:pt x="52" y="62"/>
                        <a:pt x="60" y="62"/>
                      </a:cubicBezTo>
                      <a:cubicBezTo>
                        <a:pt x="220" y="62"/>
                        <a:pt x="1014" y="1234"/>
                        <a:pt x="1078" y="1328"/>
                      </a:cubicBezTo>
                      <a:cubicBezTo>
                        <a:pt x="1346" y="1725"/>
                        <a:pt x="1613" y="2131"/>
                        <a:pt x="1877" y="2533"/>
                      </a:cubicBezTo>
                      <a:cubicBezTo>
                        <a:pt x="2118" y="2908"/>
                        <a:pt x="2350" y="3283"/>
                        <a:pt x="2609" y="3644"/>
                      </a:cubicBezTo>
                      <a:cubicBezTo>
                        <a:pt x="2716" y="3792"/>
                        <a:pt x="2827" y="3934"/>
                        <a:pt x="2939" y="4082"/>
                      </a:cubicBezTo>
                      <a:cubicBezTo>
                        <a:pt x="3006" y="4167"/>
                        <a:pt x="3086" y="4247"/>
                        <a:pt x="3153" y="4332"/>
                      </a:cubicBezTo>
                      <a:cubicBezTo>
                        <a:pt x="3158" y="4336"/>
                        <a:pt x="3163" y="4338"/>
                        <a:pt x="3169" y="4338"/>
                      </a:cubicBezTo>
                      <a:cubicBezTo>
                        <a:pt x="3201" y="4338"/>
                        <a:pt x="3247" y="4287"/>
                        <a:pt x="3225" y="4260"/>
                      </a:cubicBezTo>
                      <a:cubicBezTo>
                        <a:pt x="3162" y="4189"/>
                        <a:pt x="3118" y="4086"/>
                        <a:pt x="3073" y="4006"/>
                      </a:cubicBezTo>
                      <a:cubicBezTo>
                        <a:pt x="2988" y="3859"/>
                        <a:pt x="2908" y="3716"/>
                        <a:pt x="2823" y="3568"/>
                      </a:cubicBezTo>
                      <a:cubicBezTo>
                        <a:pt x="2595" y="3176"/>
                        <a:pt x="2350" y="2796"/>
                        <a:pt x="2100" y="2417"/>
                      </a:cubicBezTo>
                      <a:cubicBezTo>
                        <a:pt x="1828" y="2006"/>
                        <a:pt x="1555" y="1591"/>
                        <a:pt x="1265" y="1189"/>
                      </a:cubicBezTo>
                      <a:cubicBezTo>
                        <a:pt x="1033" y="868"/>
                        <a:pt x="797" y="551"/>
                        <a:pt x="515" y="265"/>
                      </a:cubicBezTo>
                      <a:cubicBezTo>
                        <a:pt x="452" y="202"/>
                        <a:pt x="253" y="0"/>
                        <a:pt x="11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7" name="Google Shape;837;p44">
                  <a:extLst>
                    <a:ext uri="{FF2B5EF4-FFF2-40B4-BE49-F238E27FC236}">
                      <a16:creationId xmlns:a16="http://schemas.microsoft.com/office/drawing/2014/main" id="{A1393F42-13BE-D0A5-70CB-06EE38883E64}"/>
                    </a:ext>
                  </a:extLst>
                </p:cNvPr>
                <p:cNvSpPr/>
                <p:nvPr/>
              </p:nvSpPr>
              <p:spPr>
                <a:xfrm>
                  <a:off x="6484200" y="3726425"/>
                  <a:ext cx="81325" cy="121450"/>
                </a:xfrm>
                <a:custGeom>
                  <a:avLst/>
                  <a:gdLst/>
                  <a:ahLst/>
                  <a:cxnLst/>
                  <a:rect l="l" t="t" r="r" b="b"/>
                  <a:pathLst>
                    <a:path w="3253" h="4858" extrusionOk="0">
                      <a:moveTo>
                        <a:pt x="61" y="1"/>
                      </a:moveTo>
                      <a:cubicBezTo>
                        <a:pt x="34" y="1"/>
                        <a:pt x="0" y="44"/>
                        <a:pt x="15" y="70"/>
                      </a:cubicBezTo>
                      <a:cubicBezTo>
                        <a:pt x="443" y="677"/>
                        <a:pt x="890" y="1275"/>
                        <a:pt x="1296" y="1900"/>
                      </a:cubicBezTo>
                      <a:cubicBezTo>
                        <a:pt x="1706" y="2534"/>
                        <a:pt x="2086" y="3186"/>
                        <a:pt x="2483" y="3829"/>
                      </a:cubicBezTo>
                      <a:cubicBezTo>
                        <a:pt x="2586" y="3998"/>
                        <a:pt x="2697" y="4168"/>
                        <a:pt x="2805" y="4337"/>
                      </a:cubicBezTo>
                      <a:cubicBezTo>
                        <a:pt x="2921" y="4511"/>
                        <a:pt x="3037" y="4694"/>
                        <a:pt x="3171" y="4851"/>
                      </a:cubicBezTo>
                      <a:cubicBezTo>
                        <a:pt x="3175" y="4856"/>
                        <a:pt x="3181" y="4858"/>
                        <a:pt x="3187" y="4858"/>
                      </a:cubicBezTo>
                      <a:cubicBezTo>
                        <a:pt x="3216" y="4858"/>
                        <a:pt x="3253" y="4814"/>
                        <a:pt x="3242" y="4788"/>
                      </a:cubicBezTo>
                      <a:cubicBezTo>
                        <a:pt x="3171" y="4614"/>
                        <a:pt x="3068" y="4445"/>
                        <a:pt x="2979" y="4275"/>
                      </a:cubicBezTo>
                      <a:cubicBezTo>
                        <a:pt x="2889" y="4114"/>
                        <a:pt x="2796" y="3954"/>
                        <a:pt x="2702" y="3793"/>
                      </a:cubicBezTo>
                      <a:cubicBezTo>
                        <a:pt x="2510" y="3467"/>
                        <a:pt x="2318" y="3146"/>
                        <a:pt x="2122" y="2824"/>
                      </a:cubicBezTo>
                      <a:cubicBezTo>
                        <a:pt x="1729" y="2199"/>
                        <a:pt x="1332" y="1579"/>
                        <a:pt x="894" y="985"/>
                      </a:cubicBezTo>
                      <a:cubicBezTo>
                        <a:pt x="644" y="646"/>
                        <a:pt x="376" y="307"/>
                        <a:pt x="77" y="8"/>
                      </a:cubicBezTo>
                      <a:cubicBezTo>
                        <a:pt x="72" y="3"/>
                        <a:pt x="67" y="1"/>
                        <a:pt x="6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8" name="Google Shape;838;p44">
                  <a:extLst>
                    <a:ext uri="{FF2B5EF4-FFF2-40B4-BE49-F238E27FC236}">
                      <a16:creationId xmlns:a16="http://schemas.microsoft.com/office/drawing/2014/main" id="{96484F77-2D04-082A-F774-7D1AD333A30A}"/>
                    </a:ext>
                  </a:extLst>
                </p:cNvPr>
                <p:cNvSpPr/>
                <p:nvPr/>
              </p:nvSpPr>
              <p:spPr>
                <a:xfrm>
                  <a:off x="6517425" y="3759300"/>
                  <a:ext cx="84800" cy="123225"/>
                </a:xfrm>
                <a:custGeom>
                  <a:avLst/>
                  <a:gdLst/>
                  <a:ahLst/>
                  <a:cxnLst/>
                  <a:rect l="l" t="t" r="r" b="b"/>
                  <a:pathLst>
                    <a:path w="3392" h="4929" extrusionOk="0">
                      <a:moveTo>
                        <a:pt x="82" y="0"/>
                      </a:moveTo>
                      <a:cubicBezTo>
                        <a:pt x="61" y="0"/>
                        <a:pt x="40" y="6"/>
                        <a:pt x="20" y="18"/>
                      </a:cubicBezTo>
                      <a:cubicBezTo>
                        <a:pt x="9" y="26"/>
                        <a:pt x="1" y="53"/>
                        <a:pt x="15" y="53"/>
                      </a:cubicBezTo>
                      <a:cubicBezTo>
                        <a:pt x="17" y="53"/>
                        <a:pt x="21" y="52"/>
                        <a:pt x="25" y="50"/>
                      </a:cubicBezTo>
                      <a:cubicBezTo>
                        <a:pt x="32" y="46"/>
                        <a:pt x="40" y="45"/>
                        <a:pt x="47" y="45"/>
                      </a:cubicBezTo>
                      <a:cubicBezTo>
                        <a:pt x="99" y="45"/>
                        <a:pt x="153" y="117"/>
                        <a:pt x="177" y="148"/>
                      </a:cubicBezTo>
                      <a:cubicBezTo>
                        <a:pt x="266" y="250"/>
                        <a:pt x="351" y="353"/>
                        <a:pt x="435" y="460"/>
                      </a:cubicBezTo>
                      <a:cubicBezTo>
                        <a:pt x="694" y="795"/>
                        <a:pt x="926" y="1148"/>
                        <a:pt x="1154" y="1500"/>
                      </a:cubicBezTo>
                      <a:cubicBezTo>
                        <a:pt x="1703" y="2353"/>
                        <a:pt x="2212" y="3223"/>
                        <a:pt x="2752" y="4076"/>
                      </a:cubicBezTo>
                      <a:cubicBezTo>
                        <a:pt x="2864" y="4254"/>
                        <a:pt x="2975" y="4424"/>
                        <a:pt x="3091" y="4598"/>
                      </a:cubicBezTo>
                      <a:cubicBezTo>
                        <a:pt x="3158" y="4701"/>
                        <a:pt x="3252" y="4803"/>
                        <a:pt x="3301" y="4915"/>
                      </a:cubicBezTo>
                      <a:cubicBezTo>
                        <a:pt x="3305" y="4924"/>
                        <a:pt x="3312" y="4928"/>
                        <a:pt x="3321" y="4928"/>
                      </a:cubicBezTo>
                      <a:cubicBezTo>
                        <a:pt x="3349" y="4928"/>
                        <a:pt x="3392" y="4885"/>
                        <a:pt x="3382" y="4861"/>
                      </a:cubicBezTo>
                      <a:cubicBezTo>
                        <a:pt x="3332" y="4754"/>
                        <a:pt x="3297" y="4638"/>
                        <a:pt x="3257" y="4531"/>
                      </a:cubicBezTo>
                      <a:cubicBezTo>
                        <a:pt x="3185" y="4361"/>
                        <a:pt x="3105" y="4192"/>
                        <a:pt x="3024" y="4027"/>
                      </a:cubicBezTo>
                      <a:cubicBezTo>
                        <a:pt x="2797" y="3589"/>
                        <a:pt x="2547" y="3165"/>
                        <a:pt x="2283" y="2746"/>
                      </a:cubicBezTo>
                      <a:cubicBezTo>
                        <a:pt x="1770" y="1924"/>
                        <a:pt x="1248" y="1081"/>
                        <a:pt x="592" y="358"/>
                      </a:cubicBezTo>
                      <a:cubicBezTo>
                        <a:pt x="489" y="246"/>
                        <a:pt x="377" y="121"/>
                        <a:pt x="239" y="54"/>
                      </a:cubicBezTo>
                      <a:cubicBezTo>
                        <a:pt x="195" y="32"/>
                        <a:pt x="136" y="0"/>
                        <a:pt x="82"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39" name="Google Shape;839;p44">
                  <a:extLst>
                    <a:ext uri="{FF2B5EF4-FFF2-40B4-BE49-F238E27FC236}">
                      <a16:creationId xmlns:a16="http://schemas.microsoft.com/office/drawing/2014/main" id="{30CED996-641B-ABE3-B8E3-46A986FEF83A}"/>
                    </a:ext>
                  </a:extLst>
                </p:cNvPr>
                <p:cNvSpPr/>
                <p:nvPr/>
              </p:nvSpPr>
              <p:spPr>
                <a:xfrm>
                  <a:off x="6555250" y="3770875"/>
                  <a:ext cx="58825" cy="88875"/>
                </a:xfrm>
                <a:custGeom>
                  <a:avLst/>
                  <a:gdLst/>
                  <a:ahLst/>
                  <a:cxnLst/>
                  <a:rect l="l" t="t" r="r" b="b"/>
                  <a:pathLst>
                    <a:path w="2353" h="3555" extrusionOk="0">
                      <a:moveTo>
                        <a:pt x="72" y="1"/>
                      </a:moveTo>
                      <a:cubicBezTo>
                        <a:pt x="44" y="1"/>
                        <a:pt x="1" y="48"/>
                        <a:pt x="34" y="64"/>
                      </a:cubicBezTo>
                      <a:cubicBezTo>
                        <a:pt x="105" y="100"/>
                        <a:pt x="163" y="171"/>
                        <a:pt x="221" y="234"/>
                      </a:cubicBezTo>
                      <a:cubicBezTo>
                        <a:pt x="297" y="310"/>
                        <a:pt x="364" y="399"/>
                        <a:pt x="431" y="484"/>
                      </a:cubicBezTo>
                      <a:cubicBezTo>
                        <a:pt x="610" y="707"/>
                        <a:pt x="757" y="957"/>
                        <a:pt x="900" y="1202"/>
                      </a:cubicBezTo>
                      <a:cubicBezTo>
                        <a:pt x="1061" y="1484"/>
                        <a:pt x="1221" y="1769"/>
                        <a:pt x="1369" y="2055"/>
                      </a:cubicBezTo>
                      <a:cubicBezTo>
                        <a:pt x="1516" y="2332"/>
                        <a:pt x="1654" y="2613"/>
                        <a:pt x="1806" y="2885"/>
                      </a:cubicBezTo>
                      <a:cubicBezTo>
                        <a:pt x="1931" y="3108"/>
                        <a:pt x="2065" y="3358"/>
                        <a:pt x="2243" y="3546"/>
                      </a:cubicBezTo>
                      <a:cubicBezTo>
                        <a:pt x="2250" y="3552"/>
                        <a:pt x="2257" y="3555"/>
                        <a:pt x="2265" y="3555"/>
                      </a:cubicBezTo>
                      <a:cubicBezTo>
                        <a:pt x="2303" y="3555"/>
                        <a:pt x="2353" y="3495"/>
                        <a:pt x="2342" y="3466"/>
                      </a:cubicBezTo>
                      <a:cubicBezTo>
                        <a:pt x="2261" y="3238"/>
                        <a:pt x="2159" y="3019"/>
                        <a:pt x="2060" y="2800"/>
                      </a:cubicBezTo>
                      <a:cubicBezTo>
                        <a:pt x="1931" y="2510"/>
                        <a:pt x="1779" y="2234"/>
                        <a:pt x="1632" y="1957"/>
                      </a:cubicBezTo>
                      <a:cubicBezTo>
                        <a:pt x="1337" y="1412"/>
                        <a:pt x="1034" y="859"/>
                        <a:pt x="632" y="381"/>
                      </a:cubicBezTo>
                      <a:cubicBezTo>
                        <a:pt x="480" y="203"/>
                        <a:pt x="311" y="51"/>
                        <a:pt x="79" y="2"/>
                      </a:cubicBezTo>
                      <a:cubicBezTo>
                        <a:pt x="77" y="1"/>
                        <a:pt x="74" y="1"/>
                        <a:pt x="7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0" name="Google Shape;840;p44">
                  <a:extLst>
                    <a:ext uri="{FF2B5EF4-FFF2-40B4-BE49-F238E27FC236}">
                      <a16:creationId xmlns:a16="http://schemas.microsoft.com/office/drawing/2014/main" id="{FB9DE63C-112C-59B3-3A98-DEA8AC0A5436}"/>
                    </a:ext>
                  </a:extLst>
                </p:cNvPr>
                <p:cNvSpPr/>
                <p:nvPr/>
              </p:nvSpPr>
              <p:spPr>
                <a:xfrm>
                  <a:off x="6584800" y="3798100"/>
                  <a:ext cx="53850" cy="84400"/>
                </a:xfrm>
                <a:custGeom>
                  <a:avLst/>
                  <a:gdLst/>
                  <a:ahLst/>
                  <a:cxnLst/>
                  <a:rect l="l" t="t" r="r" b="b"/>
                  <a:pathLst>
                    <a:path w="2154" h="3376" extrusionOk="0">
                      <a:moveTo>
                        <a:pt x="38" y="0"/>
                      </a:moveTo>
                      <a:cubicBezTo>
                        <a:pt x="23" y="0"/>
                        <a:pt x="1" y="26"/>
                        <a:pt x="12" y="42"/>
                      </a:cubicBezTo>
                      <a:cubicBezTo>
                        <a:pt x="160" y="198"/>
                        <a:pt x="289" y="381"/>
                        <a:pt x="414" y="560"/>
                      </a:cubicBezTo>
                      <a:cubicBezTo>
                        <a:pt x="566" y="774"/>
                        <a:pt x="709" y="993"/>
                        <a:pt x="843" y="1220"/>
                      </a:cubicBezTo>
                      <a:cubicBezTo>
                        <a:pt x="1128" y="1694"/>
                        <a:pt x="1378" y="2189"/>
                        <a:pt x="1637" y="2680"/>
                      </a:cubicBezTo>
                      <a:cubicBezTo>
                        <a:pt x="1758" y="2912"/>
                        <a:pt x="1901" y="3171"/>
                        <a:pt x="2075" y="3367"/>
                      </a:cubicBezTo>
                      <a:cubicBezTo>
                        <a:pt x="2080" y="3373"/>
                        <a:pt x="2086" y="3376"/>
                        <a:pt x="2092" y="3376"/>
                      </a:cubicBezTo>
                      <a:cubicBezTo>
                        <a:pt x="2120" y="3376"/>
                        <a:pt x="2153" y="3331"/>
                        <a:pt x="2146" y="3309"/>
                      </a:cubicBezTo>
                      <a:cubicBezTo>
                        <a:pt x="2079" y="3068"/>
                        <a:pt x="1963" y="2832"/>
                        <a:pt x="1856" y="2604"/>
                      </a:cubicBezTo>
                      <a:cubicBezTo>
                        <a:pt x="1740" y="2354"/>
                        <a:pt x="1606" y="2109"/>
                        <a:pt x="1477" y="1868"/>
                      </a:cubicBezTo>
                      <a:cubicBezTo>
                        <a:pt x="1218" y="1395"/>
                        <a:pt x="945" y="908"/>
                        <a:pt x="597" y="497"/>
                      </a:cubicBezTo>
                      <a:cubicBezTo>
                        <a:pt x="437" y="301"/>
                        <a:pt x="262" y="136"/>
                        <a:pt x="44" y="2"/>
                      </a:cubicBezTo>
                      <a:cubicBezTo>
                        <a:pt x="42" y="1"/>
                        <a:pt x="40" y="0"/>
                        <a:pt x="38"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1" name="Google Shape;841;p44">
                  <a:extLst>
                    <a:ext uri="{FF2B5EF4-FFF2-40B4-BE49-F238E27FC236}">
                      <a16:creationId xmlns:a16="http://schemas.microsoft.com/office/drawing/2014/main" id="{5F9887F3-77B1-BACE-A890-36266B0F0AE7}"/>
                    </a:ext>
                  </a:extLst>
                </p:cNvPr>
                <p:cNvSpPr/>
                <p:nvPr/>
              </p:nvSpPr>
              <p:spPr>
                <a:xfrm>
                  <a:off x="6616675" y="3819300"/>
                  <a:ext cx="24300" cy="46300"/>
                </a:xfrm>
                <a:custGeom>
                  <a:avLst/>
                  <a:gdLst/>
                  <a:ahLst/>
                  <a:cxnLst/>
                  <a:rect l="l" t="t" r="r" b="b"/>
                  <a:pathLst>
                    <a:path w="972" h="1852" extrusionOk="0">
                      <a:moveTo>
                        <a:pt x="126" y="64"/>
                      </a:moveTo>
                      <a:cubicBezTo>
                        <a:pt x="127" y="67"/>
                        <a:pt x="125" y="70"/>
                        <a:pt x="120" y="74"/>
                      </a:cubicBezTo>
                      <a:lnTo>
                        <a:pt x="120" y="74"/>
                      </a:lnTo>
                      <a:cubicBezTo>
                        <a:pt x="121" y="73"/>
                        <a:pt x="121" y="71"/>
                        <a:pt x="121" y="69"/>
                      </a:cubicBezTo>
                      <a:cubicBezTo>
                        <a:pt x="121" y="67"/>
                        <a:pt x="122" y="67"/>
                        <a:pt x="123" y="67"/>
                      </a:cubicBezTo>
                      <a:cubicBezTo>
                        <a:pt x="125" y="67"/>
                        <a:pt x="126" y="67"/>
                        <a:pt x="126" y="64"/>
                      </a:cubicBezTo>
                      <a:close/>
                      <a:moveTo>
                        <a:pt x="30" y="116"/>
                      </a:moveTo>
                      <a:cubicBezTo>
                        <a:pt x="31" y="116"/>
                        <a:pt x="32" y="116"/>
                        <a:pt x="33" y="117"/>
                      </a:cubicBezTo>
                      <a:lnTo>
                        <a:pt x="33" y="117"/>
                      </a:lnTo>
                      <a:cubicBezTo>
                        <a:pt x="31" y="118"/>
                        <a:pt x="29" y="118"/>
                        <a:pt x="28" y="118"/>
                      </a:cubicBezTo>
                      <a:cubicBezTo>
                        <a:pt x="28" y="118"/>
                        <a:pt x="27" y="118"/>
                        <a:pt x="27" y="118"/>
                      </a:cubicBezTo>
                      <a:cubicBezTo>
                        <a:pt x="28" y="117"/>
                        <a:pt x="29" y="116"/>
                        <a:pt x="30" y="116"/>
                      </a:cubicBezTo>
                      <a:close/>
                      <a:moveTo>
                        <a:pt x="114" y="1"/>
                      </a:moveTo>
                      <a:cubicBezTo>
                        <a:pt x="106" y="1"/>
                        <a:pt x="97" y="2"/>
                        <a:pt x="86" y="6"/>
                      </a:cubicBezTo>
                      <a:cubicBezTo>
                        <a:pt x="32" y="20"/>
                        <a:pt x="1" y="73"/>
                        <a:pt x="5" y="127"/>
                      </a:cubicBezTo>
                      <a:cubicBezTo>
                        <a:pt x="6" y="149"/>
                        <a:pt x="16" y="157"/>
                        <a:pt x="29" y="157"/>
                      </a:cubicBezTo>
                      <a:cubicBezTo>
                        <a:pt x="36" y="157"/>
                        <a:pt x="42" y="155"/>
                        <a:pt x="50" y="152"/>
                      </a:cubicBezTo>
                      <a:lnTo>
                        <a:pt x="50" y="152"/>
                      </a:lnTo>
                      <a:cubicBezTo>
                        <a:pt x="64" y="184"/>
                        <a:pt x="65" y="218"/>
                        <a:pt x="77" y="252"/>
                      </a:cubicBezTo>
                      <a:cubicBezTo>
                        <a:pt x="117" y="381"/>
                        <a:pt x="184" y="502"/>
                        <a:pt x="233" y="627"/>
                      </a:cubicBezTo>
                      <a:cubicBezTo>
                        <a:pt x="367" y="935"/>
                        <a:pt x="501" y="1243"/>
                        <a:pt x="666" y="1533"/>
                      </a:cubicBezTo>
                      <a:cubicBezTo>
                        <a:pt x="728" y="1640"/>
                        <a:pt x="795" y="1743"/>
                        <a:pt x="867" y="1841"/>
                      </a:cubicBezTo>
                      <a:cubicBezTo>
                        <a:pt x="872" y="1848"/>
                        <a:pt x="880" y="1852"/>
                        <a:pt x="888" y="1852"/>
                      </a:cubicBezTo>
                      <a:cubicBezTo>
                        <a:pt x="923" y="1852"/>
                        <a:pt x="971" y="1789"/>
                        <a:pt x="960" y="1756"/>
                      </a:cubicBezTo>
                      <a:cubicBezTo>
                        <a:pt x="871" y="1448"/>
                        <a:pt x="777" y="1140"/>
                        <a:pt x="648" y="846"/>
                      </a:cubicBezTo>
                      <a:cubicBezTo>
                        <a:pt x="572" y="672"/>
                        <a:pt x="492" y="502"/>
                        <a:pt x="402" y="337"/>
                      </a:cubicBezTo>
                      <a:cubicBezTo>
                        <a:pt x="367" y="274"/>
                        <a:pt x="335" y="203"/>
                        <a:pt x="291" y="145"/>
                      </a:cubicBezTo>
                      <a:cubicBezTo>
                        <a:pt x="260" y="100"/>
                        <a:pt x="219" y="73"/>
                        <a:pt x="184" y="42"/>
                      </a:cubicBezTo>
                      <a:cubicBezTo>
                        <a:pt x="156" y="21"/>
                        <a:pt x="142" y="1"/>
                        <a:pt x="11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2" name="Google Shape;842;p44">
                  <a:extLst>
                    <a:ext uri="{FF2B5EF4-FFF2-40B4-BE49-F238E27FC236}">
                      <a16:creationId xmlns:a16="http://schemas.microsoft.com/office/drawing/2014/main" id="{A3D1A4A3-0D8E-6DDB-F231-87D9926A2419}"/>
                    </a:ext>
                  </a:extLst>
                </p:cNvPr>
                <p:cNvSpPr/>
                <p:nvPr/>
              </p:nvSpPr>
              <p:spPr>
                <a:xfrm>
                  <a:off x="6553900" y="3784525"/>
                  <a:ext cx="54050" cy="90350"/>
                </a:xfrm>
                <a:custGeom>
                  <a:avLst/>
                  <a:gdLst/>
                  <a:ahLst/>
                  <a:cxnLst/>
                  <a:rect l="l" t="t" r="r" b="b"/>
                  <a:pathLst>
                    <a:path w="2162" h="3614" extrusionOk="0">
                      <a:moveTo>
                        <a:pt x="43" y="0"/>
                      </a:moveTo>
                      <a:cubicBezTo>
                        <a:pt x="26" y="0"/>
                        <a:pt x="0" y="29"/>
                        <a:pt x="8" y="40"/>
                      </a:cubicBezTo>
                      <a:cubicBezTo>
                        <a:pt x="347" y="643"/>
                        <a:pt x="699" y="1237"/>
                        <a:pt x="1030" y="1844"/>
                      </a:cubicBezTo>
                      <a:cubicBezTo>
                        <a:pt x="1195" y="2147"/>
                        <a:pt x="1360" y="2460"/>
                        <a:pt x="1539" y="2759"/>
                      </a:cubicBezTo>
                      <a:cubicBezTo>
                        <a:pt x="1708" y="3045"/>
                        <a:pt x="1878" y="3339"/>
                        <a:pt x="2079" y="3607"/>
                      </a:cubicBezTo>
                      <a:cubicBezTo>
                        <a:pt x="2083" y="3611"/>
                        <a:pt x="2088" y="3613"/>
                        <a:pt x="2093" y="3613"/>
                      </a:cubicBezTo>
                      <a:cubicBezTo>
                        <a:pt x="2120" y="3613"/>
                        <a:pt x="2161" y="3567"/>
                        <a:pt x="2150" y="3544"/>
                      </a:cubicBezTo>
                      <a:cubicBezTo>
                        <a:pt x="2007" y="3228"/>
                        <a:pt x="1838" y="2924"/>
                        <a:pt x="1677" y="2616"/>
                      </a:cubicBezTo>
                      <a:cubicBezTo>
                        <a:pt x="1516" y="2308"/>
                        <a:pt x="1347" y="2000"/>
                        <a:pt x="1173" y="1696"/>
                      </a:cubicBezTo>
                      <a:cubicBezTo>
                        <a:pt x="838" y="1112"/>
                        <a:pt x="503" y="509"/>
                        <a:pt x="52" y="5"/>
                      </a:cubicBezTo>
                      <a:cubicBezTo>
                        <a:pt x="50" y="2"/>
                        <a:pt x="47" y="0"/>
                        <a:pt x="43"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3" name="Google Shape;843;p44">
                  <a:extLst>
                    <a:ext uri="{FF2B5EF4-FFF2-40B4-BE49-F238E27FC236}">
                      <a16:creationId xmlns:a16="http://schemas.microsoft.com/office/drawing/2014/main" id="{510DFF2E-15B6-D0B3-4508-9FC985578A8C}"/>
                    </a:ext>
                  </a:extLst>
                </p:cNvPr>
                <p:cNvSpPr/>
                <p:nvPr/>
              </p:nvSpPr>
              <p:spPr>
                <a:xfrm>
                  <a:off x="6486375" y="3742000"/>
                  <a:ext cx="53825" cy="92100"/>
                </a:xfrm>
                <a:custGeom>
                  <a:avLst/>
                  <a:gdLst/>
                  <a:ahLst/>
                  <a:cxnLst/>
                  <a:rect l="l" t="t" r="r" b="b"/>
                  <a:pathLst>
                    <a:path w="2153" h="3684" extrusionOk="0">
                      <a:moveTo>
                        <a:pt x="51" y="1"/>
                      </a:moveTo>
                      <a:cubicBezTo>
                        <a:pt x="31" y="1"/>
                        <a:pt x="1" y="35"/>
                        <a:pt x="8" y="50"/>
                      </a:cubicBezTo>
                      <a:cubicBezTo>
                        <a:pt x="129" y="286"/>
                        <a:pt x="285" y="505"/>
                        <a:pt x="419" y="733"/>
                      </a:cubicBezTo>
                      <a:cubicBezTo>
                        <a:pt x="562" y="965"/>
                        <a:pt x="695" y="1206"/>
                        <a:pt x="825" y="1447"/>
                      </a:cubicBezTo>
                      <a:cubicBezTo>
                        <a:pt x="1093" y="1938"/>
                        <a:pt x="1347" y="2433"/>
                        <a:pt x="1628" y="2920"/>
                      </a:cubicBezTo>
                      <a:cubicBezTo>
                        <a:pt x="1776" y="3174"/>
                        <a:pt x="1932" y="3429"/>
                        <a:pt x="2093" y="3679"/>
                      </a:cubicBezTo>
                      <a:cubicBezTo>
                        <a:pt x="2095" y="3682"/>
                        <a:pt x="2098" y="3683"/>
                        <a:pt x="2102" y="3683"/>
                      </a:cubicBezTo>
                      <a:cubicBezTo>
                        <a:pt x="2121" y="3683"/>
                        <a:pt x="2153" y="3653"/>
                        <a:pt x="2142" y="3634"/>
                      </a:cubicBezTo>
                      <a:cubicBezTo>
                        <a:pt x="1611" y="2670"/>
                        <a:pt x="1142" y="1670"/>
                        <a:pt x="566" y="728"/>
                      </a:cubicBezTo>
                      <a:cubicBezTo>
                        <a:pt x="414" y="483"/>
                        <a:pt x="263" y="215"/>
                        <a:pt x="62" y="5"/>
                      </a:cubicBezTo>
                      <a:cubicBezTo>
                        <a:pt x="59" y="2"/>
                        <a:pt x="55" y="1"/>
                        <a:pt x="5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4" name="Google Shape;844;p44">
                  <a:extLst>
                    <a:ext uri="{FF2B5EF4-FFF2-40B4-BE49-F238E27FC236}">
                      <a16:creationId xmlns:a16="http://schemas.microsoft.com/office/drawing/2014/main" id="{44B4288F-0D35-8351-413F-C9546D84615F}"/>
                    </a:ext>
                  </a:extLst>
                </p:cNvPr>
                <p:cNvSpPr/>
                <p:nvPr/>
              </p:nvSpPr>
              <p:spPr>
                <a:xfrm>
                  <a:off x="6628500" y="3832375"/>
                  <a:ext cx="31450" cy="32675"/>
                </a:xfrm>
                <a:custGeom>
                  <a:avLst/>
                  <a:gdLst/>
                  <a:ahLst/>
                  <a:cxnLst/>
                  <a:rect l="l" t="t" r="r" b="b"/>
                  <a:pathLst>
                    <a:path w="1258" h="1307" extrusionOk="0">
                      <a:moveTo>
                        <a:pt x="70" y="1"/>
                      </a:moveTo>
                      <a:cubicBezTo>
                        <a:pt x="38" y="1"/>
                        <a:pt x="1" y="46"/>
                        <a:pt x="23" y="68"/>
                      </a:cubicBezTo>
                      <a:cubicBezTo>
                        <a:pt x="108" y="180"/>
                        <a:pt x="188" y="287"/>
                        <a:pt x="282" y="390"/>
                      </a:cubicBezTo>
                      <a:cubicBezTo>
                        <a:pt x="376" y="492"/>
                        <a:pt x="470" y="595"/>
                        <a:pt x="559" y="698"/>
                      </a:cubicBezTo>
                      <a:cubicBezTo>
                        <a:pt x="653" y="800"/>
                        <a:pt x="751" y="898"/>
                        <a:pt x="844" y="997"/>
                      </a:cubicBezTo>
                      <a:cubicBezTo>
                        <a:pt x="947" y="1108"/>
                        <a:pt x="1054" y="1215"/>
                        <a:pt x="1179" y="1300"/>
                      </a:cubicBezTo>
                      <a:cubicBezTo>
                        <a:pt x="1184" y="1304"/>
                        <a:pt x="1190" y="1306"/>
                        <a:pt x="1197" y="1306"/>
                      </a:cubicBezTo>
                      <a:cubicBezTo>
                        <a:pt x="1224" y="1306"/>
                        <a:pt x="1257" y="1272"/>
                        <a:pt x="1246" y="1247"/>
                      </a:cubicBezTo>
                      <a:cubicBezTo>
                        <a:pt x="1121" y="988"/>
                        <a:pt x="911" y="764"/>
                        <a:pt x="711" y="564"/>
                      </a:cubicBezTo>
                      <a:cubicBezTo>
                        <a:pt x="612" y="465"/>
                        <a:pt x="514" y="367"/>
                        <a:pt x="412" y="273"/>
                      </a:cubicBezTo>
                      <a:cubicBezTo>
                        <a:pt x="309" y="180"/>
                        <a:pt x="197" y="95"/>
                        <a:pt x="86" y="6"/>
                      </a:cubicBezTo>
                      <a:cubicBezTo>
                        <a:pt x="81" y="2"/>
                        <a:pt x="75" y="1"/>
                        <a:pt x="7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5" name="Google Shape;845;p44">
                  <a:extLst>
                    <a:ext uri="{FF2B5EF4-FFF2-40B4-BE49-F238E27FC236}">
                      <a16:creationId xmlns:a16="http://schemas.microsoft.com/office/drawing/2014/main" id="{84B6A571-DEF5-9DD9-F2C4-808A6265E167}"/>
                    </a:ext>
                  </a:extLst>
                </p:cNvPr>
                <p:cNvSpPr/>
                <p:nvPr/>
              </p:nvSpPr>
              <p:spPr>
                <a:xfrm>
                  <a:off x="6631050" y="3829675"/>
                  <a:ext cx="29350" cy="14250"/>
                </a:xfrm>
                <a:custGeom>
                  <a:avLst/>
                  <a:gdLst/>
                  <a:ahLst/>
                  <a:cxnLst/>
                  <a:rect l="l" t="t" r="r" b="b"/>
                  <a:pathLst>
                    <a:path w="1174" h="570" extrusionOk="0">
                      <a:moveTo>
                        <a:pt x="142" y="1"/>
                      </a:moveTo>
                      <a:cubicBezTo>
                        <a:pt x="86" y="1"/>
                        <a:pt x="0" y="86"/>
                        <a:pt x="48" y="130"/>
                      </a:cubicBezTo>
                      <a:lnTo>
                        <a:pt x="48" y="130"/>
                      </a:lnTo>
                      <a:cubicBezTo>
                        <a:pt x="47" y="131"/>
                        <a:pt x="47" y="131"/>
                        <a:pt x="46" y="132"/>
                      </a:cubicBezTo>
                      <a:cubicBezTo>
                        <a:pt x="61" y="145"/>
                        <a:pt x="77" y="158"/>
                        <a:pt x="95" y="170"/>
                      </a:cubicBezTo>
                      <a:lnTo>
                        <a:pt x="95" y="170"/>
                      </a:lnTo>
                      <a:cubicBezTo>
                        <a:pt x="143" y="221"/>
                        <a:pt x="171" y="290"/>
                        <a:pt x="225" y="337"/>
                      </a:cubicBezTo>
                      <a:cubicBezTo>
                        <a:pt x="230" y="342"/>
                        <a:pt x="237" y="345"/>
                        <a:pt x="243" y="345"/>
                      </a:cubicBezTo>
                      <a:cubicBezTo>
                        <a:pt x="272" y="345"/>
                        <a:pt x="308" y="304"/>
                        <a:pt x="302" y="276"/>
                      </a:cubicBezTo>
                      <a:lnTo>
                        <a:pt x="302" y="276"/>
                      </a:lnTo>
                      <a:cubicBezTo>
                        <a:pt x="379" y="312"/>
                        <a:pt x="460" y="345"/>
                        <a:pt x="542" y="377"/>
                      </a:cubicBezTo>
                      <a:cubicBezTo>
                        <a:pt x="626" y="417"/>
                        <a:pt x="720" y="453"/>
                        <a:pt x="814" y="480"/>
                      </a:cubicBezTo>
                      <a:cubicBezTo>
                        <a:pt x="903" y="511"/>
                        <a:pt x="988" y="547"/>
                        <a:pt x="1082" y="569"/>
                      </a:cubicBezTo>
                      <a:cubicBezTo>
                        <a:pt x="1084" y="570"/>
                        <a:pt x="1086" y="570"/>
                        <a:pt x="1088" y="570"/>
                      </a:cubicBezTo>
                      <a:cubicBezTo>
                        <a:pt x="1118" y="570"/>
                        <a:pt x="1173" y="522"/>
                        <a:pt x="1144" y="498"/>
                      </a:cubicBezTo>
                      <a:cubicBezTo>
                        <a:pt x="1073" y="444"/>
                        <a:pt x="997" y="399"/>
                        <a:pt x="926" y="355"/>
                      </a:cubicBezTo>
                      <a:cubicBezTo>
                        <a:pt x="845" y="306"/>
                        <a:pt x="760" y="261"/>
                        <a:pt x="676" y="221"/>
                      </a:cubicBezTo>
                      <a:cubicBezTo>
                        <a:pt x="586" y="181"/>
                        <a:pt x="501" y="140"/>
                        <a:pt x="412" y="100"/>
                      </a:cubicBezTo>
                      <a:cubicBezTo>
                        <a:pt x="332" y="65"/>
                        <a:pt x="243" y="20"/>
                        <a:pt x="153" y="2"/>
                      </a:cubicBezTo>
                      <a:cubicBezTo>
                        <a:pt x="150" y="1"/>
                        <a:pt x="146" y="1"/>
                        <a:pt x="14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6" name="Google Shape;846;p44">
                  <a:extLst>
                    <a:ext uri="{FF2B5EF4-FFF2-40B4-BE49-F238E27FC236}">
                      <a16:creationId xmlns:a16="http://schemas.microsoft.com/office/drawing/2014/main" id="{3641E6CB-DBC8-8654-3917-70E29234C11D}"/>
                    </a:ext>
                  </a:extLst>
                </p:cNvPr>
                <p:cNvSpPr/>
                <p:nvPr/>
              </p:nvSpPr>
              <p:spPr>
                <a:xfrm>
                  <a:off x="6342500" y="3690950"/>
                  <a:ext cx="53600" cy="62400"/>
                </a:xfrm>
                <a:custGeom>
                  <a:avLst/>
                  <a:gdLst/>
                  <a:ahLst/>
                  <a:cxnLst/>
                  <a:rect l="l" t="t" r="r" b="b"/>
                  <a:pathLst>
                    <a:path w="2144" h="2496" extrusionOk="0">
                      <a:moveTo>
                        <a:pt x="118" y="1"/>
                      </a:moveTo>
                      <a:cubicBezTo>
                        <a:pt x="70" y="1"/>
                        <a:pt x="1" y="77"/>
                        <a:pt x="23" y="114"/>
                      </a:cubicBezTo>
                      <a:cubicBezTo>
                        <a:pt x="300" y="565"/>
                        <a:pt x="634" y="980"/>
                        <a:pt x="974" y="1382"/>
                      </a:cubicBezTo>
                      <a:cubicBezTo>
                        <a:pt x="1308" y="1775"/>
                        <a:pt x="1665" y="2163"/>
                        <a:pt x="2058" y="2489"/>
                      </a:cubicBezTo>
                      <a:cubicBezTo>
                        <a:pt x="2064" y="2494"/>
                        <a:pt x="2070" y="2496"/>
                        <a:pt x="2076" y="2496"/>
                      </a:cubicBezTo>
                      <a:cubicBezTo>
                        <a:pt x="2107" y="2496"/>
                        <a:pt x="2144" y="2449"/>
                        <a:pt x="2125" y="2427"/>
                      </a:cubicBezTo>
                      <a:cubicBezTo>
                        <a:pt x="1799" y="2029"/>
                        <a:pt x="1460" y="1645"/>
                        <a:pt x="1134" y="1248"/>
                      </a:cubicBezTo>
                      <a:cubicBezTo>
                        <a:pt x="799" y="837"/>
                        <a:pt x="487" y="413"/>
                        <a:pt x="143" y="12"/>
                      </a:cubicBezTo>
                      <a:cubicBezTo>
                        <a:pt x="136" y="4"/>
                        <a:pt x="128" y="1"/>
                        <a:pt x="118"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7" name="Google Shape;847;p44">
                  <a:extLst>
                    <a:ext uri="{FF2B5EF4-FFF2-40B4-BE49-F238E27FC236}">
                      <a16:creationId xmlns:a16="http://schemas.microsoft.com/office/drawing/2014/main" id="{D4F5A375-AF1B-1469-9C91-5104BDCEC24D}"/>
                    </a:ext>
                  </a:extLst>
                </p:cNvPr>
                <p:cNvSpPr/>
                <p:nvPr/>
              </p:nvSpPr>
              <p:spPr>
                <a:xfrm>
                  <a:off x="6264950" y="3659425"/>
                  <a:ext cx="13150" cy="22350"/>
                </a:xfrm>
                <a:custGeom>
                  <a:avLst/>
                  <a:gdLst/>
                  <a:ahLst/>
                  <a:cxnLst/>
                  <a:rect l="l" t="t" r="r" b="b"/>
                  <a:pathLst>
                    <a:path w="526" h="894" extrusionOk="0">
                      <a:moveTo>
                        <a:pt x="41" y="1"/>
                      </a:moveTo>
                      <a:cubicBezTo>
                        <a:pt x="30" y="1"/>
                        <a:pt x="12" y="19"/>
                        <a:pt x="9" y="32"/>
                      </a:cubicBezTo>
                      <a:cubicBezTo>
                        <a:pt x="0" y="184"/>
                        <a:pt x="90" y="317"/>
                        <a:pt x="165" y="442"/>
                      </a:cubicBezTo>
                      <a:cubicBezTo>
                        <a:pt x="255" y="599"/>
                        <a:pt x="353" y="750"/>
                        <a:pt x="469" y="889"/>
                      </a:cubicBezTo>
                      <a:cubicBezTo>
                        <a:pt x="472" y="892"/>
                        <a:pt x="476" y="894"/>
                        <a:pt x="481" y="894"/>
                      </a:cubicBezTo>
                      <a:cubicBezTo>
                        <a:pt x="500" y="894"/>
                        <a:pt x="525" y="867"/>
                        <a:pt x="518" y="849"/>
                      </a:cubicBezTo>
                      <a:cubicBezTo>
                        <a:pt x="433" y="692"/>
                        <a:pt x="335" y="545"/>
                        <a:pt x="246" y="393"/>
                      </a:cubicBezTo>
                      <a:cubicBezTo>
                        <a:pt x="201" y="317"/>
                        <a:pt x="161" y="246"/>
                        <a:pt x="125" y="170"/>
                      </a:cubicBezTo>
                      <a:cubicBezTo>
                        <a:pt x="112" y="139"/>
                        <a:pt x="94" y="108"/>
                        <a:pt x="81" y="81"/>
                      </a:cubicBezTo>
                      <a:cubicBezTo>
                        <a:pt x="67" y="54"/>
                        <a:pt x="54" y="41"/>
                        <a:pt x="49" y="9"/>
                      </a:cubicBezTo>
                      <a:cubicBezTo>
                        <a:pt x="48" y="3"/>
                        <a:pt x="45" y="1"/>
                        <a:pt x="41"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8" name="Google Shape;848;p44">
                  <a:extLst>
                    <a:ext uri="{FF2B5EF4-FFF2-40B4-BE49-F238E27FC236}">
                      <a16:creationId xmlns:a16="http://schemas.microsoft.com/office/drawing/2014/main" id="{B3C49266-0C71-13D5-1831-A5B7A1F5A110}"/>
                    </a:ext>
                  </a:extLst>
                </p:cNvPr>
                <p:cNvSpPr/>
                <p:nvPr/>
              </p:nvSpPr>
              <p:spPr>
                <a:xfrm>
                  <a:off x="6281025" y="3664525"/>
                  <a:ext cx="55550" cy="19475"/>
                </a:xfrm>
                <a:custGeom>
                  <a:avLst/>
                  <a:gdLst/>
                  <a:ahLst/>
                  <a:cxnLst/>
                  <a:rect l="l" t="t" r="r" b="b"/>
                  <a:pathLst>
                    <a:path w="2222" h="779" extrusionOk="0">
                      <a:moveTo>
                        <a:pt x="160" y="1"/>
                      </a:moveTo>
                      <a:cubicBezTo>
                        <a:pt x="141" y="1"/>
                        <a:pt x="122" y="1"/>
                        <a:pt x="103" y="2"/>
                      </a:cubicBezTo>
                      <a:cubicBezTo>
                        <a:pt x="71" y="2"/>
                        <a:pt x="0" y="78"/>
                        <a:pt x="49" y="91"/>
                      </a:cubicBezTo>
                      <a:cubicBezTo>
                        <a:pt x="214" y="140"/>
                        <a:pt x="384" y="171"/>
                        <a:pt x="549" y="216"/>
                      </a:cubicBezTo>
                      <a:cubicBezTo>
                        <a:pt x="732" y="270"/>
                        <a:pt x="915" y="323"/>
                        <a:pt x="1094" y="390"/>
                      </a:cubicBezTo>
                      <a:cubicBezTo>
                        <a:pt x="1437" y="515"/>
                        <a:pt x="1781" y="676"/>
                        <a:pt x="2134" y="779"/>
                      </a:cubicBezTo>
                      <a:cubicBezTo>
                        <a:pt x="2135" y="779"/>
                        <a:pt x="2136" y="779"/>
                        <a:pt x="2137" y="779"/>
                      </a:cubicBezTo>
                      <a:cubicBezTo>
                        <a:pt x="2166" y="779"/>
                        <a:pt x="2222" y="733"/>
                        <a:pt x="2192" y="707"/>
                      </a:cubicBezTo>
                      <a:cubicBezTo>
                        <a:pt x="1906" y="484"/>
                        <a:pt x="1549" y="341"/>
                        <a:pt x="1210" y="225"/>
                      </a:cubicBezTo>
                      <a:cubicBezTo>
                        <a:pt x="875" y="115"/>
                        <a:pt x="513" y="1"/>
                        <a:pt x="16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49" name="Google Shape;849;p44">
                  <a:extLst>
                    <a:ext uri="{FF2B5EF4-FFF2-40B4-BE49-F238E27FC236}">
                      <a16:creationId xmlns:a16="http://schemas.microsoft.com/office/drawing/2014/main" id="{44B5C88B-75C6-4770-C067-1AC6F68E41F6}"/>
                    </a:ext>
                  </a:extLst>
                </p:cNvPr>
                <p:cNvSpPr/>
                <p:nvPr/>
              </p:nvSpPr>
              <p:spPr>
                <a:xfrm>
                  <a:off x="6323775" y="3667100"/>
                  <a:ext cx="53600" cy="17025"/>
                </a:xfrm>
                <a:custGeom>
                  <a:avLst/>
                  <a:gdLst/>
                  <a:ahLst/>
                  <a:cxnLst/>
                  <a:rect l="l" t="t" r="r" b="b"/>
                  <a:pathLst>
                    <a:path w="2144" h="681" extrusionOk="0">
                      <a:moveTo>
                        <a:pt x="424" y="1"/>
                      </a:moveTo>
                      <a:cubicBezTo>
                        <a:pt x="307" y="1"/>
                        <a:pt x="190" y="18"/>
                        <a:pt x="75" y="60"/>
                      </a:cubicBezTo>
                      <a:cubicBezTo>
                        <a:pt x="46" y="72"/>
                        <a:pt x="1" y="141"/>
                        <a:pt x="48" y="141"/>
                      </a:cubicBezTo>
                      <a:cubicBezTo>
                        <a:pt x="51" y="141"/>
                        <a:pt x="54" y="140"/>
                        <a:pt x="58" y="140"/>
                      </a:cubicBezTo>
                      <a:cubicBezTo>
                        <a:pt x="102" y="132"/>
                        <a:pt x="149" y="128"/>
                        <a:pt x="197" y="128"/>
                      </a:cubicBezTo>
                      <a:cubicBezTo>
                        <a:pt x="301" y="128"/>
                        <a:pt x="409" y="145"/>
                        <a:pt x="504" y="167"/>
                      </a:cubicBezTo>
                      <a:cubicBezTo>
                        <a:pt x="674" y="202"/>
                        <a:pt x="843" y="256"/>
                        <a:pt x="1008" y="318"/>
                      </a:cubicBezTo>
                      <a:cubicBezTo>
                        <a:pt x="1348" y="443"/>
                        <a:pt x="1682" y="595"/>
                        <a:pt x="2039" y="680"/>
                      </a:cubicBezTo>
                      <a:cubicBezTo>
                        <a:pt x="2042" y="681"/>
                        <a:pt x="2044" y="681"/>
                        <a:pt x="2046" y="681"/>
                      </a:cubicBezTo>
                      <a:cubicBezTo>
                        <a:pt x="2084" y="681"/>
                        <a:pt x="2144" y="620"/>
                        <a:pt x="2098" y="595"/>
                      </a:cubicBezTo>
                      <a:cubicBezTo>
                        <a:pt x="1767" y="417"/>
                        <a:pt x="1428" y="251"/>
                        <a:pt x="1071" y="131"/>
                      </a:cubicBezTo>
                      <a:cubicBezTo>
                        <a:pt x="864" y="61"/>
                        <a:pt x="644" y="1"/>
                        <a:pt x="42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0" name="Google Shape;850;p44">
                  <a:extLst>
                    <a:ext uri="{FF2B5EF4-FFF2-40B4-BE49-F238E27FC236}">
                      <a16:creationId xmlns:a16="http://schemas.microsoft.com/office/drawing/2014/main" id="{A6429AC0-1D8E-6B0D-8A65-2435B9A85555}"/>
                    </a:ext>
                  </a:extLst>
                </p:cNvPr>
                <p:cNvSpPr/>
                <p:nvPr/>
              </p:nvSpPr>
              <p:spPr>
                <a:xfrm>
                  <a:off x="6368725" y="3672325"/>
                  <a:ext cx="66350" cy="31125"/>
                </a:xfrm>
                <a:custGeom>
                  <a:avLst/>
                  <a:gdLst/>
                  <a:ahLst/>
                  <a:cxnLst/>
                  <a:rect l="l" t="t" r="r" b="b"/>
                  <a:pathLst>
                    <a:path w="2654" h="1245" extrusionOk="0">
                      <a:moveTo>
                        <a:pt x="370" y="0"/>
                      </a:moveTo>
                      <a:cubicBezTo>
                        <a:pt x="282" y="0"/>
                        <a:pt x="195" y="16"/>
                        <a:pt x="117" y="60"/>
                      </a:cubicBezTo>
                      <a:cubicBezTo>
                        <a:pt x="85" y="78"/>
                        <a:pt x="0" y="181"/>
                        <a:pt x="85" y="190"/>
                      </a:cubicBezTo>
                      <a:cubicBezTo>
                        <a:pt x="384" y="217"/>
                        <a:pt x="661" y="324"/>
                        <a:pt x="933" y="458"/>
                      </a:cubicBezTo>
                      <a:cubicBezTo>
                        <a:pt x="1299" y="641"/>
                        <a:pt x="1656" y="846"/>
                        <a:pt x="2027" y="1016"/>
                      </a:cubicBezTo>
                      <a:cubicBezTo>
                        <a:pt x="2201" y="1096"/>
                        <a:pt x="2375" y="1185"/>
                        <a:pt x="2554" y="1243"/>
                      </a:cubicBezTo>
                      <a:cubicBezTo>
                        <a:pt x="2556" y="1244"/>
                        <a:pt x="2558" y="1244"/>
                        <a:pt x="2560" y="1244"/>
                      </a:cubicBezTo>
                      <a:cubicBezTo>
                        <a:pt x="2594" y="1244"/>
                        <a:pt x="2654" y="1188"/>
                        <a:pt x="2621" y="1163"/>
                      </a:cubicBezTo>
                      <a:cubicBezTo>
                        <a:pt x="2326" y="949"/>
                        <a:pt x="2027" y="721"/>
                        <a:pt x="1715" y="533"/>
                      </a:cubicBezTo>
                      <a:cubicBezTo>
                        <a:pt x="1366" y="328"/>
                        <a:pt x="1005" y="132"/>
                        <a:pt x="612" y="34"/>
                      </a:cubicBezTo>
                      <a:cubicBezTo>
                        <a:pt x="535" y="14"/>
                        <a:pt x="452" y="0"/>
                        <a:pt x="370" y="0"/>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1" name="Google Shape;851;p44">
                  <a:extLst>
                    <a:ext uri="{FF2B5EF4-FFF2-40B4-BE49-F238E27FC236}">
                      <a16:creationId xmlns:a16="http://schemas.microsoft.com/office/drawing/2014/main" id="{CBBA9EC2-9581-68AE-F49D-171DB752A3E7}"/>
                    </a:ext>
                  </a:extLst>
                </p:cNvPr>
                <p:cNvSpPr/>
                <p:nvPr/>
              </p:nvSpPr>
              <p:spPr>
                <a:xfrm>
                  <a:off x="6435225" y="3700625"/>
                  <a:ext cx="45825" cy="25825"/>
                </a:xfrm>
                <a:custGeom>
                  <a:avLst/>
                  <a:gdLst/>
                  <a:ahLst/>
                  <a:cxnLst/>
                  <a:rect l="l" t="t" r="r" b="b"/>
                  <a:pathLst>
                    <a:path w="1833" h="1033" extrusionOk="0">
                      <a:moveTo>
                        <a:pt x="163" y="1"/>
                      </a:moveTo>
                      <a:cubicBezTo>
                        <a:pt x="145" y="1"/>
                        <a:pt x="126" y="2"/>
                        <a:pt x="108" y="4"/>
                      </a:cubicBezTo>
                      <a:cubicBezTo>
                        <a:pt x="72" y="9"/>
                        <a:pt x="45" y="26"/>
                        <a:pt x="28" y="58"/>
                      </a:cubicBezTo>
                      <a:cubicBezTo>
                        <a:pt x="19" y="76"/>
                        <a:pt x="1" y="125"/>
                        <a:pt x="32" y="129"/>
                      </a:cubicBezTo>
                      <a:cubicBezTo>
                        <a:pt x="72" y="138"/>
                        <a:pt x="99" y="156"/>
                        <a:pt x="130" y="174"/>
                      </a:cubicBezTo>
                      <a:cubicBezTo>
                        <a:pt x="188" y="209"/>
                        <a:pt x="242" y="236"/>
                        <a:pt x="300" y="267"/>
                      </a:cubicBezTo>
                      <a:cubicBezTo>
                        <a:pt x="452" y="352"/>
                        <a:pt x="608" y="437"/>
                        <a:pt x="760" y="526"/>
                      </a:cubicBezTo>
                      <a:cubicBezTo>
                        <a:pt x="929" y="625"/>
                        <a:pt x="1099" y="718"/>
                        <a:pt x="1277" y="803"/>
                      </a:cubicBezTo>
                      <a:cubicBezTo>
                        <a:pt x="1434" y="879"/>
                        <a:pt x="1581" y="977"/>
                        <a:pt x="1746" y="1031"/>
                      </a:cubicBezTo>
                      <a:cubicBezTo>
                        <a:pt x="1749" y="1032"/>
                        <a:pt x="1753" y="1033"/>
                        <a:pt x="1756" y="1033"/>
                      </a:cubicBezTo>
                      <a:cubicBezTo>
                        <a:pt x="1788" y="1033"/>
                        <a:pt x="1833" y="983"/>
                        <a:pt x="1809" y="955"/>
                      </a:cubicBezTo>
                      <a:cubicBezTo>
                        <a:pt x="1697" y="825"/>
                        <a:pt x="1545" y="736"/>
                        <a:pt x="1411" y="629"/>
                      </a:cubicBezTo>
                      <a:cubicBezTo>
                        <a:pt x="1260" y="504"/>
                        <a:pt x="1090" y="401"/>
                        <a:pt x="920" y="303"/>
                      </a:cubicBezTo>
                      <a:cubicBezTo>
                        <a:pt x="764" y="218"/>
                        <a:pt x="608" y="129"/>
                        <a:pt x="443" y="67"/>
                      </a:cubicBezTo>
                      <a:cubicBezTo>
                        <a:pt x="356" y="29"/>
                        <a:pt x="261" y="1"/>
                        <a:pt x="163"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2" name="Google Shape;852;p44">
                  <a:extLst>
                    <a:ext uri="{FF2B5EF4-FFF2-40B4-BE49-F238E27FC236}">
                      <a16:creationId xmlns:a16="http://schemas.microsoft.com/office/drawing/2014/main" id="{2DD77C28-111D-05C9-21A6-829BBD127CA6}"/>
                    </a:ext>
                  </a:extLst>
                </p:cNvPr>
                <p:cNvSpPr/>
                <p:nvPr/>
              </p:nvSpPr>
              <p:spPr>
                <a:xfrm>
                  <a:off x="6487800" y="3725700"/>
                  <a:ext cx="35650" cy="20050"/>
                </a:xfrm>
                <a:custGeom>
                  <a:avLst/>
                  <a:gdLst/>
                  <a:ahLst/>
                  <a:cxnLst/>
                  <a:rect l="l" t="t" r="r" b="b"/>
                  <a:pathLst>
                    <a:path w="1426" h="802" extrusionOk="0">
                      <a:moveTo>
                        <a:pt x="179" y="1"/>
                      </a:moveTo>
                      <a:cubicBezTo>
                        <a:pt x="176" y="4"/>
                        <a:pt x="164" y="7"/>
                        <a:pt x="158" y="8"/>
                      </a:cubicBezTo>
                      <a:lnTo>
                        <a:pt x="158" y="8"/>
                      </a:lnTo>
                      <a:cubicBezTo>
                        <a:pt x="153" y="7"/>
                        <a:pt x="143" y="5"/>
                        <a:pt x="143" y="5"/>
                      </a:cubicBezTo>
                      <a:lnTo>
                        <a:pt x="121" y="5"/>
                      </a:lnTo>
                      <a:cubicBezTo>
                        <a:pt x="85" y="5"/>
                        <a:pt x="54" y="14"/>
                        <a:pt x="31" y="41"/>
                      </a:cubicBezTo>
                      <a:cubicBezTo>
                        <a:pt x="0" y="72"/>
                        <a:pt x="4" y="117"/>
                        <a:pt x="34" y="117"/>
                      </a:cubicBezTo>
                      <a:cubicBezTo>
                        <a:pt x="40" y="117"/>
                        <a:pt x="46" y="115"/>
                        <a:pt x="53" y="112"/>
                      </a:cubicBezTo>
                      <a:lnTo>
                        <a:pt x="53" y="112"/>
                      </a:lnTo>
                      <a:cubicBezTo>
                        <a:pt x="53" y="112"/>
                        <a:pt x="53" y="112"/>
                        <a:pt x="54" y="113"/>
                      </a:cubicBezTo>
                      <a:cubicBezTo>
                        <a:pt x="54" y="112"/>
                        <a:pt x="53" y="112"/>
                        <a:pt x="53" y="112"/>
                      </a:cubicBezTo>
                      <a:lnTo>
                        <a:pt x="53" y="112"/>
                      </a:lnTo>
                      <a:cubicBezTo>
                        <a:pt x="53" y="112"/>
                        <a:pt x="53" y="112"/>
                        <a:pt x="53" y="112"/>
                      </a:cubicBezTo>
                      <a:lnTo>
                        <a:pt x="53" y="112"/>
                      </a:lnTo>
                      <a:cubicBezTo>
                        <a:pt x="53" y="112"/>
                        <a:pt x="53" y="112"/>
                        <a:pt x="53" y="111"/>
                      </a:cubicBezTo>
                      <a:lnTo>
                        <a:pt x="53" y="111"/>
                      </a:lnTo>
                      <a:cubicBezTo>
                        <a:pt x="52" y="112"/>
                        <a:pt x="51" y="112"/>
                        <a:pt x="50" y="112"/>
                      </a:cubicBezTo>
                      <a:cubicBezTo>
                        <a:pt x="48" y="112"/>
                        <a:pt x="49" y="110"/>
                        <a:pt x="50" y="110"/>
                      </a:cubicBezTo>
                      <a:cubicBezTo>
                        <a:pt x="51" y="110"/>
                        <a:pt x="52" y="110"/>
                        <a:pt x="53" y="111"/>
                      </a:cubicBezTo>
                      <a:lnTo>
                        <a:pt x="53" y="111"/>
                      </a:lnTo>
                      <a:cubicBezTo>
                        <a:pt x="53" y="111"/>
                        <a:pt x="53" y="111"/>
                        <a:pt x="53" y="111"/>
                      </a:cubicBezTo>
                      <a:lnTo>
                        <a:pt x="53" y="111"/>
                      </a:lnTo>
                      <a:cubicBezTo>
                        <a:pt x="53" y="111"/>
                        <a:pt x="53" y="111"/>
                        <a:pt x="54" y="111"/>
                      </a:cubicBezTo>
                      <a:lnTo>
                        <a:pt x="54" y="111"/>
                      </a:lnTo>
                      <a:cubicBezTo>
                        <a:pt x="54" y="111"/>
                        <a:pt x="53" y="111"/>
                        <a:pt x="53" y="111"/>
                      </a:cubicBezTo>
                      <a:lnTo>
                        <a:pt x="53" y="111"/>
                      </a:lnTo>
                      <a:cubicBezTo>
                        <a:pt x="53" y="111"/>
                        <a:pt x="53" y="111"/>
                        <a:pt x="53" y="111"/>
                      </a:cubicBezTo>
                      <a:lnTo>
                        <a:pt x="53" y="111"/>
                      </a:lnTo>
                      <a:cubicBezTo>
                        <a:pt x="52" y="111"/>
                        <a:pt x="53" y="111"/>
                        <a:pt x="53" y="111"/>
                      </a:cubicBezTo>
                      <a:lnTo>
                        <a:pt x="53" y="111"/>
                      </a:lnTo>
                      <a:cubicBezTo>
                        <a:pt x="53" y="111"/>
                        <a:pt x="53" y="111"/>
                        <a:pt x="53" y="111"/>
                      </a:cubicBezTo>
                      <a:lnTo>
                        <a:pt x="53" y="111"/>
                      </a:lnTo>
                      <a:cubicBezTo>
                        <a:pt x="53" y="111"/>
                        <a:pt x="53" y="112"/>
                        <a:pt x="53" y="112"/>
                      </a:cubicBezTo>
                      <a:lnTo>
                        <a:pt x="53" y="112"/>
                      </a:lnTo>
                      <a:cubicBezTo>
                        <a:pt x="54" y="112"/>
                        <a:pt x="54" y="111"/>
                        <a:pt x="54" y="111"/>
                      </a:cubicBezTo>
                      <a:lnTo>
                        <a:pt x="54" y="111"/>
                      </a:lnTo>
                      <a:cubicBezTo>
                        <a:pt x="57" y="112"/>
                        <a:pt x="60" y="115"/>
                        <a:pt x="63" y="117"/>
                      </a:cubicBezTo>
                      <a:cubicBezTo>
                        <a:pt x="67" y="117"/>
                        <a:pt x="76" y="117"/>
                        <a:pt x="81" y="121"/>
                      </a:cubicBezTo>
                      <a:cubicBezTo>
                        <a:pt x="87" y="125"/>
                        <a:pt x="88" y="126"/>
                        <a:pt x="88" y="126"/>
                      </a:cubicBezTo>
                      <a:cubicBezTo>
                        <a:pt x="88" y="126"/>
                        <a:pt x="85" y="124"/>
                        <a:pt x="84" y="124"/>
                      </a:cubicBezTo>
                      <a:lnTo>
                        <a:pt x="84" y="124"/>
                      </a:lnTo>
                      <a:cubicBezTo>
                        <a:pt x="83" y="124"/>
                        <a:pt x="84" y="126"/>
                        <a:pt x="94" y="135"/>
                      </a:cubicBezTo>
                      <a:cubicBezTo>
                        <a:pt x="125" y="171"/>
                        <a:pt x="179" y="188"/>
                        <a:pt x="223" y="211"/>
                      </a:cubicBezTo>
                      <a:cubicBezTo>
                        <a:pt x="344" y="273"/>
                        <a:pt x="460" y="345"/>
                        <a:pt x="580" y="407"/>
                      </a:cubicBezTo>
                      <a:cubicBezTo>
                        <a:pt x="830" y="546"/>
                        <a:pt x="1089" y="666"/>
                        <a:pt x="1339" y="800"/>
                      </a:cubicBezTo>
                      <a:cubicBezTo>
                        <a:pt x="1342" y="801"/>
                        <a:pt x="1345" y="802"/>
                        <a:pt x="1348" y="802"/>
                      </a:cubicBezTo>
                      <a:cubicBezTo>
                        <a:pt x="1377" y="802"/>
                        <a:pt x="1426" y="748"/>
                        <a:pt x="1402" y="724"/>
                      </a:cubicBezTo>
                      <a:cubicBezTo>
                        <a:pt x="1330" y="653"/>
                        <a:pt x="1246" y="599"/>
                        <a:pt x="1170" y="532"/>
                      </a:cubicBezTo>
                      <a:cubicBezTo>
                        <a:pt x="1076" y="452"/>
                        <a:pt x="973" y="376"/>
                        <a:pt x="866" y="304"/>
                      </a:cubicBezTo>
                      <a:cubicBezTo>
                        <a:pt x="755" y="233"/>
                        <a:pt x="638" y="166"/>
                        <a:pt x="518" y="113"/>
                      </a:cubicBezTo>
                      <a:cubicBezTo>
                        <a:pt x="429" y="72"/>
                        <a:pt x="330" y="19"/>
                        <a:pt x="232" y="5"/>
                      </a:cubicBezTo>
                      <a:cubicBezTo>
                        <a:pt x="219" y="1"/>
                        <a:pt x="210" y="1"/>
                        <a:pt x="197"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3" name="Google Shape;853;p44">
                  <a:extLst>
                    <a:ext uri="{FF2B5EF4-FFF2-40B4-BE49-F238E27FC236}">
                      <a16:creationId xmlns:a16="http://schemas.microsoft.com/office/drawing/2014/main" id="{AB0E7FB1-7A8D-0884-EAB6-1D2AEA5F45D6}"/>
                    </a:ext>
                  </a:extLst>
                </p:cNvPr>
                <p:cNvSpPr/>
                <p:nvPr/>
              </p:nvSpPr>
              <p:spPr>
                <a:xfrm>
                  <a:off x="6512125" y="3741375"/>
                  <a:ext cx="45625" cy="27400"/>
                </a:xfrm>
                <a:custGeom>
                  <a:avLst/>
                  <a:gdLst/>
                  <a:ahLst/>
                  <a:cxnLst/>
                  <a:rect l="l" t="t" r="r" b="b"/>
                  <a:pathLst>
                    <a:path w="1825" h="1096" extrusionOk="0">
                      <a:moveTo>
                        <a:pt x="234" y="1"/>
                      </a:moveTo>
                      <a:cubicBezTo>
                        <a:pt x="193" y="1"/>
                        <a:pt x="153" y="5"/>
                        <a:pt x="107" y="8"/>
                      </a:cubicBezTo>
                      <a:cubicBezTo>
                        <a:pt x="67" y="12"/>
                        <a:pt x="0" y="97"/>
                        <a:pt x="63" y="106"/>
                      </a:cubicBezTo>
                      <a:cubicBezTo>
                        <a:pt x="112" y="110"/>
                        <a:pt x="183" y="146"/>
                        <a:pt x="237" y="164"/>
                      </a:cubicBezTo>
                      <a:cubicBezTo>
                        <a:pt x="308" y="186"/>
                        <a:pt x="375" y="218"/>
                        <a:pt x="442" y="249"/>
                      </a:cubicBezTo>
                      <a:cubicBezTo>
                        <a:pt x="607" y="325"/>
                        <a:pt x="755" y="423"/>
                        <a:pt x="906" y="517"/>
                      </a:cubicBezTo>
                      <a:cubicBezTo>
                        <a:pt x="1192" y="704"/>
                        <a:pt x="1464" y="909"/>
                        <a:pt x="1754" y="1092"/>
                      </a:cubicBezTo>
                      <a:cubicBezTo>
                        <a:pt x="1759" y="1095"/>
                        <a:pt x="1763" y="1096"/>
                        <a:pt x="1767" y="1096"/>
                      </a:cubicBezTo>
                      <a:cubicBezTo>
                        <a:pt x="1795" y="1096"/>
                        <a:pt x="1824" y="1049"/>
                        <a:pt x="1813" y="1026"/>
                      </a:cubicBezTo>
                      <a:cubicBezTo>
                        <a:pt x="1723" y="887"/>
                        <a:pt x="1594" y="771"/>
                        <a:pt x="1478" y="655"/>
                      </a:cubicBezTo>
                      <a:cubicBezTo>
                        <a:pt x="1339" y="526"/>
                        <a:pt x="1188" y="414"/>
                        <a:pt x="1027" y="311"/>
                      </a:cubicBezTo>
                      <a:cubicBezTo>
                        <a:pt x="875" y="218"/>
                        <a:pt x="714" y="133"/>
                        <a:pt x="545" y="70"/>
                      </a:cubicBezTo>
                      <a:cubicBezTo>
                        <a:pt x="473" y="43"/>
                        <a:pt x="393" y="21"/>
                        <a:pt x="317" y="8"/>
                      </a:cubicBezTo>
                      <a:cubicBezTo>
                        <a:pt x="287" y="3"/>
                        <a:pt x="260" y="1"/>
                        <a:pt x="23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4" name="Google Shape;854;p44">
                  <a:extLst>
                    <a:ext uri="{FF2B5EF4-FFF2-40B4-BE49-F238E27FC236}">
                      <a16:creationId xmlns:a16="http://schemas.microsoft.com/office/drawing/2014/main" id="{1F24AA58-24FF-3F1E-E48A-CEADF396097B}"/>
                    </a:ext>
                  </a:extLst>
                </p:cNvPr>
                <p:cNvSpPr/>
                <p:nvPr/>
              </p:nvSpPr>
              <p:spPr>
                <a:xfrm>
                  <a:off x="6552525" y="3766375"/>
                  <a:ext cx="42125" cy="29525"/>
                </a:xfrm>
                <a:custGeom>
                  <a:avLst/>
                  <a:gdLst/>
                  <a:ahLst/>
                  <a:cxnLst/>
                  <a:rect l="l" t="t" r="r" b="b"/>
                  <a:pathLst>
                    <a:path w="1685" h="1181" extrusionOk="0">
                      <a:moveTo>
                        <a:pt x="112" y="1"/>
                      </a:moveTo>
                      <a:cubicBezTo>
                        <a:pt x="63" y="1"/>
                        <a:pt x="0" y="82"/>
                        <a:pt x="49" y="110"/>
                      </a:cubicBezTo>
                      <a:cubicBezTo>
                        <a:pt x="89" y="137"/>
                        <a:pt x="125" y="191"/>
                        <a:pt x="165" y="222"/>
                      </a:cubicBezTo>
                      <a:cubicBezTo>
                        <a:pt x="223" y="262"/>
                        <a:pt x="281" y="298"/>
                        <a:pt x="339" y="338"/>
                      </a:cubicBezTo>
                      <a:cubicBezTo>
                        <a:pt x="478" y="441"/>
                        <a:pt x="616" y="539"/>
                        <a:pt x="759" y="641"/>
                      </a:cubicBezTo>
                      <a:cubicBezTo>
                        <a:pt x="1027" y="833"/>
                        <a:pt x="1308" y="1021"/>
                        <a:pt x="1598" y="1177"/>
                      </a:cubicBezTo>
                      <a:cubicBezTo>
                        <a:pt x="1602" y="1179"/>
                        <a:pt x="1606" y="1180"/>
                        <a:pt x="1610" y="1180"/>
                      </a:cubicBezTo>
                      <a:cubicBezTo>
                        <a:pt x="1642" y="1180"/>
                        <a:pt x="1685" y="1125"/>
                        <a:pt x="1665" y="1101"/>
                      </a:cubicBezTo>
                      <a:cubicBezTo>
                        <a:pt x="1451" y="847"/>
                        <a:pt x="1179" y="633"/>
                        <a:pt x="911" y="445"/>
                      </a:cubicBezTo>
                      <a:cubicBezTo>
                        <a:pt x="768" y="347"/>
                        <a:pt x="625" y="253"/>
                        <a:pt x="478" y="164"/>
                      </a:cubicBezTo>
                      <a:cubicBezTo>
                        <a:pt x="415" y="128"/>
                        <a:pt x="353" y="84"/>
                        <a:pt x="290" y="52"/>
                      </a:cubicBezTo>
                      <a:cubicBezTo>
                        <a:pt x="237" y="30"/>
                        <a:pt x="179" y="26"/>
                        <a:pt x="125" y="3"/>
                      </a:cubicBezTo>
                      <a:cubicBezTo>
                        <a:pt x="121" y="2"/>
                        <a:pt x="116" y="1"/>
                        <a:pt x="112"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5" name="Google Shape;855;p44">
                  <a:extLst>
                    <a:ext uri="{FF2B5EF4-FFF2-40B4-BE49-F238E27FC236}">
                      <a16:creationId xmlns:a16="http://schemas.microsoft.com/office/drawing/2014/main" id="{EBEC13C5-8AC3-C811-DA5D-E8B86CB5B813}"/>
                    </a:ext>
                  </a:extLst>
                </p:cNvPr>
                <p:cNvSpPr/>
                <p:nvPr/>
              </p:nvSpPr>
              <p:spPr>
                <a:xfrm>
                  <a:off x="6580700" y="3784325"/>
                  <a:ext cx="42650" cy="32525"/>
                </a:xfrm>
                <a:custGeom>
                  <a:avLst/>
                  <a:gdLst/>
                  <a:ahLst/>
                  <a:cxnLst/>
                  <a:rect l="l" t="t" r="r" b="b"/>
                  <a:pathLst>
                    <a:path w="1706" h="1301" extrusionOk="0">
                      <a:moveTo>
                        <a:pt x="50" y="1"/>
                      </a:moveTo>
                      <a:cubicBezTo>
                        <a:pt x="28" y="1"/>
                        <a:pt x="1" y="40"/>
                        <a:pt x="11" y="62"/>
                      </a:cubicBezTo>
                      <a:cubicBezTo>
                        <a:pt x="43" y="111"/>
                        <a:pt x="69" y="165"/>
                        <a:pt x="105" y="209"/>
                      </a:cubicBezTo>
                      <a:cubicBezTo>
                        <a:pt x="154" y="267"/>
                        <a:pt x="208" y="316"/>
                        <a:pt x="261" y="370"/>
                      </a:cubicBezTo>
                      <a:cubicBezTo>
                        <a:pt x="391" y="490"/>
                        <a:pt x="529" y="597"/>
                        <a:pt x="667" y="705"/>
                      </a:cubicBezTo>
                      <a:cubicBezTo>
                        <a:pt x="824" y="821"/>
                        <a:pt x="984" y="928"/>
                        <a:pt x="1145" y="1035"/>
                      </a:cubicBezTo>
                      <a:cubicBezTo>
                        <a:pt x="1301" y="1138"/>
                        <a:pt x="1466" y="1218"/>
                        <a:pt x="1632" y="1298"/>
                      </a:cubicBezTo>
                      <a:cubicBezTo>
                        <a:pt x="1635" y="1300"/>
                        <a:pt x="1638" y="1300"/>
                        <a:pt x="1641" y="1300"/>
                      </a:cubicBezTo>
                      <a:cubicBezTo>
                        <a:pt x="1668" y="1300"/>
                        <a:pt x="1705" y="1256"/>
                        <a:pt x="1685" y="1236"/>
                      </a:cubicBezTo>
                      <a:cubicBezTo>
                        <a:pt x="1560" y="1111"/>
                        <a:pt x="1431" y="986"/>
                        <a:pt x="1283" y="883"/>
                      </a:cubicBezTo>
                      <a:cubicBezTo>
                        <a:pt x="1127" y="767"/>
                        <a:pt x="967" y="656"/>
                        <a:pt x="806" y="548"/>
                      </a:cubicBezTo>
                      <a:cubicBezTo>
                        <a:pt x="663" y="450"/>
                        <a:pt x="520" y="352"/>
                        <a:pt x="382" y="249"/>
                      </a:cubicBezTo>
                      <a:cubicBezTo>
                        <a:pt x="319" y="205"/>
                        <a:pt x="266" y="156"/>
                        <a:pt x="203" y="115"/>
                      </a:cubicBezTo>
                      <a:cubicBezTo>
                        <a:pt x="159" y="80"/>
                        <a:pt x="105" y="53"/>
                        <a:pt x="65" y="8"/>
                      </a:cubicBezTo>
                      <a:cubicBezTo>
                        <a:pt x="61" y="3"/>
                        <a:pt x="56" y="1"/>
                        <a:pt x="50"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6" name="Google Shape;856;p44">
                  <a:extLst>
                    <a:ext uri="{FF2B5EF4-FFF2-40B4-BE49-F238E27FC236}">
                      <a16:creationId xmlns:a16="http://schemas.microsoft.com/office/drawing/2014/main" id="{A4ABAF57-0B33-9B24-4017-9A219394B47C}"/>
                    </a:ext>
                  </a:extLst>
                </p:cNvPr>
                <p:cNvSpPr/>
                <p:nvPr/>
              </p:nvSpPr>
              <p:spPr>
                <a:xfrm>
                  <a:off x="6617825" y="3810400"/>
                  <a:ext cx="26900" cy="16600"/>
                </a:xfrm>
                <a:custGeom>
                  <a:avLst/>
                  <a:gdLst/>
                  <a:ahLst/>
                  <a:cxnLst/>
                  <a:rect l="l" t="t" r="r" b="b"/>
                  <a:pathLst>
                    <a:path w="1076" h="664" extrusionOk="0">
                      <a:moveTo>
                        <a:pt x="125" y="1"/>
                      </a:moveTo>
                      <a:cubicBezTo>
                        <a:pt x="76" y="1"/>
                        <a:pt x="0" y="82"/>
                        <a:pt x="40" y="126"/>
                      </a:cubicBezTo>
                      <a:cubicBezTo>
                        <a:pt x="53" y="144"/>
                        <a:pt x="62" y="162"/>
                        <a:pt x="75" y="179"/>
                      </a:cubicBezTo>
                      <a:cubicBezTo>
                        <a:pt x="89" y="193"/>
                        <a:pt x="106" y="206"/>
                        <a:pt x="120" y="220"/>
                      </a:cubicBezTo>
                      <a:cubicBezTo>
                        <a:pt x="151" y="246"/>
                        <a:pt x="187" y="273"/>
                        <a:pt x="218" y="300"/>
                      </a:cubicBezTo>
                      <a:cubicBezTo>
                        <a:pt x="294" y="358"/>
                        <a:pt x="374" y="403"/>
                        <a:pt x="455" y="452"/>
                      </a:cubicBezTo>
                      <a:cubicBezTo>
                        <a:pt x="531" y="496"/>
                        <a:pt x="615" y="554"/>
                        <a:pt x="700" y="581"/>
                      </a:cubicBezTo>
                      <a:cubicBezTo>
                        <a:pt x="722" y="586"/>
                        <a:pt x="745" y="595"/>
                        <a:pt x="767" y="603"/>
                      </a:cubicBezTo>
                      <a:cubicBezTo>
                        <a:pt x="794" y="617"/>
                        <a:pt x="816" y="617"/>
                        <a:pt x="839" y="626"/>
                      </a:cubicBezTo>
                      <a:cubicBezTo>
                        <a:pt x="885" y="641"/>
                        <a:pt x="924" y="663"/>
                        <a:pt x="972" y="663"/>
                      </a:cubicBezTo>
                      <a:cubicBezTo>
                        <a:pt x="979" y="663"/>
                        <a:pt x="987" y="663"/>
                        <a:pt x="995" y="661"/>
                      </a:cubicBezTo>
                      <a:cubicBezTo>
                        <a:pt x="1030" y="657"/>
                        <a:pt x="1075" y="626"/>
                        <a:pt x="1075" y="586"/>
                      </a:cubicBezTo>
                      <a:cubicBezTo>
                        <a:pt x="1071" y="532"/>
                        <a:pt x="1044" y="492"/>
                        <a:pt x="1008" y="456"/>
                      </a:cubicBezTo>
                      <a:cubicBezTo>
                        <a:pt x="990" y="438"/>
                        <a:pt x="981" y="416"/>
                        <a:pt x="968" y="398"/>
                      </a:cubicBezTo>
                      <a:cubicBezTo>
                        <a:pt x="950" y="380"/>
                        <a:pt x="932" y="367"/>
                        <a:pt x="919" y="349"/>
                      </a:cubicBezTo>
                      <a:cubicBezTo>
                        <a:pt x="856" y="273"/>
                        <a:pt x="758" y="224"/>
                        <a:pt x="673" y="175"/>
                      </a:cubicBezTo>
                      <a:cubicBezTo>
                        <a:pt x="593" y="135"/>
                        <a:pt x="508" y="90"/>
                        <a:pt x="419" y="63"/>
                      </a:cubicBezTo>
                      <a:cubicBezTo>
                        <a:pt x="374" y="50"/>
                        <a:pt x="330" y="37"/>
                        <a:pt x="285" y="28"/>
                      </a:cubicBezTo>
                      <a:cubicBezTo>
                        <a:pt x="263" y="19"/>
                        <a:pt x="236" y="10"/>
                        <a:pt x="209" y="10"/>
                      </a:cubicBezTo>
                      <a:cubicBezTo>
                        <a:pt x="182" y="5"/>
                        <a:pt x="156" y="5"/>
                        <a:pt x="129" y="1"/>
                      </a:cubicBezTo>
                      <a:cubicBezTo>
                        <a:pt x="128" y="1"/>
                        <a:pt x="126" y="1"/>
                        <a:pt x="125"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7" name="Google Shape;857;p44">
                  <a:extLst>
                    <a:ext uri="{FF2B5EF4-FFF2-40B4-BE49-F238E27FC236}">
                      <a16:creationId xmlns:a16="http://schemas.microsoft.com/office/drawing/2014/main" id="{83DB88BA-7E6B-42E1-EF1C-42F9AA054258}"/>
                    </a:ext>
                  </a:extLst>
                </p:cNvPr>
                <p:cNvSpPr/>
                <p:nvPr/>
              </p:nvSpPr>
              <p:spPr>
                <a:xfrm>
                  <a:off x="6632025" y="3815400"/>
                  <a:ext cx="26775" cy="19425"/>
                </a:xfrm>
                <a:custGeom>
                  <a:avLst/>
                  <a:gdLst/>
                  <a:ahLst/>
                  <a:cxnLst/>
                  <a:rect l="l" t="t" r="r" b="b"/>
                  <a:pathLst>
                    <a:path w="1071" h="777" extrusionOk="0">
                      <a:moveTo>
                        <a:pt x="184" y="1"/>
                      </a:moveTo>
                      <a:cubicBezTo>
                        <a:pt x="112" y="1"/>
                        <a:pt x="1" y="125"/>
                        <a:pt x="56" y="189"/>
                      </a:cubicBezTo>
                      <a:cubicBezTo>
                        <a:pt x="110" y="247"/>
                        <a:pt x="177" y="305"/>
                        <a:pt x="244" y="354"/>
                      </a:cubicBezTo>
                      <a:cubicBezTo>
                        <a:pt x="315" y="403"/>
                        <a:pt x="382" y="457"/>
                        <a:pt x="454" y="506"/>
                      </a:cubicBezTo>
                      <a:cubicBezTo>
                        <a:pt x="494" y="533"/>
                        <a:pt x="529" y="560"/>
                        <a:pt x="570" y="582"/>
                      </a:cubicBezTo>
                      <a:cubicBezTo>
                        <a:pt x="592" y="595"/>
                        <a:pt x="614" y="600"/>
                        <a:pt x="632" y="613"/>
                      </a:cubicBezTo>
                      <a:cubicBezTo>
                        <a:pt x="650" y="622"/>
                        <a:pt x="668" y="636"/>
                        <a:pt x="686" y="644"/>
                      </a:cubicBezTo>
                      <a:cubicBezTo>
                        <a:pt x="726" y="671"/>
                        <a:pt x="770" y="689"/>
                        <a:pt x="815" y="711"/>
                      </a:cubicBezTo>
                      <a:cubicBezTo>
                        <a:pt x="860" y="738"/>
                        <a:pt x="904" y="756"/>
                        <a:pt x="953" y="774"/>
                      </a:cubicBezTo>
                      <a:cubicBezTo>
                        <a:pt x="958" y="776"/>
                        <a:pt x="962" y="776"/>
                        <a:pt x="967" y="776"/>
                      </a:cubicBezTo>
                      <a:cubicBezTo>
                        <a:pt x="1012" y="776"/>
                        <a:pt x="1071" y="707"/>
                        <a:pt x="1043" y="667"/>
                      </a:cubicBezTo>
                      <a:cubicBezTo>
                        <a:pt x="1011" y="627"/>
                        <a:pt x="985" y="586"/>
                        <a:pt x="949" y="551"/>
                      </a:cubicBezTo>
                      <a:cubicBezTo>
                        <a:pt x="918" y="520"/>
                        <a:pt x="895" y="479"/>
                        <a:pt x="864" y="448"/>
                      </a:cubicBezTo>
                      <a:cubicBezTo>
                        <a:pt x="846" y="430"/>
                        <a:pt x="833" y="417"/>
                        <a:pt x="815" y="399"/>
                      </a:cubicBezTo>
                      <a:cubicBezTo>
                        <a:pt x="802" y="381"/>
                        <a:pt x="788" y="359"/>
                        <a:pt x="775" y="341"/>
                      </a:cubicBezTo>
                      <a:cubicBezTo>
                        <a:pt x="748" y="310"/>
                        <a:pt x="712" y="278"/>
                        <a:pt x="677" y="247"/>
                      </a:cubicBezTo>
                      <a:cubicBezTo>
                        <a:pt x="614" y="189"/>
                        <a:pt x="543" y="145"/>
                        <a:pt x="471" y="100"/>
                      </a:cubicBezTo>
                      <a:cubicBezTo>
                        <a:pt x="387" y="46"/>
                        <a:pt x="288" y="15"/>
                        <a:pt x="195" y="2"/>
                      </a:cubicBezTo>
                      <a:cubicBezTo>
                        <a:pt x="191" y="1"/>
                        <a:pt x="188" y="1"/>
                        <a:pt x="184" y="1"/>
                      </a:cubicBezTo>
                      <a:close/>
                    </a:path>
                  </a:pathLst>
                </a:custGeom>
                <a:solidFill>
                  <a:srgbClr val="260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sp>
            <p:nvSpPr>
              <p:cNvPr id="858" name="Google Shape;858;p44">
                <a:extLst>
                  <a:ext uri="{FF2B5EF4-FFF2-40B4-BE49-F238E27FC236}">
                    <a16:creationId xmlns:a16="http://schemas.microsoft.com/office/drawing/2014/main" id="{A78E9C46-B179-0C5E-96CB-02C1FB07AF9D}"/>
                  </a:ext>
                </a:extLst>
              </p:cNvPr>
              <p:cNvSpPr/>
              <p:nvPr/>
            </p:nvSpPr>
            <p:spPr>
              <a:xfrm flipH="1">
                <a:off x="6096176" y="477925"/>
                <a:ext cx="3707995" cy="3709286"/>
              </a:xfrm>
              <a:custGeom>
                <a:avLst/>
                <a:gdLst/>
                <a:ahLst/>
                <a:cxnLst/>
                <a:rect l="l" t="t" r="r" b="b"/>
                <a:pathLst>
                  <a:path w="11490" h="11494" extrusionOk="0">
                    <a:moveTo>
                      <a:pt x="9713" y="8347"/>
                    </a:moveTo>
                    <a:lnTo>
                      <a:pt x="9713" y="10445"/>
                    </a:lnTo>
                    <a:lnTo>
                      <a:pt x="8722" y="10445"/>
                    </a:lnTo>
                    <a:lnTo>
                      <a:pt x="8722" y="8347"/>
                    </a:lnTo>
                    <a:close/>
                    <a:moveTo>
                      <a:pt x="2567" y="8352"/>
                    </a:moveTo>
                    <a:lnTo>
                      <a:pt x="2567" y="10449"/>
                    </a:lnTo>
                    <a:lnTo>
                      <a:pt x="1576" y="10449"/>
                    </a:lnTo>
                    <a:lnTo>
                      <a:pt x="1576" y="8352"/>
                    </a:lnTo>
                    <a:close/>
                    <a:moveTo>
                      <a:pt x="3754" y="8347"/>
                    </a:moveTo>
                    <a:lnTo>
                      <a:pt x="3759" y="10449"/>
                    </a:lnTo>
                    <a:lnTo>
                      <a:pt x="2768" y="10449"/>
                    </a:lnTo>
                    <a:lnTo>
                      <a:pt x="2768" y="8352"/>
                    </a:lnTo>
                    <a:lnTo>
                      <a:pt x="3754" y="8347"/>
                    </a:lnTo>
                    <a:close/>
                    <a:moveTo>
                      <a:pt x="4946" y="8347"/>
                    </a:moveTo>
                    <a:lnTo>
                      <a:pt x="4950" y="10449"/>
                    </a:lnTo>
                    <a:lnTo>
                      <a:pt x="3959" y="10449"/>
                    </a:lnTo>
                    <a:lnTo>
                      <a:pt x="3959" y="8347"/>
                    </a:lnTo>
                    <a:close/>
                    <a:moveTo>
                      <a:pt x="6138" y="8347"/>
                    </a:moveTo>
                    <a:lnTo>
                      <a:pt x="6138" y="10449"/>
                    </a:lnTo>
                    <a:lnTo>
                      <a:pt x="5151" y="10449"/>
                    </a:lnTo>
                    <a:lnTo>
                      <a:pt x="5151" y="8347"/>
                    </a:lnTo>
                    <a:close/>
                    <a:moveTo>
                      <a:pt x="7330" y="8347"/>
                    </a:moveTo>
                    <a:lnTo>
                      <a:pt x="7330" y="10449"/>
                    </a:lnTo>
                    <a:lnTo>
                      <a:pt x="6343" y="10449"/>
                    </a:lnTo>
                    <a:lnTo>
                      <a:pt x="6339" y="8347"/>
                    </a:lnTo>
                    <a:close/>
                    <a:moveTo>
                      <a:pt x="8521" y="8347"/>
                    </a:moveTo>
                    <a:lnTo>
                      <a:pt x="8521" y="10449"/>
                    </a:lnTo>
                    <a:lnTo>
                      <a:pt x="7530" y="10449"/>
                    </a:lnTo>
                    <a:lnTo>
                      <a:pt x="7530" y="8347"/>
                    </a:lnTo>
                    <a:close/>
                    <a:moveTo>
                      <a:pt x="5700" y="0"/>
                    </a:moveTo>
                    <a:lnTo>
                      <a:pt x="5629" y="1759"/>
                    </a:lnTo>
                    <a:lnTo>
                      <a:pt x="3736" y="5258"/>
                    </a:lnTo>
                    <a:lnTo>
                      <a:pt x="2335" y="6803"/>
                    </a:lnTo>
                    <a:lnTo>
                      <a:pt x="2361" y="6803"/>
                    </a:lnTo>
                    <a:lnTo>
                      <a:pt x="0" y="8352"/>
                    </a:lnTo>
                    <a:lnTo>
                      <a:pt x="1375" y="8352"/>
                    </a:lnTo>
                    <a:lnTo>
                      <a:pt x="1375" y="10449"/>
                    </a:lnTo>
                    <a:lnTo>
                      <a:pt x="1375" y="10668"/>
                    </a:lnTo>
                    <a:lnTo>
                      <a:pt x="1745" y="10668"/>
                    </a:lnTo>
                    <a:lnTo>
                      <a:pt x="1745" y="10815"/>
                    </a:lnTo>
                    <a:lnTo>
                      <a:pt x="1848" y="10815"/>
                    </a:lnTo>
                    <a:lnTo>
                      <a:pt x="1848" y="11494"/>
                    </a:lnTo>
                    <a:lnTo>
                      <a:pt x="2214" y="11494"/>
                    </a:lnTo>
                    <a:lnTo>
                      <a:pt x="2214" y="10815"/>
                    </a:lnTo>
                    <a:lnTo>
                      <a:pt x="2317" y="10815"/>
                    </a:lnTo>
                    <a:lnTo>
                      <a:pt x="2317" y="10668"/>
                    </a:lnTo>
                    <a:lnTo>
                      <a:pt x="3553" y="10668"/>
                    </a:lnTo>
                    <a:lnTo>
                      <a:pt x="3553" y="10815"/>
                    </a:lnTo>
                    <a:lnTo>
                      <a:pt x="3656" y="10815"/>
                    </a:lnTo>
                    <a:lnTo>
                      <a:pt x="3656" y="11494"/>
                    </a:lnTo>
                    <a:lnTo>
                      <a:pt x="4022" y="11494"/>
                    </a:lnTo>
                    <a:lnTo>
                      <a:pt x="4022" y="10815"/>
                    </a:lnTo>
                    <a:lnTo>
                      <a:pt x="4125" y="10815"/>
                    </a:lnTo>
                    <a:lnTo>
                      <a:pt x="4125" y="10668"/>
                    </a:lnTo>
                    <a:lnTo>
                      <a:pt x="5357" y="10668"/>
                    </a:lnTo>
                    <a:lnTo>
                      <a:pt x="5361" y="10815"/>
                    </a:lnTo>
                    <a:lnTo>
                      <a:pt x="5464" y="10815"/>
                    </a:lnTo>
                    <a:lnTo>
                      <a:pt x="5464" y="11494"/>
                    </a:lnTo>
                    <a:lnTo>
                      <a:pt x="5830" y="11490"/>
                    </a:lnTo>
                    <a:lnTo>
                      <a:pt x="5825" y="10815"/>
                    </a:lnTo>
                    <a:lnTo>
                      <a:pt x="5932" y="10815"/>
                    </a:lnTo>
                    <a:lnTo>
                      <a:pt x="5932" y="10668"/>
                    </a:lnTo>
                    <a:lnTo>
                      <a:pt x="7164" y="10668"/>
                    </a:lnTo>
                    <a:lnTo>
                      <a:pt x="7164" y="10811"/>
                    </a:lnTo>
                    <a:lnTo>
                      <a:pt x="7272" y="10811"/>
                    </a:lnTo>
                    <a:lnTo>
                      <a:pt x="7272" y="11490"/>
                    </a:lnTo>
                    <a:lnTo>
                      <a:pt x="7633" y="11490"/>
                    </a:lnTo>
                    <a:lnTo>
                      <a:pt x="7633" y="10811"/>
                    </a:lnTo>
                    <a:lnTo>
                      <a:pt x="7740" y="10811"/>
                    </a:lnTo>
                    <a:lnTo>
                      <a:pt x="7740" y="10668"/>
                    </a:lnTo>
                    <a:lnTo>
                      <a:pt x="8972" y="10668"/>
                    </a:lnTo>
                    <a:lnTo>
                      <a:pt x="8972" y="10811"/>
                    </a:lnTo>
                    <a:lnTo>
                      <a:pt x="9075" y="10811"/>
                    </a:lnTo>
                    <a:lnTo>
                      <a:pt x="9075" y="11490"/>
                    </a:lnTo>
                    <a:lnTo>
                      <a:pt x="9441" y="11490"/>
                    </a:lnTo>
                    <a:lnTo>
                      <a:pt x="9441" y="10811"/>
                    </a:lnTo>
                    <a:lnTo>
                      <a:pt x="9544" y="10811"/>
                    </a:lnTo>
                    <a:lnTo>
                      <a:pt x="9544" y="10668"/>
                    </a:lnTo>
                    <a:lnTo>
                      <a:pt x="9713" y="10664"/>
                    </a:lnTo>
                    <a:lnTo>
                      <a:pt x="9713" y="10668"/>
                    </a:lnTo>
                    <a:lnTo>
                      <a:pt x="9914" y="10664"/>
                    </a:lnTo>
                    <a:lnTo>
                      <a:pt x="9914" y="8347"/>
                    </a:lnTo>
                    <a:lnTo>
                      <a:pt x="11490" y="8347"/>
                    </a:lnTo>
                    <a:lnTo>
                      <a:pt x="9128" y="6803"/>
                    </a:lnTo>
                    <a:lnTo>
                      <a:pt x="9155" y="6803"/>
                    </a:lnTo>
                    <a:lnTo>
                      <a:pt x="7754" y="5258"/>
                    </a:lnTo>
                    <a:lnTo>
                      <a:pt x="5857" y="1759"/>
                    </a:lnTo>
                    <a:lnTo>
                      <a:pt x="57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59" name="Google Shape;859;p44">
                <a:extLst>
                  <a:ext uri="{FF2B5EF4-FFF2-40B4-BE49-F238E27FC236}">
                    <a16:creationId xmlns:a16="http://schemas.microsoft.com/office/drawing/2014/main" id="{10BE359B-8A06-2A4C-AE9D-0ACDB725DA9E}"/>
                  </a:ext>
                </a:extLst>
              </p:cNvPr>
              <p:cNvSpPr/>
              <p:nvPr/>
            </p:nvSpPr>
            <p:spPr>
              <a:xfrm rot="10800000">
                <a:off x="5136474" y="4284373"/>
                <a:ext cx="1752598" cy="1753209"/>
              </a:xfrm>
              <a:custGeom>
                <a:avLst/>
                <a:gdLst/>
                <a:ahLst/>
                <a:cxnLst/>
                <a:rect l="l" t="t" r="r" b="b"/>
                <a:pathLst>
                  <a:path w="11490" h="11494" extrusionOk="0">
                    <a:moveTo>
                      <a:pt x="9713" y="8347"/>
                    </a:moveTo>
                    <a:lnTo>
                      <a:pt x="9713" y="10445"/>
                    </a:lnTo>
                    <a:lnTo>
                      <a:pt x="8722" y="10445"/>
                    </a:lnTo>
                    <a:lnTo>
                      <a:pt x="8722" y="8347"/>
                    </a:lnTo>
                    <a:close/>
                    <a:moveTo>
                      <a:pt x="2567" y="8352"/>
                    </a:moveTo>
                    <a:lnTo>
                      <a:pt x="2567" y="10449"/>
                    </a:lnTo>
                    <a:lnTo>
                      <a:pt x="1576" y="10449"/>
                    </a:lnTo>
                    <a:lnTo>
                      <a:pt x="1576" y="8352"/>
                    </a:lnTo>
                    <a:close/>
                    <a:moveTo>
                      <a:pt x="3754" y="8347"/>
                    </a:moveTo>
                    <a:lnTo>
                      <a:pt x="3759" y="10449"/>
                    </a:lnTo>
                    <a:lnTo>
                      <a:pt x="2768" y="10449"/>
                    </a:lnTo>
                    <a:lnTo>
                      <a:pt x="2768" y="8352"/>
                    </a:lnTo>
                    <a:lnTo>
                      <a:pt x="3754" y="8347"/>
                    </a:lnTo>
                    <a:close/>
                    <a:moveTo>
                      <a:pt x="4946" y="8347"/>
                    </a:moveTo>
                    <a:lnTo>
                      <a:pt x="4950" y="10449"/>
                    </a:lnTo>
                    <a:lnTo>
                      <a:pt x="3959" y="10449"/>
                    </a:lnTo>
                    <a:lnTo>
                      <a:pt x="3959" y="8347"/>
                    </a:lnTo>
                    <a:close/>
                    <a:moveTo>
                      <a:pt x="6138" y="8347"/>
                    </a:moveTo>
                    <a:lnTo>
                      <a:pt x="6138" y="10449"/>
                    </a:lnTo>
                    <a:lnTo>
                      <a:pt x="5151" y="10449"/>
                    </a:lnTo>
                    <a:lnTo>
                      <a:pt x="5151" y="8347"/>
                    </a:lnTo>
                    <a:close/>
                    <a:moveTo>
                      <a:pt x="7330" y="8347"/>
                    </a:moveTo>
                    <a:lnTo>
                      <a:pt x="7330" y="10449"/>
                    </a:lnTo>
                    <a:lnTo>
                      <a:pt x="6343" y="10449"/>
                    </a:lnTo>
                    <a:lnTo>
                      <a:pt x="6339" y="8347"/>
                    </a:lnTo>
                    <a:close/>
                    <a:moveTo>
                      <a:pt x="8521" y="8347"/>
                    </a:moveTo>
                    <a:lnTo>
                      <a:pt x="8521" y="10449"/>
                    </a:lnTo>
                    <a:lnTo>
                      <a:pt x="7530" y="10449"/>
                    </a:lnTo>
                    <a:lnTo>
                      <a:pt x="7530" y="8347"/>
                    </a:lnTo>
                    <a:close/>
                    <a:moveTo>
                      <a:pt x="5700" y="0"/>
                    </a:moveTo>
                    <a:lnTo>
                      <a:pt x="5629" y="1759"/>
                    </a:lnTo>
                    <a:lnTo>
                      <a:pt x="3736" y="5258"/>
                    </a:lnTo>
                    <a:lnTo>
                      <a:pt x="2335" y="6803"/>
                    </a:lnTo>
                    <a:lnTo>
                      <a:pt x="2361" y="6803"/>
                    </a:lnTo>
                    <a:lnTo>
                      <a:pt x="0" y="8352"/>
                    </a:lnTo>
                    <a:lnTo>
                      <a:pt x="1375" y="8352"/>
                    </a:lnTo>
                    <a:lnTo>
                      <a:pt x="1375" y="10449"/>
                    </a:lnTo>
                    <a:lnTo>
                      <a:pt x="1375" y="10668"/>
                    </a:lnTo>
                    <a:lnTo>
                      <a:pt x="1745" y="10668"/>
                    </a:lnTo>
                    <a:lnTo>
                      <a:pt x="1745" y="10815"/>
                    </a:lnTo>
                    <a:lnTo>
                      <a:pt x="1848" y="10815"/>
                    </a:lnTo>
                    <a:lnTo>
                      <a:pt x="1848" y="11494"/>
                    </a:lnTo>
                    <a:lnTo>
                      <a:pt x="2214" y="11494"/>
                    </a:lnTo>
                    <a:lnTo>
                      <a:pt x="2214" y="10815"/>
                    </a:lnTo>
                    <a:lnTo>
                      <a:pt x="2317" y="10815"/>
                    </a:lnTo>
                    <a:lnTo>
                      <a:pt x="2317" y="10668"/>
                    </a:lnTo>
                    <a:lnTo>
                      <a:pt x="3553" y="10668"/>
                    </a:lnTo>
                    <a:lnTo>
                      <a:pt x="3553" y="10815"/>
                    </a:lnTo>
                    <a:lnTo>
                      <a:pt x="3656" y="10815"/>
                    </a:lnTo>
                    <a:lnTo>
                      <a:pt x="3656" y="11494"/>
                    </a:lnTo>
                    <a:lnTo>
                      <a:pt x="4022" y="11494"/>
                    </a:lnTo>
                    <a:lnTo>
                      <a:pt x="4022" y="10815"/>
                    </a:lnTo>
                    <a:lnTo>
                      <a:pt x="4125" y="10815"/>
                    </a:lnTo>
                    <a:lnTo>
                      <a:pt x="4125" y="10668"/>
                    </a:lnTo>
                    <a:lnTo>
                      <a:pt x="5357" y="10668"/>
                    </a:lnTo>
                    <a:lnTo>
                      <a:pt x="5361" y="10815"/>
                    </a:lnTo>
                    <a:lnTo>
                      <a:pt x="5464" y="10815"/>
                    </a:lnTo>
                    <a:lnTo>
                      <a:pt x="5464" y="11494"/>
                    </a:lnTo>
                    <a:lnTo>
                      <a:pt x="5830" y="11490"/>
                    </a:lnTo>
                    <a:lnTo>
                      <a:pt x="5825" y="10815"/>
                    </a:lnTo>
                    <a:lnTo>
                      <a:pt x="5932" y="10815"/>
                    </a:lnTo>
                    <a:lnTo>
                      <a:pt x="5932" y="10668"/>
                    </a:lnTo>
                    <a:lnTo>
                      <a:pt x="7164" y="10668"/>
                    </a:lnTo>
                    <a:lnTo>
                      <a:pt x="7164" y="10811"/>
                    </a:lnTo>
                    <a:lnTo>
                      <a:pt x="7272" y="10811"/>
                    </a:lnTo>
                    <a:lnTo>
                      <a:pt x="7272" y="11490"/>
                    </a:lnTo>
                    <a:lnTo>
                      <a:pt x="7633" y="11490"/>
                    </a:lnTo>
                    <a:lnTo>
                      <a:pt x="7633" y="10811"/>
                    </a:lnTo>
                    <a:lnTo>
                      <a:pt x="7740" y="10811"/>
                    </a:lnTo>
                    <a:lnTo>
                      <a:pt x="7740" y="10668"/>
                    </a:lnTo>
                    <a:lnTo>
                      <a:pt x="8972" y="10668"/>
                    </a:lnTo>
                    <a:lnTo>
                      <a:pt x="8972" y="10811"/>
                    </a:lnTo>
                    <a:lnTo>
                      <a:pt x="9075" y="10811"/>
                    </a:lnTo>
                    <a:lnTo>
                      <a:pt x="9075" y="11490"/>
                    </a:lnTo>
                    <a:lnTo>
                      <a:pt x="9441" y="11490"/>
                    </a:lnTo>
                    <a:lnTo>
                      <a:pt x="9441" y="10811"/>
                    </a:lnTo>
                    <a:lnTo>
                      <a:pt x="9544" y="10811"/>
                    </a:lnTo>
                    <a:lnTo>
                      <a:pt x="9544" y="10668"/>
                    </a:lnTo>
                    <a:lnTo>
                      <a:pt x="9713" y="10664"/>
                    </a:lnTo>
                    <a:lnTo>
                      <a:pt x="9713" y="10668"/>
                    </a:lnTo>
                    <a:lnTo>
                      <a:pt x="9914" y="10664"/>
                    </a:lnTo>
                    <a:lnTo>
                      <a:pt x="9914" y="8347"/>
                    </a:lnTo>
                    <a:lnTo>
                      <a:pt x="11490" y="8347"/>
                    </a:lnTo>
                    <a:lnTo>
                      <a:pt x="9128" y="6803"/>
                    </a:lnTo>
                    <a:lnTo>
                      <a:pt x="9155" y="6803"/>
                    </a:lnTo>
                    <a:lnTo>
                      <a:pt x="7754" y="5258"/>
                    </a:lnTo>
                    <a:lnTo>
                      <a:pt x="5857" y="1759"/>
                    </a:lnTo>
                    <a:lnTo>
                      <a:pt x="5785" y="0"/>
                    </a:lnTo>
                    <a:close/>
                  </a:path>
                </a:pathLst>
              </a:custGeom>
              <a:solidFill>
                <a:srgbClr val="E87D4D">
                  <a:alpha val="5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60" name="Google Shape;860;p44">
                <a:extLst>
                  <a:ext uri="{FF2B5EF4-FFF2-40B4-BE49-F238E27FC236}">
                    <a16:creationId xmlns:a16="http://schemas.microsoft.com/office/drawing/2014/main" id="{0FDE74AB-469A-AD1D-5F80-2269E2B5A157}"/>
                  </a:ext>
                </a:extLst>
              </p:cNvPr>
              <p:cNvSpPr/>
              <p:nvPr/>
            </p:nvSpPr>
            <p:spPr>
              <a:xfrm rot="10800000">
                <a:off x="6096176" y="4282900"/>
                <a:ext cx="3707995" cy="3709286"/>
              </a:xfrm>
              <a:custGeom>
                <a:avLst/>
                <a:gdLst/>
                <a:ahLst/>
                <a:cxnLst/>
                <a:rect l="l" t="t" r="r" b="b"/>
                <a:pathLst>
                  <a:path w="11490" h="11494" extrusionOk="0">
                    <a:moveTo>
                      <a:pt x="9713" y="8347"/>
                    </a:moveTo>
                    <a:lnTo>
                      <a:pt x="9713" y="10445"/>
                    </a:lnTo>
                    <a:lnTo>
                      <a:pt x="8722" y="10445"/>
                    </a:lnTo>
                    <a:lnTo>
                      <a:pt x="8722" y="8347"/>
                    </a:lnTo>
                    <a:close/>
                    <a:moveTo>
                      <a:pt x="2567" y="8352"/>
                    </a:moveTo>
                    <a:lnTo>
                      <a:pt x="2567" y="10449"/>
                    </a:lnTo>
                    <a:lnTo>
                      <a:pt x="1576" y="10449"/>
                    </a:lnTo>
                    <a:lnTo>
                      <a:pt x="1576" y="8352"/>
                    </a:lnTo>
                    <a:close/>
                    <a:moveTo>
                      <a:pt x="3754" y="8347"/>
                    </a:moveTo>
                    <a:lnTo>
                      <a:pt x="3759" y="10449"/>
                    </a:lnTo>
                    <a:lnTo>
                      <a:pt x="2768" y="10449"/>
                    </a:lnTo>
                    <a:lnTo>
                      <a:pt x="2768" y="8352"/>
                    </a:lnTo>
                    <a:lnTo>
                      <a:pt x="3754" y="8347"/>
                    </a:lnTo>
                    <a:close/>
                    <a:moveTo>
                      <a:pt x="4946" y="8347"/>
                    </a:moveTo>
                    <a:lnTo>
                      <a:pt x="4950" y="10449"/>
                    </a:lnTo>
                    <a:lnTo>
                      <a:pt x="3959" y="10449"/>
                    </a:lnTo>
                    <a:lnTo>
                      <a:pt x="3959" y="8347"/>
                    </a:lnTo>
                    <a:close/>
                    <a:moveTo>
                      <a:pt x="6138" y="8347"/>
                    </a:moveTo>
                    <a:lnTo>
                      <a:pt x="6138" y="10449"/>
                    </a:lnTo>
                    <a:lnTo>
                      <a:pt x="5151" y="10449"/>
                    </a:lnTo>
                    <a:lnTo>
                      <a:pt x="5151" y="8347"/>
                    </a:lnTo>
                    <a:close/>
                    <a:moveTo>
                      <a:pt x="7330" y="8347"/>
                    </a:moveTo>
                    <a:lnTo>
                      <a:pt x="7330" y="10449"/>
                    </a:lnTo>
                    <a:lnTo>
                      <a:pt x="6343" y="10449"/>
                    </a:lnTo>
                    <a:lnTo>
                      <a:pt x="6339" y="8347"/>
                    </a:lnTo>
                    <a:close/>
                    <a:moveTo>
                      <a:pt x="8521" y="8347"/>
                    </a:moveTo>
                    <a:lnTo>
                      <a:pt x="8521" y="10449"/>
                    </a:lnTo>
                    <a:lnTo>
                      <a:pt x="7530" y="10449"/>
                    </a:lnTo>
                    <a:lnTo>
                      <a:pt x="7530" y="8347"/>
                    </a:lnTo>
                    <a:close/>
                    <a:moveTo>
                      <a:pt x="5700" y="0"/>
                    </a:moveTo>
                    <a:lnTo>
                      <a:pt x="5629" y="1759"/>
                    </a:lnTo>
                    <a:lnTo>
                      <a:pt x="3736" y="5258"/>
                    </a:lnTo>
                    <a:lnTo>
                      <a:pt x="2335" y="6803"/>
                    </a:lnTo>
                    <a:lnTo>
                      <a:pt x="2361" y="6803"/>
                    </a:lnTo>
                    <a:lnTo>
                      <a:pt x="0" y="8352"/>
                    </a:lnTo>
                    <a:lnTo>
                      <a:pt x="1375" y="8352"/>
                    </a:lnTo>
                    <a:lnTo>
                      <a:pt x="1375" y="10449"/>
                    </a:lnTo>
                    <a:lnTo>
                      <a:pt x="1375" y="10668"/>
                    </a:lnTo>
                    <a:lnTo>
                      <a:pt x="1745" y="10668"/>
                    </a:lnTo>
                    <a:lnTo>
                      <a:pt x="1745" y="10815"/>
                    </a:lnTo>
                    <a:lnTo>
                      <a:pt x="1848" y="10815"/>
                    </a:lnTo>
                    <a:lnTo>
                      <a:pt x="1848" y="11494"/>
                    </a:lnTo>
                    <a:lnTo>
                      <a:pt x="2214" y="11494"/>
                    </a:lnTo>
                    <a:lnTo>
                      <a:pt x="2214" y="10815"/>
                    </a:lnTo>
                    <a:lnTo>
                      <a:pt x="2317" y="10815"/>
                    </a:lnTo>
                    <a:lnTo>
                      <a:pt x="2317" y="10668"/>
                    </a:lnTo>
                    <a:lnTo>
                      <a:pt x="3553" y="10668"/>
                    </a:lnTo>
                    <a:lnTo>
                      <a:pt x="3553" y="10815"/>
                    </a:lnTo>
                    <a:lnTo>
                      <a:pt x="3656" y="10815"/>
                    </a:lnTo>
                    <a:lnTo>
                      <a:pt x="3656" y="11494"/>
                    </a:lnTo>
                    <a:lnTo>
                      <a:pt x="4022" y="11494"/>
                    </a:lnTo>
                    <a:lnTo>
                      <a:pt x="4022" y="10815"/>
                    </a:lnTo>
                    <a:lnTo>
                      <a:pt x="4125" y="10815"/>
                    </a:lnTo>
                    <a:lnTo>
                      <a:pt x="4125" y="10668"/>
                    </a:lnTo>
                    <a:lnTo>
                      <a:pt x="5357" y="10668"/>
                    </a:lnTo>
                    <a:lnTo>
                      <a:pt x="5361" y="10815"/>
                    </a:lnTo>
                    <a:lnTo>
                      <a:pt x="5464" y="10815"/>
                    </a:lnTo>
                    <a:lnTo>
                      <a:pt x="5464" y="11494"/>
                    </a:lnTo>
                    <a:lnTo>
                      <a:pt x="5830" y="11490"/>
                    </a:lnTo>
                    <a:lnTo>
                      <a:pt x="5825" y="10815"/>
                    </a:lnTo>
                    <a:lnTo>
                      <a:pt x="5932" y="10815"/>
                    </a:lnTo>
                    <a:lnTo>
                      <a:pt x="5932" y="10668"/>
                    </a:lnTo>
                    <a:lnTo>
                      <a:pt x="7164" y="10668"/>
                    </a:lnTo>
                    <a:lnTo>
                      <a:pt x="7164" y="10811"/>
                    </a:lnTo>
                    <a:lnTo>
                      <a:pt x="7272" y="10811"/>
                    </a:lnTo>
                    <a:lnTo>
                      <a:pt x="7272" y="11490"/>
                    </a:lnTo>
                    <a:lnTo>
                      <a:pt x="7633" y="11490"/>
                    </a:lnTo>
                    <a:lnTo>
                      <a:pt x="7633" y="10811"/>
                    </a:lnTo>
                    <a:lnTo>
                      <a:pt x="7740" y="10811"/>
                    </a:lnTo>
                    <a:lnTo>
                      <a:pt x="7740" y="10668"/>
                    </a:lnTo>
                    <a:lnTo>
                      <a:pt x="8972" y="10668"/>
                    </a:lnTo>
                    <a:lnTo>
                      <a:pt x="8972" y="10811"/>
                    </a:lnTo>
                    <a:lnTo>
                      <a:pt x="9075" y="10811"/>
                    </a:lnTo>
                    <a:lnTo>
                      <a:pt x="9075" y="11490"/>
                    </a:lnTo>
                    <a:lnTo>
                      <a:pt x="9441" y="11490"/>
                    </a:lnTo>
                    <a:lnTo>
                      <a:pt x="9441" y="10811"/>
                    </a:lnTo>
                    <a:lnTo>
                      <a:pt x="9544" y="10811"/>
                    </a:lnTo>
                    <a:lnTo>
                      <a:pt x="9544" y="10668"/>
                    </a:lnTo>
                    <a:lnTo>
                      <a:pt x="9713" y="10664"/>
                    </a:lnTo>
                    <a:lnTo>
                      <a:pt x="9713" y="10668"/>
                    </a:lnTo>
                    <a:lnTo>
                      <a:pt x="9914" y="10664"/>
                    </a:lnTo>
                    <a:lnTo>
                      <a:pt x="9914" y="8347"/>
                    </a:lnTo>
                    <a:lnTo>
                      <a:pt x="11490" y="8347"/>
                    </a:lnTo>
                    <a:lnTo>
                      <a:pt x="9128" y="6803"/>
                    </a:lnTo>
                    <a:lnTo>
                      <a:pt x="9155" y="6803"/>
                    </a:lnTo>
                    <a:lnTo>
                      <a:pt x="7754" y="5258"/>
                    </a:lnTo>
                    <a:lnTo>
                      <a:pt x="5857" y="1759"/>
                    </a:lnTo>
                    <a:lnTo>
                      <a:pt x="5785" y="0"/>
                    </a:lnTo>
                    <a:close/>
                  </a:path>
                </a:pathLst>
              </a:custGeom>
              <a:solidFill>
                <a:srgbClr val="E87D4D">
                  <a:alpha val="57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grpSp>
          <p:nvGrpSpPr>
            <p:cNvPr id="861" name="Google Shape;861;p44">
              <a:extLst>
                <a:ext uri="{FF2B5EF4-FFF2-40B4-BE49-F238E27FC236}">
                  <a16:creationId xmlns:a16="http://schemas.microsoft.com/office/drawing/2014/main" id="{32D199AE-5CFB-00F7-BBCB-CA29394D62C4}"/>
                </a:ext>
              </a:extLst>
            </p:cNvPr>
            <p:cNvGrpSpPr/>
            <p:nvPr/>
          </p:nvGrpSpPr>
          <p:grpSpPr>
            <a:xfrm flipH="1">
              <a:off x="4475601" y="4439414"/>
              <a:ext cx="3074357" cy="889812"/>
              <a:chOff x="4340225" y="3783950"/>
              <a:chExt cx="904675" cy="261825"/>
            </a:xfrm>
          </p:grpSpPr>
          <p:sp>
            <p:nvSpPr>
              <p:cNvPr id="862" name="Google Shape;862;p44">
                <a:extLst>
                  <a:ext uri="{FF2B5EF4-FFF2-40B4-BE49-F238E27FC236}">
                    <a16:creationId xmlns:a16="http://schemas.microsoft.com/office/drawing/2014/main" id="{54972E34-A05A-45B8-D28D-9AC1EE38C6CB}"/>
                  </a:ext>
                </a:extLst>
              </p:cNvPr>
              <p:cNvSpPr/>
              <p:nvPr/>
            </p:nvSpPr>
            <p:spPr>
              <a:xfrm>
                <a:off x="4544975" y="3908375"/>
                <a:ext cx="650175" cy="137400"/>
              </a:xfrm>
              <a:custGeom>
                <a:avLst/>
                <a:gdLst/>
                <a:ahLst/>
                <a:cxnLst/>
                <a:rect l="l" t="t" r="r" b="b"/>
                <a:pathLst>
                  <a:path w="26007" h="5496" extrusionOk="0">
                    <a:moveTo>
                      <a:pt x="1" y="1"/>
                    </a:moveTo>
                    <a:cubicBezTo>
                      <a:pt x="1" y="1"/>
                      <a:pt x="5924" y="4523"/>
                      <a:pt x="7174" y="5496"/>
                    </a:cubicBezTo>
                    <a:lnTo>
                      <a:pt x="23971" y="5496"/>
                    </a:lnTo>
                    <a:cubicBezTo>
                      <a:pt x="23971" y="5496"/>
                      <a:pt x="25819" y="3398"/>
                      <a:pt x="26006" y="2349"/>
                    </a:cubicBezTo>
                    <a:lnTo>
                      <a:pt x="26006" y="2349"/>
                    </a:lnTo>
                    <a:cubicBezTo>
                      <a:pt x="24992" y="2422"/>
                      <a:pt x="23710" y="2459"/>
                      <a:pt x="22252" y="2459"/>
                    </a:cubicBezTo>
                    <a:cubicBezTo>
                      <a:pt x="15660" y="2459"/>
                      <a:pt x="5458" y="169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63" name="Google Shape;863;p44">
                <a:extLst>
                  <a:ext uri="{FF2B5EF4-FFF2-40B4-BE49-F238E27FC236}">
                    <a16:creationId xmlns:a16="http://schemas.microsoft.com/office/drawing/2014/main" id="{936D6E3C-9431-6820-63A6-3EF3589D4A6F}"/>
                  </a:ext>
                </a:extLst>
              </p:cNvPr>
              <p:cNvSpPr/>
              <p:nvPr/>
            </p:nvSpPr>
            <p:spPr>
              <a:xfrm>
                <a:off x="4886900" y="3798125"/>
                <a:ext cx="7950" cy="189750"/>
              </a:xfrm>
              <a:custGeom>
                <a:avLst/>
                <a:gdLst/>
                <a:ahLst/>
                <a:cxnLst/>
                <a:rect l="l" t="t" r="r" b="b"/>
                <a:pathLst>
                  <a:path w="318" h="7590" extrusionOk="0">
                    <a:moveTo>
                      <a:pt x="54" y="1"/>
                    </a:moveTo>
                    <a:lnTo>
                      <a:pt x="1" y="7589"/>
                    </a:lnTo>
                    <a:lnTo>
                      <a:pt x="317" y="7589"/>
                    </a:lnTo>
                    <a:lnTo>
                      <a:pt x="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64" name="Google Shape;864;p44">
                <a:extLst>
                  <a:ext uri="{FF2B5EF4-FFF2-40B4-BE49-F238E27FC236}">
                    <a16:creationId xmlns:a16="http://schemas.microsoft.com/office/drawing/2014/main" id="{C724F6B6-8391-DBD1-D7F3-FE0EE20B3A53}"/>
                  </a:ext>
                </a:extLst>
              </p:cNvPr>
              <p:cNvSpPr/>
              <p:nvPr/>
            </p:nvSpPr>
            <p:spPr>
              <a:xfrm>
                <a:off x="5046600" y="3783950"/>
                <a:ext cx="7925" cy="207925"/>
              </a:xfrm>
              <a:custGeom>
                <a:avLst/>
                <a:gdLst/>
                <a:ahLst/>
                <a:cxnLst/>
                <a:rect l="l" t="t" r="r" b="b"/>
                <a:pathLst>
                  <a:path w="317" h="8317" extrusionOk="0">
                    <a:moveTo>
                      <a:pt x="156" y="1"/>
                    </a:moveTo>
                    <a:cubicBezTo>
                      <a:pt x="98" y="1"/>
                      <a:pt x="54" y="50"/>
                      <a:pt x="54" y="108"/>
                    </a:cubicBezTo>
                    <a:lnTo>
                      <a:pt x="0" y="8156"/>
                    </a:lnTo>
                    <a:lnTo>
                      <a:pt x="0" y="8161"/>
                    </a:lnTo>
                    <a:cubicBezTo>
                      <a:pt x="0" y="8245"/>
                      <a:pt x="71" y="8317"/>
                      <a:pt x="156" y="8317"/>
                    </a:cubicBezTo>
                    <a:cubicBezTo>
                      <a:pt x="246" y="8317"/>
                      <a:pt x="317" y="8245"/>
                      <a:pt x="317" y="8156"/>
                    </a:cubicBezTo>
                    <a:lnTo>
                      <a:pt x="263" y="108"/>
                    </a:lnTo>
                    <a:cubicBezTo>
                      <a:pt x="263" y="50"/>
                      <a:pt x="214" y="1"/>
                      <a:pt x="1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65" name="Google Shape;865;p44">
                <a:extLst>
                  <a:ext uri="{FF2B5EF4-FFF2-40B4-BE49-F238E27FC236}">
                    <a16:creationId xmlns:a16="http://schemas.microsoft.com/office/drawing/2014/main" id="{A7D62D69-D965-5F0A-FFB1-58DD8DE6132B}"/>
                  </a:ext>
                </a:extLst>
              </p:cNvPr>
              <p:cNvSpPr/>
              <p:nvPr/>
            </p:nvSpPr>
            <p:spPr>
              <a:xfrm>
                <a:off x="4756675" y="3795900"/>
                <a:ext cx="262600" cy="39300"/>
              </a:xfrm>
              <a:custGeom>
                <a:avLst/>
                <a:gdLst/>
                <a:ahLst/>
                <a:cxnLst/>
                <a:rect l="l" t="t" r="r" b="b"/>
                <a:pathLst>
                  <a:path w="10504" h="1572" extrusionOk="0">
                    <a:moveTo>
                      <a:pt x="5370" y="1"/>
                    </a:moveTo>
                    <a:cubicBezTo>
                      <a:pt x="2545" y="1"/>
                      <a:pt x="0" y="1572"/>
                      <a:pt x="0" y="1572"/>
                    </a:cubicBezTo>
                    <a:cubicBezTo>
                      <a:pt x="541" y="1279"/>
                      <a:pt x="1103" y="1181"/>
                      <a:pt x="1614" y="1181"/>
                    </a:cubicBezTo>
                    <a:cubicBezTo>
                      <a:pt x="2635" y="1181"/>
                      <a:pt x="3446" y="1572"/>
                      <a:pt x="3446" y="1572"/>
                    </a:cubicBezTo>
                    <a:cubicBezTo>
                      <a:pt x="4049" y="1310"/>
                      <a:pt x="4615" y="1223"/>
                      <a:pt x="5102" y="1223"/>
                    </a:cubicBezTo>
                    <a:cubicBezTo>
                      <a:pt x="6075" y="1223"/>
                      <a:pt x="6732" y="1572"/>
                      <a:pt x="6732" y="1572"/>
                    </a:cubicBezTo>
                    <a:cubicBezTo>
                      <a:pt x="7218" y="1310"/>
                      <a:pt x="7799" y="1223"/>
                      <a:pt x="8358" y="1223"/>
                    </a:cubicBezTo>
                    <a:cubicBezTo>
                      <a:pt x="9476" y="1223"/>
                      <a:pt x="10503" y="1572"/>
                      <a:pt x="10503" y="1572"/>
                    </a:cubicBezTo>
                    <a:cubicBezTo>
                      <a:pt x="10503" y="1572"/>
                      <a:pt x="8191" y="1"/>
                      <a:pt x="5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66" name="Google Shape;866;p44">
                <a:extLst>
                  <a:ext uri="{FF2B5EF4-FFF2-40B4-BE49-F238E27FC236}">
                    <a16:creationId xmlns:a16="http://schemas.microsoft.com/office/drawing/2014/main" id="{5CD7B139-EAB8-D31C-9C68-44BFFB458E21}"/>
                  </a:ext>
                </a:extLst>
              </p:cNvPr>
              <p:cNvSpPr/>
              <p:nvPr/>
            </p:nvSpPr>
            <p:spPr>
              <a:xfrm>
                <a:off x="4756675" y="3795900"/>
                <a:ext cx="262600" cy="39300"/>
              </a:xfrm>
              <a:custGeom>
                <a:avLst/>
                <a:gdLst/>
                <a:ahLst/>
                <a:cxnLst/>
                <a:rect l="l" t="t" r="r" b="b"/>
                <a:pathLst>
                  <a:path w="10504" h="1572" fill="none" extrusionOk="0">
                    <a:moveTo>
                      <a:pt x="0" y="1572"/>
                    </a:moveTo>
                    <a:cubicBezTo>
                      <a:pt x="0" y="1572"/>
                      <a:pt x="2545" y="1"/>
                      <a:pt x="5370" y="1"/>
                    </a:cubicBezTo>
                    <a:cubicBezTo>
                      <a:pt x="8191" y="1"/>
                      <a:pt x="10503" y="1572"/>
                      <a:pt x="10503" y="1572"/>
                    </a:cubicBezTo>
                    <a:cubicBezTo>
                      <a:pt x="10503" y="1572"/>
                      <a:pt x="8191" y="786"/>
                      <a:pt x="6732" y="1572"/>
                    </a:cubicBezTo>
                    <a:cubicBezTo>
                      <a:pt x="6732" y="1572"/>
                      <a:pt x="5254" y="786"/>
                      <a:pt x="3446" y="1572"/>
                    </a:cubicBezTo>
                    <a:cubicBezTo>
                      <a:pt x="3446" y="1572"/>
                      <a:pt x="1621" y="692"/>
                      <a:pt x="0" y="1572"/>
                    </a:cubicBezTo>
                    <a:close/>
                  </a:path>
                </a:pathLst>
              </a:custGeom>
              <a:solidFill>
                <a:schemeClr val="dk1"/>
              </a:solidFill>
              <a:ln w="7925" cap="rnd" cmpd="sng">
                <a:solidFill>
                  <a:srgbClr val="26003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67" name="Google Shape;867;p44">
                <a:extLst>
                  <a:ext uri="{FF2B5EF4-FFF2-40B4-BE49-F238E27FC236}">
                    <a16:creationId xmlns:a16="http://schemas.microsoft.com/office/drawing/2014/main" id="{D22334A3-4879-B06A-D902-0E9E7BDB6654}"/>
                  </a:ext>
                </a:extLst>
              </p:cNvPr>
              <p:cNvSpPr/>
              <p:nvPr/>
            </p:nvSpPr>
            <p:spPr>
              <a:xfrm>
                <a:off x="5029750" y="3798125"/>
                <a:ext cx="38175" cy="130825"/>
              </a:xfrm>
              <a:custGeom>
                <a:avLst/>
                <a:gdLst/>
                <a:ahLst/>
                <a:cxnLst/>
                <a:rect l="l" t="t" r="r" b="b"/>
                <a:pathLst>
                  <a:path w="1527" h="5233" extrusionOk="0">
                    <a:moveTo>
                      <a:pt x="830" y="1"/>
                    </a:moveTo>
                    <a:cubicBezTo>
                      <a:pt x="830" y="1"/>
                      <a:pt x="0" y="5232"/>
                      <a:pt x="254" y="5232"/>
                    </a:cubicBezTo>
                    <a:cubicBezTo>
                      <a:pt x="484" y="5232"/>
                      <a:pt x="620" y="5061"/>
                      <a:pt x="779" y="5061"/>
                    </a:cubicBezTo>
                    <a:cubicBezTo>
                      <a:pt x="795" y="5061"/>
                      <a:pt x="813" y="5063"/>
                      <a:pt x="830" y="5067"/>
                    </a:cubicBezTo>
                    <a:cubicBezTo>
                      <a:pt x="1018" y="5116"/>
                      <a:pt x="1201" y="5232"/>
                      <a:pt x="1361" y="5232"/>
                    </a:cubicBezTo>
                    <a:cubicBezTo>
                      <a:pt x="1527" y="5232"/>
                      <a:pt x="830"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68" name="Google Shape;868;p44">
                <a:extLst>
                  <a:ext uri="{FF2B5EF4-FFF2-40B4-BE49-F238E27FC236}">
                    <a16:creationId xmlns:a16="http://schemas.microsoft.com/office/drawing/2014/main" id="{33C27F87-043D-98F8-1E98-BEFF61972373}"/>
                  </a:ext>
                </a:extLst>
              </p:cNvPr>
              <p:cNvSpPr/>
              <p:nvPr/>
            </p:nvSpPr>
            <p:spPr>
              <a:xfrm>
                <a:off x="5029750" y="3798125"/>
                <a:ext cx="38175" cy="130825"/>
              </a:xfrm>
              <a:custGeom>
                <a:avLst/>
                <a:gdLst/>
                <a:ahLst/>
                <a:cxnLst/>
                <a:rect l="l" t="t" r="r" b="b"/>
                <a:pathLst>
                  <a:path w="1527" h="5233" fill="none" extrusionOk="0">
                    <a:moveTo>
                      <a:pt x="830" y="1"/>
                    </a:moveTo>
                    <a:cubicBezTo>
                      <a:pt x="830" y="1"/>
                      <a:pt x="0" y="5232"/>
                      <a:pt x="254" y="5232"/>
                    </a:cubicBezTo>
                    <a:cubicBezTo>
                      <a:pt x="509" y="5232"/>
                      <a:pt x="647" y="5022"/>
                      <a:pt x="830" y="5067"/>
                    </a:cubicBezTo>
                    <a:cubicBezTo>
                      <a:pt x="1018" y="5116"/>
                      <a:pt x="1201" y="5232"/>
                      <a:pt x="1361" y="5232"/>
                    </a:cubicBezTo>
                    <a:cubicBezTo>
                      <a:pt x="1527" y="5232"/>
                      <a:pt x="830" y="1"/>
                      <a:pt x="830" y="1"/>
                    </a:cubicBezTo>
                    <a:close/>
                  </a:path>
                </a:pathLst>
              </a:custGeom>
              <a:solidFill>
                <a:schemeClr val="dk1"/>
              </a:solidFill>
              <a:ln w="7925" cap="rnd" cmpd="sng">
                <a:solidFill>
                  <a:srgbClr val="26003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69" name="Google Shape;869;p44">
                <a:extLst>
                  <a:ext uri="{FF2B5EF4-FFF2-40B4-BE49-F238E27FC236}">
                    <a16:creationId xmlns:a16="http://schemas.microsoft.com/office/drawing/2014/main" id="{0C825F37-A758-17AD-1678-FA8EBEBEFB10}"/>
                  </a:ext>
                </a:extLst>
              </p:cNvPr>
              <p:cNvSpPr/>
              <p:nvPr/>
            </p:nvSpPr>
            <p:spPr>
              <a:xfrm>
                <a:off x="5115775" y="3893025"/>
                <a:ext cx="114175" cy="85325"/>
              </a:xfrm>
              <a:custGeom>
                <a:avLst/>
                <a:gdLst/>
                <a:ahLst/>
                <a:cxnLst/>
                <a:rect l="l" t="t" r="r" b="b"/>
                <a:pathLst>
                  <a:path w="4567" h="3413" extrusionOk="0">
                    <a:moveTo>
                      <a:pt x="2833" y="0"/>
                    </a:moveTo>
                    <a:cubicBezTo>
                      <a:pt x="2711" y="0"/>
                      <a:pt x="2588" y="14"/>
                      <a:pt x="2464" y="44"/>
                    </a:cubicBezTo>
                    <a:lnTo>
                      <a:pt x="1362" y="311"/>
                    </a:lnTo>
                    <a:cubicBezTo>
                      <a:pt x="518" y="512"/>
                      <a:pt x="1" y="1360"/>
                      <a:pt x="201" y="2208"/>
                    </a:cubicBezTo>
                    <a:cubicBezTo>
                      <a:pt x="377" y="2929"/>
                      <a:pt x="1022" y="3412"/>
                      <a:pt x="1732" y="3412"/>
                    </a:cubicBezTo>
                    <a:cubicBezTo>
                      <a:pt x="1853" y="3412"/>
                      <a:pt x="1976" y="3398"/>
                      <a:pt x="2098" y="3369"/>
                    </a:cubicBezTo>
                    <a:lnTo>
                      <a:pt x="3201" y="3106"/>
                    </a:lnTo>
                    <a:cubicBezTo>
                      <a:pt x="4045" y="2900"/>
                      <a:pt x="4567" y="2052"/>
                      <a:pt x="4366" y="1204"/>
                    </a:cubicBezTo>
                    <a:cubicBezTo>
                      <a:pt x="4191" y="483"/>
                      <a:pt x="3546" y="0"/>
                      <a:pt x="2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70" name="Google Shape;870;p44">
                <a:extLst>
                  <a:ext uri="{FF2B5EF4-FFF2-40B4-BE49-F238E27FC236}">
                    <a16:creationId xmlns:a16="http://schemas.microsoft.com/office/drawing/2014/main" id="{4786EA79-CE8D-C4F4-1E0F-5474590977A4}"/>
                  </a:ext>
                </a:extLst>
              </p:cNvPr>
              <p:cNvSpPr/>
              <p:nvPr/>
            </p:nvSpPr>
            <p:spPr>
              <a:xfrm>
                <a:off x="5195125" y="3918425"/>
                <a:ext cx="49775" cy="127350"/>
              </a:xfrm>
              <a:custGeom>
                <a:avLst/>
                <a:gdLst/>
                <a:ahLst/>
                <a:cxnLst/>
                <a:rect l="l" t="t" r="r" b="b"/>
                <a:pathLst>
                  <a:path w="1991" h="5094" fill="none" extrusionOk="0">
                    <a:moveTo>
                      <a:pt x="0" y="1"/>
                    </a:moveTo>
                    <a:lnTo>
                      <a:pt x="1991" y="5094"/>
                    </a:lnTo>
                  </a:path>
                </a:pathLst>
              </a:custGeom>
              <a:solidFill>
                <a:schemeClr val="dk1"/>
              </a:solidFill>
              <a:ln w="7925" cap="flat" cmpd="sng">
                <a:solidFill>
                  <a:srgbClr val="26003F"/>
                </a:solidFill>
                <a:prstDash val="solid"/>
                <a:miter lim="44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71" name="Google Shape;871;p44">
                <a:extLst>
                  <a:ext uri="{FF2B5EF4-FFF2-40B4-BE49-F238E27FC236}">
                    <a16:creationId xmlns:a16="http://schemas.microsoft.com/office/drawing/2014/main" id="{D868FB0A-991E-957E-FB68-94927C847E88}"/>
                  </a:ext>
                </a:extLst>
              </p:cNvPr>
              <p:cNvSpPr/>
              <p:nvPr/>
            </p:nvSpPr>
            <p:spPr>
              <a:xfrm>
                <a:off x="4340225" y="3935725"/>
                <a:ext cx="251100" cy="110050"/>
              </a:xfrm>
              <a:custGeom>
                <a:avLst/>
                <a:gdLst/>
                <a:ahLst/>
                <a:cxnLst/>
                <a:rect l="l" t="t" r="r" b="b"/>
                <a:pathLst>
                  <a:path w="10044" h="4402" fill="none" extrusionOk="0">
                    <a:moveTo>
                      <a:pt x="10043" y="1"/>
                    </a:moveTo>
                    <a:lnTo>
                      <a:pt x="0" y="4402"/>
                    </a:lnTo>
                  </a:path>
                </a:pathLst>
              </a:custGeom>
              <a:solidFill>
                <a:schemeClr val="dk1"/>
              </a:solidFill>
              <a:ln w="7925" cap="flat" cmpd="sng">
                <a:solidFill>
                  <a:srgbClr val="26003F"/>
                </a:solidFill>
                <a:prstDash val="solid"/>
                <a:miter lim="44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grpSp>
      </p:grpSp>
    </p:spTree>
    <p:extLst>
      <p:ext uri="{BB962C8B-B14F-4D97-AF65-F5344CB8AC3E}">
        <p14:creationId xmlns:p14="http://schemas.microsoft.com/office/powerpoint/2010/main" val="3820925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93">
          <a:extLst>
            <a:ext uri="{FF2B5EF4-FFF2-40B4-BE49-F238E27FC236}">
              <a16:creationId xmlns:a16="http://schemas.microsoft.com/office/drawing/2014/main" id="{657C7428-6381-ECA7-C9E0-1075B5984FE6}"/>
            </a:ext>
          </a:extLst>
        </p:cNvPr>
        <p:cNvGrpSpPr/>
        <p:nvPr/>
      </p:nvGrpSpPr>
      <p:grpSpPr>
        <a:xfrm>
          <a:off x="0" y="0"/>
          <a:ext cx="0" cy="0"/>
          <a:chOff x="0" y="0"/>
          <a:chExt cx="0" cy="0"/>
        </a:xfrm>
      </p:grpSpPr>
      <p:sp>
        <p:nvSpPr>
          <p:cNvPr id="900" name="Google Shape;900;p46">
            <a:extLst>
              <a:ext uri="{FF2B5EF4-FFF2-40B4-BE49-F238E27FC236}">
                <a16:creationId xmlns:a16="http://schemas.microsoft.com/office/drawing/2014/main" id="{28C68962-6715-BB59-F41D-8A17CAD7C691}"/>
              </a:ext>
            </a:extLst>
          </p:cNvPr>
          <p:cNvSpPr txBox="1">
            <a:spLocks noGrp="1"/>
          </p:cNvSpPr>
          <p:nvPr>
            <p:ph type="ctrTitle"/>
          </p:nvPr>
        </p:nvSpPr>
        <p:spPr>
          <a:xfrm>
            <a:off x="713250" y="156735"/>
            <a:ext cx="77175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800" noProof="0" dirty="0"/>
              <a:t>Target </a:t>
            </a:r>
            <a:r>
              <a:rPr lang="id-ID" sz="2800" noProof="0" dirty="0" err="1"/>
              <a:t>Distribution</a:t>
            </a:r>
            <a:endParaRPr lang="id-ID" sz="2800" noProof="0" dirty="0"/>
          </a:p>
        </p:txBody>
      </p:sp>
      <p:pic>
        <p:nvPicPr>
          <p:cNvPr id="7" name="Picture 6">
            <a:extLst>
              <a:ext uri="{FF2B5EF4-FFF2-40B4-BE49-F238E27FC236}">
                <a16:creationId xmlns:a16="http://schemas.microsoft.com/office/drawing/2014/main" id="{F3C44EDB-6BDC-7FBC-605A-DA306965889A}"/>
              </a:ext>
            </a:extLst>
          </p:cNvPr>
          <p:cNvPicPr>
            <a:picLocks noChangeAspect="1"/>
          </p:cNvPicPr>
          <p:nvPr/>
        </p:nvPicPr>
        <p:blipFill>
          <a:blip r:embed="rId3"/>
          <a:stretch>
            <a:fillRect/>
          </a:stretch>
        </p:blipFill>
        <p:spPr>
          <a:xfrm>
            <a:off x="1814512" y="1190625"/>
            <a:ext cx="5514975" cy="2762250"/>
          </a:xfrm>
          <a:prstGeom prst="rect">
            <a:avLst/>
          </a:prstGeom>
        </p:spPr>
      </p:pic>
    </p:spTree>
    <p:extLst>
      <p:ext uri="{BB962C8B-B14F-4D97-AF65-F5344CB8AC3E}">
        <p14:creationId xmlns:p14="http://schemas.microsoft.com/office/powerpoint/2010/main" val="30949690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93">
          <a:extLst>
            <a:ext uri="{FF2B5EF4-FFF2-40B4-BE49-F238E27FC236}">
              <a16:creationId xmlns:a16="http://schemas.microsoft.com/office/drawing/2014/main" id="{7BE65544-1205-EB0F-9085-3276B5A1B70A}"/>
            </a:ext>
          </a:extLst>
        </p:cNvPr>
        <p:cNvGrpSpPr/>
        <p:nvPr/>
      </p:nvGrpSpPr>
      <p:grpSpPr>
        <a:xfrm>
          <a:off x="0" y="0"/>
          <a:ext cx="0" cy="0"/>
          <a:chOff x="0" y="0"/>
          <a:chExt cx="0" cy="0"/>
        </a:xfrm>
      </p:grpSpPr>
      <p:sp>
        <p:nvSpPr>
          <p:cNvPr id="900" name="Google Shape;900;p46">
            <a:extLst>
              <a:ext uri="{FF2B5EF4-FFF2-40B4-BE49-F238E27FC236}">
                <a16:creationId xmlns:a16="http://schemas.microsoft.com/office/drawing/2014/main" id="{764EFB60-846B-A8B4-5052-3C6FB1832E08}"/>
              </a:ext>
            </a:extLst>
          </p:cNvPr>
          <p:cNvSpPr txBox="1">
            <a:spLocks noGrp="1"/>
          </p:cNvSpPr>
          <p:nvPr>
            <p:ph type="ctrTitle"/>
          </p:nvPr>
        </p:nvSpPr>
        <p:spPr>
          <a:xfrm>
            <a:off x="713250" y="156735"/>
            <a:ext cx="77175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800" noProof="0" dirty="0" err="1"/>
              <a:t>Correlation</a:t>
            </a:r>
            <a:endParaRPr lang="id-ID" sz="2800" noProof="0" dirty="0"/>
          </a:p>
        </p:txBody>
      </p:sp>
      <p:pic>
        <p:nvPicPr>
          <p:cNvPr id="3" name="Picture 2">
            <a:extLst>
              <a:ext uri="{FF2B5EF4-FFF2-40B4-BE49-F238E27FC236}">
                <a16:creationId xmlns:a16="http://schemas.microsoft.com/office/drawing/2014/main" id="{82F0202E-BD6E-40E0-EC26-8324DEC8079A}"/>
              </a:ext>
            </a:extLst>
          </p:cNvPr>
          <p:cNvPicPr>
            <a:picLocks noChangeAspect="1"/>
          </p:cNvPicPr>
          <p:nvPr/>
        </p:nvPicPr>
        <p:blipFill>
          <a:blip r:embed="rId3"/>
          <a:stretch>
            <a:fillRect/>
          </a:stretch>
        </p:blipFill>
        <p:spPr>
          <a:xfrm>
            <a:off x="2003693" y="705450"/>
            <a:ext cx="4188951" cy="4281315"/>
          </a:xfrm>
          <a:prstGeom prst="rect">
            <a:avLst/>
          </a:prstGeom>
        </p:spPr>
      </p:pic>
    </p:spTree>
    <p:extLst>
      <p:ext uri="{BB962C8B-B14F-4D97-AF65-F5344CB8AC3E}">
        <p14:creationId xmlns:p14="http://schemas.microsoft.com/office/powerpoint/2010/main" val="490895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9">
          <a:extLst>
            <a:ext uri="{FF2B5EF4-FFF2-40B4-BE49-F238E27FC236}">
              <a16:creationId xmlns:a16="http://schemas.microsoft.com/office/drawing/2014/main" id="{E48832A4-94A9-7B1C-8717-91F831036B12}"/>
            </a:ext>
          </a:extLst>
        </p:cNvPr>
        <p:cNvGrpSpPr/>
        <p:nvPr/>
      </p:nvGrpSpPr>
      <p:grpSpPr>
        <a:xfrm>
          <a:off x="0" y="0"/>
          <a:ext cx="0" cy="0"/>
          <a:chOff x="0" y="0"/>
          <a:chExt cx="0" cy="0"/>
        </a:xfrm>
      </p:grpSpPr>
      <p:sp>
        <p:nvSpPr>
          <p:cNvPr id="510" name="Google Shape;510;p41">
            <a:extLst>
              <a:ext uri="{FF2B5EF4-FFF2-40B4-BE49-F238E27FC236}">
                <a16:creationId xmlns:a16="http://schemas.microsoft.com/office/drawing/2014/main" id="{AC6AA81C-014D-E8CC-A494-038C7A666E04}"/>
              </a:ext>
            </a:extLst>
          </p:cNvPr>
          <p:cNvSpPr/>
          <p:nvPr/>
        </p:nvSpPr>
        <p:spPr>
          <a:xfrm>
            <a:off x="551582" y="2377270"/>
            <a:ext cx="777600" cy="777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511" name="Google Shape;511;p41">
            <a:extLst>
              <a:ext uri="{FF2B5EF4-FFF2-40B4-BE49-F238E27FC236}">
                <a16:creationId xmlns:a16="http://schemas.microsoft.com/office/drawing/2014/main" id="{D940923A-AB60-1DF0-EB40-E3E36A52A961}"/>
              </a:ext>
            </a:extLst>
          </p:cNvPr>
          <p:cNvSpPr/>
          <p:nvPr/>
        </p:nvSpPr>
        <p:spPr>
          <a:xfrm>
            <a:off x="551582" y="3411970"/>
            <a:ext cx="777600" cy="777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512" name="Google Shape;512;p41">
            <a:extLst>
              <a:ext uri="{FF2B5EF4-FFF2-40B4-BE49-F238E27FC236}">
                <a16:creationId xmlns:a16="http://schemas.microsoft.com/office/drawing/2014/main" id="{06E79F91-7447-E4FE-041F-B191442EFCA3}"/>
              </a:ext>
            </a:extLst>
          </p:cNvPr>
          <p:cNvSpPr/>
          <p:nvPr/>
        </p:nvSpPr>
        <p:spPr>
          <a:xfrm>
            <a:off x="4954330" y="1342570"/>
            <a:ext cx="777600" cy="777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513" name="Google Shape;513;p41">
            <a:extLst>
              <a:ext uri="{FF2B5EF4-FFF2-40B4-BE49-F238E27FC236}">
                <a16:creationId xmlns:a16="http://schemas.microsoft.com/office/drawing/2014/main" id="{257C4606-4A82-6D1B-CF66-F13FAFC4DED6}"/>
              </a:ext>
            </a:extLst>
          </p:cNvPr>
          <p:cNvSpPr/>
          <p:nvPr/>
        </p:nvSpPr>
        <p:spPr>
          <a:xfrm>
            <a:off x="4954330" y="2377270"/>
            <a:ext cx="777600" cy="777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514" name="Google Shape;514;p41">
            <a:extLst>
              <a:ext uri="{FF2B5EF4-FFF2-40B4-BE49-F238E27FC236}">
                <a16:creationId xmlns:a16="http://schemas.microsoft.com/office/drawing/2014/main" id="{84F4CED6-9B72-0077-A566-374ABC29C37B}"/>
              </a:ext>
            </a:extLst>
          </p:cNvPr>
          <p:cNvSpPr/>
          <p:nvPr/>
        </p:nvSpPr>
        <p:spPr>
          <a:xfrm>
            <a:off x="4954330" y="3411970"/>
            <a:ext cx="777600" cy="777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515" name="Google Shape;515;p41">
            <a:extLst>
              <a:ext uri="{FF2B5EF4-FFF2-40B4-BE49-F238E27FC236}">
                <a16:creationId xmlns:a16="http://schemas.microsoft.com/office/drawing/2014/main" id="{55917243-3CC6-406D-016E-A4461FC6124D}"/>
              </a:ext>
            </a:extLst>
          </p:cNvPr>
          <p:cNvSpPr/>
          <p:nvPr/>
        </p:nvSpPr>
        <p:spPr>
          <a:xfrm>
            <a:off x="551582" y="1342570"/>
            <a:ext cx="777600" cy="777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516" name="Google Shape;516;p41">
            <a:extLst>
              <a:ext uri="{FF2B5EF4-FFF2-40B4-BE49-F238E27FC236}">
                <a16:creationId xmlns:a16="http://schemas.microsoft.com/office/drawing/2014/main" id="{D8E84449-D66A-A78B-7B45-D2809D6035F7}"/>
              </a:ext>
            </a:extLst>
          </p:cNvPr>
          <p:cNvSpPr txBox="1">
            <a:spLocks noGrp="1"/>
          </p:cNvSpPr>
          <p:nvPr>
            <p:ph type="subTitle" idx="1"/>
          </p:nvPr>
        </p:nvSpPr>
        <p:spPr>
          <a:xfrm>
            <a:off x="1426995" y="1668170"/>
            <a:ext cx="2860500" cy="53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noProof="0" dirty="0"/>
              <a:t>Problem, </a:t>
            </a:r>
            <a:r>
              <a:rPr lang="id-ID" dirty="0"/>
              <a:t>g</a:t>
            </a:r>
            <a:r>
              <a:rPr lang="id-ID" noProof="0" dirty="0" err="1"/>
              <a:t>oals</a:t>
            </a:r>
            <a:r>
              <a:rPr lang="id-ID" noProof="0" dirty="0"/>
              <a:t> &amp; </a:t>
            </a:r>
            <a:r>
              <a:rPr lang="id-ID" noProof="0" dirty="0" err="1"/>
              <a:t>choose</a:t>
            </a:r>
            <a:r>
              <a:rPr lang="id-ID" noProof="0" dirty="0"/>
              <a:t> </a:t>
            </a:r>
            <a:r>
              <a:rPr lang="id-ID" noProof="0" dirty="0" err="1"/>
              <a:t>metric</a:t>
            </a:r>
            <a:endParaRPr lang="id-ID" noProof="0" dirty="0"/>
          </a:p>
        </p:txBody>
      </p:sp>
      <p:sp>
        <p:nvSpPr>
          <p:cNvPr id="517" name="Google Shape;517;p41">
            <a:extLst>
              <a:ext uri="{FF2B5EF4-FFF2-40B4-BE49-F238E27FC236}">
                <a16:creationId xmlns:a16="http://schemas.microsoft.com/office/drawing/2014/main" id="{429BAA22-18BC-80E7-977E-88642F5E552D}"/>
              </a:ext>
            </a:extLst>
          </p:cNvPr>
          <p:cNvSpPr txBox="1">
            <a:spLocks noGrp="1"/>
          </p:cNvSpPr>
          <p:nvPr>
            <p:ph type="ctrTitle" idx="3"/>
          </p:nvPr>
        </p:nvSpPr>
        <p:spPr>
          <a:xfrm>
            <a:off x="713250" y="384327"/>
            <a:ext cx="77175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noProof="0" dirty="0" err="1"/>
              <a:t>Table</a:t>
            </a:r>
            <a:r>
              <a:rPr lang="id-ID" noProof="0" dirty="0"/>
              <a:t> </a:t>
            </a:r>
            <a:r>
              <a:rPr lang="id-ID" noProof="0" dirty="0" err="1"/>
              <a:t>of</a:t>
            </a:r>
            <a:r>
              <a:rPr lang="id-ID" noProof="0" dirty="0"/>
              <a:t> </a:t>
            </a:r>
            <a:r>
              <a:rPr lang="id-ID" noProof="0" dirty="0" err="1"/>
              <a:t>contents</a:t>
            </a:r>
            <a:endParaRPr lang="id-ID" noProof="0" dirty="0"/>
          </a:p>
        </p:txBody>
      </p:sp>
      <p:sp>
        <p:nvSpPr>
          <p:cNvPr id="518" name="Google Shape;518;p41">
            <a:extLst>
              <a:ext uri="{FF2B5EF4-FFF2-40B4-BE49-F238E27FC236}">
                <a16:creationId xmlns:a16="http://schemas.microsoft.com/office/drawing/2014/main" id="{A7B9F13F-8878-B6AD-FC50-0F92B4E1A9B3}"/>
              </a:ext>
            </a:extLst>
          </p:cNvPr>
          <p:cNvSpPr txBox="1">
            <a:spLocks noGrp="1"/>
          </p:cNvSpPr>
          <p:nvPr>
            <p:ph type="title"/>
          </p:nvPr>
        </p:nvSpPr>
        <p:spPr>
          <a:xfrm>
            <a:off x="453757" y="1521370"/>
            <a:ext cx="973200" cy="42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noProof="0" dirty="0"/>
              <a:t>01</a:t>
            </a:r>
          </a:p>
        </p:txBody>
      </p:sp>
      <p:sp>
        <p:nvSpPr>
          <p:cNvPr id="519" name="Google Shape;519;p41">
            <a:extLst>
              <a:ext uri="{FF2B5EF4-FFF2-40B4-BE49-F238E27FC236}">
                <a16:creationId xmlns:a16="http://schemas.microsoft.com/office/drawing/2014/main" id="{1A1F0DD1-B893-4D92-91A9-F4016F31F1BF}"/>
              </a:ext>
            </a:extLst>
          </p:cNvPr>
          <p:cNvSpPr txBox="1">
            <a:spLocks noGrp="1"/>
          </p:cNvSpPr>
          <p:nvPr>
            <p:ph type="subTitle" idx="2"/>
          </p:nvPr>
        </p:nvSpPr>
        <p:spPr>
          <a:xfrm>
            <a:off x="1426995" y="1400570"/>
            <a:ext cx="3205842" cy="42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1800" noProof="0" dirty="0">
                <a:hlinkClick r:id="rId3" action="ppaction://hlinksldjump"/>
              </a:rPr>
              <a:t>Problem </a:t>
            </a:r>
            <a:r>
              <a:rPr lang="id-ID" sz="1800" noProof="0" dirty="0" err="1">
                <a:hlinkClick r:id="rId3" action="ppaction://hlinksldjump"/>
              </a:rPr>
              <a:t>Statment</a:t>
            </a:r>
            <a:endParaRPr lang="id-ID" sz="1800" noProof="0" dirty="0">
              <a:hlinkClick r:id="rId3" action="ppaction://hlinksldjump"/>
            </a:endParaRPr>
          </a:p>
        </p:txBody>
      </p:sp>
      <p:sp>
        <p:nvSpPr>
          <p:cNvPr id="520" name="Google Shape;520;p41">
            <a:extLst>
              <a:ext uri="{FF2B5EF4-FFF2-40B4-BE49-F238E27FC236}">
                <a16:creationId xmlns:a16="http://schemas.microsoft.com/office/drawing/2014/main" id="{4E2180FC-6420-DEA4-88EF-4DFAB545B1C7}"/>
              </a:ext>
            </a:extLst>
          </p:cNvPr>
          <p:cNvSpPr txBox="1">
            <a:spLocks noGrp="1"/>
          </p:cNvSpPr>
          <p:nvPr>
            <p:ph type="subTitle" idx="4"/>
          </p:nvPr>
        </p:nvSpPr>
        <p:spPr>
          <a:xfrm>
            <a:off x="1426995" y="2702870"/>
            <a:ext cx="2860500" cy="53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noProof="0" dirty="0" err="1"/>
              <a:t>Dataset</a:t>
            </a:r>
            <a:r>
              <a:rPr lang="id-ID" noProof="0" dirty="0"/>
              <a:t> </a:t>
            </a:r>
            <a:r>
              <a:rPr lang="id-ID" noProof="0" dirty="0" err="1"/>
              <a:t>knowledge</a:t>
            </a:r>
            <a:r>
              <a:rPr lang="id-ID" noProof="0" dirty="0"/>
              <a:t> &amp; </a:t>
            </a:r>
            <a:r>
              <a:rPr lang="id-ID" noProof="0" dirty="0" err="1"/>
              <a:t>cleaning</a:t>
            </a:r>
            <a:endParaRPr lang="id-ID" noProof="0" dirty="0"/>
          </a:p>
        </p:txBody>
      </p:sp>
      <p:sp>
        <p:nvSpPr>
          <p:cNvPr id="521" name="Google Shape;521;p41">
            <a:extLst>
              <a:ext uri="{FF2B5EF4-FFF2-40B4-BE49-F238E27FC236}">
                <a16:creationId xmlns:a16="http://schemas.microsoft.com/office/drawing/2014/main" id="{69017505-0B2B-65DB-0A73-39923291EA74}"/>
              </a:ext>
            </a:extLst>
          </p:cNvPr>
          <p:cNvSpPr txBox="1">
            <a:spLocks noGrp="1"/>
          </p:cNvSpPr>
          <p:nvPr>
            <p:ph type="title" idx="5"/>
          </p:nvPr>
        </p:nvSpPr>
        <p:spPr>
          <a:xfrm>
            <a:off x="453757" y="2556070"/>
            <a:ext cx="973200" cy="42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noProof="0" dirty="0"/>
              <a:t>02</a:t>
            </a:r>
          </a:p>
        </p:txBody>
      </p:sp>
      <p:sp>
        <p:nvSpPr>
          <p:cNvPr id="522" name="Google Shape;522;p41">
            <a:extLst>
              <a:ext uri="{FF2B5EF4-FFF2-40B4-BE49-F238E27FC236}">
                <a16:creationId xmlns:a16="http://schemas.microsoft.com/office/drawing/2014/main" id="{803953AC-7695-C74B-C52F-9B8E856B0AEE}"/>
              </a:ext>
            </a:extLst>
          </p:cNvPr>
          <p:cNvSpPr txBox="1">
            <a:spLocks noGrp="1"/>
          </p:cNvSpPr>
          <p:nvPr>
            <p:ph type="subTitle" idx="6"/>
          </p:nvPr>
        </p:nvSpPr>
        <p:spPr>
          <a:xfrm>
            <a:off x="1426995" y="2435270"/>
            <a:ext cx="2860500" cy="42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1800" noProof="0" dirty="0">
                <a:hlinkClick r:id="rId4" action="ppaction://hlinksldjump"/>
              </a:rPr>
              <a:t>Data </a:t>
            </a:r>
            <a:r>
              <a:rPr lang="id-ID" sz="1800" noProof="0" dirty="0" err="1">
                <a:hlinkClick r:id="rId4" action="ppaction://hlinksldjump"/>
              </a:rPr>
              <a:t>Understanding</a:t>
            </a:r>
            <a:endParaRPr lang="id-ID" sz="1800" noProof="0" dirty="0">
              <a:hlinkClick r:id="rId4" action="ppaction://hlinksldjump"/>
            </a:endParaRPr>
          </a:p>
        </p:txBody>
      </p:sp>
      <p:sp>
        <p:nvSpPr>
          <p:cNvPr id="523" name="Google Shape;523;p41">
            <a:extLst>
              <a:ext uri="{FF2B5EF4-FFF2-40B4-BE49-F238E27FC236}">
                <a16:creationId xmlns:a16="http://schemas.microsoft.com/office/drawing/2014/main" id="{0840632C-BFC8-828B-1D9A-D1F29EFCF1E3}"/>
              </a:ext>
            </a:extLst>
          </p:cNvPr>
          <p:cNvSpPr txBox="1">
            <a:spLocks noGrp="1"/>
          </p:cNvSpPr>
          <p:nvPr>
            <p:ph type="subTitle" idx="7"/>
          </p:nvPr>
        </p:nvSpPr>
        <p:spPr>
          <a:xfrm>
            <a:off x="1426995" y="3737570"/>
            <a:ext cx="2860500" cy="53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noProof="0" dirty="0" err="1"/>
              <a:t>Prepare</a:t>
            </a:r>
            <a:r>
              <a:rPr lang="id-ID" noProof="0" dirty="0"/>
              <a:t> </a:t>
            </a:r>
            <a:r>
              <a:rPr lang="id-ID" noProof="0" dirty="0" err="1"/>
              <a:t>the</a:t>
            </a:r>
            <a:r>
              <a:rPr lang="id-ID" noProof="0" dirty="0"/>
              <a:t> data </a:t>
            </a:r>
            <a:r>
              <a:rPr lang="id-ID" noProof="0" dirty="0" err="1"/>
              <a:t>before</a:t>
            </a:r>
            <a:r>
              <a:rPr lang="id-ID" noProof="0" dirty="0"/>
              <a:t> modeling</a:t>
            </a:r>
          </a:p>
        </p:txBody>
      </p:sp>
      <p:sp>
        <p:nvSpPr>
          <p:cNvPr id="524" name="Google Shape;524;p41">
            <a:extLst>
              <a:ext uri="{FF2B5EF4-FFF2-40B4-BE49-F238E27FC236}">
                <a16:creationId xmlns:a16="http://schemas.microsoft.com/office/drawing/2014/main" id="{518B8228-DC81-38CC-412F-6B2BC51F775A}"/>
              </a:ext>
            </a:extLst>
          </p:cNvPr>
          <p:cNvSpPr txBox="1">
            <a:spLocks noGrp="1"/>
          </p:cNvSpPr>
          <p:nvPr>
            <p:ph type="title" idx="8"/>
          </p:nvPr>
        </p:nvSpPr>
        <p:spPr>
          <a:xfrm>
            <a:off x="453757" y="3590770"/>
            <a:ext cx="973200" cy="42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noProof="0" dirty="0"/>
              <a:t>03</a:t>
            </a:r>
          </a:p>
        </p:txBody>
      </p:sp>
      <p:sp>
        <p:nvSpPr>
          <p:cNvPr id="525" name="Google Shape;525;p41">
            <a:extLst>
              <a:ext uri="{FF2B5EF4-FFF2-40B4-BE49-F238E27FC236}">
                <a16:creationId xmlns:a16="http://schemas.microsoft.com/office/drawing/2014/main" id="{B31CA420-B86C-48D7-E887-1CCB98CEE1D7}"/>
              </a:ext>
            </a:extLst>
          </p:cNvPr>
          <p:cNvSpPr txBox="1">
            <a:spLocks noGrp="1"/>
          </p:cNvSpPr>
          <p:nvPr>
            <p:ph type="subTitle" idx="9"/>
          </p:nvPr>
        </p:nvSpPr>
        <p:spPr>
          <a:xfrm>
            <a:off x="1426995" y="3469970"/>
            <a:ext cx="2860500" cy="42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1800" noProof="0" dirty="0">
                <a:hlinkClick r:id="rId5" action="ppaction://hlinksldjump"/>
              </a:rPr>
              <a:t>Data </a:t>
            </a:r>
            <a:r>
              <a:rPr lang="id-ID" sz="1800" noProof="0" dirty="0" err="1">
                <a:hlinkClick r:id="rId5" action="ppaction://hlinksldjump"/>
              </a:rPr>
              <a:t>Preparation</a:t>
            </a:r>
            <a:endParaRPr lang="id-ID" sz="1800" noProof="0" dirty="0">
              <a:hlinkClick r:id="rId5" action="ppaction://hlinksldjump"/>
            </a:endParaRPr>
          </a:p>
        </p:txBody>
      </p:sp>
      <p:sp>
        <p:nvSpPr>
          <p:cNvPr id="526" name="Google Shape;526;p41">
            <a:extLst>
              <a:ext uri="{FF2B5EF4-FFF2-40B4-BE49-F238E27FC236}">
                <a16:creationId xmlns:a16="http://schemas.microsoft.com/office/drawing/2014/main" id="{B901E3EB-ADB0-B171-231D-AC1E52C360B9}"/>
              </a:ext>
            </a:extLst>
          </p:cNvPr>
          <p:cNvSpPr txBox="1">
            <a:spLocks noGrp="1"/>
          </p:cNvSpPr>
          <p:nvPr>
            <p:ph type="subTitle" idx="13"/>
          </p:nvPr>
        </p:nvSpPr>
        <p:spPr>
          <a:xfrm>
            <a:off x="5829743" y="1668170"/>
            <a:ext cx="2860500" cy="53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noProof="0" dirty="0" err="1"/>
              <a:t>Experiment</a:t>
            </a:r>
            <a:r>
              <a:rPr lang="id-ID" noProof="0" dirty="0"/>
              <a:t> </a:t>
            </a:r>
            <a:r>
              <a:rPr lang="id-ID" noProof="0" dirty="0" err="1"/>
              <a:t>to</a:t>
            </a:r>
            <a:r>
              <a:rPr lang="id-ID" noProof="0" dirty="0"/>
              <a:t> </a:t>
            </a:r>
            <a:r>
              <a:rPr lang="id-ID" noProof="0" dirty="0" err="1"/>
              <a:t>find</a:t>
            </a:r>
            <a:r>
              <a:rPr lang="id-ID" noProof="0" dirty="0"/>
              <a:t> </a:t>
            </a:r>
            <a:r>
              <a:rPr lang="id-ID" noProof="0" dirty="0" err="1"/>
              <a:t>best</a:t>
            </a:r>
            <a:r>
              <a:rPr lang="id-ID" noProof="0" dirty="0"/>
              <a:t> model</a:t>
            </a:r>
          </a:p>
        </p:txBody>
      </p:sp>
      <p:sp>
        <p:nvSpPr>
          <p:cNvPr id="527" name="Google Shape;527;p41">
            <a:extLst>
              <a:ext uri="{FF2B5EF4-FFF2-40B4-BE49-F238E27FC236}">
                <a16:creationId xmlns:a16="http://schemas.microsoft.com/office/drawing/2014/main" id="{1020142A-CA38-1FDD-5EDF-119B5C71374C}"/>
              </a:ext>
            </a:extLst>
          </p:cNvPr>
          <p:cNvSpPr txBox="1">
            <a:spLocks noGrp="1"/>
          </p:cNvSpPr>
          <p:nvPr>
            <p:ph type="title" idx="14"/>
          </p:nvPr>
        </p:nvSpPr>
        <p:spPr>
          <a:xfrm>
            <a:off x="4856530" y="1521370"/>
            <a:ext cx="973200" cy="42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noProof="0" dirty="0"/>
              <a:t>04</a:t>
            </a:r>
          </a:p>
        </p:txBody>
      </p:sp>
      <p:sp>
        <p:nvSpPr>
          <p:cNvPr id="528" name="Google Shape;528;p41">
            <a:extLst>
              <a:ext uri="{FF2B5EF4-FFF2-40B4-BE49-F238E27FC236}">
                <a16:creationId xmlns:a16="http://schemas.microsoft.com/office/drawing/2014/main" id="{8FBFDC65-DD18-AB2B-4915-7FCC843C4087}"/>
              </a:ext>
            </a:extLst>
          </p:cNvPr>
          <p:cNvSpPr txBox="1">
            <a:spLocks noGrp="1"/>
          </p:cNvSpPr>
          <p:nvPr>
            <p:ph type="subTitle" idx="15"/>
          </p:nvPr>
        </p:nvSpPr>
        <p:spPr>
          <a:xfrm>
            <a:off x="5829743" y="1400570"/>
            <a:ext cx="2860500" cy="42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1800" noProof="0" dirty="0">
                <a:hlinkClick r:id="rId6" action="ppaction://hlinksldjump"/>
              </a:rPr>
              <a:t>Model </a:t>
            </a:r>
            <a:r>
              <a:rPr lang="id-ID" sz="1800" noProof="0" dirty="0" err="1">
                <a:hlinkClick r:id="rId6" action="ppaction://hlinksldjump"/>
              </a:rPr>
              <a:t>Bechmarking</a:t>
            </a:r>
            <a:endParaRPr lang="id-ID" sz="1800" noProof="0" dirty="0">
              <a:hlinkClick r:id="rId6" action="ppaction://hlinksldjump"/>
            </a:endParaRPr>
          </a:p>
        </p:txBody>
      </p:sp>
      <p:sp>
        <p:nvSpPr>
          <p:cNvPr id="529" name="Google Shape;529;p41">
            <a:extLst>
              <a:ext uri="{FF2B5EF4-FFF2-40B4-BE49-F238E27FC236}">
                <a16:creationId xmlns:a16="http://schemas.microsoft.com/office/drawing/2014/main" id="{4494AE16-1E2B-145D-7ACA-FC6A11F300D9}"/>
              </a:ext>
            </a:extLst>
          </p:cNvPr>
          <p:cNvSpPr txBox="1">
            <a:spLocks noGrp="1"/>
          </p:cNvSpPr>
          <p:nvPr>
            <p:ph type="subTitle" idx="16"/>
          </p:nvPr>
        </p:nvSpPr>
        <p:spPr>
          <a:xfrm>
            <a:off x="5829743" y="2702870"/>
            <a:ext cx="2860500" cy="53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noProof="0" dirty="0" err="1"/>
              <a:t>Evaluation</a:t>
            </a:r>
            <a:r>
              <a:rPr lang="id-ID" noProof="0" dirty="0"/>
              <a:t> </a:t>
            </a:r>
            <a:r>
              <a:rPr lang="id-ID" noProof="0" dirty="0" err="1"/>
              <a:t>of</a:t>
            </a:r>
            <a:r>
              <a:rPr lang="id-ID" noProof="0" dirty="0"/>
              <a:t> </a:t>
            </a:r>
            <a:r>
              <a:rPr lang="id-ID" noProof="0" dirty="0" err="1"/>
              <a:t>best</a:t>
            </a:r>
            <a:r>
              <a:rPr lang="id-ID" noProof="0" dirty="0"/>
              <a:t> model</a:t>
            </a:r>
          </a:p>
        </p:txBody>
      </p:sp>
      <p:sp>
        <p:nvSpPr>
          <p:cNvPr id="530" name="Google Shape;530;p41">
            <a:extLst>
              <a:ext uri="{FF2B5EF4-FFF2-40B4-BE49-F238E27FC236}">
                <a16:creationId xmlns:a16="http://schemas.microsoft.com/office/drawing/2014/main" id="{740AED58-A143-DD27-6582-CF03778FB53A}"/>
              </a:ext>
            </a:extLst>
          </p:cNvPr>
          <p:cNvSpPr txBox="1">
            <a:spLocks noGrp="1"/>
          </p:cNvSpPr>
          <p:nvPr>
            <p:ph type="title" idx="17"/>
          </p:nvPr>
        </p:nvSpPr>
        <p:spPr>
          <a:xfrm>
            <a:off x="4856530" y="2556070"/>
            <a:ext cx="973200" cy="42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noProof="0" dirty="0"/>
              <a:t>05</a:t>
            </a:r>
          </a:p>
        </p:txBody>
      </p:sp>
      <p:sp>
        <p:nvSpPr>
          <p:cNvPr id="531" name="Google Shape;531;p41">
            <a:extLst>
              <a:ext uri="{FF2B5EF4-FFF2-40B4-BE49-F238E27FC236}">
                <a16:creationId xmlns:a16="http://schemas.microsoft.com/office/drawing/2014/main" id="{2A8BA7B0-CE96-7F45-A511-09F2E9CF6F94}"/>
              </a:ext>
            </a:extLst>
          </p:cNvPr>
          <p:cNvSpPr txBox="1">
            <a:spLocks noGrp="1"/>
          </p:cNvSpPr>
          <p:nvPr>
            <p:ph type="subTitle" idx="18"/>
          </p:nvPr>
        </p:nvSpPr>
        <p:spPr>
          <a:xfrm>
            <a:off x="5829743" y="2435270"/>
            <a:ext cx="2860500" cy="42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1800" noProof="0" dirty="0">
                <a:hlinkClick r:id="rId7" action="ppaction://hlinksldjump"/>
              </a:rPr>
              <a:t>Model </a:t>
            </a:r>
            <a:r>
              <a:rPr lang="id-ID" sz="1800" noProof="0" dirty="0" err="1">
                <a:hlinkClick r:id="rId7" action="ppaction://hlinksldjump"/>
              </a:rPr>
              <a:t>Evaluation</a:t>
            </a:r>
            <a:endParaRPr lang="id-ID" sz="1800" noProof="0" dirty="0">
              <a:hlinkClick r:id="rId7" action="ppaction://hlinksldjump"/>
            </a:endParaRPr>
          </a:p>
        </p:txBody>
      </p:sp>
      <p:sp>
        <p:nvSpPr>
          <p:cNvPr id="532" name="Google Shape;532;p41">
            <a:extLst>
              <a:ext uri="{FF2B5EF4-FFF2-40B4-BE49-F238E27FC236}">
                <a16:creationId xmlns:a16="http://schemas.microsoft.com/office/drawing/2014/main" id="{E1D9594A-B7CB-0B2E-0179-C2A6263C878E}"/>
              </a:ext>
            </a:extLst>
          </p:cNvPr>
          <p:cNvSpPr txBox="1">
            <a:spLocks noGrp="1"/>
          </p:cNvSpPr>
          <p:nvPr>
            <p:ph type="subTitle" idx="19"/>
          </p:nvPr>
        </p:nvSpPr>
        <p:spPr>
          <a:xfrm>
            <a:off x="5829743" y="3737570"/>
            <a:ext cx="2860500" cy="53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err="1"/>
              <a:t>Summary</a:t>
            </a:r>
            <a:r>
              <a:rPr lang="id-ID" dirty="0"/>
              <a:t> </a:t>
            </a:r>
            <a:r>
              <a:rPr lang="id-ID" dirty="0" err="1"/>
              <a:t>impact</a:t>
            </a:r>
            <a:r>
              <a:rPr lang="id-ID" dirty="0"/>
              <a:t> </a:t>
            </a:r>
            <a:r>
              <a:rPr lang="id-ID" noProof="0" dirty="0"/>
              <a:t>&amp; </a:t>
            </a:r>
            <a:r>
              <a:rPr lang="id-ID" noProof="0" dirty="0" err="1"/>
              <a:t>rocommendation</a:t>
            </a:r>
            <a:r>
              <a:rPr lang="id-ID" noProof="0" dirty="0"/>
              <a:t> </a:t>
            </a:r>
            <a:r>
              <a:rPr lang="id-ID" noProof="0" dirty="0" err="1"/>
              <a:t>action</a:t>
            </a:r>
            <a:endParaRPr lang="id-ID" noProof="0" dirty="0"/>
          </a:p>
        </p:txBody>
      </p:sp>
      <p:sp>
        <p:nvSpPr>
          <p:cNvPr id="533" name="Google Shape;533;p41">
            <a:extLst>
              <a:ext uri="{FF2B5EF4-FFF2-40B4-BE49-F238E27FC236}">
                <a16:creationId xmlns:a16="http://schemas.microsoft.com/office/drawing/2014/main" id="{1C233616-6457-220D-9D71-3FB1583135AF}"/>
              </a:ext>
            </a:extLst>
          </p:cNvPr>
          <p:cNvSpPr txBox="1">
            <a:spLocks noGrp="1"/>
          </p:cNvSpPr>
          <p:nvPr>
            <p:ph type="title" idx="20"/>
          </p:nvPr>
        </p:nvSpPr>
        <p:spPr>
          <a:xfrm>
            <a:off x="4856530" y="3590770"/>
            <a:ext cx="973200" cy="42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noProof="0" dirty="0"/>
              <a:t>06</a:t>
            </a:r>
          </a:p>
        </p:txBody>
      </p:sp>
      <p:sp>
        <p:nvSpPr>
          <p:cNvPr id="534" name="Google Shape;534;p41">
            <a:extLst>
              <a:ext uri="{FF2B5EF4-FFF2-40B4-BE49-F238E27FC236}">
                <a16:creationId xmlns:a16="http://schemas.microsoft.com/office/drawing/2014/main" id="{0F8B3EDD-4D96-593E-2C0B-55E61F237429}"/>
              </a:ext>
            </a:extLst>
          </p:cNvPr>
          <p:cNvSpPr txBox="1">
            <a:spLocks noGrp="1"/>
          </p:cNvSpPr>
          <p:nvPr>
            <p:ph type="subTitle" idx="21"/>
          </p:nvPr>
        </p:nvSpPr>
        <p:spPr>
          <a:xfrm>
            <a:off x="5829743" y="3469970"/>
            <a:ext cx="2860500" cy="42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1800" noProof="0" dirty="0" err="1">
                <a:hlinkClick r:id="rId8" action="ppaction://hlinksldjump"/>
              </a:rPr>
              <a:t>Conclusion</a:t>
            </a:r>
            <a:r>
              <a:rPr lang="id-ID" sz="1800" noProof="0" dirty="0">
                <a:hlinkClick r:id="rId8" action="ppaction://hlinksldjump"/>
              </a:rPr>
              <a:t> &amp; </a:t>
            </a:r>
            <a:r>
              <a:rPr lang="id-ID" sz="1800" noProof="0" dirty="0" err="1">
                <a:hlinkClick r:id="rId8" action="ppaction://hlinksldjump"/>
              </a:rPr>
              <a:t>Recommendation</a:t>
            </a:r>
            <a:endParaRPr lang="id-ID" sz="1800" noProof="0" dirty="0">
              <a:hlinkClick r:id="rId8" action="ppaction://hlinksldjump"/>
            </a:endParaRPr>
          </a:p>
        </p:txBody>
      </p:sp>
    </p:spTree>
    <p:extLst>
      <p:ext uri="{BB962C8B-B14F-4D97-AF65-F5344CB8AC3E}">
        <p14:creationId xmlns:p14="http://schemas.microsoft.com/office/powerpoint/2010/main" val="16221295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93">
          <a:extLst>
            <a:ext uri="{FF2B5EF4-FFF2-40B4-BE49-F238E27FC236}">
              <a16:creationId xmlns:a16="http://schemas.microsoft.com/office/drawing/2014/main" id="{80B609D8-527F-C151-BBFD-EC7723EF50F4}"/>
            </a:ext>
          </a:extLst>
        </p:cNvPr>
        <p:cNvGrpSpPr/>
        <p:nvPr/>
      </p:nvGrpSpPr>
      <p:grpSpPr>
        <a:xfrm>
          <a:off x="0" y="0"/>
          <a:ext cx="0" cy="0"/>
          <a:chOff x="0" y="0"/>
          <a:chExt cx="0" cy="0"/>
        </a:xfrm>
      </p:grpSpPr>
      <p:sp>
        <p:nvSpPr>
          <p:cNvPr id="900" name="Google Shape;900;p46">
            <a:extLst>
              <a:ext uri="{FF2B5EF4-FFF2-40B4-BE49-F238E27FC236}">
                <a16:creationId xmlns:a16="http://schemas.microsoft.com/office/drawing/2014/main" id="{5C58BDEA-870A-5549-EA17-DA410CF48C7A}"/>
              </a:ext>
            </a:extLst>
          </p:cNvPr>
          <p:cNvSpPr txBox="1">
            <a:spLocks noGrp="1"/>
          </p:cNvSpPr>
          <p:nvPr>
            <p:ph type="ctrTitle"/>
          </p:nvPr>
        </p:nvSpPr>
        <p:spPr>
          <a:xfrm>
            <a:off x="713250" y="156735"/>
            <a:ext cx="77175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800" noProof="0" dirty="0" err="1"/>
              <a:t>Distribution</a:t>
            </a:r>
            <a:r>
              <a:rPr lang="id-ID" sz="2800" noProof="0" dirty="0"/>
              <a:t> (</a:t>
            </a:r>
            <a:r>
              <a:rPr lang="id-ID" sz="2800" noProof="0" dirty="0" err="1"/>
              <a:t>exclude</a:t>
            </a:r>
            <a:r>
              <a:rPr lang="id-ID" sz="2800" noProof="0" dirty="0"/>
              <a:t> </a:t>
            </a:r>
            <a:r>
              <a:rPr lang="id-ID" sz="2800" noProof="0" dirty="0" err="1"/>
              <a:t>country</a:t>
            </a:r>
            <a:r>
              <a:rPr lang="id-ID" sz="2800" noProof="0" dirty="0"/>
              <a:t>)</a:t>
            </a:r>
          </a:p>
        </p:txBody>
      </p:sp>
      <p:pic>
        <p:nvPicPr>
          <p:cNvPr id="4" name="Picture 3">
            <a:extLst>
              <a:ext uri="{FF2B5EF4-FFF2-40B4-BE49-F238E27FC236}">
                <a16:creationId xmlns:a16="http://schemas.microsoft.com/office/drawing/2014/main" id="{EFAB0EAD-AEC4-CF01-EF44-8B7E5D7EDC0C}"/>
              </a:ext>
            </a:extLst>
          </p:cNvPr>
          <p:cNvPicPr>
            <a:picLocks noChangeAspect="1"/>
          </p:cNvPicPr>
          <p:nvPr/>
        </p:nvPicPr>
        <p:blipFill>
          <a:blip r:embed="rId3"/>
          <a:stretch>
            <a:fillRect/>
          </a:stretch>
        </p:blipFill>
        <p:spPr>
          <a:xfrm>
            <a:off x="1718840" y="899532"/>
            <a:ext cx="5706320" cy="3791415"/>
          </a:xfrm>
          <a:prstGeom prst="rect">
            <a:avLst/>
          </a:prstGeom>
        </p:spPr>
      </p:pic>
    </p:spTree>
    <p:extLst>
      <p:ext uri="{BB962C8B-B14F-4D97-AF65-F5344CB8AC3E}">
        <p14:creationId xmlns:p14="http://schemas.microsoft.com/office/powerpoint/2010/main" val="13587878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93">
          <a:extLst>
            <a:ext uri="{FF2B5EF4-FFF2-40B4-BE49-F238E27FC236}">
              <a16:creationId xmlns:a16="http://schemas.microsoft.com/office/drawing/2014/main" id="{D6658BEE-AF2D-FB2D-0EFF-F21EE9A59C43}"/>
            </a:ext>
          </a:extLst>
        </p:cNvPr>
        <p:cNvGrpSpPr/>
        <p:nvPr/>
      </p:nvGrpSpPr>
      <p:grpSpPr>
        <a:xfrm>
          <a:off x="0" y="0"/>
          <a:ext cx="0" cy="0"/>
          <a:chOff x="0" y="0"/>
          <a:chExt cx="0" cy="0"/>
        </a:xfrm>
      </p:grpSpPr>
      <p:sp>
        <p:nvSpPr>
          <p:cNvPr id="900" name="Google Shape;900;p46">
            <a:extLst>
              <a:ext uri="{FF2B5EF4-FFF2-40B4-BE49-F238E27FC236}">
                <a16:creationId xmlns:a16="http://schemas.microsoft.com/office/drawing/2014/main" id="{47E18A4D-7922-9A71-EB0B-D21E32C1007F}"/>
              </a:ext>
            </a:extLst>
          </p:cNvPr>
          <p:cNvSpPr txBox="1">
            <a:spLocks noGrp="1"/>
          </p:cNvSpPr>
          <p:nvPr>
            <p:ph type="ctrTitle"/>
          </p:nvPr>
        </p:nvSpPr>
        <p:spPr>
          <a:xfrm>
            <a:off x="713250" y="156735"/>
            <a:ext cx="77175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800" noProof="0" dirty="0" err="1"/>
              <a:t>Numeric</a:t>
            </a:r>
            <a:r>
              <a:rPr lang="id-ID" sz="2800" noProof="0" dirty="0"/>
              <a:t> &amp; </a:t>
            </a:r>
            <a:r>
              <a:rPr lang="id-ID" sz="2800" noProof="0" dirty="0" err="1"/>
              <a:t>Categoric</a:t>
            </a:r>
            <a:endParaRPr lang="id-ID" sz="2800" noProof="0" dirty="0"/>
          </a:p>
        </p:txBody>
      </p:sp>
      <p:pic>
        <p:nvPicPr>
          <p:cNvPr id="3" name="Picture 2">
            <a:extLst>
              <a:ext uri="{FF2B5EF4-FFF2-40B4-BE49-F238E27FC236}">
                <a16:creationId xmlns:a16="http://schemas.microsoft.com/office/drawing/2014/main" id="{6AE80BFE-AD1F-C2FE-462B-9C3ED4BCD842}"/>
              </a:ext>
            </a:extLst>
          </p:cNvPr>
          <p:cNvPicPr>
            <a:picLocks noChangeAspect="1"/>
          </p:cNvPicPr>
          <p:nvPr/>
        </p:nvPicPr>
        <p:blipFill>
          <a:blip r:embed="rId3"/>
          <a:stretch>
            <a:fillRect/>
          </a:stretch>
        </p:blipFill>
        <p:spPr>
          <a:xfrm>
            <a:off x="1930672" y="2802651"/>
            <a:ext cx="4945914" cy="1880840"/>
          </a:xfrm>
          <a:prstGeom prst="rect">
            <a:avLst/>
          </a:prstGeom>
        </p:spPr>
      </p:pic>
      <p:pic>
        <p:nvPicPr>
          <p:cNvPr id="6" name="Picture 5">
            <a:extLst>
              <a:ext uri="{FF2B5EF4-FFF2-40B4-BE49-F238E27FC236}">
                <a16:creationId xmlns:a16="http://schemas.microsoft.com/office/drawing/2014/main" id="{C39646EC-395C-0A39-E8D7-55DDB5D32AA5}"/>
              </a:ext>
            </a:extLst>
          </p:cNvPr>
          <p:cNvPicPr>
            <a:picLocks noChangeAspect="1"/>
          </p:cNvPicPr>
          <p:nvPr/>
        </p:nvPicPr>
        <p:blipFill>
          <a:blip r:embed="rId4"/>
          <a:stretch>
            <a:fillRect/>
          </a:stretch>
        </p:blipFill>
        <p:spPr>
          <a:xfrm>
            <a:off x="1930672" y="734535"/>
            <a:ext cx="4945914" cy="1896084"/>
          </a:xfrm>
          <a:prstGeom prst="rect">
            <a:avLst/>
          </a:prstGeom>
        </p:spPr>
      </p:pic>
    </p:spTree>
    <p:extLst>
      <p:ext uri="{BB962C8B-B14F-4D97-AF65-F5344CB8AC3E}">
        <p14:creationId xmlns:p14="http://schemas.microsoft.com/office/powerpoint/2010/main" val="2843264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93">
          <a:extLst>
            <a:ext uri="{FF2B5EF4-FFF2-40B4-BE49-F238E27FC236}">
              <a16:creationId xmlns:a16="http://schemas.microsoft.com/office/drawing/2014/main" id="{136F388B-51BA-1854-9EA2-BAC7FD457056}"/>
            </a:ext>
          </a:extLst>
        </p:cNvPr>
        <p:cNvGrpSpPr/>
        <p:nvPr/>
      </p:nvGrpSpPr>
      <p:grpSpPr>
        <a:xfrm>
          <a:off x="0" y="0"/>
          <a:ext cx="0" cy="0"/>
          <a:chOff x="0" y="0"/>
          <a:chExt cx="0" cy="0"/>
        </a:xfrm>
      </p:grpSpPr>
      <p:sp>
        <p:nvSpPr>
          <p:cNvPr id="900" name="Google Shape;900;p46">
            <a:extLst>
              <a:ext uri="{FF2B5EF4-FFF2-40B4-BE49-F238E27FC236}">
                <a16:creationId xmlns:a16="http://schemas.microsoft.com/office/drawing/2014/main" id="{4E3786F6-E021-D120-54E8-F9849EC6929C}"/>
              </a:ext>
            </a:extLst>
          </p:cNvPr>
          <p:cNvSpPr txBox="1">
            <a:spLocks noGrp="1"/>
          </p:cNvSpPr>
          <p:nvPr>
            <p:ph type="ctrTitle"/>
          </p:nvPr>
        </p:nvSpPr>
        <p:spPr>
          <a:xfrm>
            <a:off x="713250" y="156735"/>
            <a:ext cx="77175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800" dirty="0" err="1"/>
              <a:t>Undersampling</a:t>
            </a:r>
            <a:r>
              <a:rPr lang="id-ID" sz="2800" dirty="0"/>
              <a:t> </a:t>
            </a:r>
            <a:r>
              <a:rPr lang="id-ID" sz="2800" dirty="0" err="1"/>
              <a:t>Result</a:t>
            </a:r>
            <a:endParaRPr lang="id-ID" sz="2800" noProof="0" dirty="0"/>
          </a:p>
        </p:txBody>
      </p:sp>
      <p:pic>
        <p:nvPicPr>
          <p:cNvPr id="4" name="Picture 3">
            <a:extLst>
              <a:ext uri="{FF2B5EF4-FFF2-40B4-BE49-F238E27FC236}">
                <a16:creationId xmlns:a16="http://schemas.microsoft.com/office/drawing/2014/main" id="{69A89525-A969-1126-B03D-A5D15EB7B0BA}"/>
              </a:ext>
            </a:extLst>
          </p:cNvPr>
          <p:cNvPicPr>
            <a:picLocks noChangeAspect="1"/>
          </p:cNvPicPr>
          <p:nvPr/>
        </p:nvPicPr>
        <p:blipFill>
          <a:blip r:embed="rId3"/>
          <a:stretch>
            <a:fillRect/>
          </a:stretch>
        </p:blipFill>
        <p:spPr>
          <a:xfrm>
            <a:off x="1545838" y="808231"/>
            <a:ext cx="5829300" cy="2724150"/>
          </a:xfrm>
          <a:prstGeom prst="rect">
            <a:avLst/>
          </a:prstGeom>
        </p:spPr>
      </p:pic>
    </p:spTree>
    <p:extLst>
      <p:ext uri="{BB962C8B-B14F-4D97-AF65-F5344CB8AC3E}">
        <p14:creationId xmlns:p14="http://schemas.microsoft.com/office/powerpoint/2010/main" val="36779144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93">
          <a:extLst>
            <a:ext uri="{FF2B5EF4-FFF2-40B4-BE49-F238E27FC236}">
              <a16:creationId xmlns:a16="http://schemas.microsoft.com/office/drawing/2014/main" id="{524918A9-967B-F7A6-B6F8-2B3CBE025773}"/>
            </a:ext>
          </a:extLst>
        </p:cNvPr>
        <p:cNvGrpSpPr/>
        <p:nvPr/>
      </p:nvGrpSpPr>
      <p:grpSpPr>
        <a:xfrm>
          <a:off x="0" y="0"/>
          <a:ext cx="0" cy="0"/>
          <a:chOff x="0" y="0"/>
          <a:chExt cx="0" cy="0"/>
        </a:xfrm>
      </p:grpSpPr>
      <p:sp>
        <p:nvSpPr>
          <p:cNvPr id="900" name="Google Shape;900;p46">
            <a:extLst>
              <a:ext uri="{FF2B5EF4-FFF2-40B4-BE49-F238E27FC236}">
                <a16:creationId xmlns:a16="http://schemas.microsoft.com/office/drawing/2014/main" id="{374CBBD5-8E91-308D-3238-8A1D68133F98}"/>
              </a:ext>
            </a:extLst>
          </p:cNvPr>
          <p:cNvSpPr txBox="1">
            <a:spLocks noGrp="1"/>
          </p:cNvSpPr>
          <p:nvPr>
            <p:ph type="ctrTitle"/>
          </p:nvPr>
        </p:nvSpPr>
        <p:spPr>
          <a:xfrm>
            <a:off x="713250" y="156735"/>
            <a:ext cx="77175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800" dirty="0" err="1"/>
              <a:t>Oversampling</a:t>
            </a:r>
            <a:r>
              <a:rPr lang="id-ID" sz="2800" dirty="0"/>
              <a:t> </a:t>
            </a:r>
            <a:r>
              <a:rPr lang="id-ID" sz="2800" dirty="0" err="1"/>
              <a:t>Result</a:t>
            </a:r>
            <a:endParaRPr lang="id-ID" sz="2800" noProof="0" dirty="0"/>
          </a:p>
        </p:txBody>
      </p:sp>
      <p:pic>
        <p:nvPicPr>
          <p:cNvPr id="4" name="Picture 3">
            <a:extLst>
              <a:ext uri="{FF2B5EF4-FFF2-40B4-BE49-F238E27FC236}">
                <a16:creationId xmlns:a16="http://schemas.microsoft.com/office/drawing/2014/main" id="{4E9B8384-A2B1-2F5F-9F4A-A8C5A02A6D78}"/>
              </a:ext>
            </a:extLst>
          </p:cNvPr>
          <p:cNvPicPr>
            <a:picLocks noChangeAspect="1"/>
          </p:cNvPicPr>
          <p:nvPr/>
        </p:nvPicPr>
        <p:blipFill>
          <a:blip r:embed="rId3"/>
          <a:srcRect/>
          <a:stretch/>
        </p:blipFill>
        <p:spPr>
          <a:xfrm>
            <a:off x="1545838" y="896637"/>
            <a:ext cx="5829300" cy="2547337"/>
          </a:xfrm>
          <a:prstGeom prst="rect">
            <a:avLst/>
          </a:prstGeom>
        </p:spPr>
      </p:pic>
    </p:spTree>
    <p:extLst>
      <p:ext uri="{BB962C8B-B14F-4D97-AF65-F5344CB8AC3E}">
        <p14:creationId xmlns:p14="http://schemas.microsoft.com/office/powerpoint/2010/main" val="33488596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93">
          <a:extLst>
            <a:ext uri="{FF2B5EF4-FFF2-40B4-BE49-F238E27FC236}">
              <a16:creationId xmlns:a16="http://schemas.microsoft.com/office/drawing/2014/main" id="{6FC154D2-F0A4-EE1E-4A11-F6A429378137}"/>
            </a:ext>
          </a:extLst>
        </p:cNvPr>
        <p:cNvGrpSpPr/>
        <p:nvPr/>
      </p:nvGrpSpPr>
      <p:grpSpPr>
        <a:xfrm>
          <a:off x="0" y="0"/>
          <a:ext cx="0" cy="0"/>
          <a:chOff x="0" y="0"/>
          <a:chExt cx="0" cy="0"/>
        </a:xfrm>
      </p:grpSpPr>
      <p:sp>
        <p:nvSpPr>
          <p:cNvPr id="900" name="Google Shape;900;p46">
            <a:extLst>
              <a:ext uri="{FF2B5EF4-FFF2-40B4-BE49-F238E27FC236}">
                <a16:creationId xmlns:a16="http://schemas.microsoft.com/office/drawing/2014/main" id="{5527A9C1-8387-77BB-540E-C0D7D37A551B}"/>
              </a:ext>
            </a:extLst>
          </p:cNvPr>
          <p:cNvSpPr txBox="1">
            <a:spLocks noGrp="1"/>
          </p:cNvSpPr>
          <p:nvPr>
            <p:ph type="ctrTitle"/>
          </p:nvPr>
        </p:nvSpPr>
        <p:spPr>
          <a:xfrm>
            <a:off x="713250" y="156735"/>
            <a:ext cx="77175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800" dirty="0"/>
              <a:t>SMOTE </a:t>
            </a:r>
            <a:r>
              <a:rPr lang="id-ID" sz="2800" dirty="0" err="1"/>
              <a:t>Result</a:t>
            </a:r>
            <a:endParaRPr lang="id-ID" sz="2800" noProof="0" dirty="0"/>
          </a:p>
        </p:txBody>
      </p:sp>
      <p:pic>
        <p:nvPicPr>
          <p:cNvPr id="4" name="Picture 3">
            <a:extLst>
              <a:ext uri="{FF2B5EF4-FFF2-40B4-BE49-F238E27FC236}">
                <a16:creationId xmlns:a16="http://schemas.microsoft.com/office/drawing/2014/main" id="{C0A8531A-F9EE-3FDE-5783-D3C7228D299F}"/>
              </a:ext>
            </a:extLst>
          </p:cNvPr>
          <p:cNvPicPr>
            <a:picLocks noChangeAspect="1"/>
          </p:cNvPicPr>
          <p:nvPr/>
        </p:nvPicPr>
        <p:blipFill>
          <a:blip r:embed="rId3"/>
          <a:srcRect/>
          <a:stretch/>
        </p:blipFill>
        <p:spPr>
          <a:xfrm>
            <a:off x="1545838" y="1000095"/>
            <a:ext cx="5829300" cy="2340420"/>
          </a:xfrm>
          <a:prstGeom prst="rect">
            <a:avLst/>
          </a:prstGeom>
        </p:spPr>
      </p:pic>
    </p:spTree>
    <p:extLst>
      <p:ext uri="{BB962C8B-B14F-4D97-AF65-F5344CB8AC3E}">
        <p14:creationId xmlns:p14="http://schemas.microsoft.com/office/powerpoint/2010/main" val="33887451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93">
          <a:extLst>
            <a:ext uri="{FF2B5EF4-FFF2-40B4-BE49-F238E27FC236}">
              <a16:creationId xmlns:a16="http://schemas.microsoft.com/office/drawing/2014/main" id="{66CEF00E-BE28-4210-9171-B054D3B3E7A1}"/>
            </a:ext>
          </a:extLst>
        </p:cNvPr>
        <p:cNvGrpSpPr/>
        <p:nvPr/>
      </p:nvGrpSpPr>
      <p:grpSpPr>
        <a:xfrm>
          <a:off x="0" y="0"/>
          <a:ext cx="0" cy="0"/>
          <a:chOff x="0" y="0"/>
          <a:chExt cx="0" cy="0"/>
        </a:xfrm>
      </p:grpSpPr>
      <p:sp>
        <p:nvSpPr>
          <p:cNvPr id="900" name="Google Shape;900;p46">
            <a:extLst>
              <a:ext uri="{FF2B5EF4-FFF2-40B4-BE49-F238E27FC236}">
                <a16:creationId xmlns:a16="http://schemas.microsoft.com/office/drawing/2014/main" id="{23F3C95F-A9B5-0788-B6CB-3BCF5C179ECF}"/>
              </a:ext>
            </a:extLst>
          </p:cNvPr>
          <p:cNvSpPr txBox="1">
            <a:spLocks noGrp="1"/>
          </p:cNvSpPr>
          <p:nvPr>
            <p:ph type="ctrTitle"/>
          </p:nvPr>
        </p:nvSpPr>
        <p:spPr>
          <a:xfrm>
            <a:off x="713250" y="156735"/>
            <a:ext cx="77175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800" dirty="0"/>
              <a:t>Best Model Param Tuning</a:t>
            </a:r>
            <a:endParaRPr lang="id-ID" sz="2800" noProof="0" dirty="0"/>
          </a:p>
        </p:txBody>
      </p:sp>
      <p:pic>
        <p:nvPicPr>
          <p:cNvPr id="3" name="Picture 2">
            <a:extLst>
              <a:ext uri="{FF2B5EF4-FFF2-40B4-BE49-F238E27FC236}">
                <a16:creationId xmlns:a16="http://schemas.microsoft.com/office/drawing/2014/main" id="{09E86B64-6C24-1222-9E1F-E8676A8411D4}"/>
              </a:ext>
            </a:extLst>
          </p:cNvPr>
          <p:cNvPicPr>
            <a:picLocks noChangeAspect="1"/>
          </p:cNvPicPr>
          <p:nvPr/>
        </p:nvPicPr>
        <p:blipFill>
          <a:blip r:embed="rId3"/>
          <a:stretch>
            <a:fillRect/>
          </a:stretch>
        </p:blipFill>
        <p:spPr>
          <a:xfrm>
            <a:off x="1386468" y="926762"/>
            <a:ext cx="6371063" cy="3289975"/>
          </a:xfrm>
          <a:prstGeom prst="rect">
            <a:avLst/>
          </a:prstGeom>
        </p:spPr>
      </p:pic>
    </p:spTree>
    <p:extLst>
      <p:ext uri="{BB962C8B-B14F-4D97-AF65-F5344CB8AC3E}">
        <p14:creationId xmlns:p14="http://schemas.microsoft.com/office/powerpoint/2010/main" val="3165166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0">
          <a:extLst>
            <a:ext uri="{FF2B5EF4-FFF2-40B4-BE49-F238E27FC236}">
              <a16:creationId xmlns:a16="http://schemas.microsoft.com/office/drawing/2014/main" id="{ABC26523-1A3B-65BC-A50A-A182FFA486C0}"/>
            </a:ext>
          </a:extLst>
        </p:cNvPr>
        <p:cNvGrpSpPr/>
        <p:nvPr/>
      </p:nvGrpSpPr>
      <p:grpSpPr>
        <a:xfrm>
          <a:off x="0" y="0"/>
          <a:ext cx="0" cy="0"/>
          <a:chOff x="0" y="0"/>
          <a:chExt cx="0" cy="0"/>
        </a:xfrm>
      </p:grpSpPr>
      <p:sp>
        <p:nvSpPr>
          <p:cNvPr id="501" name="Google Shape;501;p40">
            <a:extLst>
              <a:ext uri="{FF2B5EF4-FFF2-40B4-BE49-F238E27FC236}">
                <a16:creationId xmlns:a16="http://schemas.microsoft.com/office/drawing/2014/main" id="{BE8F82F6-8495-7445-DEB3-6092D7E0503D}"/>
              </a:ext>
            </a:extLst>
          </p:cNvPr>
          <p:cNvSpPr txBox="1">
            <a:spLocks noGrp="1"/>
          </p:cNvSpPr>
          <p:nvPr>
            <p:ph type="ctrTitle"/>
          </p:nvPr>
        </p:nvSpPr>
        <p:spPr>
          <a:xfrm>
            <a:off x="713250" y="384327"/>
            <a:ext cx="77175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noProof="0" dirty="0"/>
              <a:t>Problem </a:t>
            </a:r>
            <a:r>
              <a:rPr lang="id-ID" noProof="0" dirty="0" err="1"/>
              <a:t>Statement</a:t>
            </a:r>
            <a:endParaRPr lang="id-ID" noProof="0" dirty="0"/>
          </a:p>
        </p:txBody>
      </p:sp>
      <p:sp>
        <p:nvSpPr>
          <p:cNvPr id="2" name="Google Shape;539;p42">
            <a:extLst>
              <a:ext uri="{FF2B5EF4-FFF2-40B4-BE49-F238E27FC236}">
                <a16:creationId xmlns:a16="http://schemas.microsoft.com/office/drawing/2014/main" id="{2FFCFB58-2EAC-C5CA-B80B-1BDE062AF62B}"/>
              </a:ext>
            </a:extLst>
          </p:cNvPr>
          <p:cNvSpPr txBox="1">
            <a:spLocks/>
          </p:cNvSpPr>
          <p:nvPr/>
        </p:nvSpPr>
        <p:spPr>
          <a:xfrm>
            <a:off x="713250" y="962127"/>
            <a:ext cx="7717500" cy="96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buFont typeface="+mj-lt"/>
              <a:buAutoNum type="arabicPeriod"/>
            </a:pPr>
            <a:r>
              <a:rPr lang="id-ID" sz="1600" dirty="0"/>
              <a:t>Bagaimana cara memprediksi pembatalan reservasi untuk mengurangi kerugian dari hilangnya pendapatan dan biaya operasional yang dikeluarkan?</a:t>
            </a:r>
          </a:p>
          <a:p>
            <a:pPr marL="342900" indent="-342900" algn="just">
              <a:buFont typeface="+mj-lt"/>
              <a:buAutoNum type="arabicPeriod"/>
            </a:pPr>
            <a:endParaRPr lang="id-ID" sz="1600" dirty="0"/>
          </a:p>
          <a:p>
            <a:pPr marL="342900" indent="-342900" algn="just">
              <a:buFont typeface="+mj-lt"/>
              <a:buAutoNum type="arabicPeriod"/>
            </a:pPr>
            <a:r>
              <a:rPr lang="id-ID" sz="1600" dirty="0"/>
              <a:t>Bagaimana cara mengidentifikasi pelanggan berisiko tinggi dan merancang strategi pemasaran untuk mencegah pembatalan?</a:t>
            </a:r>
          </a:p>
          <a:p>
            <a:pPr marL="342900" indent="-342900" algn="just">
              <a:buFont typeface="+mj-lt"/>
              <a:buAutoNum type="arabicPeriod"/>
            </a:pPr>
            <a:endParaRPr lang="id-ID" sz="1600" dirty="0"/>
          </a:p>
          <a:p>
            <a:pPr marL="342900" indent="-342900" algn="just">
              <a:buFont typeface="+mj-lt"/>
              <a:buAutoNum type="arabicPeriod"/>
            </a:pPr>
            <a:r>
              <a:rPr lang="id-ID" sz="1600" dirty="0"/>
              <a:t>Bagaimana cara mengidentifikasi faktor apa saja yang berpengaruh terhadap pembatalan reservasi?</a:t>
            </a:r>
          </a:p>
          <a:p>
            <a:pPr marL="342900" indent="-342900" algn="just">
              <a:buFont typeface="+mj-lt"/>
              <a:buAutoNum type="arabicPeriod"/>
            </a:pPr>
            <a:endParaRPr lang="id-ID" sz="1600" dirty="0"/>
          </a:p>
          <a:p>
            <a:pPr marL="342900" indent="-342900" algn="just">
              <a:buFont typeface="+mj-lt"/>
              <a:buAutoNum type="arabicPeriod"/>
            </a:pPr>
            <a:endParaRPr lang="id-ID" sz="1200" noProof="0" dirty="0"/>
          </a:p>
        </p:txBody>
      </p:sp>
    </p:spTree>
    <p:extLst>
      <p:ext uri="{BB962C8B-B14F-4D97-AF65-F5344CB8AC3E}">
        <p14:creationId xmlns:p14="http://schemas.microsoft.com/office/powerpoint/2010/main" val="3898140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0">
          <a:extLst>
            <a:ext uri="{FF2B5EF4-FFF2-40B4-BE49-F238E27FC236}">
              <a16:creationId xmlns:a16="http://schemas.microsoft.com/office/drawing/2014/main" id="{86B094D0-F2AB-5CED-C4B4-A2CEA0591147}"/>
            </a:ext>
          </a:extLst>
        </p:cNvPr>
        <p:cNvGrpSpPr/>
        <p:nvPr/>
      </p:nvGrpSpPr>
      <p:grpSpPr>
        <a:xfrm>
          <a:off x="0" y="0"/>
          <a:ext cx="0" cy="0"/>
          <a:chOff x="0" y="0"/>
          <a:chExt cx="0" cy="0"/>
        </a:xfrm>
      </p:grpSpPr>
      <p:sp>
        <p:nvSpPr>
          <p:cNvPr id="501" name="Google Shape;501;p40">
            <a:extLst>
              <a:ext uri="{FF2B5EF4-FFF2-40B4-BE49-F238E27FC236}">
                <a16:creationId xmlns:a16="http://schemas.microsoft.com/office/drawing/2014/main" id="{2A69B01D-22DC-D098-3721-A6C65702247B}"/>
              </a:ext>
            </a:extLst>
          </p:cNvPr>
          <p:cNvSpPr txBox="1">
            <a:spLocks noGrp="1"/>
          </p:cNvSpPr>
          <p:nvPr>
            <p:ph type="ctrTitle"/>
          </p:nvPr>
        </p:nvSpPr>
        <p:spPr>
          <a:xfrm>
            <a:off x="713250" y="384327"/>
            <a:ext cx="77175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noProof="0" dirty="0" err="1"/>
              <a:t>Goals</a:t>
            </a:r>
            <a:endParaRPr lang="id-ID" noProof="0" dirty="0"/>
          </a:p>
        </p:txBody>
      </p:sp>
      <p:sp>
        <p:nvSpPr>
          <p:cNvPr id="2" name="Google Shape;539;p42">
            <a:extLst>
              <a:ext uri="{FF2B5EF4-FFF2-40B4-BE49-F238E27FC236}">
                <a16:creationId xmlns:a16="http://schemas.microsoft.com/office/drawing/2014/main" id="{5DE73DC5-49F8-F8A9-991F-150F37B26741}"/>
              </a:ext>
            </a:extLst>
          </p:cNvPr>
          <p:cNvSpPr txBox="1">
            <a:spLocks/>
          </p:cNvSpPr>
          <p:nvPr/>
        </p:nvSpPr>
        <p:spPr>
          <a:xfrm>
            <a:off x="713250" y="962127"/>
            <a:ext cx="7717500" cy="96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buFont typeface="+mj-lt"/>
              <a:buAutoNum type="arabicPeriod"/>
            </a:pPr>
            <a:r>
              <a:rPr lang="id-ID" sz="1600" dirty="0"/>
              <a:t>Mengembangkan model prediksi pembatalan reservasi untuk mengurangi kerugian finansial yang disebabkan oleh pembatalan mendadak.</a:t>
            </a:r>
          </a:p>
          <a:p>
            <a:pPr marL="342900" indent="-342900" algn="just">
              <a:buFont typeface="+mj-lt"/>
              <a:buAutoNum type="arabicPeriod"/>
            </a:pPr>
            <a:endParaRPr lang="id-ID" sz="1600" noProof="0" dirty="0"/>
          </a:p>
          <a:p>
            <a:pPr marL="342900" indent="-342900" algn="just">
              <a:buFont typeface="+mj-lt"/>
              <a:buAutoNum type="arabicPeriod"/>
            </a:pPr>
            <a:r>
              <a:rPr lang="id-ID" sz="1600" noProof="0" dirty="0"/>
              <a:t>Memungkinkan hotel untuk mengambil langkah-langkah antisipatif guna mengurangi dampak pembatalan pada pendapatan dan operasional.</a:t>
            </a:r>
          </a:p>
          <a:p>
            <a:pPr marL="342900" indent="-342900" algn="just">
              <a:buFont typeface="+mj-lt"/>
              <a:buAutoNum type="arabicPeriod"/>
            </a:pPr>
            <a:endParaRPr lang="id-ID" sz="1600" dirty="0"/>
          </a:p>
          <a:p>
            <a:pPr marL="342900" indent="-342900" algn="just">
              <a:buFont typeface="+mj-lt"/>
              <a:buAutoNum type="arabicPeriod"/>
            </a:pPr>
            <a:r>
              <a:rPr lang="id-ID" sz="1600" noProof="0" dirty="0"/>
              <a:t>Meningkatkan efisiensi pemasaran dengan fokus pada pelanggan berisiko tinggi untuk meminimalkan kerugian akibat pembatalan</a:t>
            </a:r>
          </a:p>
        </p:txBody>
      </p:sp>
    </p:spTree>
    <p:extLst>
      <p:ext uri="{BB962C8B-B14F-4D97-AF65-F5344CB8AC3E}">
        <p14:creationId xmlns:p14="http://schemas.microsoft.com/office/powerpoint/2010/main" val="3998783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0">
          <a:extLst>
            <a:ext uri="{FF2B5EF4-FFF2-40B4-BE49-F238E27FC236}">
              <a16:creationId xmlns:a16="http://schemas.microsoft.com/office/drawing/2014/main" id="{3012FAE2-EBAF-F832-CD0F-1424ACCDD762}"/>
            </a:ext>
          </a:extLst>
        </p:cNvPr>
        <p:cNvGrpSpPr/>
        <p:nvPr/>
      </p:nvGrpSpPr>
      <p:grpSpPr>
        <a:xfrm>
          <a:off x="0" y="0"/>
          <a:ext cx="0" cy="0"/>
          <a:chOff x="0" y="0"/>
          <a:chExt cx="0" cy="0"/>
        </a:xfrm>
      </p:grpSpPr>
      <p:sp>
        <p:nvSpPr>
          <p:cNvPr id="501" name="Google Shape;501;p40">
            <a:extLst>
              <a:ext uri="{FF2B5EF4-FFF2-40B4-BE49-F238E27FC236}">
                <a16:creationId xmlns:a16="http://schemas.microsoft.com/office/drawing/2014/main" id="{FE49026D-FA46-2447-7A30-563A38938A48}"/>
              </a:ext>
            </a:extLst>
          </p:cNvPr>
          <p:cNvSpPr txBox="1">
            <a:spLocks noGrp="1"/>
          </p:cNvSpPr>
          <p:nvPr>
            <p:ph type="ctrTitle"/>
          </p:nvPr>
        </p:nvSpPr>
        <p:spPr>
          <a:xfrm>
            <a:off x="713250" y="384327"/>
            <a:ext cx="77175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noProof="0" dirty="0" err="1"/>
              <a:t>Metric</a:t>
            </a:r>
            <a:r>
              <a:rPr lang="id-ID" noProof="0" dirty="0"/>
              <a:t> </a:t>
            </a:r>
            <a:r>
              <a:rPr lang="id-ID" noProof="0" dirty="0" err="1"/>
              <a:t>Evaluation</a:t>
            </a:r>
            <a:endParaRPr lang="id-ID" noProof="0" dirty="0"/>
          </a:p>
        </p:txBody>
      </p:sp>
      <p:graphicFrame>
        <p:nvGraphicFramePr>
          <p:cNvPr id="502" name="Google Shape;502;p40">
            <a:extLst>
              <a:ext uri="{FF2B5EF4-FFF2-40B4-BE49-F238E27FC236}">
                <a16:creationId xmlns:a16="http://schemas.microsoft.com/office/drawing/2014/main" id="{7A11FE98-EDA3-5626-8DA4-DD9E7BE194E2}"/>
              </a:ext>
            </a:extLst>
          </p:cNvPr>
          <p:cNvGraphicFramePr/>
          <p:nvPr>
            <p:extLst>
              <p:ext uri="{D42A27DB-BD31-4B8C-83A1-F6EECF244321}">
                <p14:modId xmlns:p14="http://schemas.microsoft.com/office/powerpoint/2010/main" val="777377911"/>
              </p:ext>
            </p:extLst>
          </p:nvPr>
        </p:nvGraphicFramePr>
        <p:xfrm>
          <a:off x="726750" y="1086505"/>
          <a:ext cx="7704000" cy="2224950"/>
        </p:xfrm>
        <a:graphic>
          <a:graphicData uri="http://schemas.openxmlformats.org/drawingml/2006/table">
            <a:tbl>
              <a:tblPr>
                <a:noFill/>
                <a:tableStyleId>{723B05E6-FEF8-43EB-B482-9C6623DC7C2B}</a:tableStyleId>
              </a:tblPr>
              <a:tblGrid>
                <a:gridCol w="1578302">
                  <a:extLst>
                    <a:ext uri="{9D8B030D-6E8A-4147-A177-3AD203B41FA5}">
                      <a16:colId xmlns:a16="http://schemas.microsoft.com/office/drawing/2014/main" val="20000"/>
                    </a:ext>
                  </a:extLst>
                </a:gridCol>
                <a:gridCol w="2817075">
                  <a:extLst>
                    <a:ext uri="{9D8B030D-6E8A-4147-A177-3AD203B41FA5}">
                      <a16:colId xmlns:a16="http://schemas.microsoft.com/office/drawing/2014/main" val="20001"/>
                    </a:ext>
                  </a:extLst>
                </a:gridCol>
                <a:gridCol w="3308623">
                  <a:extLst>
                    <a:ext uri="{9D8B030D-6E8A-4147-A177-3AD203B41FA5}">
                      <a16:colId xmlns:a16="http://schemas.microsoft.com/office/drawing/2014/main" val="1661079049"/>
                    </a:ext>
                  </a:extLst>
                </a:gridCol>
              </a:tblGrid>
              <a:tr h="350500">
                <a:tc>
                  <a:txBody>
                    <a:bodyPr/>
                    <a:lstStyle/>
                    <a:p>
                      <a:pPr marL="0" lvl="0" indent="0" algn="ctr" rtl="0">
                        <a:spcBef>
                          <a:spcPts val="0"/>
                        </a:spcBef>
                        <a:spcAft>
                          <a:spcPts val="0"/>
                        </a:spcAft>
                        <a:buNone/>
                      </a:pPr>
                      <a:r>
                        <a:rPr lang="id-ID" sz="1400" b="1" noProof="0" dirty="0" err="1">
                          <a:solidFill>
                            <a:schemeClr val="bg1"/>
                          </a:solidFill>
                          <a:uFill>
                            <a:noFill/>
                          </a:uFill>
                          <a:latin typeface="Assistant"/>
                          <a:ea typeface="Assistant"/>
                          <a:cs typeface="Assistant"/>
                          <a:sym typeface="Assistant"/>
                        </a:rPr>
                        <a:t>Error</a:t>
                      </a:r>
                      <a:r>
                        <a:rPr lang="id-ID" sz="1400" b="1" noProof="0" dirty="0">
                          <a:solidFill>
                            <a:schemeClr val="bg1"/>
                          </a:solidFill>
                          <a:uFill>
                            <a:noFill/>
                          </a:uFill>
                          <a:latin typeface="Assistant"/>
                          <a:ea typeface="Assistant"/>
                          <a:cs typeface="Assistant"/>
                          <a:sym typeface="Assistant"/>
                        </a:rPr>
                        <a:t> </a:t>
                      </a:r>
                      <a:r>
                        <a:rPr lang="id-ID" sz="1400" b="1" noProof="0" dirty="0" err="1">
                          <a:solidFill>
                            <a:schemeClr val="bg1"/>
                          </a:solidFill>
                          <a:uFill>
                            <a:noFill/>
                          </a:uFill>
                          <a:latin typeface="Assistant"/>
                          <a:ea typeface="Assistant"/>
                          <a:cs typeface="Assistant"/>
                          <a:sym typeface="Assistant"/>
                        </a:rPr>
                        <a:t>Type</a:t>
                      </a:r>
                      <a:endParaRPr lang="id-ID" sz="1400" b="1" noProof="0" dirty="0">
                        <a:solidFill>
                          <a:schemeClr val="bg1"/>
                        </a:solidFill>
                        <a:latin typeface="Assistant"/>
                        <a:ea typeface="Assistant"/>
                        <a:cs typeface="Assistant"/>
                        <a:sym typeface="Assistant"/>
                      </a:endParaRPr>
                    </a:p>
                  </a:txBody>
                  <a:tcPr marL="91425" marR="91425" marT="91425" marB="91425" anchor="ctr">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rgbClr val="D14000"/>
                    </a:solidFill>
                  </a:tcPr>
                </a:tc>
                <a:tc>
                  <a:txBody>
                    <a:bodyPr/>
                    <a:lstStyle/>
                    <a:p>
                      <a:pPr marL="0" lvl="0" indent="0" algn="ctr" rtl="0">
                        <a:spcBef>
                          <a:spcPts val="0"/>
                        </a:spcBef>
                        <a:spcAft>
                          <a:spcPts val="1600"/>
                        </a:spcAft>
                        <a:buNone/>
                      </a:pPr>
                      <a:r>
                        <a:rPr lang="id-ID" sz="1400" noProof="0" dirty="0" err="1">
                          <a:solidFill>
                            <a:schemeClr val="bg1"/>
                          </a:solidFill>
                          <a:latin typeface="Assistant"/>
                          <a:ea typeface="Assistant"/>
                          <a:cs typeface="Assistant"/>
                          <a:sym typeface="Assistant"/>
                        </a:rPr>
                        <a:t>Meaning</a:t>
                      </a:r>
                      <a:endParaRPr lang="id-ID" sz="1400" noProof="0" dirty="0">
                        <a:solidFill>
                          <a:schemeClr val="bg1"/>
                        </a:solidFill>
                        <a:latin typeface="Assistant"/>
                        <a:ea typeface="Assistant"/>
                        <a:cs typeface="Assistant"/>
                        <a:sym typeface="Assistant"/>
                      </a:endParaRPr>
                    </a:p>
                  </a:txBody>
                  <a:tcPr marL="91425" marR="91425" marT="91425" marB="91425" anchor="ctr">
                    <a:lnL w="9525" cap="flat" cmpd="sng">
                      <a:solidFill>
                        <a:schemeClr val="lt1">
                          <a:alpha val="0"/>
                        </a:schemeClr>
                      </a:solidFill>
                      <a:prstDash val="solid"/>
                      <a:round/>
                      <a:headEnd type="none" w="sm" len="sm"/>
                      <a:tailEnd type="none" w="sm" len="sm"/>
                    </a:lnL>
                    <a:lnR w="9525" cap="flat" cmpd="sng" algn="ctr">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rgbClr val="D14000"/>
                    </a:solidFill>
                  </a:tcPr>
                </a:tc>
                <a:tc>
                  <a:txBody>
                    <a:bodyPr/>
                    <a:lstStyle/>
                    <a:p>
                      <a:pPr marL="0" lvl="0" indent="0" algn="ctr" rtl="0">
                        <a:spcBef>
                          <a:spcPts val="0"/>
                        </a:spcBef>
                        <a:spcAft>
                          <a:spcPts val="1600"/>
                        </a:spcAft>
                        <a:buNone/>
                      </a:pPr>
                      <a:r>
                        <a:rPr lang="id-ID" sz="1400" noProof="0" dirty="0" err="1">
                          <a:solidFill>
                            <a:schemeClr val="bg1"/>
                          </a:solidFill>
                          <a:latin typeface="Assistant"/>
                          <a:ea typeface="Assistant"/>
                          <a:cs typeface="Assistant"/>
                          <a:sym typeface="Assistant"/>
                        </a:rPr>
                        <a:t>Consequences</a:t>
                      </a:r>
                      <a:endParaRPr lang="id-ID" sz="1400" noProof="0" dirty="0">
                        <a:solidFill>
                          <a:schemeClr val="bg1"/>
                        </a:solidFill>
                        <a:latin typeface="Assistant"/>
                        <a:ea typeface="Assistant"/>
                        <a:cs typeface="Assistant"/>
                        <a:sym typeface="Assistant"/>
                      </a:endParaRPr>
                    </a:p>
                  </a:txBody>
                  <a:tcPr marL="91425" marR="91425" marT="91425" marB="91425" anchor="ctr">
                    <a:lnL w="9525" cap="flat" cmpd="sng">
                      <a:solidFill>
                        <a:schemeClr val="lt1">
                          <a:alpha val="0"/>
                        </a:schemeClr>
                      </a:solidFill>
                      <a:prstDash val="solid"/>
                      <a:round/>
                      <a:headEnd type="none" w="sm" len="sm"/>
                      <a:tailEnd type="none" w="sm" len="sm"/>
                    </a:lnL>
                    <a:lnR w="9525" cap="flat" cmpd="sng" algn="ctr">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lgn="ctr">
                      <a:solidFill>
                        <a:schemeClr val="lt1">
                          <a:alpha val="0"/>
                        </a:schemeClr>
                      </a:solidFill>
                      <a:prstDash val="solid"/>
                      <a:round/>
                      <a:headEnd type="none" w="sm" len="sm"/>
                      <a:tailEnd type="none" w="sm" len="sm"/>
                    </a:lnB>
                    <a:solidFill>
                      <a:srgbClr val="D14000"/>
                    </a:solidFill>
                  </a:tcPr>
                </a:tc>
                <a:extLst>
                  <a:ext uri="{0D108BD9-81ED-4DB2-BD59-A6C34878D82A}">
                    <a16:rowId xmlns:a16="http://schemas.microsoft.com/office/drawing/2014/main" val="10000"/>
                  </a:ext>
                </a:extLst>
              </a:tr>
              <a:tr h="350500">
                <a:tc>
                  <a:txBody>
                    <a:bodyPr/>
                    <a:lstStyle/>
                    <a:p>
                      <a:pPr marL="0" lvl="0" indent="0" algn="ctr" rtl="0">
                        <a:spcBef>
                          <a:spcPts val="0"/>
                        </a:spcBef>
                        <a:spcAft>
                          <a:spcPts val="0"/>
                        </a:spcAft>
                        <a:buNone/>
                      </a:pPr>
                      <a:r>
                        <a:rPr lang="id-ID" sz="1200" b="0" noProof="0" dirty="0">
                          <a:solidFill>
                            <a:schemeClr val="tx1"/>
                          </a:solidFill>
                          <a:uFill>
                            <a:noFill/>
                          </a:uFill>
                          <a:latin typeface="Assistant"/>
                          <a:ea typeface="Assistant"/>
                          <a:cs typeface="Assistant"/>
                          <a:sym typeface="Assistant"/>
                        </a:rPr>
                        <a:t> </a:t>
                      </a:r>
                      <a:r>
                        <a:rPr lang="id-ID" sz="1200" b="0" noProof="0" dirty="0" err="1">
                          <a:solidFill>
                            <a:schemeClr val="tx1"/>
                          </a:solidFill>
                          <a:uFill>
                            <a:noFill/>
                          </a:uFill>
                          <a:latin typeface="Assistant"/>
                          <a:ea typeface="Assistant"/>
                          <a:cs typeface="Assistant"/>
                          <a:sym typeface="Assistant"/>
                        </a:rPr>
                        <a:t>False</a:t>
                      </a:r>
                      <a:r>
                        <a:rPr lang="id-ID" sz="1200" b="0" noProof="0" dirty="0">
                          <a:solidFill>
                            <a:schemeClr val="tx1"/>
                          </a:solidFill>
                          <a:uFill>
                            <a:noFill/>
                          </a:uFill>
                          <a:latin typeface="Assistant"/>
                          <a:ea typeface="Assistant"/>
                          <a:cs typeface="Assistant"/>
                          <a:sym typeface="Assistant"/>
                        </a:rPr>
                        <a:t> </a:t>
                      </a:r>
                      <a:r>
                        <a:rPr lang="id-ID" sz="1200" b="0" noProof="0" dirty="0" err="1">
                          <a:solidFill>
                            <a:schemeClr val="tx1"/>
                          </a:solidFill>
                          <a:uFill>
                            <a:noFill/>
                          </a:uFill>
                          <a:latin typeface="Assistant"/>
                          <a:ea typeface="Assistant"/>
                          <a:cs typeface="Assistant"/>
                          <a:sym typeface="Assistant"/>
                        </a:rPr>
                        <a:t>Positive</a:t>
                      </a:r>
                      <a:r>
                        <a:rPr lang="id-ID" sz="1200" b="0" noProof="0" dirty="0">
                          <a:solidFill>
                            <a:schemeClr val="tx1"/>
                          </a:solidFill>
                          <a:uFill>
                            <a:noFill/>
                          </a:uFill>
                          <a:latin typeface="Assistant"/>
                          <a:ea typeface="Assistant"/>
                          <a:cs typeface="Assistant"/>
                          <a:sym typeface="Assistant"/>
                        </a:rPr>
                        <a:t> /</a:t>
                      </a:r>
                    </a:p>
                    <a:p>
                      <a:pPr marL="0" lvl="0" indent="0" algn="ctr" rtl="0">
                        <a:spcBef>
                          <a:spcPts val="0"/>
                        </a:spcBef>
                        <a:spcAft>
                          <a:spcPts val="0"/>
                        </a:spcAft>
                        <a:buNone/>
                      </a:pPr>
                      <a:r>
                        <a:rPr lang="id-ID" sz="1200" b="0" noProof="0" dirty="0">
                          <a:solidFill>
                            <a:schemeClr val="tx1"/>
                          </a:solidFill>
                          <a:uFill>
                            <a:noFill/>
                          </a:uFill>
                          <a:latin typeface="Assistant"/>
                          <a:ea typeface="Assistant"/>
                          <a:cs typeface="Assistant"/>
                          <a:sym typeface="Assistant"/>
                        </a:rPr>
                        <a:t> </a:t>
                      </a:r>
                      <a:r>
                        <a:rPr lang="id-ID" sz="1200" b="0" noProof="0" dirty="0" err="1">
                          <a:solidFill>
                            <a:schemeClr val="tx1"/>
                          </a:solidFill>
                          <a:uFill>
                            <a:noFill/>
                          </a:uFill>
                          <a:latin typeface="Assistant"/>
                          <a:ea typeface="Assistant"/>
                          <a:cs typeface="Assistant"/>
                          <a:sym typeface="Assistant"/>
                        </a:rPr>
                        <a:t>Type</a:t>
                      </a:r>
                      <a:r>
                        <a:rPr lang="id-ID" sz="1200" b="0" noProof="0" dirty="0">
                          <a:solidFill>
                            <a:schemeClr val="tx1"/>
                          </a:solidFill>
                          <a:uFill>
                            <a:noFill/>
                          </a:uFill>
                          <a:latin typeface="Assistant"/>
                          <a:ea typeface="Assistant"/>
                          <a:cs typeface="Assistant"/>
                          <a:sym typeface="Assistant"/>
                        </a:rPr>
                        <a:t> 1 </a:t>
                      </a:r>
                      <a:r>
                        <a:rPr lang="id-ID" sz="1200" b="0" noProof="0" dirty="0" err="1">
                          <a:solidFill>
                            <a:schemeClr val="tx1"/>
                          </a:solidFill>
                          <a:uFill>
                            <a:noFill/>
                          </a:uFill>
                          <a:latin typeface="Assistant"/>
                          <a:ea typeface="Assistant"/>
                          <a:cs typeface="Assistant"/>
                          <a:sym typeface="Assistant"/>
                        </a:rPr>
                        <a:t>Error</a:t>
                      </a:r>
                      <a:endParaRPr lang="id-ID" sz="1200" b="0" noProof="0" dirty="0">
                        <a:solidFill>
                          <a:schemeClr val="tx1"/>
                        </a:solidFill>
                        <a:latin typeface="Assistant"/>
                        <a:ea typeface="Assistant"/>
                        <a:cs typeface="Assistant"/>
                        <a:sym typeface="Assistant"/>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lgn="ctr">
                      <a:solidFill>
                        <a:schemeClr val="lt1">
                          <a:alpha val="0"/>
                        </a:schemeClr>
                      </a:solidFill>
                      <a:prstDash val="solid"/>
                      <a:round/>
                      <a:headEnd type="none" w="sm" len="sm"/>
                      <a:tailEnd type="none" w="sm" len="sm"/>
                    </a:lnB>
                    <a:solidFill>
                      <a:srgbClr val="FFDEC1"/>
                    </a:solidFill>
                  </a:tcPr>
                </a:tc>
                <a:tc>
                  <a:txBody>
                    <a:bodyPr/>
                    <a:lstStyle/>
                    <a:p>
                      <a:pPr marL="0" marR="0" lvl="0" indent="0" algn="l" rtl="0">
                        <a:lnSpc>
                          <a:spcPct val="100000"/>
                        </a:lnSpc>
                        <a:spcBef>
                          <a:spcPts val="0"/>
                        </a:spcBef>
                        <a:spcAft>
                          <a:spcPts val="1600"/>
                        </a:spcAft>
                        <a:buNone/>
                      </a:pPr>
                      <a:r>
                        <a:rPr lang="sv-SE" sz="1200" b="0" noProof="0" dirty="0">
                          <a:solidFill>
                            <a:schemeClr val="tx1"/>
                          </a:solidFill>
                          <a:latin typeface="Assistant"/>
                          <a:ea typeface="Assistant"/>
                          <a:cs typeface="Assistant"/>
                          <a:sym typeface="Assistant"/>
                        </a:rPr>
                        <a:t>Model memprediksi bahwa sebuah reservasi akan dibatalkan, padahal sebenarnya tidak</a:t>
                      </a:r>
                      <a:r>
                        <a:rPr lang="id-ID" sz="1200" b="0" noProof="0" dirty="0">
                          <a:solidFill>
                            <a:schemeClr val="tx1"/>
                          </a:solidFill>
                          <a:latin typeface="Assistant"/>
                          <a:ea typeface="Assistant"/>
                          <a:cs typeface="Assistant"/>
                          <a:sym typeface="Assistant"/>
                        </a:rPr>
                        <a:t>.</a:t>
                      </a:r>
                    </a:p>
                  </a:txBody>
                  <a:tcPr marL="91425" marR="91425" marT="91425" marB="91425">
                    <a:lnL w="9525" cap="flat" cmpd="sng">
                      <a:solidFill>
                        <a:schemeClr val="lt1">
                          <a:alpha val="0"/>
                        </a:schemeClr>
                      </a:solidFill>
                      <a:prstDash val="solid"/>
                      <a:round/>
                      <a:headEnd type="none" w="sm" len="sm"/>
                      <a:tailEnd type="none" w="sm" len="sm"/>
                    </a:lnL>
                    <a:lnR w="9525" cap="flat" cmpd="sng" algn="ctr">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lgn="ctr">
                      <a:solidFill>
                        <a:schemeClr val="lt1">
                          <a:alpha val="0"/>
                        </a:schemeClr>
                      </a:solidFill>
                      <a:prstDash val="solid"/>
                      <a:round/>
                      <a:headEnd type="none" w="sm" len="sm"/>
                      <a:tailEnd type="none" w="sm" len="sm"/>
                    </a:lnB>
                    <a:solidFill>
                      <a:schemeClr val="dk2"/>
                    </a:solidFill>
                  </a:tcPr>
                </a:tc>
                <a:tc>
                  <a:txBody>
                    <a:bodyPr/>
                    <a:lstStyle/>
                    <a:p>
                      <a:pPr marL="0" marR="0" lvl="0" indent="0" algn="l"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Tim </a:t>
                      </a:r>
                      <a:r>
                        <a:rPr lang="id-ID" sz="1200" b="0" noProof="0" dirty="0" err="1">
                          <a:solidFill>
                            <a:schemeClr val="tx1"/>
                          </a:solidFill>
                          <a:latin typeface="Assistant"/>
                          <a:ea typeface="Assistant"/>
                          <a:cs typeface="Assistant"/>
                          <a:sym typeface="Assistant"/>
                        </a:rPr>
                        <a:t>marketing</a:t>
                      </a:r>
                      <a:r>
                        <a:rPr lang="id-ID" sz="1200" b="0" noProof="0" dirty="0">
                          <a:solidFill>
                            <a:schemeClr val="tx1"/>
                          </a:solidFill>
                          <a:latin typeface="Assistant"/>
                          <a:ea typeface="Assistant"/>
                          <a:cs typeface="Assistant"/>
                          <a:sym typeface="Assistant"/>
                        </a:rPr>
                        <a:t> pada hotel mungkin memberikan diskon atau insentif yang tidak perlu kepada pelanggan yang tidak berpotensi membatalkan reservasi.</a:t>
                      </a:r>
                    </a:p>
                  </a:txBody>
                  <a:tcPr marL="91425" marR="91425" marT="91425" marB="91425">
                    <a:lnL w="9525" cap="flat" cmpd="sng">
                      <a:solidFill>
                        <a:schemeClr val="lt1">
                          <a:alpha val="0"/>
                        </a:schemeClr>
                      </a:solidFill>
                      <a:prstDash val="solid"/>
                      <a:round/>
                      <a:headEnd type="none" w="sm" len="sm"/>
                      <a:tailEnd type="none" w="sm" len="sm"/>
                    </a:lnL>
                    <a:lnR w="9525" cap="flat" cmpd="sng" algn="ctr">
                      <a:solidFill>
                        <a:schemeClr val="lt1">
                          <a:alpha val="0"/>
                        </a:schemeClr>
                      </a:solidFill>
                      <a:prstDash val="solid"/>
                      <a:round/>
                      <a:headEnd type="none" w="sm" len="sm"/>
                      <a:tailEnd type="none" w="sm" len="sm"/>
                    </a:lnR>
                    <a:lnT w="9525" cap="flat" cmpd="sng" algn="ctr">
                      <a:solidFill>
                        <a:schemeClr val="lt1">
                          <a:alpha val="0"/>
                        </a:schemeClr>
                      </a:solidFill>
                      <a:prstDash val="solid"/>
                      <a:round/>
                      <a:headEnd type="none" w="sm" len="sm"/>
                      <a:tailEnd type="none" w="sm" len="sm"/>
                    </a:lnT>
                    <a:lnB w="9525" cap="flat" cmpd="sng" algn="ctr">
                      <a:solidFill>
                        <a:schemeClr val="lt1">
                          <a:alpha val="0"/>
                        </a:schemeClr>
                      </a:solidFill>
                      <a:prstDash val="solid"/>
                      <a:round/>
                      <a:headEnd type="none" w="sm" len="sm"/>
                      <a:tailEnd type="none" w="sm" len="sm"/>
                    </a:lnB>
                    <a:solidFill>
                      <a:schemeClr val="bg2">
                        <a:lumMod val="60000"/>
                        <a:lumOff val="40000"/>
                      </a:schemeClr>
                    </a:solidFill>
                  </a:tcPr>
                </a:tc>
                <a:extLst>
                  <a:ext uri="{0D108BD9-81ED-4DB2-BD59-A6C34878D82A}">
                    <a16:rowId xmlns:a16="http://schemas.microsoft.com/office/drawing/2014/main" val="10001"/>
                  </a:ext>
                </a:extLst>
              </a:tr>
              <a:tr h="350500">
                <a:tc>
                  <a:txBody>
                    <a:bodyPr/>
                    <a:lstStyle/>
                    <a:p>
                      <a:pPr marL="0" lvl="0" indent="0" algn="ctr" rtl="0">
                        <a:spcBef>
                          <a:spcPts val="0"/>
                        </a:spcBef>
                        <a:spcAft>
                          <a:spcPts val="0"/>
                        </a:spcAft>
                        <a:buNone/>
                      </a:pPr>
                      <a:r>
                        <a:rPr lang="id-ID" sz="1200" b="0" noProof="0" dirty="0" err="1">
                          <a:solidFill>
                            <a:schemeClr val="tx1"/>
                          </a:solidFill>
                          <a:latin typeface="Assistant"/>
                          <a:ea typeface="Assistant"/>
                          <a:cs typeface="Assistant"/>
                          <a:sym typeface="Assistant"/>
                        </a:rPr>
                        <a:t>False</a:t>
                      </a:r>
                      <a:r>
                        <a:rPr lang="id-ID" sz="1200" b="0" noProof="0" dirty="0">
                          <a:solidFill>
                            <a:schemeClr val="tx1"/>
                          </a:solidFill>
                          <a:latin typeface="Assistant"/>
                          <a:ea typeface="Assistant"/>
                          <a:cs typeface="Assistant"/>
                          <a:sym typeface="Assistant"/>
                        </a:rPr>
                        <a:t> </a:t>
                      </a:r>
                      <a:r>
                        <a:rPr lang="id-ID" sz="1200" b="0" noProof="0" dirty="0" err="1">
                          <a:solidFill>
                            <a:schemeClr val="tx1"/>
                          </a:solidFill>
                          <a:latin typeface="Assistant"/>
                          <a:ea typeface="Assistant"/>
                          <a:cs typeface="Assistant"/>
                          <a:sym typeface="Assistant"/>
                        </a:rPr>
                        <a:t>Negative</a:t>
                      </a:r>
                      <a:r>
                        <a:rPr lang="id-ID" sz="1200" b="0" noProof="0" dirty="0">
                          <a:solidFill>
                            <a:schemeClr val="tx1"/>
                          </a:solidFill>
                          <a:latin typeface="Assistant"/>
                          <a:ea typeface="Assistant"/>
                          <a:cs typeface="Assistant"/>
                          <a:sym typeface="Assistant"/>
                        </a:rPr>
                        <a:t> /</a:t>
                      </a:r>
                    </a:p>
                    <a:p>
                      <a:pPr marL="0" lvl="0" indent="0" algn="ctr" rtl="0">
                        <a:spcBef>
                          <a:spcPts val="0"/>
                        </a:spcBef>
                        <a:spcAft>
                          <a:spcPts val="0"/>
                        </a:spcAft>
                        <a:buNone/>
                      </a:pPr>
                      <a:r>
                        <a:rPr lang="id-ID" sz="1200" b="0" noProof="0" dirty="0" err="1">
                          <a:solidFill>
                            <a:schemeClr val="tx1"/>
                          </a:solidFill>
                          <a:latin typeface="Assistant"/>
                          <a:ea typeface="Assistant"/>
                          <a:cs typeface="Assistant"/>
                          <a:sym typeface="Assistant"/>
                        </a:rPr>
                        <a:t>Type</a:t>
                      </a:r>
                      <a:r>
                        <a:rPr lang="id-ID" sz="1200" b="0" noProof="0" dirty="0">
                          <a:solidFill>
                            <a:schemeClr val="tx1"/>
                          </a:solidFill>
                          <a:latin typeface="Assistant"/>
                          <a:ea typeface="Assistant"/>
                          <a:cs typeface="Assistant"/>
                          <a:sym typeface="Assistant"/>
                        </a:rPr>
                        <a:t> 2 </a:t>
                      </a:r>
                      <a:r>
                        <a:rPr lang="id-ID" sz="1200" b="0" noProof="0" dirty="0" err="1">
                          <a:solidFill>
                            <a:schemeClr val="tx1"/>
                          </a:solidFill>
                          <a:latin typeface="Assistant"/>
                          <a:ea typeface="Assistant"/>
                          <a:cs typeface="Assistant"/>
                          <a:sym typeface="Assistant"/>
                        </a:rPr>
                        <a:t>Error</a:t>
                      </a:r>
                      <a:endParaRPr lang="id-ID" sz="1200" b="0" noProof="0" dirty="0">
                        <a:solidFill>
                          <a:schemeClr val="tx1"/>
                        </a:solidFill>
                        <a:latin typeface="Assistant"/>
                        <a:ea typeface="Assistant"/>
                        <a:cs typeface="Assistant"/>
                        <a:sym typeface="Assistant"/>
                      </a:endParaRPr>
                    </a:p>
                  </a:txBody>
                  <a:tcPr marL="91425" marR="91425" marT="91425" marB="91425">
                    <a:lnL w="9525" cap="flat" cmpd="sng">
                      <a:solidFill>
                        <a:schemeClr val="lt1">
                          <a:alpha val="0"/>
                        </a:schemeClr>
                      </a:solidFill>
                      <a:prstDash val="solid"/>
                      <a:round/>
                      <a:headEnd type="none" w="sm" len="sm"/>
                      <a:tailEnd type="none" w="sm" len="sm"/>
                    </a:lnL>
                    <a:lnR w="9525" cap="flat" cmpd="sng" algn="ctr">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rgbClr val="FFDEC1"/>
                    </a:solidFill>
                  </a:tcPr>
                </a:tc>
                <a:tc>
                  <a:txBody>
                    <a:bodyPr/>
                    <a:lstStyle/>
                    <a:p>
                      <a:pPr marL="0" marR="0" lvl="0" indent="0" algn="l"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Model gagal memprediksi reservasi yang sebenarnya akan dibatalkan.</a:t>
                      </a:r>
                    </a:p>
                  </a:txBody>
                  <a:tcPr marL="91425" marR="91425" marT="91425" marB="91425">
                    <a:lnL w="9525" cap="flat" cmpd="sng" algn="ctr">
                      <a:solidFill>
                        <a:schemeClr val="lt1">
                          <a:alpha val="0"/>
                        </a:schemeClr>
                      </a:solidFill>
                      <a:prstDash val="solid"/>
                      <a:round/>
                      <a:headEnd type="none" w="sm" len="sm"/>
                      <a:tailEnd type="none" w="sm" len="sm"/>
                    </a:lnL>
                    <a:lnR w="9525" cap="flat" cmpd="sng" algn="ctr">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dk2"/>
                    </a:solidFill>
                  </a:tcPr>
                </a:tc>
                <a:tc>
                  <a:txBody>
                    <a:bodyPr/>
                    <a:lstStyle/>
                    <a:p>
                      <a:pPr marL="0" marR="0" lvl="0" indent="0" algn="l" rtl="0">
                        <a:lnSpc>
                          <a:spcPct val="100000"/>
                        </a:lnSpc>
                        <a:spcBef>
                          <a:spcPts val="0"/>
                        </a:spcBef>
                        <a:spcAft>
                          <a:spcPts val="1600"/>
                        </a:spcAft>
                        <a:buNone/>
                      </a:pPr>
                      <a:r>
                        <a:rPr lang="id-ID" sz="1200" b="0" noProof="0" dirty="0">
                          <a:solidFill>
                            <a:schemeClr val="tx1"/>
                          </a:solidFill>
                          <a:latin typeface="Assistant"/>
                          <a:ea typeface="Assistant"/>
                          <a:cs typeface="Assistant"/>
                          <a:sym typeface="Assistant"/>
                        </a:rPr>
                        <a:t>Hotel kehilangan pendapatan penuh dari kamar yang tidak jadi dihuni, dan tidak sempat mengambil tindakan pencegahan karena model mengira reservasinya tidak akan dibatalkan.</a:t>
                      </a:r>
                    </a:p>
                  </a:txBody>
                  <a:tcPr marL="91425" marR="91425" marT="91425" marB="91425">
                    <a:lnL w="9525" cap="flat" cmpd="sng" algn="ctr">
                      <a:solidFill>
                        <a:schemeClr val="lt1">
                          <a:alpha val="0"/>
                        </a:schemeClr>
                      </a:solidFill>
                      <a:prstDash val="solid"/>
                      <a:round/>
                      <a:headEnd type="none" w="sm" len="sm"/>
                      <a:tailEnd type="none" w="sm" len="sm"/>
                    </a:lnL>
                    <a:lnR w="9525" cap="flat" cmpd="sng" algn="ctr">
                      <a:solidFill>
                        <a:schemeClr val="lt1">
                          <a:alpha val="0"/>
                        </a:schemeClr>
                      </a:solidFill>
                      <a:prstDash val="solid"/>
                      <a:round/>
                      <a:headEnd type="none" w="sm" len="sm"/>
                      <a:tailEnd type="none" w="sm" len="sm"/>
                    </a:lnR>
                    <a:lnT w="9525" cap="flat" cmpd="sng" algn="ctr">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bg2">
                        <a:lumMod val="60000"/>
                        <a:lumOff val="40000"/>
                      </a:schemeClr>
                    </a:solidFill>
                  </a:tcPr>
                </a:tc>
                <a:extLst>
                  <a:ext uri="{0D108BD9-81ED-4DB2-BD59-A6C34878D82A}">
                    <a16:rowId xmlns:a16="http://schemas.microsoft.com/office/drawing/2014/main" val="3658336290"/>
                  </a:ext>
                </a:extLst>
              </a:tr>
            </a:tbl>
          </a:graphicData>
        </a:graphic>
      </p:graphicFrame>
      <p:sp>
        <p:nvSpPr>
          <p:cNvPr id="2" name="Google Shape;539;p42">
            <a:extLst>
              <a:ext uri="{FF2B5EF4-FFF2-40B4-BE49-F238E27FC236}">
                <a16:creationId xmlns:a16="http://schemas.microsoft.com/office/drawing/2014/main" id="{319A1EF5-2979-08F4-5989-ED3722F78AE8}"/>
              </a:ext>
            </a:extLst>
          </p:cNvPr>
          <p:cNvSpPr txBox="1">
            <a:spLocks/>
          </p:cNvSpPr>
          <p:nvPr/>
        </p:nvSpPr>
        <p:spPr>
          <a:xfrm>
            <a:off x="713250" y="3435833"/>
            <a:ext cx="7704000" cy="96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id-ID" sz="1200" noProof="0" dirty="0"/>
              <a:t>Karena dampak </a:t>
            </a:r>
            <a:r>
              <a:rPr lang="id-ID" sz="1200" b="1" noProof="0" dirty="0" err="1"/>
              <a:t>False</a:t>
            </a:r>
            <a:r>
              <a:rPr lang="id-ID" sz="1200" b="1" noProof="0" dirty="0"/>
              <a:t> </a:t>
            </a:r>
            <a:r>
              <a:rPr lang="id-ID" sz="1200" b="1" noProof="0" dirty="0" err="1"/>
              <a:t>Negative</a:t>
            </a:r>
            <a:r>
              <a:rPr lang="id-ID" sz="1200" noProof="0" dirty="0"/>
              <a:t> lebih besar terhadap pendapatan, fokus utama adalah </a:t>
            </a:r>
            <a:r>
              <a:rPr lang="id-ID" sz="1200" b="1" noProof="0" dirty="0" err="1"/>
              <a:t>Recall</a:t>
            </a:r>
            <a:r>
              <a:rPr lang="id-ID" sz="1200" noProof="0" dirty="0"/>
              <a:t>, yaitu seberapa banyak pembatalan yang berhasil dikenali oleh model dan fokus mengurangi angka </a:t>
            </a:r>
            <a:r>
              <a:rPr lang="id-ID" sz="1200" noProof="0" dirty="0" err="1"/>
              <a:t>False</a:t>
            </a:r>
            <a:r>
              <a:rPr lang="id-ID" sz="1200" noProof="0" dirty="0"/>
              <a:t> Negatif. Dengan meningkatkan </a:t>
            </a:r>
            <a:r>
              <a:rPr lang="id-ID" sz="1200" noProof="0" dirty="0" err="1"/>
              <a:t>Recall</a:t>
            </a:r>
            <a:r>
              <a:rPr lang="id-ID" sz="1200" noProof="0" dirty="0"/>
              <a:t>, hotel dapat lebih efektif mengantisipasi pembatalan dan mengurangi kerugian.</a:t>
            </a:r>
          </a:p>
        </p:txBody>
      </p:sp>
    </p:spTree>
    <p:extLst>
      <p:ext uri="{BB962C8B-B14F-4D97-AF65-F5344CB8AC3E}">
        <p14:creationId xmlns:p14="http://schemas.microsoft.com/office/powerpoint/2010/main" val="2678807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3">
          <a:extLst>
            <a:ext uri="{FF2B5EF4-FFF2-40B4-BE49-F238E27FC236}">
              <a16:creationId xmlns:a16="http://schemas.microsoft.com/office/drawing/2014/main" id="{E8AECA0A-FFAA-B376-846D-F16BFD616AEA}"/>
            </a:ext>
          </a:extLst>
        </p:cNvPr>
        <p:cNvGrpSpPr/>
        <p:nvPr/>
      </p:nvGrpSpPr>
      <p:grpSpPr>
        <a:xfrm>
          <a:off x="0" y="0"/>
          <a:ext cx="0" cy="0"/>
          <a:chOff x="0" y="0"/>
          <a:chExt cx="0" cy="0"/>
        </a:xfrm>
      </p:grpSpPr>
      <p:sp>
        <p:nvSpPr>
          <p:cNvPr id="894" name="Google Shape;894;p46">
            <a:extLst>
              <a:ext uri="{FF2B5EF4-FFF2-40B4-BE49-F238E27FC236}">
                <a16:creationId xmlns:a16="http://schemas.microsoft.com/office/drawing/2014/main" id="{7EEF0745-438F-992A-4002-6DE012EF7898}"/>
              </a:ext>
            </a:extLst>
          </p:cNvPr>
          <p:cNvSpPr txBox="1">
            <a:spLocks noGrp="1"/>
          </p:cNvSpPr>
          <p:nvPr>
            <p:ph type="subTitle" idx="1"/>
          </p:nvPr>
        </p:nvSpPr>
        <p:spPr>
          <a:xfrm>
            <a:off x="576976" y="2948207"/>
            <a:ext cx="7717499" cy="1225800"/>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id-ID" b="1" noProof="0" dirty="0"/>
              <a:t>Ketidakseimbangan Data</a:t>
            </a:r>
          </a:p>
          <a:p>
            <a:pPr marL="457200" lvl="1" indent="0" algn="l"/>
            <a:r>
              <a:rPr lang="id-ID" noProof="0" dirty="0" err="1"/>
              <a:t>Dataset</a:t>
            </a:r>
            <a:r>
              <a:rPr lang="id-ID" noProof="0" dirty="0"/>
              <a:t> ini tidak seimbang antara kelas positif (reservasi dibatalkan) dan negatif (reservasi tidak dibatalkan), dengan jumlah pembatalan yang lebih sedikit dibandingkan dengan reservasi yang tidak dibatalkan.</a:t>
            </a:r>
          </a:p>
          <a:p>
            <a:pPr marL="342900" lvl="0" indent="-342900" algn="l" rtl="0">
              <a:spcBef>
                <a:spcPts val="0"/>
              </a:spcBef>
              <a:spcAft>
                <a:spcPts val="0"/>
              </a:spcAft>
              <a:buFont typeface="+mj-lt"/>
              <a:buAutoNum type="arabicPeriod"/>
            </a:pPr>
            <a:r>
              <a:rPr lang="id-ID" b="1" noProof="0" dirty="0"/>
              <a:t>Representasi Tiap Baris Data</a:t>
            </a:r>
          </a:p>
          <a:p>
            <a:pPr marL="457200" lvl="1" indent="0" algn="l"/>
            <a:r>
              <a:rPr lang="sv-SE" noProof="0" dirty="0"/>
              <a:t>Setiap baris dalam dataset mewakili satu reservasi pelanggan, dengan informasi terkait seperti tipe kamar yang dipesan, status deposit, riwayat pembatalan, dan permintaan tambahan.</a:t>
            </a:r>
            <a:endParaRPr lang="id-ID" noProof="0" dirty="0"/>
          </a:p>
          <a:p>
            <a:pPr marL="342900" lvl="0" indent="-342900" algn="l" rtl="0">
              <a:spcBef>
                <a:spcPts val="0"/>
              </a:spcBef>
              <a:spcAft>
                <a:spcPts val="0"/>
              </a:spcAft>
              <a:buFont typeface="+mj-lt"/>
              <a:buAutoNum type="arabicPeriod"/>
            </a:pPr>
            <a:r>
              <a:rPr lang="id-ID" b="1" noProof="0" dirty="0"/>
              <a:t>Data untuk Memprediksi Pembatalan</a:t>
            </a:r>
          </a:p>
          <a:p>
            <a:pPr marL="457200" lvl="1" indent="0" algn="l"/>
            <a:r>
              <a:rPr lang="id-ID" noProof="0" dirty="0"/>
              <a:t>Data ini membantu hotel memprediksi kemungkinan pembatalan reservasi dengan menganalisis variabel numerik (seperti riwayat pembatalan dan perubahan pemesanan) dan variabel </a:t>
            </a:r>
            <a:r>
              <a:rPr lang="id-ID" noProof="0" dirty="0" err="1"/>
              <a:t>kategorik</a:t>
            </a:r>
            <a:r>
              <a:rPr lang="id-ID" noProof="0" dirty="0"/>
              <a:t> (seperti segmen pasar dan tipe pelanggan).</a:t>
            </a:r>
          </a:p>
          <a:p>
            <a:pPr marL="0" lvl="0" indent="0" algn="l" rtl="0">
              <a:spcBef>
                <a:spcPts val="0"/>
              </a:spcBef>
              <a:spcAft>
                <a:spcPts val="0"/>
              </a:spcAft>
            </a:pPr>
            <a:endParaRPr lang="id-ID" b="1" noProof="0" dirty="0"/>
          </a:p>
        </p:txBody>
      </p:sp>
      <p:sp>
        <p:nvSpPr>
          <p:cNvPr id="896" name="Google Shape;896;p46">
            <a:extLst>
              <a:ext uri="{FF2B5EF4-FFF2-40B4-BE49-F238E27FC236}">
                <a16:creationId xmlns:a16="http://schemas.microsoft.com/office/drawing/2014/main" id="{E2A4F3A5-12CC-97F0-40A7-B1FE71E916E8}"/>
              </a:ext>
            </a:extLst>
          </p:cNvPr>
          <p:cNvSpPr txBox="1">
            <a:spLocks noGrp="1"/>
          </p:cNvSpPr>
          <p:nvPr>
            <p:ph type="subTitle" idx="3"/>
          </p:nvPr>
        </p:nvSpPr>
        <p:spPr>
          <a:xfrm>
            <a:off x="434340" y="1359253"/>
            <a:ext cx="1647221" cy="47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1600" noProof="0" dirty="0"/>
              <a:t>Data </a:t>
            </a:r>
            <a:r>
              <a:rPr lang="id-ID" sz="1600" noProof="0" dirty="0" err="1"/>
              <a:t>Source</a:t>
            </a:r>
            <a:r>
              <a:rPr lang="id-ID" sz="1600" noProof="0" dirty="0"/>
              <a:t>:</a:t>
            </a:r>
          </a:p>
        </p:txBody>
      </p:sp>
      <p:sp>
        <p:nvSpPr>
          <p:cNvPr id="900" name="Google Shape;900;p46">
            <a:extLst>
              <a:ext uri="{FF2B5EF4-FFF2-40B4-BE49-F238E27FC236}">
                <a16:creationId xmlns:a16="http://schemas.microsoft.com/office/drawing/2014/main" id="{C4302E85-9E14-CE0F-F24A-7C56B852D340}"/>
              </a:ext>
            </a:extLst>
          </p:cNvPr>
          <p:cNvSpPr txBox="1">
            <a:spLocks noGrp="1"/>
          </p:cNvSpPr>
          <p:nvPr>
            <p:ph type="ctrTitle"/>
          </p:nvPr>
        </p:nvSpPr>
        <p:spPr>
          <a:xfrm>
            <a:off x="713250" y="384327"/>
            <a:ext cx="77175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noProof="0" dirty="0"/>
              <a:t>Data </a:t>
            </a:r>
            <a:r>
              <a:rPr lang="id-ID" noProof="0" dirty="0" err="1"/>
              <a:t>Understanding</a:t>
            </a:r>
            <a:endParaRPr lang="id-ID" noProof="0" dirty="0"/>
          </a:p>
        </p:txBody>
      </p:sp>
      <p:grpSp>
        <p:nvGrpSpPr>
          <p:cNvPr id="911" name="Google Shape;911;p46">
            <a:extLst>
              <a:ext uri="{FF2B5EF4-FFF2-40B4-BE49-F238E27FC236}">
                <a16:creationId xmlns:a16="http://schemas.microsoft.com/office/drawing/2014/main" id="{16CE3000-97B2-C520-5D75-170CE598C0B9}"/>
              </a:ext>
            </a:extLst>
          </p:cNvPr>
          <p:cNvGrpSpPr/>
          <p:nvPr/>
        </p:nvGrpSpPr>
        <p:grpSpPr>
          <a:xfrm>
            <a:off x="0" y="4844647"/>
            <a:ext cx="9162900" cy="914400"/>
            <a:chOff x="0" y="4229100"/>
            <a:chExt cx="9162900" cy="914400"/>
          </a:xfrm>
        </p:grpSpPr>
        <p:sp>
          <p:nvSpPr>
            <p:cNvPr id="912" name="Google Shape;912;p46">
              <a:extLst>
                <a:ext uri="{FF2B5EF4-FFF2-40B4-BE49-F238E27FC236}">
                  <a16:creationId xmlns:a16="http://schemas.microsoft.com/office/drawing/2014/main" id="{99B849C6-54F2-5AB5-15BD-D62CC78FBDB1}"/>
                </a:ext>
              </a:extLst>
            </p:cNvPr>
            <p:cNvSpPr/>
            <p:nvPr/>
          </p:nvSpPr>
          <p:spPr>
            <a:xfrm>
              <a:off x="0" y="4253700"/>
              <a:ext cx="9144000" cy="889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cxnSp>
          <p:nvCxnSpPr>
            <p:cNvPr id="913" name="Google Shape;913;p46">
              <a:extLst>
                <a:ext uri="{FF2B5EF4-FFF2-40B4-BE49-F238E27FC236}">
                  <a16:creationId xmlns:a16="http://schemas.microsoft.com/office/drawing/2014/main" id="{ABD3AA8D-6989-3D12-4182-7A69814F78CA}"/>
                </a:ext>
              </a:extLst>
            </p:cNvPr>
            <p:cNvCxnSpPr/>
            <p:nvPr/>
          </p:nvCxnSpPr>
          <p:spPr>
            <a:xfrm>
              <a:off x="0" y="4229100"/>
              <a:ext cx="9162900" cy="0"/>
            </a:xfrm>
            <a:prstGeom prst="straightConnector1">
              <a:avLst/>
            </a:prstGeom>
            <a:noFill/>
            <a:ln w="76200" cap="flat" cmpd="sng">
              <a:solidFill>
                <a:schemeClr val="accent4"/>
              </a:solidFill>
              <a:prstDash val="solid"/>
              <a:round/>
              <a:headEnd type="none" w="med" len="med"/>
              <a:tailEnd type="none" w="med" len="med"/>
            </a:ln>
          </p:spPr>
        </p:cxnSp>
      </p:grpSp>
      <p:sp>
        <p:nvSpPr>
          <p:cNvPr id="6" name="Google Shape;896;p46">
            <a:hlinkClick r:id="rId3"/>
            <a:extLst>
              <a:ext uri="{FF2B5EF4-FFF2-40B4-BE49-F238E27FC236}">
                <a16:creationId xmlns:a16="http://schemas.microsoft.com/office/drawing/2014/main" id="{C4EFE5D9-B221-24DE-CD56-BDA24E097FF3}"/>
              </a:ext>
            </a:extLst>
          </p:cNvPr>
          <p:cNvSpPr txBox="1">
            <a:spLocks/>
          </p:cNvSpPr>
          <p:nvPr/>
        </p:nvSpPr>
        <p:spPr>
          <a:xfrm>
            <a:off x="1936038" y="1359253"/>
            <a:ext cx="978148" cy="47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Poppins"/>
              <a:buNone/>
              <a:defRPr sz="2000" b="0" i="0" u="none" strike="noStrike" cap="none">
                <a:solidFill>
                  <a:schemeClr val="dk1"/>
                </a:solidFill>
                <a:latin typeface="Archivo Black"/>
                <a:ea typeface="Archivo Black"/>
                <a:cs typeface="Archivo Black"/>
                <a:sym typeface="Archivo Black"/>
              </a:defRPr>
            </a:lvl1pPr>
            <a:lvl2pPr marL="914400" marR="0" lvl="1" indent="-317500" algn="ctr"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9pPr>
          </a:lstStyle>
          <a:p>
            <a:pPr marL="0" indent="0" algn="l"/>
            <a:r>
              <a:rPr lang="id-ID" sz="1400" u="sng" dirty="0" err="1">
                <a:solidFill>
                  <a:srgbClr val="626262"/>
                </a:solidFill>
              </a:rPr>
              <a:t>Kaggle</a:t>
            </a:r>
            <a:endParaRPr lang="id-ID" sz="1600" u="sng" dirty="0">
              <a:solidFill>
                <a:srgbClr val="626262"/>
              </a:solidFill>
            </a:endParaRPr>
          </a:p>
        </p:txBody>
      </p:sp>
      <p:sp>
        <p:nvSpPr>
          <p:cNvPr id="7" name="Google Shape;896;p46">
            <a:extLst>
              <a:ext uri="{FF2B5EF4-FFF2-40B4-BE49-F238E27FC236}">
                <a16:creationId xmlns:a16="http://schemas.microsoft.com/office/drawing/2014/main" id="{CA8ADFE1-F3B2-2CF2-6801-D26890944C56}"/>
              </a:ext>
            </a:extLst>
          </p:cNvPr>
          <p:cNvSpPr txBox="1">
            <a:spLocks/>
          </p:cNvSpPr>
          <p:nvPr/>
        </p:nvSpPr>
        <p:spPr>
          <a:xfrm>
            <a:off x="434340" y="1797868"/>
            <a:ext cx="1647221" cy="47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Poppins"/>
              <a:buNone/>
              <a:defRPr sz="2000" b="0" i="0" u="none" strike="noStrike" cap="none">
                <a:solidFill>
                  <a:schemeClr val="dk1"/>
                </a:solidFill>
                <a:latin typeface="Archivo Black"/>
                <a:ea typeface="Archivo Black"/>
                <a:cs typeface="Archivo Black"/>
                <a:sym typeface="Archivo Black"/>
              </a:defRPr>
            </a:lvl1pPr>
            <a:lvl2pPr marL="914400" marR="0" lvl="1" indent="-317500" algn="ctr"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1" i="0" u="none" strike="noStrike" cap="none">
                <a:solidFill>
                  <a:schemeClr val="dk1"/>
                </a:solidFill>
                <a:latin typeface="Poppins"/>
                <a:ea typeface="Poppins"/>
                <a:cs typeface="Poppins"/>
                <a:sym typeface="Poppins"/>
              </a:defRPr>
            </a:lvl9pPr>
          </a:lstStyle>
          <a:p>
            <a:pPr marL="0" indent="0" algn="l"/>
            <a:r>
              <a:rPr lang="id-ID" sz="1600" dirty="0" err="1"/>
              <a:t>Note</a:t>
            </a:r>
            <a:r>
              <a:rPr lang="id-ID" sz="1600" dirty="0"/>
              <a:t>:</a:t>
            </a:r>
          </a:p>
        </p:txBody>
      </p:sp>
    </p:spTree>
    <p:extLst>
      <p:ext uri="{BB962C8B-B14F-4D97-AF65-F5344CB8AC3E}">
        <p14:creationId xmlns:p14="http://schemas.microsoft.com/office/powerpoint/2010/main" val="3746760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sp>
        <p:nvSpPr>
          <p:cNvPr id="900" name="Google Shape;900;p46"/>
          <p:cNvSpPr txBox="1">
            <a:spLocks noGrp="1"/>
          </p:cNvSpPr>
          <p:nvPr>
            <p:ph type="ctrTitle"/>
          </p:nvPr>
        </p:nvSpPr>
        <p:spPr>
          <a:xfrm>
            <a:off x="713250" y="156735"/>
            <a:ext cx="77175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800" noProof="0" dirty="0"/>
              <a:t>Data </a:t>
            </a:r>
            <a:r>
              <a:rPr lang="id-ID" sz="2800" noProof="0" dirty="0" err="1"/>
              <a:t>Understanding</a:t>
            </a:r>
            <a:endParaRPr lang="id-ID" sz="2800" noProof="0" dirty="0"/>
          </a:p>
        </p:txBody>
      </p:sp>
      <p:graphicFrame>
        <p:nvGraphicFramePr>
          <p:cNvPr id="10" name="Google Shape;502;p40">
            <a:extLst>
              <a:ext uri="{FF2B5EF4-FFF2-40B4-BE49-F238E27FC236}">
                <a16:creationId xmlns:a16="http://schemas.microsoft.com/office/drawing/2014/main" id="{3E04110A-F97F-5B6C-09D2-FEB954B4A72E}"/>
              </a:ext>
            </a:extLst>
          </p:cNvPr>
          <p:cNvGraphicFramePr/>
          <p:nvPr>
            <p:extLst>
              <p:ext uri="{D42A27DB-BD31-4B8C-83A1-F6EECF244321}">
                <p14:modId xmlns:p14="http://schemas.microsoft.com/office/powerpoint/2010/main" val="596152929"/>
              </p:ext>
            </p:extLst>
          </p:nvPr>
        </p:nvGraphicFramePr>
        <p:xfrm>
          <a:off x="726750" y="808165"/>
          <a:ext cx="7704000" cy="4122060"/>
        </p:xfrm>
        <a:graphic>
          <a:graphicData uri="http://schemas.openxmlformats.org/drawingml/2006/table">
            <a:tbl>
              <a:tblPr>
                <a:noFill/>
                <a:tableStyleId>{723B05E6-FEF8-43EB-B482-9C6623DC7C2B}</a:tableStyleId>
              </a:tblPr>
              <a:tblGrid>
                <a:gridCol w="655317">
                  <a:extLst>
                    <a:ext uri="{9D8B030D-6E8A-4147-A177-3AD203B41FA5}">
                      <a16:colId xmlns:a16="http://schemas.microsoft.com/office/drawing/2014/main" val="2634414140"/>
                    </a:ext>
                  </a:extLst>
                </a:gridCol>
                <a:gridCol w="2841595">
                  <a:extLst>
                    <a:ext uri="{9D8B030D-6E8A-4147-A177-3AD203B41FA5}">
                      <a16:colId xmlns:a16="http://schemas.microsoft.com/office/drawing/2014/main" val="20000"/>
                    </a:ext>
                  </a:extLst>
                </a:gridCol>
                <a:gridCol w="1011461">
                  <a:extLst>
                    <a:ext uri="{9D8B030D-6E8A-4147-A177-3AD203B41FA5}">
                      <a16:colId xmlns:a16="http://schemas.microsoft.com/office/drawing/2014/main" val="20001"/>
                    </a:ext>
                  </a:extLst>
                </a:gridCol>
                <a:gridCol w="3195627">
                  <a:extLst>
                    <a:ext uri="{9D8B030D-6E8A-4147-A177-3AD203B41FA5}">
                      <a16:colId xmlns:a16="http://schemas.microsoft.com/office/drawing/2014/main" val="1661079049"/>
                    </a:ext>
                  </a:extLst>
                </a:gridCol>
              </a:tblGrid>
              <a:tr h="329266">
                <a:tc>
                  <a:txBody>
                    <a:bodyPr/>
                    <a:lstStyle/>
                    <a:p>
                      <a:pPr marL="0" lvl="0" indent="0" algn="ctr" rtl="0">
                        <a:spcBef>
                          <a:spcPts val="0"/>
                        </a:spcBef>
                        <a:spcAft>
                          <a:spcPts val="0"/>
                        </a:spcAft>
                        <a:buNone/>
                      </a:pPr>
                      <a:r>
                        <a:rPr lang="id-ID" sz="1100" b="1" noProof="0" dirty="0" err="1">
                          <a:solidFill>
                            <a:schemeClr val="bg1"/>
                          </a:solidFill>
                          <a:latin typeface="Assistant"/>
                          <a:ea typeface="Assistant"/>
                          <a:cs typeface="Assistant"/>
                          <a:sym typeface="Assistant"/>
                        </a:rPr>
                        <a:t>No</a:t>
                      </a:r>
                      <a:endParaRPr lang="id-ID" sz="1100" b="1" noProof="0" dirty="0">
                        <a:solidFill>
                          <a:schemeClr val="bg1"/>
                        </a:solidFill>
                        <a:latin typeface="Assistant"/>
                        <a:ea typeface="Assistant"/>
                        <a:cs typeface="Assistant"/>
                        <a:sym typeface="Assistan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4000"/>
                    </a:solidFill>
                  </a:tcPr>
                </a:tc>
                <a:tc>
                  <a:txBody>
                    <a:bodyPr/>
                    <a:lstStyle/>
                    <a:p>
                      <a:pPr marL="0" lvl="0" indent="0" algn="ctr" rtl="0">
                        <a:spcBef>
                          <a:spcPts val="0"/>
                        </a:spcBef>
                        <a:spcAft>
                          <a:spcPts val="0"/>
                        </a:spcAft>
                        <a:buNone/>
                      </a:pPr>
                      <a:r>
                        <a:rPr lang="id-ID" sz="1100" b="1" noProof="0" dirty="0" err="1">
                          <a:solidFill>
                            <a:schemeClr val="bg1"/>
                          </a:solidFill>
                          <a:uFill>
                            <a:noFill/>
                          </a:uFill>
                          <a:latin typeface="Assistant"/>
                          <a:ea typeface="Assistant"/>
                          <a:cs typeface="Assistant"/>
                          <a:sym typeface="Assistant"/>
                        </a:rPr>
                        <a:t>Attribute</a:t>
                      </a:r>
                      <a:endParaRPr lang="id-ID" sz="1100" b="1" noProof="0" dirty="0">
                        <a:solidFill>
                          <a:schemeClr val="bg1"/>
                        </a:solidFill>
                        <a:latin typeface="Assistant"/>
                        <a:ea typeface="Assistant"/>
                        <a:cs typeface="Assistant"/>
                        <a:sym typeface="Assistan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4000"/>
                    </a:solidFill>
                  </a:tcPr>
                </a:tc>
                <a:tc>
                  <a:txBody>
                    <a:bodyPr/>
                    <a:lstStyle/>
                    <a:p>
                      <a:pPr marL="0" lvl="0" indent="0" algn="ctr" rtl="0">
                        <a:spcBef>
                          <a:spcPts val="0"/>
                        </a:spcBef>
                        <a:spcAft>
                          <a:spcPts val="1600"/>
                        </a:spcAft>
                        <a:buNone/>
                      </a:pPr>
                      <a:r>
                        <a:rPr lang="id-ID" sz="1100" noProof="0" dirty="0">
                          <a:solidFill>
                            <a:schemeClr val="bg1"/>
                          </a:solidFill>
                          <a:latin typeface="Assistant"/>
                          <a:ea typeface="Assistant"/>
                          <a:cs typeface="Assistant"/>
                          <a:sym typeface="Assistant"/>
                        </a:rPr>
                        <a:t>Data </a:t>
                      </a:r>
                      <a:r>
                        <a:rPr lang="id-ID" sz="1100" noProof="0" dirty="0" err="1">
                          <a:solidFill>
                            <a:schemeClr val="bg1"/>
                          </a:solidFill>
                          <a:latin typeface="Assistant"/>
                          <a:ea typeface="Assistant"/>
                          <a:cs typeface="Assistant"/>
                          <a:sym typeface="Assistant"/>
                        </a:rPr>
                        <a:t>Type</a:t>
                      </a:r>
                      <a:endParaRPr lang="id-ID" sz="1100" noProof="0" dirty="0">
                        <a:solidFill>
                          <a:schemeClr val="bg1"/>
                        </a:solidFill>
                        <a:latin typeface="Assistant"/>
                        <a:ea typeface="Assistant"/>
                        <a:cs typeface="Assistant"/>
                        <a:sym typeface="Assistan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4000"/>
                    </a:solidFill>
                  </a:tcPr>
                </a:tc>
                <a:tc>
                  <a:txBody>
                    <a:bodyPr/>
                    <a:lstStyle/>
                    <a:p>
                      <a:pPr marL="0" lvl="0" indent="0" algn="ctr" rtl="0">
                        <a:spcBef>
                          <a:spcPts val="0"/>
                        </a:spcBef>
                        <a:spcAft>
                          <a:spcPts val="1600"/>
                        </a:spcAft>
                        <a:buNone/>
                      </a:pPr>
                      <a:r>
                        <a:rPr lang="id-ID" sz="1100" noProof="0" dirty="0" err="1">
                          <a:solidFill>
                            <a:schemeClr val="bg1"/>
                          </a:solidFill>
                          <a:latin typeface="Assistant"/>
                          <a:ea typeface="Assistant"/>
                          <a:cs typeface="Assistant"/>
                          <a:sym typeface="Assistant"/>
                        </a:rPr>
                        <a:t>Description</a:t>
                      </a:r>
                      <a:endParaRPr lang="id-ID" sz="1100" noProof="0" dirty="0">
                        <a:solidFill>
                          <a:schemeClr val="bg1"/>
                        </a:solidFill>
                        <a:latin typeface="Assistant"/>
                        <a:ea typeface="Assistant"/>
                        <a:cs typeface="Assistant"/>
                        <a:sym typeface="Assistant"/>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14000"/>
                    </a:solidFill>
                  </a:tcPr>
                </a:tc>
                <a:extLst>
                  <a:ext uri="{0D108BD9-81ED-4DB2-BD59-A6C34878D82A}">
                    <a16:rowId xmlns:a16="http://schemas.microsoft.com/office/drawing/2014/main" val="10000"/>
                  </a:ext>
                </a:extLst>
              </a:tr>
              <a:tr h="315545">
                <a:tc>
                  <a:txBody>
                    <a:bodyPr/>
                    <a:lstStyle/>
                    <a:p>
                      <a:pPr marL="0" lvl="0" indent="0" algn="ctr" rtl="0">
                        <a:spcBef>
                          <a:spcPts val="0"/>
                        </a:spcBef>
                        <a:spcAft>
                          <a:spcPts val="0"/>
                        </a:spcAft>
                        <a:buNone/>
                      </a:pPr>
                      <a:r>
                        <a:rPr lang="id-ID" sz="1050" b="1" noProof="0" dirty="0">
                          <a:solidFill>
                            <a:schemeClr val="tx1"/>
                          </a:solidFill>
                          <a:latin typeface="Assistant"/>
                          <a:ea typeface="Assistant"/>
                          <a:cs typeface="Assistant"/>
                          <a:sym typeface="Assistant"/>
                        </a:rPr>
                        <a:t>1</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lvl="0" indent="0" algn="l" rtl="0">
                        <a:spcBef>
                          <a:spcPts val="0"/>
                        </a:spcBef>
                        <a:spcAft>
                          <a:spcPts val="0"/>
                        </a:spcAft>
                        <a:buNone/>
                      </a:pPr>
                      <a:r>
                        <a:rPr lang="id-ID" sz="1050" b="0" noProof="0" dirty="0" err="1">
                          <a:solidFill>
                            <a:schemeClr val="tx1"/>
                          </a:solidFill>
                          <a:latin typeface="Assistant"/>
                          <a:ea typeface="Assistant"/>
                          <a:cs typeface="Assistant"/>
                          <a:sym typeface="Assistant"/>
                        </a:rPr>
                        <a:t>country</a:t>
                      </a:r>
                      <a:endParaRPr lang="id-ID" sz="1050" b="0" noProof="0" dirty="0">
                        <a:solidFill>
                          <a:schemeClr val="tx1"/>
                        </a:solidFill>
                        <a:latin typeface="Assistant"/>
                        <a:ea typeface="Assistant"/>
                        <a:cs typeface="Assistant"/>
                        <a:sym typeface="Assistan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marR="0" lvl="0" indent="0" algn="l" rtl="0">
                        <a:lnSpc>
                          <a:spcPct val="100000"/>
                        </a:lnSpc>
                        <a:spcBef>
                          <a:spcPts val="0"/>
                        </a:spcBef>
                        <a:spcAft>
                          <a:spcPts val="1600"/>
                        </a:spcAft>
                        <a:buNone/>
                      </a:pPr>
                      <a:r>
                        <a:rPr lang="id-ID" sz="1050" b="0" noProof="0" dirty="0" err="1">
                          <a:solidFill>
                            <a:schemeClr val="tx1"/>
                          </a:solidFill>
                          <a:latin typeface="Assistant"/>
                          <a:ea typeface="Assistant"/>
                          <a:cs typeface="Assistant"/>
                          <a:sym typeface="Assistant"/>
                        </a:rPr>
                        <a:t>str</a:t>
                      </a:r>
                      <a:endParaRPr lang="id-ID" sz="1050" b="0" noProof="0" dirty="0">
                        <a:solidFill>
                          <a:schemeClr val="tx1"/>
                        </a:solidFill>
                        <a:latin typeface="Assistant"/>
                        <a:ea typeface="Assistant"/>
                        <a:cs typeface="Assistant"/>
                        <a:sym typeface="Assistan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l" rtl="0">
                        <a:lnSpc>
                          <a:spcPct val="100000"/>
                        </a:lnSpc>
                        <a:spcBef>
                          <a:spcPts val="0"/>
                        </a:spcBef>
                        <a:spcAft>
                          <a:spcPts val="1600"/>
                        </a:spcAft>
                        <a:buNone/>
                      </a:pPr>
                      <a:r>
                        <a:rPr lang="id-ID" sz="1050" b="0" noProof="0" dirty="0">
                          <a:solidFill>
                            <a:schemeClr val="tx1"/>
                          </a:solidFill>
                          <a:latin typeface="Assistant"/>
                          <a:ea typeface="Assistant"/>
                          <a:cs typeface="Assistant"/>
                          <a:sym typeface="Assistant"/>
                        </a:rPr>
                        <a:t>Negara asal pelanggan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0001"/>
                  </a:ext>
                </a:extLst>
              </a:tr>
              <a:tr h="315545">
                <a:tc>
                  <a:txBody>
                    <a:bodyPr/>
                    <a:lstStyle/>
                    <a:p>
                      <a:pPr marL="0" lvl="0" indent="0" algn="ctr" rtl="0">
                        <a:spcBef>
                          <a:spcPts val="0"/>
                        </a:spcBef>
                        <a:spcAft>
                          <a:spcPts val="0"/>
                        </a:spcAft>
                        <a:buNone/>
                      </a:pPr>
                      <a:r>
                        <a:rPr lang="id-ID" sz="1050" b="1" noProof="0" dirty="0">
                          <a:solidFill>
                            <a:schemeClr val="tx1"/>
                          </a:solidFill>
                          <a:latin typeface="Assistant"/>
                          <a:ea typeface="Assistant"/>
                          <a:cs typeface="Assistant"/>
                          <a:sym typeface="Assistant"/>
                        </a:rPr>
                        <a:t>2</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lvl="0" indent="0" algn="l" rtl="0">
                        <a:spcBef>
                          <a:spcPts val="0"/>
                        </a:spcBef>
                        <a:spcAft>
                          <a:spcPts val="0"/>
                        </a:spcAft>
                        <a:buNone/>
                      </a:pPr>
                      <a:r>
                        <a:rPr lang="id-ID" sz="1050" b="0" noProof="0" dirty="0" err="1">
                          <a:solidFill>
                            <a:schemeClr val="tx1"/>
                          </a:solidFill>
                          <a:latin typeface="Assistant"/>
                          <a:ea typeface="Assistant"/>
                          <a:cs typeface="Assistant"/>
                          <a:sym typeface="Assistant"/>
                        </a:rPr>
                        <a:t>market_segment</a:t>
                      </a:r>
                      <a:endParaRPr lang="id-ID" sz="1050" b="0" noProof="0" dirty="0">
                        <a:solidFill>
                          <a:schemeClr val="tx1"/>
                        </a:solidFill>
                        <a:latin typeface="Assistant"/>
                        <a:ea typeface="Assistant"/>
                        <a:cs typeface="Assistant"/>
                        <a:sym typeface="Assistan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marR="0" lvl="0" indent="0" algn="l" rtl="0">
                        <a:lnSpc>
                          <a:spcPct val="100000"/>
                        </a:lnSpc>
                        <a:spcBef>
                          <a:spcPts val="0"/>
                        </a:spcBef>
                        <a:spcAft>
                          <a:spcPts val="1600"/>
                        </a:spcAft>
                        <a:buNone/>
                      </a:pPr>
                      <a:r>
                        <a:rPr lang="id-ID" sz="1050" b="0" noProof="0" dirty="0" err="1">
                          <a:solidFill>
                            <a:schemeClr val="tx1"/>
                          </a:solidFill>
                          <a:latin typeface="Assistant"/>
                          <a:ea typeface="Assistant"/>
                          <a:cs typeface="Assistant"/>
                          <a:sym typeface="Assistant"/>
                        </a:rPr>
                        <a:t>str</a:t>
                      </a:r>
                      <a:endParaRPr lang="id-ID" sz="1050" b="0" noProof="0" dirty="0">
                        <a:solidFill>
                          <a:schemeClr val="tx1"/>
                        </a:solidFill>
                        <a:latin typeface="Assistant"/>
                        <a:ea typeface="Assistant"/>
                        <a:cs typeface="Assistant"/>
                        <a:sym typeface="Assistan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l" rtl="0">
                        <a:lnSpc>
                          <a:spcPct val="100000"/>
                        </a:lnSpc>
                        <a:spcBef>
                          <a:spcPts val="0"/>
                        </a:spcBef>
                        <a:spcAft>
                          <a:spcPts val="1600"/>
                        </a:spcAft>
                        <a:buNone/>
                      </a:pPr>
                      <a:r>
                        <a:rPr lang="id-ID" sz="1050" b="0" noProof="0" dirty="0">
                          <a:solidFill>
                            <a:schemeClr val="tx1"/>
                          </a:solidFill>
                          <a:latin typeface="Assistant"/>
                          <a:ea typeface="Assistant"/>
                          <a:cs typeface="Assistant"/>
                          <a:sym typeface="Assistant"/>
                        </a:rPr>
                        <a:t>Segmen pasar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3658336290"/>
                  </a:ext>
                </a:extLst>
              </a:tr>
              <a:tr h="315545">
                <a:tc>
                  <a:txBody>
                    <a:bodyPr/>
                    <a:lstStyle/>
                    <a:p>
                      <a:pPr marL="0" lvl="0" indent="0" algn="ctr" rtl="0">
                        <a:spcBef>
                          <a:spcPts val="0"/>
                        </a:spcBef>
                        <a:spcAft>
                          <a:spcPts val="0"/>
                        </a:spcAft>
                        <a:buNone/>
                      </a:pPr>
                      <a:r>
                        <a:rPr lang="id-ID" sz="1050" b="1" noProof="0" dirty="0">
                          <a:solidFill>
                            <a:schemeClr val="tx1"/>
                          </a:solidFill>
                          <a:latin typeface="Assistant"/>
                          <a:ea typeface="Assistant"/>
                          <a:cs typeface="Assistant"/>
                          <a:sym typeface="Assistant"/>
                        </a:rPr>
                        <a:t>3</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lvl="0" indent="0" algn="l" rtl="0">
                        <a:spcBef>
                          <a:spcPts val="0"/>
                        </a:spcBef>
                        <a:spcAft>
                          <a:spcPts val="0"/>
                        </a:spcAft>
                        <a:buNone/>
                      </a:pPr>
                      <a:r>
                        <a:rPr lang="id-ID" sz="1050" b="0" noProof="0" dirty="0" err="1">
                          <a:solidFill>
                            <a:schemeClr val="tx1"/>
                          </a:solidFill>
                          <a:latin typeface="Assistant"/>
                          <a:ea typeface="Assistant"/>
                          <a:cs typeface="Assistant"/>
                          <a:sym typeface="Assistant"/>
                        </a:rPr>
                        <a:t>previous_cancellations</a:t>
                      </a:r>
                      <a:endParaRPr lang="id-ID" sz="1050" b="0" noProof="0" dirty="0">
                        <a:solidFill>
                          <a:schemeClr val="tx1"/>
                        </a:solidFill>
                        <a:latin typeface="Assistant"/>
                        <a:ea typeface="Assistant"/>
                        <a:cs typeface="Assistant"/>
                        <a:sym typeface="Assistan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marR="0" lvl="0" indent="0" algn="l" rtl="0">
                        <a:lnSpc>
                          <a:spcPct val="100000"/>
                        </a:lnSpc>
                        <a:spcBef>
                          <a:spcPts val="0"/>
                        </a:spcBef>
                        <a:spcAft>
                          <a:spcPts val="1600"/>
                        </a:spcAft>
                        <a:buNone/>
                      </a:pPr>
                      <a:r>
                        <a:rPr lang="id-ID" sz="1050" b="0" noProof="0" dirty="0">
                          <a:solidFill>
                            <a:schemeClr val="tx1"/>
                          </a:solidFill>
                          <a:latin typeface="Assistant"/>
                          <a:ea typeface="Assistant"/>
                          <a:cs typeface="Assistant"/>
                          <a:sym typeface="Assistant"/>
                        </a:rPr>
                        <a:t>int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l" rtl="0">
                        <a:lnSpc>
                          <a:spcPct val="100000"/>
                        </a:lnSpc>
                        <a:spcBef>
                          <a:spcPts val="0"/>
                        </a:spcBef>
                        <a:spcAft>
                          <a:spcPts val="1600"/>
                        </a:spcAft>
                        <a:buNone/>
                      </a:pPr>
                      <a:r>
                        <a:rPr lang="id-ID" sz="1050" b="0" noProof="0" dirty="0">
                          <a:solidFill>
                            <a:schemeClr val="tx1"/>
                          </a:solidFill>
                          <a:latin typeface="Assistant"/>
                          <a:ea typeface="Assistant"/>
                          <a:cs typeface="Assistant"/>
                          <a:sym typeface="Assistant"/>
                        </a:rPr>
                        <a:t>Jumlah pembatalan pemesanan sebelumnya</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69294430"/>
                  </a:ext>
                </a:extLst>
              </a:tr>
              <a:tr h="315545">
                <a:tc>
                  <a:txBody>
                    <a:bodyPr/>
                    <a:lstStyle/>
                    <a:p>
                      <a:pPr marL="0" lvl="0" indent="0" algn="ctr" rtl="0">
                        <a:spcBef>
                          <a:spcPts val="0"/>
                        </a:spcBef>
                        <a:spcAft>
                          <a:spcPts val="0"/>
                        </a:spcAft>
                        <a:buNone/>
                      </a:pPr>
                      <a:r>
                        <a:rPr lang="id-ID" sz="1050" b="1" noProof="0" dirty="0">
                          <a:solidFill>
                            <a:schemeClr val="tx1"/>
                          </a:solidFill>
                          <a:latin typeface="Assistant"/>
                          <a:ea typeface="Assistant"/>
                          <a:cs typeface="Assistant"/>
                          <a:sym typeface="Assistant"/>
                        </a:rPr>
                        <a:t>4</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lvl="0" indent="0" algn="l" rtl="0">
                        <a:spcBef>
                          <a:spcPts val="0"/>
                        </a:spcBef>
                        <a:spcAft>
                          <a:spcPts val="0"/>
                        </a:spcAft>
                        <a:buNone/>
                      </a:pPr>
                      <a:r>
                        <a:rPr lang="id-ID" sz="1050" b="0" noProof="0" dirty="0" err="1">
                          <a:solidFill>
                            <a:schemeClr val="tx1"/>
                          </a:solidFill>
                          <a:latin typeface="Assistant"/>
                          <a:ea typeface="Assistant"/>
                          <a:cs typeface="Assistant"/>
                          <a:sym typeface="Assistant"/>
                        </a:rPr>
                        <a:t>booking_changes</a:t>
                      </a:r>
                      <a:endParaRPr lang="id-ID" sz="1050" b="0" noProof="0" dirty="0">
                        <a:solidFill>
                          <a:schemeClr val="tx1"/>
                        </a:solidFill>
                        <a:latin typeface="Assistant"/>
                        <a:ea typeface="Assistant"/>
                        <a:cs typeface="Assistant"/>
                        <a:sym typeface="Assistan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marR="0" lvl="0" indent="0" algn="l" rtl="0">
                        <a:lnSpc>
                          <a:spcPct val="100000"/>
                        </a:lnSpc>
                        <a:spcBef>
                          <a:spcPts val="0"/>
                        </a:spcBef>
                        <a:spcAft>
                          <a:spcPts val="1600"/>
                        </a:spcAft>
                        <a:buNone/>
                      </a:pPr>
                      <a:r>
                        <a:rPr lang="id-ID" sz="1050" b="0" noProof="0" dirty="0">
                          <a:solidFill>
                            <a:schemeClr val="tx1"/>
                          </a:solidFill>
                          <a:latin typeface="Assistant"/>
                          <a:ea typeface="Assistant"/>
                          <a:cs typeface="Assistant"/>
                          <a:sym typeface="Assistant"/>
                        </a:rPr>
                        <a:t>int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l" rtl="0">
                        <a:lnSpc>
                          <a:spcPct val="100000"/>
                        </a:lnSpc>
                        <a:spcBef>
                          <a:spcPts val="0"/>
                        </a:spcBef>
                        <a:spcAft>
                          <a:spcPts val="1600"/>
                        </a:spcAft>
                        <a:buNone/>
                      </a:pPr>
                      <a:r>
                        <a:rPr lang="id-ID" sz="1050" b="0" noProof="0" dirty="0">
                          <a:solidFill>
                            <a:schemeClr val="tx1"/>
                          </a:solidFill>
                          <a:latin typeface="Assistant"/>
                          <a:ea typeface="Assistant"/>
                          <a:cs typeface="Assistant"/>
                          <a:sym typeface="Assistant"/>
                        </a:rPr>
                        <a:t>Jumlah perubahan dalam pemesanan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237604787"/>
                  </a:ext>
                </a:extLst>
              </a:tr>
              <a:tr h="315545">
                <a:tc>
                  <a:txBody>
                    <a:bodyPr/>
                    <a:lstStyle/>
                    <a:p>
                      <a:pPr marL="0" lvl="0" indent="0" algn="ctr" rtl="0">
                        <a:spcBef>
                          <a:spcPts val="0"/>
                        </a:spcBef>
                        <a:spcAft>
                          <a:spcPts val="0"/>
                        </a:spcAft>
                        <a:buNone/>
                      </a:pPr>
                      <a:r>
                        <a:rPr lang="id-ID" sz="1050" b="1" noProof="0" dirty="0">
                          <a:solidFill>
                            <a:schemeClr val="tx1"/>
                          </a:solidFill>
                          <a:latin typeface="Assistant"/>
                          <a:ea typeface="Assistant"/>
                          <a:cs typeface="Assistant"/>
                          <a:sym typeface="Assistant"/>
                        </a:rPr>
                        <a:t>5</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lvl="0" indent="0" algn="l" rtl="0">
                        <a:spcBef>
                          <a:spcPts val="0"/>
                        </a:spcBef>
                        <a:spcAft>
                          <a:spcPts val="0"/>
                        </a:spcAft>
                        <a:buNone/>
                      </a:pPr>
                      <a:r>
                        <a:rPr lang="id-ID" sz="1050" b="0" noProof="0" dirty="0" err="1">
                          <a:solidFill>
                            <a:schemeClr val="tx1"/>
                          </a:solidFill>
                          <a:latin typeface="Assistant"/>
                          <a:ea typeface="Assistant"/>
                          <a:cs typeface="Assistant"/>
                          <a:sym typeface="Assistant"/>
                        </a:rPr>
                        <a:t>deposit_type</a:t>
                      </a:r>
                      <a:endParaRPr lang="id-ID" sz="1050" b="0" noProof="0" dirty="0">
                        <a:solidFill>
                          <a:schemeClr val="tx1"/>
                        </a:solidFill>
                        <a:latin typeface="Assistant"/>
                        <a:ea typeface="Assistant"/>
                        <a:cs typeface="Assistant"/>
                        <a:sym typeface="Assistan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marR="0" lvl="0" indent="0" algn="l" rtl="0">
                        <a:lnSpc>
                          <a:spcPct val="100000"/>
                        </a:lnSpc>
                        <a:spcBef>
                          <a:spcPts val="0"/>
                        </a:spcBef>
                        <a:spcAft>
                          <a:spcPts val="1600"/>
                        </a:spcAft>
                        <a:buNone/>
                      </a:pPr>
                      <a:r>
                        <a:rPr lang="id-ID" sz="1050" b="0" noProof="0" dirty="0" err="1">
                          <a:solidFill>
                            <a:schemeClr val="tx1"/>
                          </a:solidFill>
                          <a:latin typeface="Assistant"/>
                          <a:ea typeface="Assistant"/>
                          <a:cs typeface="Assistant"/>
                          <a:sym typeface="Assistant"/>
                        </a:rPr>
                        <a:t>str</a:t>
                      </a:r>
                      <a:endParaRPr lang="id-ID" sz="1050" b="0" noProof="0" dirty="0">
                        <a:solidFill>
                          <a:schemeClr val="tx1"/>
                        </a:solidFill>
                        <a:latin typeface="Assistant"/>
                        <a:ea typeface="Assistant"/>
                        <a:cs typeface="Assistant"/>
                        <a:sym typeface="Assistan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l" rtl="0">
                        <a:lnSpc>
                          <a:spcPct val="100000"/>
                        </a:lnSpc>
                        <a:spcBef>
                          <a:spcPts val="0"/>
                        </a:spcBef>
                        <a:spcAft>
                          <a:spcPts val="1600"/>
                        </a:spcAft>
                        <a:buNone/>
                      </a:pPr>
                      <a:r>
                        <a:rPr lang="id-ID" sz="1050" b="0" noProof="0" dirty="0">
                          <a:solidFill>
                            <a:schemeClr val="tx1"/>
                          </a:solidFill>
                          <a:latin typeface="Assistant"/>
                          <a:ea typeface="Assistant"/>
                          <a:cs typeface="Assistant"/>
                          <a:sym typeface="Assistant"/>
                        </a:rPr>
                        <a:t>Tipe deposit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3197578804"/>
                  </a:ext>
                </a:extLst>
              </a:tr>
              <a:tr h="315545">
                <a:tc>
                  <a:txBody>
                    <a:bodyPr/>
                    <a:lstStyle/>
                    <a:p>
                      <a:pPr marL="0" lvl="0" indent="0" algn="ctr" rtl="0">
                        <a:spcBef>
                          <a:spcPts val="0"/>
                        </a:spcBef>
                        <a:spcAft>
                          <a:spcPts val="0"/>
                        </a:spcAft>
                        <a:buNone/>
                      </a:pPr>
                      <a:r>
                        <a:rPr lang="id-ID" sz="1050" b="1" noProof="0" dirty="0">
                          <a:solidFill>
                            <a:schemeClr val="tx1"/>
                          </a:solidFill>
                          <a:latin typeface="Assistant"/>
                          <a:ea typeface="Assistant"/>
                          <a:cs typeface="Assistant"/>
                          <a:sym typeface="Assistant"/>
                        </a:rPr>
                        <a:t>6</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lvl="0" indent="0" algn="l" rtl="0">
                        <a:spcBef>
                          <a:spcPts val="0"/>
                        </a:spcBef>
                        <a:spcAft>
                          <a:spcPts val="0"/>
                        </a:spcAft>
                        <a:buNone/>
                      </a:pPr>
                      <a:r>
                        <a:rPr lang="id-ID" sz="1050" b="0" noProof="0" dirty="0" err="1">
                          <a:solidFill>
                            <a:schemeClr val="tx1"/>
                          </a:solidFill>
                          <a:latin typeface="Assistant"/>
                          <a:ea typeface="Assistant"/>
                          <a:cs typeface="Assistant"/>
                          <a:sym typeface="Assistant"/>
                        </a:rPr>
                        <a:t>days_in_waiting_list</a:t>
                      </a:r>
                      <a:endParaRPr lang="id-ID" sz="1050" b="0" noProof="0" dirty="0">
                        <a:solidFill>
                          <a:schemeClr val="tx1"/>
                        </a:solidFill>
                        <a:latin typeface="Assistant"/>
                        <a:ea typeface="Assistant"/>
                        <a:cs typeface="Assistant"/>
                        <a:sym typeface="Assistan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marR="0" lvl="0" indent="0" algn="l" rtl="0">
                        <a:lnSpc>
                          <a:spcPct val="100000"/>
                        </a:lnSpc>
                        <a:spcBef>
                          <a:spcPts val="0"/>
                        </a:spcBef>
                        <a:spcAft>
                          <a:spcPts val="1600"/>
                        </a:spcAft>
                        <a:buNone/>
                      </a:pPr>
                      <a:r>
                        <a:rPr lang="id-ID" sz="1050" b="0" noProof="0" dirty="0">
                          <a:solidFill>
                            <a:schemeClr val="tx1"/>
                          </a:solidFill>
                          <a:latin typeface="Assistant"/>
                          <a:ea typeface="Assistant"/>
                          <a:cs typeface="Assistant"/>
                          <a:sym typeface="Assistant"/>
                        </a:rPr>
                        <a:t>int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l" rtl="0">
                        <a:lnSpc>
                          <a:spcPct val="100000"/>
                        </a:lnSpc>
                        <a:spcBef>
                          <a:spcPts val="0"/>
                        </a:spcBef>
                        <a:spcAft>
                          <a:spcPts val="1600"/>
                        </a:spcAft>
                        <a:buNone/>
                      </a:pPr>
                      <a:r>
                        <a:rPr lang="id-ID" sz="1050" b="0" noProof="0" dirty="0">
                          <a:solidFill>
                            <a:schemeClr val="tx1"/>
                          </a:solidFill>
                          <a:latin typeface="Assistant"/>
                          <a:ea typeface="Assistant"/>
                          <a:cs typeface="Assistant"/>
                          <a:sym typeface="Assistant"/>
                        </a:rPr>
                        <a:t>Jumlah hari dalam </a:t>
                      </a:r>
                      <a:r>
                        <a:rPr lang="id-ID" sz="1050" b="0" noProof="0" dirty="0" err="1">
                          <a:solidFill>
                            <a:schemeClr val="tx1"/>
                          </a:solidFill>
                          <a:latin typeface="Assistant"/>
                          <a:ea typeface="Assistant"/>
                          <a:cs typeface="Assistant"/>
                          <a:sym typeface="Assistant"/>
                        </a:rPr>
                        <a:t>waiting</a:t>
                      </a:r>
                      <a:r>
                        <a:rPr lang="id-ID" sz="1050" b="0" noProof="0" dirty="0">
                          <a:solidFill>
                            <a:schemeClr val="tx1"/>
                          </a:solidFill>
                          <a:latin typeface="Assistant"/>
                          <a:ea typeface="Assistant"/>
                          <a:cs typeface="Assistant"/>
                          <a:sym typeface="Assistant"/>
                        </a:rPr>
                        <a:t> </a:t>
                      </a:r>
                      <a:r>
                        <a:rPr lang="id-ID" sz="1050" b="0" noProof="0" dirty="0" err="1">
                          <a:solidFill>
                            <a:schemeClr val="tx1"/>
                          </a:solidFill>
                          <a:latin typeface="Assistant"/>
                          <a:ea typeface="Assistant"/>
                          <a:cs typeface="Assistant"/>
                          <a:sym typeface="Assistant"/>
                        </a:rPr>
                        <a:t>list</a:t>
                      </a:r>
                      <a:endParaRPr lang="id-ID" sz="1050" b="0" noProof="0" dirty="0">
                        <a:solidFill>
                          <a:schemeClr val="tx1"/>
                        </a:solidFill>
                        <a:latin typeface="Assistant"/>
                        <a:ea typeface="Assistant"/>
                        <a:cs typeface="Assistant"/>
                        <a:sym typeface="Assistan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4054602721"/>
                  </a:ext>
                </a:extLst>
              </a:tr>
              <a:tr h="315545">
                <a:tc>
                  <a:txBody>
                    <a:bodyPr/>
                    <a:lstStyle/>
                    <a:p>
                      <a:pPr marL="0" lvl="0" indent="0" algn="ctr" rtl="0">
                        <a:spcBef>
                          <a:spcPts val="0"/>
                        </a:spcBef>
                        <a:spcAft>
                          <a:spcPts val="0"/>
                        </a:spcAft>
                        <a:buNone/>
                      </a:pPr>
                      <a:r>
                        <a:rPr lang="id-ID" sz="1050" b="1" noProof="0" dirty="0">
                          <a:solidFill>
                            <a:schemeClr val="tx1"/>
                          </a:solidFill>
                          <a:latin typeface="Assistant"/>
                          <a:ea typeface="Assistant"/>
                          <a:cs typeface="Assistant"/>
                          <a:sym typeface="Assistant"/>
                        </a:rPr>
                        <a:t>7</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lvl="0" indent="0" algn="l" rtl="0">
                        <a:spcBef>
                          <a:spcPts val="0"/>
                        </a:spcBef>
                        <a:spcAft>
                          <a:spcPts val="0"/>
                        </a:spcAft>
                        <a:buNone/>
                      </a:pPr>
                      <a:r>
                        <a:rPr lang="id-ID" sz="1050" b="0" noProof="0" dirty="0" err="1">
                          <a:solidFill>
                            <a:schemeClr val="tx1"/>
                          </a:solidFill>
                          <a:latin typeface="Assistant"/>
                          <a:ea typeface="Assistant"/>
                          <a:cs typeface="Assistant"/>
                          <a:sym typeface="Assistant"/>
                        </a:rPr>
                        <a:t>customer_type</a:t>
                      </a:r>
                      <a:endParaRPr lang="id-ID" sz="1050" b="0" noProof="0" dirty="0">
                        <a:solidFill>
                          <a:schemeClr val="tx1"/>
                        </a:solidFill>
                        <a:latin typeface="Assistant"/>
                        <a:ea typeface="Assistant"/>
                        <a:cs typeface="Assistant"/>
                        <a:sym typeface="Assistan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marR="0" lvl="0" indent="0" algn="l" rtl="0">
                        <a:lnSpc>
                          <a:spcPct val="100000"/>
                        </a:lnSpc>
                        <a:spcBef>
                          <a:spcPts val="0"/>
                        </a:spcBef>
                        <a:spcAft>
                          <a:spcPts val="1600"/>
                        </a:spcAft>
                        <a:buNone/>
                      </a:pPr>
                      <a:r>
                        <a:rPr lang="id-ID" sz="1050" b="0" noProof="0" dirty="0" err="1">
                          <a:solidFill>
                            <a:schemeClr val="tx1"/>
                          </a:solidFill>
                          <a:latin typeface="Assistant"/>
                          <a:ea typeface="Assistant"/>
                          <a:cs typeface="Assistant"/>
                          <a:sym typeface="Assistant"/>
                        </a:rPr>
                        <a:t>str</a:t>
                      </a:r>
                      <a:endParaRPr lang="id-ID" sz="1050" b="0" noProof="0" dirty="0">
                        <a:solidFill>
                          <a:schemeClr val="tx1"/>
                        </a:solidFill>
                        <a:latin typeface="Assistant"/>
                        <a:ea typeface="Assistant"/>
                        <a:cs typeface="Assistant"/>
                        <a:sym typeface="Assistan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l" rtl="0">
                        <a:lnSpc>
                          <a:spcPct val="100000"/>
                        </a:lnSpc>
                        <a:spcBef>
                          <a:spcPts val="0"/>
                        </a:spcBef>
                        <a:spcAft>
                          <a:spcPts val="1600"/>
                        </a:spcAft>
                        <a:buNone/>
                      </a:pPr>
                      <a:r>
                        <a:rPr lang="id-ID" sz="1050" b="0" noProof="0" dirty="0">
                          <a:solidFill>
                            <a:schemeClr val="tx1"/>
                          </a:solidFill>
                          <a:latin typeface="Assistant"/>
                          <a:ea typeface="Assistant"/>
                          <a:cs typeface="Assistant"/>
                          <a:sym typeface="Assistant"/>
                        </a:rPr>
                        <a:t>Tipe pemesanan pelanggan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260156529"/>
                  </a:ext>
                </a:extLst>
              </a:tr>
              <a:tr h="315545">
                <a:tc>
                  <a:txBody>
                    <a:bodyPr/>
                    <a:lstStyle/>
                    <a:p>
                      <a:pPr marL="0" lvl="0" indent="0" algn="ctr" rtl="0">
                        <a:spcBef>
                          <a:spcPts val="0"/>
                        </a:spcBef>
                        <a:spcAft>
                          <a:spcPts val="0"/>
                        </a:spcAft>
                        <a:buNone/>
                      </a:pPr>
                      <a:r>
                        <a:rPr lang="id-ID" sz="1050" b="1" noProof="0" dirty="0">
                          <a:solidFill>
                            <a:schemeClr val="tx1"/>
                          </a:solidFill>
                          <a:latin typeface="Assistant"/>
                          <a:ea typeface="Assistant"/>
                          <a:cs typeface="Assistant"/>
                          <a:sym typeface="Assistant"/>
                        </a:rPr>
                        <a:t>8</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lvl="0" indent="0" algn="l" rtl="0">
                        <a:spcBef>
                          <a:spcPts val="0"/>
                        </a:spcBef>
                        <a:spcAft>
                          <a:spcPts val="0"/>
                        </a:spcAft>
                        <a:buNone/>
                      </a:pPr>
                      <a:r>
                        <a:rPr lang="id-ID" sz="1050" b="0" noProof="0" dirty="0" err="1">
                          <a:solidFill>
                            <a:schemeClr val="tx1"/>
                          </a:solidFill>
                          <a:latin typeface="Assistant"/>
                          <a:ea typeface="Assistant"/>
                          <a:cs typeface="Assistant"/>
                          <a:sym typeface="Assistant"/>
                        </a:rPr>
                        <a:t>reserved_room_type</a:t>
                      </a:r>
                      <a:endParaRPr lang="id-ID" sz="1050" b="0" noProof="0" dirty="0">
                        <a:solidFill>
                          <a:schemeClr val="tx1"/>
                        </a:solidFill>
                        <a:latin typeface="Assistant"/>
                        <a:ea typeface="Assistant"/>
                        <a:cs typeface="Assistant"/>
                        <a:sym typeface="Assistan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marR="0" lvl="0" indent="0" algn="l" rtl="0">
                        <a:lnSpc>
                          <a:spcPct val="100000"/>
                        </a:lnSpc>
                        <a:spcBef>
                          <a:spcPts val="0"/>
                        </a:spcBef>
                        <a:spcAft>
                          <a:spcPts val="1600"/>
                        </a:spcAft>
                        <a:buNone/>
                      </a:pPr>
                      <a:r>
                        <a:rPr lang="id-ID" sz="1050" b="0" noProof="0" dirty="0" err="1">
                          <a:solidFill>
                            <a:schemeClr val="tx1"/>
                          </a:solidFill>
                          <a:latin typeface="Assistant"/>
                          <a:ea typeface="Assistant"/>
                          <a:cs typeface="Assistant"/>
                          <a:sym typeface="Assistant"/>
                        </a:rPr>
                        <a:t>str</a:t>
                      </a:r>
                      <a:endParaRPr lang="id-ID" sz="1050" b="0" noProof="0" dirty="0">
                        <a:solidFill>
                          <a:schemeClr val="tx1"/>
                        </a:solidFill>
                        <a:latin typeface="Assistant"/>
                        <a:ea typeface="Assistant"/>
                        <a:cs typeface="Assistant"/>
                        <a:sym typeface="Assistan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l" rtl="0">
                        <a:lnSpc>
                          <a:spcPct val="100000"/>
                        </a:lnSpc>
                        <a:spcBef>
                          <a:spcPts val="0"/>
                        </a:spcBef>
                        <a:spcAft>
                          <a:spcPts val="1600"/>
                        </a:spcAft>
                        <a:buNone/>
                      </a:pPr>
                      <a:r>
                        <a:rPr lang="id-ID" sz="1050" b="0" noProof="0" dirty="0">
                          <a:solidFill>
                            <a:schemeClr val="tx1"/>
                          </a:solidFill>
                          <a:latin typeface="Assistant"/>
                          <a:ea typeface="Assistant"/>
                          <a:cs typeface="Assistant"/>
                          <a:sym typeface="Assistant"/>
                        </a:rPr>
                        <a:t>Tipe kamar yang dipesan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178459882"/>
                  </a:ext>
                </a:extLst>
              </a:tr>
              <a:tr h="315545">
                <a:tc>
                  <a:txBody>
                    <a:bodyPr/>
                    <a:lstStyle/>
                    <a:p>
                      <a:pPr marL="0" lvl="0" indent="0" algn="ctr" rtl="0">
                        <a:spcBef>
                          <a:spcPts val="0"/>
                        </a:spcBef>
                        <a:spcAft>
                          <a:spcPts val="0"/>
                        </a:spcAft>
                        <a:buNone/>
                      </a:pPr>
                      <a:r>
                        <a:rPr lang="id-ID" sz="1050" b="1" noProof="0" dirty="0">
                          <a:solidFill>
                            <a:schemeClr val="tx1"/>
                          </a:solidFill>
                          <a:latin typeface="Assistant"/>
                          <a:ea typeface="Assistant"/>
                          <a:cs typeface="Assistant"/>
                          <a:sym typeface="Assistant"/>
                        </a:rPr>
                        <a:t>9</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lvl="0" indent="0" algn="l" rtl="0">
                        <a:spcBef>
                          <a:spcPts val="0"/>
                        </a:spcBef>
                        <a:spcAft>
                          <a:spcPts val="0"/>
                        </a:spcAft>
                        <a:buNone/>
                      </a:pPr>
                      <a:r>
                        <a:rPr lang="id-ID" sz="1050" b="0" noProof="0" dirty="0" err="1">
                          <a:solidFill>
                            <a:schemeClr val="tx1"/>
                          </a:solidFill>
                          <a:latin typeface="Assistant"/>
                          <a:ea typeface="Assistant"/>
                          <a:cs typeface="Assistant"/>
                          <a:sym typeface="Assistant"/>
                        </a:rPr>
                        <a:t>required_car_parking_space</a:t>
                      </a:r>
                      <a:endParaRPr lang="id-ID" sz="1050" b="0" noProof="0" dirty="0">
                        <a:solidFill>
                          <a:schemeClr val="tx1"/>
                        </a:solidFill>
                        <a:latin typeface="Assistant"/>
                        <a:ea typeface="Assistant"/>
                        <a:cs typeface="Assistant"/>
                        <a:sym typeface="Assistan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marR="0" lvl="0" indent="0" algn="l" rtl="0">
                        <a:lnSpc>
                          <a:spcPct val="100000"/>
                        </a:lnSpc>
                        <a:spcBef>
                          <a:spcPts val="0"/>
                        </a:spcBef>
                        <a:spcAft>
                          <a:spcPts val="1600"/>
                        </a:spcAft>
                        <a:buNone/>
                      </a:pPr>
                      <a:r>
                        <a:rPr lang="id-ID" sz="1050" b="0" noProof="0" dirty="0">
                          <a:solidFill>
                            <a:schemeClr val="tx1"/>
                          </a:solidFill>
                          <a:latin typeface="Assistant"/>
                          <a:ea typeface="Assistant"/>
                          <a:cs typeface="Assistant"/>
                          <a:sym typeface="Assistant"/>
                        </a:rPr>
                        <a:t>int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l" rtl="0">
                        <a:lnSpc>
                          <a:spcPct val="100000"/>
                        </a:lnSpc>
                        <a:spcBef>
                          <a:spcPts val="0"/>
                        </a:spcBef>
                        <a:spcAft>
                          <a:spcPts val="1600"/>
                        </a:spcAft>
                        <a:buNone/>
                      </a:pPr>
                      <a:r>
                        <a:rPr lang="id-ID" sz="1050" b="0" noProof="0" dirty="0">
                          <a:solidFill>
                            <a:schemeClr val="tx1"/>
                          </a:solidFill>
                          <a:latin typeface="Assistant"/>
                          <a:ea typeface="Assistant"/>
                          <a:cs typeface="Assistant"/>
                          <a:sym typeface="Assistant"/>
                        </a:rPr>
                        <a:t>Jumlah permintaan tempat parkir</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42650514"/>
                  </a:ext>
                </a:extLst>
              </a:tr>
              <a:tr h="315545">
                <a:tc>
                  <a:txBody>
                    <a:bodyPr/>
                    <a:lstStyle/>
                    <a:p>
                      <a:pPr marL="0" lvl="0" indent="0" algn="ctr" rtl="0">
                        <a:spcBef>
                          <a:spcPts val="0"/>
                        </a:spcBef>
                        <a:spcAft>
                          <a:spcPts val="0"/>
                        </a:spcAft>
                        <a:buNone/>
                      </a:pPr>
                      <a:r>
                        <a:rPr lang="id-ID" sz="1050" b="1" noProof="0" dirty="0">
                          <a:solidFill>
                            <a:schemeClr val="tx1"/>
                          </a:solidFill>
                          <a:latin typeface="Assistant"/>
                          <a:ea typeface="Assistant"/>
                          <a:cs typeface="Assistant"/>
                          <a:sym typeface="Assistant"/>
                        </a:rPr>
                        <a:t>10</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lvl="0" indent="0" algn="l" rtl="0">
                        <a:spcBef>
                          <a:spcPts val="0"/>
                        </a:spcBef>
                        <a:spcAft>
                          <a:spcPts val="0"/>
                        </a:spcAft>
                        <a:buNone/>
                      </a:pPr>
                      <a:r>
                        <a:rPr lang="id-ID" sz="1050" b="0" noProof="0" dirty="0" err="1">
                          <a:solidFill>
                            <a:schemeClr val="tx1"/>
                          </a:solidFill>
                          <a:latin typeface="Assistant"/>
                          <a:ea typeface="Assistant"/>
                          <a:cs typeface="Assistant"/>
                          <a:sym typeface="Assistant"/>
                        </a:rPr>
                        <a:t>total_of_special_request</a:t>
                      </a:r>
                      <a:endParaRPr lang="id-ID" sz="1050" b="0" noProof="0" dirty="0">
                        <a:solidFill>
                          <a:schemeClr val="tx1"/>
                        </a:solidFill>
                        <a:latin typeface="Assistant"/>
                        <a:ea typeface="Assistant"/>
                        <a:cs typeface="Assistant"/>
                        <a:sym typeface="Assistan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marR="0" lvl="0" indent="0" algn="l" rtl="0">
                        <a:lnSpc>
                          <a:spcPct val="100000"/>
                        </a:lnSpc>
                        <a:spcBef>
                          <a:spcPts val="0"/>
                        </a:spcBef>
                        <a:spcAft>
                          <a:spcPts val="1600"/>
                        </a:spcAft>
                        <a:buNone/>
                      </a:pPr>
                      <a:r>
                        <a:rPr lang="id-ID" sz="1050" b="0" noProof="0" dirty="0">
                          <a:solidFill>
                            <a:schemeClr val="tx1"/>
                          </a:solidFill>
                          <a:latin typeface="Assistant"/>
                          <a:ea typeface="Assistant"/>
                          <a:cs typeface="Assistant"/>
                          <a:sym typeface="Assistant"/>
                        </a:rPr>
                        <a:t>int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l" rtl="0">
                        <a:lnSpc>
                          <a:spcPct val="100000"/>
                        </a:lnSpc>
                        <a:spcBef>
                          <a:spcPts val="0"/>
                        </a:spcBef>
                        <a:spcAft>
                          <a:spcPts val="1600"/>
                        </a:spcAft>
                        <a:buNone/>
                      </a:pPr>
                      <a:r>
                        <a:rPr lang="fi-FI" sz="1050" b="0" noProof="0" dirty="0">
                          <a:solidFill>
                            <a:schemeClr val="tx1"/>
                          </a:solidFill>
                          <a:latin typeface="Assistant"/>
                          <a:ea typeface="Assistant"/>
                          <a:cs typeface="Assistant"/>
                          <a:sym typeface="Assistant"/>
                        </a:rPr>
                        <a:t>Jumlah permintaan tambahan dari pelanggan</a:t>
                      </a:r>
                      <a:endParaRPr lang="id-ID" sz="1050" b="0" noProof="0" dirty="0">
                        <a:solidFill>
                          <a:schemeClr val="tx1"/>
                        </a:solidFill>
                        <a:latin typeface="Assistant"/>
                        <a:ea typeface="Assistant"/>
                        <a:cs typeface="Assistant"/>
                        <a:sym typeface="Assistant"/>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4243334922"/>
                  </a:ext>
                </a:extLst>
              </a:tr>
              <a:tr h="315545">
                <a:tc>
                  <a:txBody>
                    <a:bodyPr/>
                    <a:lstStyle/>
                    <a:p>
                      <a:pPr marL="0" lvl="0" indent="0" algn="ctr" rtl="0">
                        <a:spcBef>
                          <a:spcPts val="0"/>
                        </a:spcBef>
                        <a:spcAft>
                          <a:spcPts val="0"/>
                        </a:spcAft>
                        <a:buNone/>
                      </a:pPr>
                      <a:r>
                        <a:rPr lang="id-ID" sz="1050" b="1" noProof="0" dirty="0">
                          <a:solidFill>
                            <a:schemeClr val="tx1"/>
                          </a:solidFill>
                          <a:latin typeface="Assistant"/>
                          <a:ea typeface="Assistant"/>
                          <a:cs typeface="Assistant"/>
                          <a:sym typeface="Assistant"/>
                        </a:rPr>
                        <a:t>11</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lvl="0" indent="0" algn="l" rtl="0">
                        <a:spcBef>
                          <a:spcPts val="0"/>
                        </a:spcBef>
                        <a:spcAft>
                          <a:spcPts val="0"/>
                        </a:spcAft>
                        <a:buNone/>
                      </a:pPr>
                      <a:r>
                        <a:rPr lang="id-ID" sz="1050" b="1" noProof="0" dirty="0" err="1">
                          <a:solidFill>
                            <a:schemeClr val="tx1"/>
                          </a:solidFill>
                          <a:latin typeface="Assistant"/>
                          <a:ea typeface="Assistant"/>
                          <a:cs typeface="Assistant"/>
                          <a:sym typeface="Assistant"/>
                        </a:rPr>
                        <a:t>is_canceled</a:t>
                      </a:r>
                      <a:r>
                        <a:rPr lang="id-ID" sz="1050" b="1" noProof="0" dirty="0">
                          <a:solidFill>
                            <a:schemeClr val="tx1"/>
                          </a:solidFill>
                          <a:latin typeface="Assistant"/>
                          <a:ea typeface="Assistant"/>
                          <a:cs typeface="Assistant"/>
                          <a:sym typeface="Assistant"/>
                        </a:rPr>
                        <a:t> (target) </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EC1"/>
                    </a:solidFill>
                  </a:tcPr>
                </a:tc>
                <a:tc>
                  <a:txBody>
                    <a:bodyPr/>
                    <a:lstStyle/>
                    <a:p>
                      <a:pPr marL="0" marR="0" lvl="0" indent="0" algn="l" rtl="0">
                        <a:lnSpc>
                          <a:spcPct val="100000"/>
                        </a:lnSpc>
                        <a:spcBef>
                          <a:spcPts val="0"/>
                        </a:spcBef>
                        <a:spcAft>
                          <a:spcPts val="1600"/>
                        </a:spcAft>
                        <a:buNone/>
                      </a:pPr>
                      <a:r>
                        <a:rPr lang="id-ID" sz="1050" b="0" noProof="0" dirty="0">
                          <a:solidFill>
                            <a:schemeClr val="tx1"/>
                          </a:solidFill>
                          <a:latin typeface="Assistant"/>
                          <a:ea typeface="Assistant"/>
                          <a:cs typeface="Assistant"/>
                          <a:sym typeface="Assistant"/>
                        </a:rPr>
                        <a:t>int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dk2"/>
                    </a:solidFill>
                  </a:tcPr>
                </a:tc>
                <a:tc>
                  <a:txBody>
                    <a:bodyPr/>
                    <a:lstStyle/>
                    <a:p>
                      <a:pPr marL="0" marR="0" lvl="0" indent="0" algn="l" rtl="0">
                        <a:lnSpc>
                          <a:spcPct val="100000"/>
                        </a:lnSpc>
                        <a:spcBef>
                          <a:spcPts val="0"/>
                        </a:spcBef>
                        <a:spcAft>
                          <a:spcPts val="1600"/>
                        </a:spcAft>
                        <a:buNone/>
                      </a:pPr>
                      <a:r>
                        <a:rPr lang="id-ID" sz="1050" b="1" noProof="0" dirty="0">
                          <a:solidFill>
                            <a:schemeClr val="tx1"/>
                          </a:solidFill>
                          <a:latin typeface="Assistant"/>
                          <a:ea typeface="Assistant"/>
                          <a:cs typeface="Assistant"/>
                          <a:sym typeface="Assistant"/>
                        </a:rPr>
                        <a:t>Status pembatalan: 0 = Tidak batal, 1 = Batal</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75657218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7" name="Google Shape;877;p45"/>
          <p:cNvSpPr txBox="1"/>
          <p:nvPr/>
        </p:nvSpPr>
        <p:spPr>
          <a:xfrm>
            <a:off x="893739" y="1085384"/>
            <a:ext cx="2937690" cy="186809"/>
          </a:xfrm>
          <a:prstGeom prst="rect">
            <a:avLst/>
          </a:prstGeom>
          <a:noFill/>
          <a:ln>
            <a:noFill/>
          </a:ln>
        </p:spPr>
        <p:txBody>
          <a:bodyPr spcFirstLastPara="1" wrap="square" lIns="0" tIns="0" rIns="0" bIns="0" anchor="ctr" anchorCtr="0">
            <a:noAutofit/>
          </a:bodyPr>
          <a:lstStyle/>
          <a:p>
            <a:pPr marL="0" lvl="0" indent="0" rtl="0">
              <a:spcBef>
                <a:spcPts val="0"/>
              </a:spcBef>
              <a:spcAft>
                <a:spcPts val="0"/>
              </a:spcAft>
              <a:buNone/>
            </a:pPr>
            <a:r>
              <a:rPr lang="id-ID" sz="1100" noProof="0" dirty="0">
                <a:solidFill>
                  <a:srgbClr val="000000"/>
                </a:solidFill>
                <a:latin typeface="Assistant"/>
                <a:ea typeface="Assistant"/>
                <a:cs typeface="Assistant"/>
                <a:sym typeface="Assistant"/>
              </a:rPr>
              <a:t>Terdapat 1 baris bernilai “</a:t>
            </a:r>
            <a:r>
              <a:rPr lang="id-ID" sz="1100" i="1" noProof="0" dirty="0" err="1">
                <a:solidFill>
                  <a:srgbClr val="000000"/>
                </a:solidFill>
                <a:latin typeface="Assistant"/>
                <a:ea typeface="Assistant"/>
                <a:cs typeface="Assistant"/>
                <a:sym typeface="Assistant"/>
              </a:rPr>
              <a:t>Undefined</a:t>
            </a:r>
            <a:r>
              <a:rPr lang="id-ID" sz="1100" noProof="0" dirty="0">
                <a:solidFill>
                  <a:srgbClr val="000000"/>
                </a:solidFill>
                <a:latin typeface="Assistant"/>
                <a:ea typeface="Assistant"/>
                <a:cs typeface="Assistant"/>
                <a:sym typeface="Assistant"/>
              </a:rPr>
              <a:t>” (Drop baris)</a:t>
            </a:r>
            <a:endParaRPr lang="id-ID" sz="1100" b="1" noProof="0" dirty="0">
              <a:solidFill>
                <a:srgbClr val="000000"/>
              </a:solidFill>
              <a:latin typeface="Assistant"/>
              <a:ea typeface="Assistant"/>
              <a:cs typeface="Assistant"/>
              <a:sym typeface="Assistant"/>
            </a:endParaRPr>
          </a:p>
        </p:txBody>
      </p:sp>
      <p:sp>
        <p:nvSpPr>
          <p:cNvPr id="878" name="Google Shape;878;p45"/>
          <p:cNvSpPr txBox="1"/>
          <p:nvPr/>
        </p:nvSpPr>
        <p:spPr>
          <a:xfrm>
            <a:off x="5312119" y="1023286"/>
            <a:ext cx="1313100" cy="342600"/>
          </a:xfrm>
          <a:prstGeom prst="rect">
            <a:avLst/>
          </a:prstGeom>
          <a:noFill/>
          <a:ln>
            <a:noFill/>
          </a:ln>
        </p:spPr>
        <p:txBody>
          <a:bodyPr spcFirstLastPara="1" wrap="square" lIns="0" tIns="0" rIns="0" bIns="0" anchor="b" anchorCtr="0">
            <a:noAutofit/>
          </a:bodyPr>
          <a:lstStyle/>
          <a:p>
            <a:pPr marL="0" lvl="0" indent="0" rtl="0">
              <a:spcBef>
                <a:spcPts val="0"/>
              </a:spcBef>
              <a:spcAft>
                <a:spcPts val="0"/>
              </a:spcAft>
              <a:buNone/>
            </a:pPr>
            <a:r>
              <a:rPr lang="id-ID" sz="2000" noProof="0" dirty="0" err="1">
                <a:solidFill>
                  <a:schemeClr val="dk1"/>
                </a:solidFill>
                <a:latin typeface="Archivo Black"/>
                <a:ea typeface="Archivo Black"/>
                <a:cs typeface="Archivo Black"/>
                <a:sym typeface="Archivo Black"/>
              </a:rPr>
              <a:t>Before</a:t>
            </a:r>
            <a:r>
              <a:rPr lang="id-ID" sz="2000" dirty="0">
                <a:solidFill>
                  <a:schemeClr val="dk1"/>
                </a:solidFill>
                <a:latin typeface="Archivo Black"/>
                <a:ea typeface="Archivo Black"/>
                <a:cs typeface="Archivo Black"/>
                <a:sym typeface="Archivo Black"/>
              </a:rPr>
              <a:t>:</a:t>
            </a:r>
            <a:endParaRPr lang="id-ID" sz="2000" noProof="0" dirty="0">
              <a:solidFill>
                <a:schemeClr val="dk1"/>
              </a:solidFill>
              <a:latin typeface="Archivo Black"/>
              <a:ea typeface="Archivo Black"/>
              <a:cs typeface="Archivo Black"/>
              <a:sym typeface="Archivo Black"/>
            </a:endParaRPr>
          </a:p>
        </p:txBody>
      </p:sp>
      <p:sp>
        <p:nvSpPr>
          <p:cNvPr id="882" name="Google Shape;882;p45"/>
          <p:cNvSpPr txBox="1"/>
          <p:nvPr/>
        </p:nvSpPr>
        <p:spPr>
          <a:xfrm>
            <a:off x="6482578" y="1015939"/>
            <a:ext cx="1992283" cy="433500"/>
          </a:xfrm>
          <a:prstGeom prst="rect">
            <a:avLst/>
          </a:prstGeom>
          <a:noFill/>
          <a:ln>
            <a:noFill/>
          </a:ln>
        </p:spPr>
        <p:txBody>
          <a:bodyPr spcFirstLastPara="1" wrap="square" lIns="0" tIns="0" rIns="0" bIns="0" anchor="ctr" anchorCtr="0">
            <a:noAutofit/>
          </a:bodyPr>
          <a:lstStyle/>
          <a:p>
            <a:pPr marL="0" lvl="0" indent="0" rtl="0">
              <a:spcBef>
                <a:spcPts val="0"/>
              </a:spcBef>
              <a:spcAft>
                <a:spcPts val="0"/>
              </a:spcAft>
              <a:buNone/>
            </a:pPr>
            <a:r>
              <a:rPr lang="id-ID" sz="2000" dirty="0">
                <a:solidFill>
                  <a:schemeClr val="dk1"/>
                </a:solidFill>
                <a:latin typeface="Archivo Black"/>
                <a:ea typeface="Archivo Black"/>
                <a:cs typeface="Archivo Black"/>
                <a:sym typeface="Archivo Black"/>
              </a:rPr>
              <a:t>82,454 </a:t>
            </a:r>
            <a:r>
              <a:rPr lang="id-ID" dirty="0">
                <a:solidFill>
                  <a:schemeClr val="dk1"/>
                </a:solidFill>
                <a:latin typeface="Archivo Black"/>
                <a:ea typeface="Archivo Black"/>
                <a:cs typeface="Archivo Black"/>
                <a:sym typeface="Archivo Black"/>
              </a:rPr>
              <a:t>(ROW)</a:t>
            </a:r>
            <a:endParaRPr lang="id-ID" sz="2000" noProof="0" dirty="0">
              <a:solidFill>
                <a:schemeClr val="dk1"/>
              </a:solidFill>
              <a:latin typeface="Archivo Black"/>
              <a:ea typeface="Archivo Black"/>
              <a:cs typeface="Archivo Black"/>
              <a:sym typeface="Archivo Black"/>
            </a:endParaRPr>
          </a:p>
        </p:txBody>
      </p:sp>
      <p:sp>
        <p:nvSpPr>
          <p:cNvPr id="884" name="Google Shape;884;p45"/>
          <p:cNvSpPr txBox="1"/>
          <p:nvPr/>
        </p:nvSpPr>
        <p:spPr>
          <a:xfrm>
            <a:off x="5312119" y="2515656"/>
            <a:ext cx="3112200" cy="57270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id-ID" sz="3500" noProof="0" dirty="0">
                <a:solidFill>
                  <a:schemeClr val="lt1"/>
                </a:solidFill>
                <a:latin typeface="Archivo Black"/>
                <a:ea typeface="Archivo Black"/>
                <a:cs typeface="Archivo Black"/>
                <a:sym typeface="Archivo Black"/>
              </a:rPr>
              <a:t>9,862 </a:t>
            </a:r>
            <a:r>
              <a:rPr lang="id-ID" noProof="0" dirty="0">
                <a:solidFill>
                  <a:schemeClr val="lt1"/>
                </a:solidFill>
                <a:latin typeface="Archivo Black"/>
                <a:ea typeface="Archivo Black"/>
                <a:cs typeface="Archivo Black"/>
                <a:sym typeface="Archivo Black"/>
              </a:rPr>
              <a:t>(ROW)</a:t>
            </a:r>
            <a:endParaRPr lang="id-ID" sz="3500" noProof="0" dirty="0">
              <a:solidFill>
                <a:schemeClr val="lt1"/>
              </a:solidFill>
              <a:latin typeface="Archivo Black"/>
              <a:ea typeface="Archivo Black"/>
              <a:cs typeface="Archivo Black"/>
              <a:sym typeface="Archivo Black"/>
            </a:endParaRPr>
          </a:p>
        </p:txBody>
      </p:sp>
      <p:sp>
        <p:nvSpPr>
          <p:cNvPr id="885" name="Google Shape;885;p45"/>
          <p:cNvSpPr/>
          <p:nvPr/>
        </p:nvSpPr>
        <p:spPr>
          <a:xfrm>
            <a:off x="5317423" y="1549361"/>
            <a:ext cx="3112199" cy="307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886" name="Google Shape;886;p45"/>
          <p:cNvSpPr/>
          <p:nvPr/>
        </p:nvSpPr>
        <p:spPr>
          <a:xfrm>
            <a:off x="5317368" y="1549369"/>
            <a:ext cx="734027" cy="307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id-ID" noProof="0" dirty="0"/>
          </a:p>
        </p:txBody>
      </p:sp>
      <p:sp>
        <p:nvSpPr>
          <p:cNvPr id="4" name="Google Shape;900;p46">
            <a:extLst>
              <a:ext uri="{FF2B5EF4-FFF2-40B4-BE49-F238E27FC236}">
                <a16:creationId xmlns:a16="http://schemas.microsoft.com/office/drawing/2014/main" id="{050CAB88-22E0-95E6-E6FB-911EDC0169E1}"/>
              </a:ext>
            </a:extLst>
          </p:cNvPr>
          <p:cNvSpPr txBox="1">
            <a:spLocks noGrp="1"/>
          </p:cNvSpPr>
          <p:nvPr>
            <p:ph type="ctrTitle"/>
          </p:nvPr>
        </p:nvSpPr>
        <p:spPr>
          <a:xfrm>
            <a:off x="713250" y="156735"/>
            <a:ext cx="7717500" cy="5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800" noProof="0" dirty="0"/>
              <a:t>Data </a:t>
            </a:r>
            <a:r>
              <a:rPr lang="id-ID" sz="2800" noProof="0" dirty="0" err="1"/>
              <a:t>Cleaning</a:t>
            </a:r>
            <a:endParaRPr lang="id-ID" sz="2800" noProof="0" dirty="0"/>
          </a:p>
        </p:txBody>
      </p:sp>
      <p:sp>
        <p:nvSpPr>
          <p:cNvPr id="5" name="Google Shape;878;p45">
            <a:extLst>
              <a:ext uri="{FF2B5EF4-FFF2-40B4-BE49-F238E27FC236}">
                <a16:creationId xmlns:a16="http://schemas.microsoft.com/office/drawing/2014/main" id="{A03D1C96-B686-52C8-7179-85E01043EB72}"/>
              </a:ext>
            </a:extLst>
          </p:cNvPr>
          <p:cNvSpPr txBox="1"/>
          <p:nvPr/>
        </p:nvSpPr>
        <p:spPr>
          <a:xfrm>
            <a:off x="713251" y="856805"/>
            <a:ext cx="1514558" cy="186808"/>
          </a:xfrm>
          <a:prstGeom prst="rect">
            <a:avLst/>
          </a:prstGeom>
          <a:noFill/>
          <a:ln>
            <a:noFill/>
          </a:ln>
        </p:spPr>
        <p:txBody>
          <a:bodyPr spcFirstLastPara="1" wrap="square" lIns="0" tIns="0" rIns="0" bIns="0" anchor="b" anchorCtr="0">
            <a:noAutofit/>
          </a:bodyPr>
          <a:lstStyle/>
          <a:p>
            <a:pPr marL="0" lvl="0" indent="0" rtl="0">
              <a:spcBef>
                <a:spcPts val="0"/>
              </a:spcBef>
              <a:spcAft>
                <a:spcPts val="0"/>
              </a:spcAft>
              <a:buNone/>
            </a:pPr>
            <a:r>
              <a:rPr lang="id-ID" sz="1200" dirty="0">
                <a:solidFill>
                  <a:schemeClr val="dk1"/>
                </a:solidFill>
                <a:latin typeface="Archivo Black"/>
                <a:ea typeface="Archivo Black"/>
                <a:cs typeface="Archivo Black"/>
                <a:sym typeface="Archivo Black"/>
              </a:rPr>
              <a:t>1. </a:t>
            </a:r>
            <a:r>
              <a:rPr lang="id-ID" sz="1200" dirty="0" err="1">
                <a:solidFill>
                  <a:schemeClr val="dk1"/>
                </a:solidFill>
                <a:latin typeface="Archivo Black"/>
                <a:ea typeface="Archivo Black"/>
                <a:cs typeface="Archivo Black"/>
                <a:sym typeface="Archivo Black"/>
              </a:rPr>
              <a:t>Market</a:t>
            </a:r>
            <a:r>
              <a:rPr lang="id-ID" sz="1200" dirty="0">
                <a:solidFill>
                  <a:schemeClr val="dk1"/>
                </a:solidFill>
                <a:latin typeface="Archivo Black"/>
                <a:ea typeface="Archivo Black"/>
                <a:cs typeface="Archivo Black"/>
                <a:sym typeface="Archivo Black"/>
              </a:rPr>
              <a:t> Segmen</a:t>
            </a:r>
            <a:endParaRPr lang="id-ID" sz="1200" noProof="0" dirty="0">
              <a:solidFill>
                <a:schemeClr val="dk1"/>
              </a:solidFill>
              <a:latin typeface="Archivo Black"/>
              <a:ea typeface="Archivo Black"/>
              <a:cs typeface="Archivo Black"/>
              <a:sym typeface="Archivo Black"/>
            </a:endParaRPr>
          </a:p>
        </p:txBody>
      </p:sp>
      <p:sp>
        <p:nvSpPr>
          <p:cNvPr id="6" name="Google Shape;877;p45">
            <a:extLst>
              <a:ext uri="{FF2B5EF4-FFF2-40B4-BE49-F238E27FC236}">
                <a16:creationId xmlns:a16="http://schemas.microsoft.com/office/drawing/2014/main" id="{DA9AE506-A4B5-84E5-DFCF-9B5EE2B2A917}"/>
              </a:ext>
            </a:extLst>
          </p:cNvPr>
          <p:cNvSpPr txBox="1"/>
          <p:nvPr/>
        </p:nvSpPr>
        <p:spPr>
          <a:xfrm>
            <a:off x="893739" y="1589854"/>
            <a:ext cx="3773205" cy="1466911"/>
          </a:xfrm>
          <a:prstGeom prst="rect">
            <a:avLst/>
          </a:prstGeom>
          <a:noFill/>
          <a:ln>
            <a:noFill/>
          </a:ln>
        </p:spPr>
        <p:txBody>
          <a:bodyPr spcFirstLastPara="1" wrap="square" lIns="0" tIns="0" rIns="0" bIns="0" anchor="ctr" anchorCtr="0">
            <a:noAutofit/>
          </a:bodyPr>
          <a:lstStyle/>
          <a:p>
            <a:pPr lvl="0" rtl="0">
              <a:spcBef>
                <a:spcPts val="0"/>
              </a:spcBef>
              <a:spcAft>
                <a:spcPts val="0"/>
              </a:spcAft>
            </a:pPr>
            <a:r>
              <a:rPr lang="id-ID" sz="1100" noProof="0" dirty="0">
                <a:solidFill>
                  <a:srgbClr val="000000"/>
                </a:solidFill>
                <a:latin typeface="Assistant"/>
                <a:ea typeface="Assistant"/>
                <a:cs typeface="Assistant"/>
                <a:sym typeface="Assistant"/>
              </a:rPr>
              <a:t>Jumlah </a:t>
            </a:r>
            <a:r>
              <a:rPr lang="id-ID" sz="1100" noProof="0" dirty="0" err="1">
                <a:solidFill>
                  <a:srgbClr val="000000"/>
                </a:solidFill>
                <a:latin typeface="Assistant"/>
                <a:ea typeface="Assistant"/>
                <a:cs typeface="Assistant"/>
                <a:sym typeface="Assistant"/>
              </a:rPr>
              <a:t>waiting</a:t>
            </a:r>
            <a:r>
              <a:rPr lang="id-ID" sz="1100" noProof="0" dirty="0">
                <a:solidFill>
                  <a:srgbClr val="000000"/>
                </a:solidFill>
                <a:latin typeface="Assistant"/>
                <a:ea typeface="Assistant"/>
                <a:cs typeface="Assistant"/>
                <a:sym typeface="Assistant"/>
              </a:rPr>
              <a:t> </a:t>
            </a:r>
            <a:r>
              <a:rPr lang="id-ID" sz="1100" noProof="0" dirty="0" err="1">
                <a:solidFill>
                  <a:srgbClr val="000000"/>
                </a:solidFill>
                <a:latin typeface="Assistant"/>
                <a:ea typeface="Assistant"/>
                <a:cs typeface="Assistant"/>
                <a:sym typeface="Assistant"/>
              </a:rPr>
              <a:t>list</a:t>
            </a:r>
            <a:r>
              <a:rPr lang="id-ID" sz="1100" noProof="0" dirty="0">
                <a:solidFill>
                  <a:srgbClr val="000000"/>
                </a:solidFill>
                <a:latin typeface="Assistant"/>
                <a:ea typeface="Assistant"/>
                <a:cs typeface="Assistant"/>
                <a:sym typeface="Assistant"/>
              </a:rPr>
              <a:t> reservasi lebih dari 60 hari adalah 1118, dengan 884 (79%) di antaranya adalah duplikat</a:t>
            </a:r>
          </a:p>
          <a:p>
            <a:pPr lvl="0" rtl="0">
              <a:spcBef>
                <a:spcPts val="0"/>
              </a:spcBef>
              <a:spcAft>
                <a:spcPts val="0"/>
              </a:spcAft>
            </a:pPr>
            <a:endParaRPr lang="id-ID" sz="1100" noProof="0" dirty="0">
              <a:solidFill>
                <a:srgbClr val="000000"/>
              </a:solidFill>
              <a:latin typeface="Assistant"/>
              <a:ea typeface="Assistant"/>
              <a:cs typeface="Assistant"/>
              <a:sym typeface="Assistant"/>
            </a:endParaRPr>
          </a:p>
          <a:p>
            <a:pPr lvl="0" rtl="0">
              <a:spcBef>
                <a:spcPts val="0"/>
              </a:spcBef>
              <a:spcAft>
                <a:spcPts val="0"/>
              </a:spcAft>
            </a:pPr>
            <a:r>
              <a:rPr lang="id-ID" sz="1100" noProof="0" dirty="0">
                <a:solidFill>
                  <a:srgbClr val="000000"/>
                </a:solidFill>
                <a:latin typeface="Assistant"/>
                <a:ea typeface="Assistant"/>
                <a:cs typeface="Assistant"/>
                <a:sym typeface="Assistant"/>
              </a:rPr>
              <a:t>Berdasarkan data dari </a:t>
            </a:r>
            <a:r>
              <a:rPr lang="id-ID" sz="1100" i="1" noProof="0" dirty="0" err="1">
                <a:solidFill>
                  <a:srgbClr val="00B0F0"/>
                </a:solidFill>
                <a:latin typeface="Assistant"/>
                <a:ea typeface="Assistant"/>
                <a:cs typeface="Assistant"/>
                <a:sym typeface="Assistant"/>
                <a:hlinkClick r:id="rId3">
                  <a:extLst>
                    <a:ext uri="{A12FA001-AC4F-418D-AE19-62706E023703}">
                      <ahyp:hlinkClr xmlns:ahyp="http://schemas.microsoft.com/office/drawing/2018/hyperlinkcolor" val="tx"/>
                    </a:ext>
                  </a:extLst>
                </a:hlinkClick>
              </a:rPr>
              <a:t>SiteMinder</a:t>
            </a:r>
            <a:r>
              <a:rPr lang="id-ID" sz="1100" noProof="0" dirty="0">
                <a:solidFill>
                  <a:srgbClr val="000000"/>
                </a:solidFill>
                <a:latin typeface="Assistant"/>
                <a:ea typeface="Assistant"/>
                <a:cs typeface="Assistant"/>
                <a:sym typeface="Assistant"/>
              </a:rPr>
              <a:t>, pemesanan hotel umumnya dilakukan 20-60 hari sebelum </a:t>
            </a:r>
            <a:r>
              <a:rPr lang="id-ID" sz="1100" noProof="0" dirty="0" err="1">
                <a:solidFill>
                  <a:srgbClr val="000000"/>
                </a:solidFill>
                <a:latin typeface="Assistant"/>
                <a:ea typeface="Assistant"/>
                <a:cs typeface="Assistant"/>
                <a:sym typeface="Assistant"/>
              </a:rPr>
              <a:t>check</a:t>
            </a:r>
            <a:r>
              <a:rPr lang="id-ID" sz="1100" noProof="0" dirty="0">
                <a:solidFill>
                  <a:srgbClr val="000000"/>
                </a:solidFill>
                <a:latin typeface="Assistant"/>
                <a:ea typeface="Assistant"/>
                <a:cs typeface="Assistant"/>
                <a:sym typeface="Assistant"/>
              </a:rPr>
              <a:t>-in. Oleh karena itu, limitasi data pada </a:t>
            </a:r>
            <a:r>
              <a:rPr lang="id-ID" sz="1100" noProof="0" dirty="0" err="1">
                <a:solidFill>
                  <a:srgbClr val="000000"/>
                </a:solidFill>
                <a:latin typeface="Assistant"/>
                <a:ea typeface="Assistant"/>
                <a:cs typeface="Assistant"/>
                <a:sym typeface="Assistant"/>
              </a:rPr>
              <a:t>days_in_waiting_list</a:t>
            </a:r>
            <a:r>
              <a:rPr lang="id-ID" sz="1100" noProof="0" dirty="0">
                <a:solidFill>
                  <a:srgbClr val="000000"/>
                </a:solidFill>
                <a:latin typeface="Assistant"/>
                <a:ea typeface="Assistant"/>
                <a:cs typeface="Assistant"/>
                <a:sym typeface="Assistant"/>
              </a:rPr>
              <a:t> hingga 60 hari diterapkan untuk fokus pada pola pemesanan yang relevan dan menghindari distorsi dari pemesanan yang jarang terjadi.</a:t>
            </a:r>
          </a:p>
          <a:p>
            <a:pPr lvl="0" rtl="0">
              <a:spcBef>
                <a:spcPts val="0"/>
              </a:spcBef>
              <a:spcAft>
                <a:spcPts val="0"/>
              </a:spcAft>
            </a:pPr>
            <a:endParaRPr lang="id-ID" sz="1100" b="1" noProof="0" dirty="0">
              <a:solidFill>
                <a:srgbClr val="000000"/>
              </a:solidFill>
              <a:latin typeface="Assistant"/>
              <a:ea typeface="Assistant"/>
              <a:cs typeface="Assistant"/>
              <a:sym typeface="Assistant"/>
            </a:endParaRPr>
          </a:p>
        </p:txBody>
      </p:sp>
      <p:sp>
        <p:nvSpPr>
          <p:cNvPr id="7" name="Google Shape;878;p45">
            <a:extLst>
              <a:ext uri="{FF2B5EF4-FFF2-40B4-BE49-F238E27FC236}">
                <a16:creationId xmlns:a16="http://schemas.microsoft.com/office/drawing/2014/main" id="{5621D178-B0EA-57E0-4B96-38C60C5D7F23}"/>
              </a:ext>
            </a:extLst>
          </p:cNvPr>
          <p:cNvSpPr txBox="1"/>
          <p:nvPr/>
        </p:nvSpPr>
        <p:spPr>
          <a:xfrm>
            <a:off x="713250" y="1312812"/>
            <a:ext cx="2295879" cy="186808"/>
          </a:xfrm>
          <a:prstGeom prst="rect">
            <a:avLst/>
          </a:prstGeom>
          <a:noFill/>
          <a:ln>
            <a:noFill/>
          </a:ln>
        </p:spPr>
        <p:txBody>
          <a:bodyPr spcFirstLastPara="1" wrap="square" lIns="0" tIns="0" rIns="0" bIns="0" anchor="b" anchorCtr="0">
            <a:noAutofit/>
          </a:bodyPr>
          <a:lstStyle/>
          <a:p>
            <a:pPr marL="0" lvl="0" indent="0" rtl="0">
              <a:spcBef>
                <a:spcPts val="0"/>
              </a:spcBef>
              <a:spcAft>
                <a:spcPts val="0"/>
              </a:spcAft>
              <a:buNone/>
            </a:pPr>
            <a:r>
              <a:rPr lang="id-ID" sz="1200" dirty="0">
                <a:solidFill>
                  <a:schemeClr val="dk1"/>
                </a:solidFill>
                <a:latin typeface="Archivo Black"/>
                <a:ea typeface="Archivo Black"/>
                <a:cs typeface="Archivo Black"/>
                <a:sym typeface="Archivo Black"/>
              </a:rPr>
              <a:t>2. Days </a:t>
            </a:r>
            <a:r>
              <a:rPr lang="id-ID" sz="1200" dirty="0" err="1">
                <a:solidFill>
                  <a:schemeClr val="dk1"/>
                </a:solidFill>
                <a:latin typeface="Archivo Black"/>
                <a:ea typeface="Archivo Black"/>
                <a:cs typeface="Archivo Black"/>
                <a:sym typeface="Archivo Black"/>
              </a:rPr>
              <a:t>Waiting</a:t>
            </a:r>
            <a:r>
              <a:rPr lang="id-ID" sz="1200" dirty="0">
                <a:solidFill>
                  <a:schemeClr val="dk1"/>
                </a:solidFill>
                <a:latin typeface="Archivo Black"/>
                <a:ea typeface="Archivo Black"/>
                <a:cs typeface="Archivo Black"/>
                <a:sym typeface="Archivo Black"/>
              </a:rPr>
              <a:t> </a:t>
            </a:r>
            <a:r>
              <a:rPr lang="id-ID" sz="1200" dirty="0" err="1">
                <a:solidFill>
                  <a:schemeClr val="dk1"/>
                </a:solidFill>
                <a:latin typeface="Archivo Black"/>
                <a:ea typeface="Archivo Black"/>
                <a:cs typeface="Archivo Black"/>
                <a:sym typeface="Archivo Black"/>
              </a:rPr>
              <a:t>List</a:t>
            </a:r>
            <a:endParaRPr lang="id-ID" sz="1200" noProof="0" dirty="0">
              <a:solidFill>
                <a:schemeClr val="dk1"/>
              </a:solidFill>
              <a:latin typeface="Archivo Black"/>
              <a:ea typeface="Archivo Black"/>
              <a:cs typeface="Archivo Black"/>
              <a:sym typeface="Archivo Black"/>
            </a:endParaRPr>
          </a:p>
        </p:txBody>
      </p:sp>
      <p:sp>
        <p:nvSpPr>
          <p:cNvPr id="8" name="Google Shape;877;p45">
            <a:extLst>
              <a:ext uri="{FF2B5EF4-FFF2-40B4-BE49-F238E27FC236}">
                <a16:creationId xmlns:a16="http://schemas.microsoft.com/office/drawing/2014/main" id="{9DF647B4-2D0B-02AB-55BF-4621A6BE6BE1}"/>
              </a:ext>
            </a:extLst>
          </p:cNvPr>
          <p:cNvSpPr txBox="1"/>
          <p:nvPr/>
        </p:nvSpPr>
        <p:spPr>
          <a:xfrm>
            <a:off x="893739" y="3374426"/>
            <a:ext cx="3892152" cy="186809"/>
          </a:xfrm>
          <a:prstGeom prst="rect">
            <a:avLst/>
          </a:prstGeom>
          <a:noFill/>
          <a:ln>
            <a:noFill/>
          </a:ln>
        </p:spPr>
        <p:txBody>
          <a:bodyPr spcFirstLastPara="1" wrap="square" lIns="0" tIns="0" rIns="0" bIns="0" anchor="ctr" anchorCtr="0">
            <a:noAutofit/>
          </a:bodyPr>
          <a:lstStyle/>
          <a:p>
            <a:pPr marL="0" lvl="0" indent="0" rtl="0">
              <a:spcBef>
                <a:spcPts val="0"/>
              </a:spcBef>
              <a:spcAft>
                <a:spcPts val="0"/>
              </a:spcAft>
              <a:buNone/>
            </a:pPr>
            <a:r>
              <a:rPr lang="id-ID" sz="1100" noProof="0" dirty="0">
                <a:solidFill>
                  <a:srgbClr val="000000"/>
                </a:solidFill>
                <a:latin typeface="Assistant"/>
                <a:ea typeface="Assistant"/>
                <a:cs typeface="Assistant"/>
                <a:sym typeface="Assistant"/>
              </a:rPr>
              <a:t>Hasil analisis menunjukkan bahwa modus </a:t>
            </a:r>
            <a:r>
              <a:rPr lang="id-ID" sz="1100" noProof="0" dirty="0" err="1">
                <a:solidFill>
                  <a:srgbClr val="000000"/>
                </a:solidFill>
                <a:latin typeface="Assistant"/>
                <a:ea typeface="Assistant"/>
                <a:cs typeface="Assistant"/>
                <a:sym typeface="Assistant"/>
              </a:rPr>
              <a:t>country</a:t>
            </a:r>
            <a:r>
              <a:rPr lang="id-ID" sz="1100" noProof="0" dirty="0">
                <a:solidFill>
                  <a:srgbClr val="000000"/>
                </a:solidFill>
                <a:latin typeface="Assistant"/>
                <a:ea typeface="Assistant"/>
                <a:cs typeface="Assistant"/>
                <a:sym typeface="Assistant"/>
              </a:rPr>
              <a:t> untuk seluruh data, serta dalam setiap kategori kolom </a:t>
            </a:r>
            <a:r>
              <a:rPr lang="id-ID" sz="1100" noProof="0" dirty="0" err="1">
                <a:solidFill>
                  <a:srgbClr val="000000"/>
                </a:solidFill>
                <a:latin typeface="Assistant"/>
                <a:ea typeface="Assistant"/>
                <a:cs typeface="Assistant"/>
                <a:sym typeface="Assistant"/>
              </a:rPr>
              <a:t>market_segment</a:t>
            </a:r>
            <a:r>
              <a:rPr lang="id-ID" sz="1100" noProof="0" dirty="0">
                <a:solidFill>
                  <a:srgbClr val="000000"/>
                </a:solidFill>
                <a:latin typeface="Assistant"/>
                <a:ea typeface="Assistant"/>
                <a:cs typeface="Assistant"/>
                <a:sym typeface="Assistant"/>
              </a:rPr>
              <a:t> dan </a:t>
            </a:r>
            <a:r>
              <a:rPr lang="id-ID" sz="1100" noProof="0" dirty="0" err="1">
                <a:solidFill>
                  <a:srgbClr val="000000"/>
                </a:solidFill>
                <a:latin typeface="Assistant"/>
                <a:ea typeface="Assistant"/>
                <a:cs typeface="Assistant"/>
                <a:sym typeface="Assistant"/>
              </a:rPr>
              <a:t>customer_type</a:t>
            </a:r>
            <a:r>
              <a:rPr lang="id-ID" sz="1100" noProof="0" dirty="0">
                <a:solidFill>
                  <a:srgbClr val="000000"/>
                </a:solidFill>
                <a:latin typeface="Assistant"/>
                <a:ea typeface="Assistant"/>
                <a:cs typeface="Assistant"/>
                <a:sym typeface="Assistant"/>
              </a:rPr>
              <a:t>, adalah 'PRT’ (Portugal) (Isi dengan modus)</a:t>
            </a:r>
          </a:p>
        </p:txBody>
      </p:sp>
      <p:sp>
        <p:nvSpPr>
          <p:cNvPr id="9" name="Google Shape;878;p45">
            <a:extLst>
              <a:ext uri="{FF2B5EF4-FFF2-40B4-BE49-F238E27FC236}">
                <a16:creationId xmlns:a16="http://schemas.microsoft.com/office/drawing/2014/main" id="{B5E3BCB7-E342-D707-CB74-795A24D3D202}"/>
              </a:ext>
            </a:extLst>
          </p:cNvPr>
          <p:cNvSpPr txBox="1"/>
          <p:nvPr/>
        </p:nvSpPr>
        <p:spPr>
          <a:xfrm>
            <a:off x="713251" y="2976970"/>
            <a:ext cx="1514558" cy="186808"/>
          </a:xfrm>
          <a:prstGeom prst="rect">
            <a:avLst/>
          </a:prstGeom>
          <a:noFill/>
          <a:ln>
            <a:noFill/>
          </a:ln>
        </p:spPr>
        <p:txBody>
          <a:bodyPr spcFirstLastPara="1" wrap="square" lIns="0" tIns="0" rIns="0" bIns="0" anchor="b" anchorCtr="0">
            <a:noAutofit/>
          </a:bodyPr>
          <a:lstStyle/>
          <a:p>
            <a:pPr marL="0" lvl="0" indent="0" rtl="0">
              <a:spcBef>
                <a:spcPts val="0"/>
              </a:spcBef>
              <a:spcAft>
                <a:spcPts val="0"/>
              </a:spcAft>
              <a:buNone/>
            </a:pPr>
            <a:r>
              <a:rPr lang="id-ID" sz="1200" dirty="0">
                <a:solidFill>
                  <a:schemeClr val="dk1"/>
                </a:solidFill>
                <a:latin typeface="Archivo Black"/>
                <a:ea typeface="Archivo Black"/>
                <a:cs typeface="Archivo Black"/>
                <a:sym typeface="Archivo Black"/>
              </a:rPr>
              <a:t>3. Nan in Country</a:t>
            </a:r>
            <a:endParaRPr lang="id-ID" sz="1200" noProof="0" dirty="0">
              <a:solidFill>
                <a:schemeClr val="dk1"/>
              </a:solidFill>
              <a:latin typeface="Archivo Black"/>
              <a:ea typeface="Archivo Black"/>
              <a:cs typeface="Archivo Black"/>
              <a:sym typeface="Archivo Black"/>
            </a:endParaRPr>
          </a:p>
        </p:txBody>
      </p:sp>
      <p:sp>
        <p:nvSpPr>
          <p:cNvPr id="10" name="Google Shape;877;p45">
            <a:extLst>
              <a:ext uri="{FF2B5EF4-FFF2-40B4-BE49-F238E27FC236}">
                <a16:creationId xmlns:a16="http://schemas.microsoft.com/office/drawing/2014/main" id="{2F6CCC84-C3A5-1061-20C3-C3458446ECD1}"/>
              </a:ext>
            </a:extLst>
          </p:cNvPr>
          <p:cNvSpPr txBox="1"/>
          <p:nvPr/>
        </p:nvSpPr>
        <p:spPr>
          <a:xfrm>
            <a:off x="893739" y="4081372"/>
            <a:ext cx="2937690" cy="186809"/>
          </a:xfrm>
          <a:prstGeom prst="rect">
            <a:avLst/>
          </a:prstGeom>
          <a:noFill/>
          <a:ln>
            <a:noFill/>
          </a:ln>
        </p:spPr>
        <p:txBody>
          <a:bodyPr spcFirstLastPara="1" wrap="square" lIns="0" tIns="0" rIns="0" bIns="0" anchor="ctr" anchorCtr="0">
            <a:noAutofit/>
          </a:bodyPr>
          <a:lstStyle/>
          <a:p>
            <a:pPr marL="0" lvl="0" indent="0" rtl="0">
              <a:spcBef>
                <a:spcPts val="0"/>
              </a:spcBef>
              <a:spcAft>
                <a:spcPts val="0"/>
              </a:spcAft>
              <a:buNone/>
            </a:pPr>
            <a:r>
              <a:rPr lang="id-ID" sz="1100" noProof="0" dirty="0">
                <a:solidFill>
                  <a:srgbClr val="000000"/>
                </a:solidFill>
                <a:latin typeface="Assistant"/>
                <a:ea typeface="Assistant"/>
                <a:cs typeface="Assistant"/>
                <a:sym typeface="Assistant"/>
              </a:rPr>
              <a:t>Terdapat 72,592  data atau sekitar 88.04% dari </a:t>
            </a:r>
            <a:r>
              <a:rPr lang="id-ID" sz="1100" noProof="0" dirty="0" err="1">
                <a:solidFill>
                  <a:srgbClr val="000000"/>
                </a:solidFill>
                <a:latin typeface="Assistant"/>
                <a:ea typeface="Assistant"/>
                <a:cs typeface="Assistant"/>
                <a:sym typeface="Assistant"/>
              </a:rPr>
              <a:t>Dataset</a:t>
            </a:r>
            <a:r>
              <a:rPr lang="id-ID" sz="1100" dirty="0">
                <a:latin typeface="Assistant"/>
                <a:ea typeface="Assistant"/>
                <a:cs typeface="Assistant"/>
                <a:sym typeface="Assistant"/>
              </a:rPr>
              <a:t> yang tergolong duplikat (Drop </a:t>
            </a:r>
            <a:r>
              <a:rPr lang="id-ID" sz="1100" dirty="0" err="1">
                <a:latin typeface="Assistant"/>
                <a:ea typeface="Assistant"/>
                <a:cs typeface="Assistant"/>
                <a:sym typeface="Assistant"/>
              </a:rPr>
              <a:t>Duplicate</a:t>
            </a:r>
            <a:r>
              <a:rPr lang="id-ID" sz="1100" dirty="0">
                <a:latin typeface="Assistant"/>
                <a:ea typeface="Assistant"/>
                <a:cs typeface="Assistant"/>
                <a:sym typeface="Assistant"/>
              </a:rPr>
              <a:t>)</a:t>
            </a:r>
            <a:endParaRPr lang="id-ID" sz="1100" b="1" noProof="0" dirty="0">
              <a:solidFill>
                <a:srgbClr val="000000"/>
              </a:solidFill>
              <a:latin typeface="Assistant"/>
              <a:ea typeface="Assistant"/>
              <a:cs typeface="Assistant"/>
              <a:sym typeface="Assistant"/>
            </a:endParaRPr>
          </a:p>
        </p:txBody>
      </p:sp>
      <p:sp>
        <p:nvSpPr>
          <p:cNvPr id="11" name="Google Shape;878;p45">
            <a:extLst>
              <a:ext uri="{FF2B5EF4-FFF2-40B4-BE49-F238E27FC236}">
                <a16:creationId xmlns:a16="http://schemas.microsoft.com/office/drawing/2014/main" id="{039436A8-782F-0568-26BF-7275E4697CD1}"/>
              </a:ext>
            </a:extLst>
          </p:cNvPr>
          <p:cNvSpPr txBox="1"/>
          <p:nvPr/>
        </p:nvSpPr>
        <p:spPr>
          <a:xfrm>
            <a:off x="713251" y="3778425"/>
            <a:ext cx="1514558" cy="186808"/>
          </a:xfrm>
          <a:prstGeom prst="rect">
            <a:avLst/>
          </a:prstGeom>
          <a:noFill/>
          <a:ln>
            <a:noFill/>
          </a:ln>
        </p:spPr>
        <p:txBody>
          <a:bodyPr spcFirstLastPara="1" wrap="square" lIns="0" tIns="0" rIns="0" bIns="0" anchor="b" anchorCtr="0">
            <a:noAutofit/>
          </a:bodyPr>
          <a:lstStyle/>
          <a:p>
            <a:pPr marL="0" lvl="0" indent="0" rtl="0">
              <a:spcBef>
                <a:spcPts val="0"/>
              </a:spcBef>
              <a:spcAft>
                <a:spcPts val="0"/>
              </a:spcAft>
              <a:buNone/>
            </a:pPr>
            <a:r>
              <a:rPr lang="id-ID" sz="1200" dirty="0">
                <a:solidFill>
                  <a:schemeClr val="dk1"/>
                </a:solidFill>
                <a:latin typeface="Archivo Black"/>
                <a:ea typeface="Archivo Black"/>
                <a:cs typeface="Archivo Black"/>
                <a:sym typeface="Archivo Black"/>
              </a:rPr>
              <a:t>4. </a:t>
            </a:r>
            <a:r>
              <a:rPr lang="id-ID" sz="1200" dirty="0" err="1">
                <a:solidFill>
                  <a:schemeClr val="dk1"/>
                </a:solidFill>
                <a:latin typeface="Archivo Black"/>
                <a:ea typeface="Archivo Black"/>
                <a:cs typeface="Archivo Black"/>
                <a:sym typeface="Archivo Black"/>
              </a:rPr>
              <a:t>Duplicate</a:t>
            </a:r>
            <a:endParaRPr lang="id-ID" sz="1200" noProof="0" dirty="0">
              <a:solidFill>
                <a:schemeClr val="dk1"/>
              </a:solidFill>
              <a:latin typeface="Archivo Black"/>
              <a:ea typeface="Archivo Black"/>
              <a:cs typeface="Archivo Black"/>
              <a:sym typeface="Archivo Black"/>
            </a:endParaRPr>
          </a:p>
        </p:txBody>
      </p:sp>
      <p:sp>
        <p:nvSpPr>
          <p:cNvPr id="12" name="Google Shape;883;p45">
            <a:extLst>
              <a:ext uri="{FF2B5EF4-FFF2-40B4-BE49-F238E27FC236}">
                <a16:creationId xmlns:a16="http://schemas.microsoft.com/office/drawing/2014/main" id="{47C4CBF3-C178-7C26-9D28-7212CC21DD12}"/>
              </a:ext>
            </a:extLst>
          </p:cNvPr>
          <p:cNvSpPr txBox="1"/>
          <p:nvPr/>
        </p:nvSpPr>
        <p:spPr>
          <a:xfrm>
            <a:off x="6133171" y="1507462"/>
            <a:ext cx="2229609" cy="433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id-ID" sz="1800" dirty="0">
                <a:solidFill>
                  <a:schemeClr val="dk1"/>
                </a:solidFill>
                <a:latin typeface="Archivo Black"/>
                <a:ea typeface="Archivo Black"/>
                <a:cs typeface="Archivo Black"/>
                <a:sym typeface="Archivo Black"/>
              </a:rPr>
              <a:t>88</a:t>
            </a:r>
            <a:r>
              <a:rPr lang="id-ID" sz="1800" noProof="0" dirty="0">
                <a:solidFill>
                  <a:schemeClr val="dk1"/>
                </a:solidFill>
                <a:latin typeface="Archivo Black"/>
                <a:ea typeface="Archivo Black"/>
                <a:cs typeface="Archivo Black"/>
                <a:sym typeface="Archivo Black"/>
              </a:rPr>
              <a:t>% </a:t>
            </a:r>
            <a:r>
              <a:rPr lang="id-ID" sz="1200" noProof="0" dirty="0">
                <a:solidFill>
                  <a:schemeClr val="dk1"/>
                </a:solidFill>
                <a:latin typeface="+mn-lt"/>
                <a:ea typeface="Archivo Black"/>
                <a:cs typeface="Archivo Black"/>
                <a:sym typeface="Archivo Black"/>
              </a:rPr>
              <a:t>(</a:t>
            </a:r>
            <a:r>
              <a:rPr lang="id-ID" sz="1200" noProof="0" dirty="0" err="1">
                <a:solidFill>
                  <a:schemeClr val="dk1"/>
                </a:solidFill>
                <a:latin typeface="+mn-lt"/>
                <a:ea typeface="Archivo Black"/>
                <a:cs typeface="Archivo Black"/>
                <a:sym typeface="Archivo Black"/>
              </a:rPr>
              <a:t>Duplicate</a:t>
            </a:r>
            <a:r>
              <a:rPr lang="id-ID" sz="1200" noProof="0" dirty="0">
                <a:solidFill>
                  <a:schemeClr val="dk1"/>
                </a:solidFill>
                <a:latin typeface="+mn-lt"/>
                <a:ea typeface="Archivo Black"/>
                <a:cs typeface="Archivo Black"/>
                <a:sym typeface="Archivo Black"/>
              </a:rPr>
              <a:t>)</a:t>
            </a:r>
            <a:r>
              <a:rPr lang="id-ID" sz="1800" noProof="0" dirty="0">
                <a:solidFill>
                  <a:schemeClr val="dk1"/>
                </a:solidFill>
                <a:latin typeface="Archivo Black"/>
                <a:ea typeface="Archivo Black"/>
                <a:cs typeface="Archivo Black"/>
                <a:sym typeface="Archivo Black"/>
              </a:rPr>
              <a:t> </a:t>
            </a:r>
          </a:p>
        </p:txBody>
      </p:sp>
      <p:sp>
        <p:nvSpPr>
          <p:cNvPr id="13" name="Google Shape;883;p45">
            <a:extLst>
              <a:ext uri="{FF2B5EF4-FFF2-40B4-BE49-F238E27FC236}">
                <a16:creationId xmlns:a16="http://schemas.microsoft.com/office/drawing/2014/main" id="{DA89435A-0D17-66B0-FFAD-B7A093B95496}"/>
              </a:ext>
            </a:extLst>
          </p:cNvPr>
          <p:cNvSpPr txBox="1"/>
          <p:nvPr/>
        </p:nvSpPr>
        <p:spPr>
          <a:xfrm>
            <a:off x="5049895" y="1507462"/>
            <a:ext cx="1313100" cy="4335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id-ID" sz="1800" dirty="0">
                <a:solidFill>
                  <a:schemeClr val="dk1"/>
                </a:solidFill>
                <a:latin typeface="Archivo Black"/>
                <a:ea typeface="Archivo Black"/>
                <a:cs typeface="Archivo Black"/>
                <a:sym typeface="Archivo Black"/>
              </a:rPr>
              <a:t>12</a:t>
            </a:r>
            <a:r>
              <a:rPr lang="id-ID" sz="1800" noProof="0" dirty="0">
                <a:solidFill>
                  <a:schemeClr val="dk1"/>
                </a:solidFill>
                <a:latin typeface="Archivo Black"/>
                <a:ea typeface="Archivo Black"/>
                <a:cs typeface="Archivo Black"/>
                <a:sym typeface="Archivo Black"/>
              </a:rPr>
              <a:t>%</a:t>
            </a:r>
          </a:p>
        </p:txBody>
      </p:sp>
      <p:sp>
        <p:nvSpPr>
          <p:cNvPr id="14" name="Google Shape;878;p45">
            <a:extLst>
              <a:ext uri="{FF2B5EF4-FFF2-40B4-BE49-F238E27FC236}">
                <a16:creationId xmlns:a16="http://schemas.microsoft.com/office/drawing/2014/main" id="{DC6A36EE-EEDA-244E-4981-FF4E5EEFE478}"/>
              </a:ext>
            </a:extLst>
          </p:cNvPr>
          <p:cNvSpPr txBox="1"/>
          <p:nvPr/>
        </p:nvSpPr>
        <p:spPr>
          <a:xfrm>
            <a:off x="5312119" y="2057009"/>
            <a:ext cx="2101752" cy="342600"/>
          </a:xfrm>
          <a:prstGeom prst="rect">
            <a:avLst/>
          </a:prstGeom>
          <a:noFill/>
          <a:ln>
            <a:noFill/>
          </a:ln>
        </p:spPr>
        <p:txBody>
          <a:bodyPr spcFirstLastPara="1" wrap="square" lIns="0" tIns="0" rIns="0" bIns="0" anchor="b" anchorCtr="0">
            <a:noAutofit/>
          </a:bodyPr>
          <a:lstStyle/>
          <a:p>
            <a:pPr marL="0" lvl="0" indent="0" rtl="0">
              <a:spcBef>
                <a:spcPts val="0"/>
              </a:spcBef>
              <a:spcAft>
                <a:spcPts val="0"/>
              </a:spcAft>
              <a:buNone/>
            </a:pPr>
            <a:r>
              <a:rPr lang="id-ID" sz="2000" noProof="0" dirty="0">
                <a:solidFill>
                  <a:schemeClr val="dk1"/>
                </a:solidFill>
                <a:latin typeface="Archivo Black"/>
                <a:ea typeface="Archivo Black"/>
                <a:cs typeface="Archivo Black"/>
                <a:sym typeface="Archivo Black"/>
              </a:rPr>
              <a:t>After </a:t>
            </a:r>
            <a:r>
              <a:rPr lang="id-ID" sz="2000" noProof="0" dirty="0" err="1">
                <a:solidFill>
                  <a:schemeClr val="dk1"/>
                </a:solidFill>
                <a:latin typeface="Archivo Black"/>
                <a:ea typeface="Archivo Black"/>
                <a:cs typeface="Archivo Black"/>
                <a:sym typeface="Archivo Black"/>
              </a:rPr>
              <a:t>Cleaning</a:t>
            </a:r>
            <a:r>
              <a:rPr lang="id-ID" sz="2000" noProof="0" dirty="0">
                <a:solidFill>
                  <a:schemeClr val="dk1"/>
                </a:solidFill>
                <a:latin typeface="Archivo Black"/>
                <a:ea typeface="Archivo Black"/>
                <a:cs typeface="Archivo Black"/>
                <a:sym typeface="Archivo Black"/>
              </a:rPr>
              <a:t>:</a:t>
            </a:r>
          </a:p>
        </p:txBody>
      </p:sp>
      <p:sp>
        <p:nvSpPr>
          <p:cNvPr id="15" name="Google Shape;884;p45">
            <a:extLst>
              <a:ext uri="{FF2B5EF4-FFF2-40B4-BE49-F238E27FC236}">
                <a16:creationId xmlns:a16="http://schemas.microsoft.com/office/drawing/2014/main" id="{90A1DE98-9D21-3F99-3C18-7911488F43AB}"/>
              </a:ext>
            </a:extLst>
          </p:cNvPr>
          <p:cNvSpPr txBox="1"/>
          <p:nvPr/>
        </p:nvSpPr>
        <p:spPr>
          <a:xfrm>
            <a:off x="5312119" y="3147559"/>
            <a:ext cx="3112200" cy="56844"/>
          </a:xfrm>
          <a:prstGeom prst="rect">
            <a:avLst/>
          </a:prstGeom>
          <a:solidFill>
            <a:srgbClr val="FE7777"/>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lang="id-ID" sz="3500" noProof="0" dirty="0">
              <a:solidFill>
                <a:schemeClr val="lt1"/>
              </a:solidFill>
              <a:latin typeface="Archivo Black"/>
              <a:ea typeface="Archivo Black"/>
              <a:cs typeface="Archivo Black"/>
              <a:sym typeface="Archivo Black"/>
            </a:endParaRPr>
          </a:p>
        </p:txBody>
      </p:sp>
      <p:sp>
        <p:nvSpPr>
          <p:cNvPr id="17" name="Google Shape;884;p45">
            <a:extLst>
              <a:ext uri="{FF2B5EF4-FFF2-40B4-BE49-F238E27FC236}">
                <a16:creationId xmlns:a16="http://schemas.microsoft.com/office/drawing/2014/main" id="{54631D18-A0F6-515E-A3BF-3444A1972B64}"/>
              </a:ext>
            </a:extLst>
          </p:cNvPr>
          <p:cNvSpPr txBox="1"/>
          <p:nvPr/>
        </p:nvSpPr>
        <p:spPr>
          <a:xfrm flipV="1">
            <a:off x="7312660" y="3147554"/>
            <a:ext cx="1111660" cy="56843"/>
          </a:xfrm>
          <a:prstGeom prst="rect">
            <a:avLst/>
          </a:prstGeom>
          <a:solidFill>
            <a:srgbClr val="BB6A7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lang="id-ID" sz="3500" noProof="0" dirty="0">
              <a:solidFill>
                <a:schemeClr val="lt1"/>
              </a:solidFill>
              <a:latin typeface="Archivo Black"/>
              <a:ea typeface="Archivo Black"/>
              <a:cs typeface="Archivo Black"/>
              <a:sym typeface="Archivo Black"/>
            </a:endParaRPr>
          </a:p>
        </p:txBody>
      </p:sp>
      <p:sp>
        <p:nvSpPr>
          <p:cNvPr id="19" name="Google Shape;877;p45">
            <a:extLst>
              <a:ext uri="{FF2B5EF4-FFF2-40B4-BE49-F238E27FC236}">
                <a16:creationId xmlns:a16="http://schemas.microsoft.com/office/drawing/2014/main" id="{A5334951-4940-39C3-27F1-DCAC58B1AEDA}"/>
              </a:ext>
            </a:extLst>
          </p:cNvPr>
          <p:cNvSpPr txBox="1"/>
          <p:nvPr/>
        </p:nvSpPr>
        <p:spPr>
          <a:xfrm>
            <a:off x="5898853" y="3243764"/>
            <a:ext cx="917536" cy="285757"/>
          </a:xfrm>
          <a:prstGeom prst="rect">
            <a:avLst/>
          </a:prstGeom>
          <a:noFill/>
          <a:ln>
            <a:noFill/>
          </a:ln>
        </p:spPr>
        <p:txBody>
          <a:bodyPr spcFirstLastPara="1" wrap="square" lIns="0" tIns="0" rIns="0" bIns="0" anchor="ctr" anchorCtr="0">
            <a:noAutofit/>
          </a:bodyPr>
          <a:lstStyle/>
          <a:p>
            <a:pPr lvl="0" rtl="0">
              <a:spcBef>
                <a:spcPts val="0"/>
              </a:spcBef>
              <a:spcAft>
                <a:spcPts val="0"/>
              </a:spcAft>
            </a:pPr>
            <a:r>
              <a:rPr lang="id-ID" sz="1100" b="1" noProof="0" dirty="0">
                <a:solidFill>
                  <a:srgbClr val="000000"/>
                </a:solidFill>
                <a:latin typeface="Assistant"/>
                <a:ea typeface="Assistant"/>
                <a:cs typeface="Assistant"/>
                <a:sym typeface="Assistant"/>
              </a:rPr>
              <a:t>76% (Kelas 0)</a:t>
            </a:r>
          </a:p>
        </p:txBody>
      </p:sp>
      <p:sp>
        <p:nvSpPr>
          <p:cNvPr id="20" name="Google Shape;877;p45">
            <a:extLst>
              <a:ext uri="{FF2B5EF4-FFF2-40B4-BE49-F238E27FC236}">
                <a16:creationId xmlns:a16="http://schemas.microsoft.com/office/drawing/2014/main" id="{3280F392-A330-01B7-0E56-614F3E49DEFD}"/>
              </a:ext>
            </a:extLst>
          </p:cNvPr>
          <p:cNvSpPr txBox="1"/>
          <p:nvPr/>
        </p:nvSpPr>
        <p:spPr>
          <a:xfrm>
            <a:off x="7471706" y="3243764"/>
            <a:ext cx="917536" cy="285757"/>
          </a:xfrm>
          <a:prstGeom prst="rect">
            <a:avLst/>
          </a:prstGeom>
          <a:noFill/>
          <a:ln>
            <a:noFill/>
          </a:ln>
        </p:spPr>
        <p:txBody>
          <a:bodyPr spcFirstLastPara="1" wrap="square" lIns="0" tIns="0" rIns="0" bIns="0" anchor="ctr" anchorCtr="0">
            <a:noAutofit/>
          </a:bodyPr>
          <a:lstStyle/>
          <a:p>
            <a:pPr lvl="0" rtl="0">
              <a:spcBef>
                <a:spcPts val="0"/>
              </a:spcBef>
              <a:spcAft>
                <a:spcPts val="0"/>
              </a:spcAft>
            </a:pPr>
            <a:r>
              <a:rPr lang="id-ID" sz="1100" b="1" dirty="0">
                <a:latin typeface="Assistant"/>
                <a:ea typeface="Assistant"/>
                <a:cs typeface="Assistant"/>
                <a:sym typeface="Assistant"/>
              </a:rPr>
              <a:t>24</a:t>
            </a:r>
            <a:r>
              <a:rPr lang="id-ID" sz="1100" b="1" noProof="0" dirty="0">
                <a:solidFill>
                  <a:srgbClr val="000000"/>
                </a:solidFill>
                <a:latin typeface="Assistant"/>
                <a:ea typeface="Assistant"/>
                <a:cs typeface="Assistant"/>
                <a:sym typeface="Assistant"/>
              </a:rPr>
              <a:t>% (Kelas 1)</a:t>
            </a:r>
          </a:p>
        </p:txBody>
      </p:sp>
    </p:spTree>
  </p:cSld>
  <p:clrMapOvr>
    <a:masterClrMapping/>
  </p:clrMapOvr>
</p:sld>
</file>

<file path=ppt/theme/theme1.xml><?xml version="1.0" encoding="utf-8"?>
<a:theme xmlns:a="http://schemas.openxmlformats.org/drawingml/2006/main" name="Thailand Hotel Sales Strategy Business Plan by Slidesgo">
  <a:themeElements>
    <a:clrScheme name="Simple Light">
      <a:dk1>
        <a:srgbClr val="26003F"/>
      </a:dk1>
      <a:lt1>
        <a:srgbClr val="FFFFFF"/>
      </a:lt1>
      <a:dk2>
        <a:srgbClr val="FFC897"/>
      </a:dk2>
      <a:lt2>
        <a:srgbClr val="F9A858"/>
      </a:lt2>
      <a:accent1>
        <a:srgbClr val="FF976E"/>
      </a:accent1>
      <a:accent2>
        <a:srgbClr val="E87D4D"/>
      </a:accent2>
      <a:accent3>
        <a:srgbClr val="FF6A17"/>
      </a:accent3>
      <a:accent4>
        <a:srgbClr val="D14000"/>
      </a:accent4>
      <a:accent5>
        <a:srgbClr val="F9CB31"/>
      </a:accent5>
      <a:accent6>
        <a:srgbClr val="FFFFFF"/>
      </a:accent6>
      <a:hlink>
        <a:srgbClr val="26003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noFill/>
        <a:ln w="38100" cap="flat" cmpd="sng">
          <a:solidFill>
            <a:schemeClr val="accent4"/>
          </a:solidFill>
          <a:prstDash val="solid"/>
          <a:round/>
          <a:headEnd type="none" w="med" len="med"/>
          <a:tailEnd type="none" w="med" len="med"/>
        </a:ln>
      </a:spPr>
      <a:bodyPr/>
      <a:lstStyle/>
    </a:ln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763</TotalTime>
  <Words>1847</Words>
  <Application>Microsoft Office PowerPoint</Application>
  <PresentationFormat>On-screen Show (16:9)</PresentationFormat>
  <Paragraphs>323</Paragraphs>
  <Slides>35</Slides>
  <Notes>35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Assistant</vt:lpstr>
      <vt:lpstr>Cabin</vt:lpstr>
      <vt:lpstr>Bebas Neue</vt:lpstr>
      <vt:lpstr>Archivo Black</vt:lpstr>
      <vt:lpstr>Poppins</vt:lpstr>
      <vt:lpstr>Cairo</vt:lpstr>
      <vt:lpstr>Arial</vt:lpstr>
      <vt:lpstr>Thailand Hotel Sales Strategy Business Plan by Slidesgo</vt:lpstr>
      <vt:lpstr>Predicting the Future of Hotel Bookings: A Strategic Plan to Prevent Cancellations and Increase Revenue</vt:lpstr>
      <vt:lpstr>Introduction</vt:lpstr>
      <vt:lpstr>Table of contents</vt:lpstr>
      <vt:lpstr>Problem Statement</vt:lpstr>
      <vt:lpstr>Goals</vt:lpstr>
      <vt:lpstr>Metric Evaluation</vt:lpstr>
      <vt:lpstr>Data Understanding</vt:lpstr>
      <vt:lpstr>Data Understanding</vt:lpstr>
      <vt:lpstr>Data Cleaning</vt:lpstr>
      <vt:lpstr>DATA PREPARATION</vt:lpstr>
      <vt:lpstr>Numeric Variable</vt:lpstr>
      <vt:lpstr>Categoric Variable</vt:lpstr>
      <vt:lpstr>MODEL BENCHMARKING</vt:lpstr>
      <vt:lpstr>PowerPoint Presentation</vt:lpstr>
      <vt:lpstr>MODEL BENCHMARKING (IMBALANCE)</vt:lpstr>
      <vt:lpstr>MODEL BENCHMARKING (BALANCE)</vt:lpstr>
      <vt:lpstr>HYPERPARAMETER TUNING RESULT</vt:lpstr>
      <vt:lpstr>What is LightGBM ?</vt:lpstr>
      <vt:lpstr>MODEL EVALUATION</vt:lpstr>
      <vt:lpstr>Confusion Matrix</vt:lpstr>
      <vt:lpstr>ROC &amp; PRECISION-RECALL CURVE</vt:lpstr>
      <vt:lpstr>Feature Importance</vt:lpstr>
      <vt:lpstr>CONCLUSION &amp; RECMOMENDATION</vt:lpstr>
      <vt:lpstr>Conclusion</vt:lpstr>
      <vt:lpstr>Recomendation</vt:lpstr>
      <vt:lpstr>THANK YOU</vt:lpstr>
      <vt:lpstr>APENDIX</vt:lpstr>
      <vt:lpstr>Target Distribution</vt:lpstr>
      <vt:lpstr>Correlation</vt:lpstr>
      <vt:lpstr>Distribution (exclude country)</vt:lpstr>
      <vt:lpstr>Numeric &amp; Categoric</vt:lpstr>
      <vt:lpstr>Undersampling Result</vt:lpstr>
      <vt:lpstr>Oversampling Result</vt:lpstr>
      <vt:lpstr>SMOTE Result</vt:lpstr>
      <vt:lpstr>Best Model Param Tuning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Khisan</dc:creator>
  <cp:lastModifiedBy>Khisanul Fakhrudin</cp:lastModifiedBy>
  <cp:revision>7</cp:revision>
  <dcterms:modified xsi:type="dcterms:W3CDTF">2025-05-19T16:07:43Z</dcterms:modified>
</cp:coreProperties>
</file>