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C39F4-07E5-4B61-A1D4-F99BC3EC3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33AE21-D57A-4DE4-A146-4C48D69C3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2914DC-33EA-42F2-89F0-110D972D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214966-989C-49B3-81D4-BEEF2BE9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892D7-BF9D-4BF4-9328-07CFE707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0BC0F-43AA-4187-B795-43EABB7E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4AED2E-E7B3-4101-94EA-948BA88D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AD6BB-BDD5-4283-8A38-0F54DF3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409C5-5DFE-4251-8326-82D4CC5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9BD468-74CA-4F80-AE5E-8447192C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1CAA14-B84E-4FF1-B815-03BCA57C3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4903F-6547-4B68-99C3-6D54E547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4C751-9827-43BC-8A5D-6F3F0C36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F8088-657E-411B-9C02-8543F20F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81678-E45E-4058-89D7-4BD91A6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4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10FE2-E5FA-44D3-8212-FF618A54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D24AE-67B3-49FF-88A7-4C0F9B15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87A7F-8824-4D9D-94E9-81B2F17C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D1EAD1-B225-4137-BE11-14CEBBB7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4FCD4-9A7D-4283-86ED-09C4F01D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09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FC212-D2A5-465A-BE42-D493339D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4A7BB-E936-4DE5-980E-3609E3EA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6C469-93E9-47B2-8517-01CF1C1F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5D5C8A-522F-400C-966C-BF481B22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13F6F-8057-466C-A3EC-8CFD025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9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245E3-FD8D-4EA4-95D5-E506AC33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1D679-A095-4720-94FC-84BE4EACF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AE8A0-C452-4423-B2FC-133A5B3E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F2EDA-E01F-494C-8F19-C716DD76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186B1-22ED-4BA3-86E2-10BC5372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3EFFC-093A-4454-81A9-A1E7386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8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37D93-5148-48F2-9C1F-410FB90C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844BD6-25B9-41D8-A47D-D5970D61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8445C5-BEEB-4F53-A1E0-89B58471D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BF986A-65E2-4739-8AEE-36EF8EDCB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2E5E54-EF14-4219-AE65-A5FB8C857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4EAC0A-C918-446D-9424-DEE59B74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6FF327-66A9-4292-9A5A-E62749E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7366FC-2204-4F34-9E5D-8D3E704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721D7-CB2D-4A82-9D9E-51E0E5F7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9C596E-8F5A-4262-B7C4-4D1A413F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BC55B7-1DEB-42F2-AAB1-8AF96453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172E98-6313-46D1-ACB1-3798F080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8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E5E5DB-578E-46B4-9A94-6FC07CC0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78BB4E-AB39-43A2-9062-1871A5B8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D0CDC4-322D-4C54-B0C5-667C8313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7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06A05-81E0-4D91-9CC4-C88FEFEB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888E5-F3E7-488F-BEDF-6269A0C8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E9DD99-B668-414E-8D6C-9EB02917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E9A96-1C52-45D4-8E9A-787DDADB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22E22D-362B-47A4-A98E-8B7C4CDB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411F3B-CCEC-425E-82B4-8B701C0E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69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1C5EB-72DA-460C-9448-46083A48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953532-8AC0-4146-A854-9D7FE90F5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AD010-89A5-4EF8-9920-810DEDB78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587D31-0CB1-4412-9CE2-1FCEF359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5DBBA3-AEE4-48DC-AD9B-6596D692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5C021A-0305-4031-A562-F061E69B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9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AC69C-BA7A-493D-B80A-6ACC6C36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0EAB8-6E94-45B1-AD11-DE46C06A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7C9556-9793-4273-8A5A-0ED0B7A58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76F9-7802-4E72-AB9F-03807AC22D88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1C140-DF66-41B6-8B13-D6E83875A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9AE61-BDC9-417C-9F8E-CA1DA902E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1588-FFA1-4148-AE57-F1F2E6299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46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6110A-EEFD-4BAA-A884-5B226EDEC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40E9A3-41AD-4CA3-A69A-5289D0379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136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Cisco</dc:creator>
  <cp:lastModifiedBy>Cisco</cp:lastModifiedBy>
  <cp:revision>1</cp:revision>
  <dcterms:created xsi:type="dcterms:W3CDTF">2021-02-27T12:30:26Z</dcterms:created>
  <dcterms:modified xsi:type="dcterms:W3CDTF">2021-02-27T12:30:44Z</dcterms:modified>
</cp:coreProperties>
</file>