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24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8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74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1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78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F8D693-B41F-4D29-96AC-4E83583A70D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0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61A20-8F6D-42CC-B130-C503AFA7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117" y="1105231"/>
            <a:ext cx="8001000" cy="163371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Презентация к дипломному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B1D-8F34-48DF-B6CD-EBCD02E4E00B}"/>
              </a:ext>
            </a:extLst>
          </p:cNvPr>
          <p:cNvSpPr txBox="1"/>
          <p:nvPr/>
        </p:nvSpPr>
        <p:spPr>
          <a:xfrm>
            <a:off x="380482" y="5764926"/>
            <a:ext cx="1094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Подготовил учащийся группы 2218</a:t>
            </a:r>
            <a:r>
              <a:rPr lang="en-US" sz="2400" dirty="0"/>
              <a:t>:</a:t>
            </a:r>
            <a:r>
              <a:rPr lang="ru-RU" sz="2400" dirty="0"/>
              <a:t> Володько Н.И.</a:t>
            </a:r>
          </a:p>
          <a:p>
            <a:pPr algn="just"/>
            <a:r>
              <a:rPr lang="ru-RU" sz="2400" dirty="0"/>
              <a:t>Руководитель</a:t>
            </a:r>
            <a:r>
              <a:rPr lang="en-US" sz="2400" dirty="0"/>
              <a:t>: </a:t>
            </a:r>
            <a:r>
              <a:rPr lang="ru-RU" sz="2400" dirty="0"/>
              <a:t>Захарич В.Л.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93CE7-F00C-4AEC-A5B7-C20201FCF121}"/>
              </a:ext>
            </a:extLst>
          </p:cNvPr>
          <p:cNvSpPr txBox="1"/>
          <p:nvPr/>
        </p:nvSpPr>
        <p:spPr>
          <a:xfrm>
            <a:off x="2930220" y="0"/>
            <a:ext cx="5804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УО Новопольский государственный </a:t>
            </a:r>
            <a:br>
              <a:rPr lang="ru-RU" sz="2400" dirty="0"/>
            </a:br>
            <a:r>
              <a:rPr lang="ru-RU" sz="2400" dirty="0"/>
              <a:t>аграрно-экономический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72256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5372-5A9D-47F4-8DE7-EE6335C6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200058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CB4BF-A799-4459-B38D-A4A36753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4" y="1089328"/>
            <a:ext cx="8534400" cy="120005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Рост количества киберугроз</a:t>
            </a:r>
          </a:p>
          <a:p>
            <a:r>
              <a:rPr lang="ru-RU" dirty="0">
                <a:solidFill>
                  <a:schemeClr val="tx1"/>
                </a:solidFill>
              </a:rPr>
              <a:t>Алгоритмы обнаружения</a:t>
            </a:r>
          </a:p>
        </p:txBody>
      </p:sp>
    </p:spTree>
    <p:extLst>
      <p:ext uri="{BB962C8B-B14F-4D97-AF65-F5344CB8AC3E}">
        <p14:creationId xmlns:p14="http://schemas.microsoft.com/office/powerpoint/2010/main" val="8315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50441-A265-48DB-8F60-E3B45B4E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1" y="-63610"/>
            <a:ext cx="8534400" cy="985077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6D9FF-73C5-452B-894C-7802038C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22" y="921467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Предпроектные исследования</a:t>
            </a:r>
          </a:p>
          <a:p>
            <a:r>
              <a:rPr lang="ru-RU" dirty="0">
                <a:solidFill>
                  <a:schemeClr val="tx1"/>
                </a:solidFill>
              </a:rPr>
              <a:t>Разработка ядра</a:t>
            </a:r>
          </a:p>
          <a:p>
            <a:r>
              <a:rPr lang="ru-RU" dirty="0">
                <a:solidFill>
                  <a:schemeClr val="tx1"/>
                </a:solidFill>
              </a:rPr>
              <a:t>Разработка графического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94339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06F8F-9B0D-4AE1-B59A-B6F23C73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794246"/>
          </a:xfrm>
        </p:spPr>
        <p:txBody>
          <a:bodyPr/>
          <a:lstStyle/>
          <a:p>
            <a:r>
              <a:rPr lang="ru-RU" dirty="0"/>
              <a:t>Программное средство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43C54-F050-4AA1-8EF4-8460107B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43" y="794246"/>
            <a:ext cx="9589271" cy="5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E615-D72C-48FF-8ABF-FAED8DBC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60890"/>
          </a:xfrm>
        </p:spPr>
        <p:txBody>
          <a:bodyPr/>
          <a:lstStyle/>
          <a:p>
            <a:r>
              <a:rPr lang="ru-RU" dirty="0"/>
              <a:t>Экономические 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E836E-6F80-4093-9A41-AC38DE22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1" y="1160891"/>
            <a:ext cx="8534400" cy="188445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Общая трудоемкость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18 человеко-дней</a:t>
            </a:r>
          </a:p>
          <a:p>
            <a:r>
              <a:rPr lang="ru-RU" dirty="0">
                <a:solidFill>
                  <a:schemeClr val="tx1"/>
                </a:solidFill>
              </a:rPr>
              <a:t>Отпускная цена с НДС</a:t>
            </a:r>
            <a:r>
              <a:rPr lang="en-US" dirty="0">
                <a:solidFill>
                  <a:schemeClr val="tx1"/>
                </a:solidFill>
              </a:rPr>
              <a:t>: 403,84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DD524-4F52-45A0-94D7-0E9CD302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041621"/>
          </a:xfrm>
        </p:spPr>
        <p:txBody>
          <a:bodyPr/>
          <a:lstStyle/>
          <a:p>
            <a:r>
              <a:rPr lang="ru-RU" dirty="0"/>
              <a:t>Охрана труда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F4AE0-498D-42A3-9976-EF018B9E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4" y="797117"/>
            <a:ext cx="9334432" cy="3671516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1"/>
                </a:solidFill>
              </a:rPr>
              <a:t>Организация общественного контроля за состоянием охраны труда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Характеристика трудовой деятельности и факторов среды при работе оператора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Организация общественного контроля условий и безопасности труда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Общественный контроль за состоянием охраны труда на объекте при проектируемой деятельности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Ответственность за необеспечение трудоохранных 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401478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DA92-AD5F-4D2C-81BA-FDCDD28C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571" y="2213259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6873445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99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Презентация к дипломному проекту</vt:lpstr>
      <vt:lpstr>Актуальность</vt:lpstr>
      <vt:lpstr>Цели и задачИ</vt:lpstr>
      <vt:lpstr>Программное средство</vt:lpstr>
      <vt:lpstr>Экономические показатели</vt:lpstr>
      <vt:lpstr>Охрана труда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дипломному проекту</dc:title>
  <dc:creator>HomeServer</dc:creator>
  <cp:lastModifiedBy>Cisco</cp:lastModifiedBy>
  <cp:revision>8</cp:revision>
  <dcterms:created xsi:type="dcterms:W3CDTF">2021-02-28T22:56:00Z</dcterms:created>
  <dcterms:modified xsi:type="dcterms:W3CDTF">2021-03-02T17:47:21Z</dcterms:modified>
</cp:coreProperties>
</file>