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9" r:id="rId4"/>
    <p:sldId id="265" r:id="rId5"/>
    <p:sldId id="258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60" r:id="rId16"/>
    <p:sldId id="261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7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ADD40-94A5-403B-9C3C-DC5F09834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369836-C190-4572-B761-45E7B4391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348BC6-21D2-4510-B73B-6A10A79E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48943E-64C1-4F3A-9A97-39916251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05D640-1893-4BBD-B9AF-830C9C52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4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17210-E338-4337-AB0A-AE368DCB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27582A-E552-4641-A8EB-FC60F637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A7CD1-4139-4547-978B-D2E9728A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9F4A5-E9ED-47E6-AD36-30DFDE2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9DD8-B417-47F7-A4ED-C32C00E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9F9166-D567-4714-B5B3-88A79135C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FAB36F-1167-4B03-884C-9277B20D3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A1443-B68D-47E2-BB1D-9FE31DA7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2E78EF-B0CB-4A39-86F6-A4C9BA5C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6A7AD-0E74-4B99-8A59-1C3109C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4B244-E96B-46DC-A0F2-91505149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13956-E48D-41CC-99C6-0816A4F28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A7940-929B-4136-A9FC-4764CF6F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8F7FA-FE63-4A91-83F7-7707FFBB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1814A-9CE6-4863-B173-9C7A145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9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92381-E5D1-4567-8112-3E8CB78A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7ADA8-8912-4E82-B314-F00FA2B1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9024A-F3A2-4D43-8064-9C17C8DB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7C98C-1937-4774-A725-F5CCBEC5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ADDE84-B0F2-44F9-A7E9-4B1AB5E9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7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F613E-D2E2-42B3-BD4D-4A73F522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6D005-DB81-4EDC-AA68-07C1FBC40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706EB-B15C-4262-88B9-68F03EFEA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C2218-54C9-4200-B5E0-AB52F718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52A91-64DD-48B7-AF00-44710EF4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3DF6A8-B0F2-4B87-AB02-F2FEEE78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9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9CE01-D747-44FB-9A22-1600523A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B978DB-14F6-4051-BFA7-7D9CA31F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3E7FFC-4E05-4606-9682-EB617DA56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99AAB4-BE6A-4355-AAC1-C661124AE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36CB2A-2FEC-4C81-A203-C3BEE1DA6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DE3D12-D829-4D7E-9BA8-8112B587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64C8E0-B629-4F6A-832C-0791459B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545C5-C245-492D-87E2-79522C3B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51533-F87C-4E02-9F08-56BA974F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44C809-B6AB-477F-A328-CDE8B00A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4BEA10-0D81-435A-A4DE-8906EF62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4FEF99-5C57-4EA4-B35C-8CE963BC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CC7283-EF49-4926-A027-540757FD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593EB4-7C9F-43D2-B6F1-1C33C489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820DDE-28DD-404D-B138-49A5B44C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9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09519-18B2-4C91-BEE6-40EAA38C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2D7C7-F637-4E18-AD60-32EAD55B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7BCD0-71F5-4805-84B0-026DA115E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0E4BB2-8C87-4106-A4BA-29070E91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9428C2-3B03-466D-B1EB-D52AC0AE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B9C1F-6B4F-43BA-9817-306C5C53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F06A8-4FD4-49B5-97AE-5892C06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A1004C-8340-4206-9024-1F0835AB1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5477F-F6F9-460D-83A3-8E0931C4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E9A99B-2804-4137-A629-A6599E16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16E44-90E6-4273-82E3-5DD96071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9F4B00-DFB2-412B-8243-E27D1AAE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91516-2816-4B2A-A7B6-A81A6B3E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3E9AB6-F041-42A9-8AE7-327EE356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CD553-50F6-4581-9707-04387C13F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D693-B41F-4D29-96AC-4E83583A70D1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B4109-4325-4796-8A02-EE35FE559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073F30-6E3B-45ED-AF6E-4D40DE98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38AE-EE31-4424-A79D-DC5D959662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61A20-8F6D-42CC-B130-C503AFA7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02" y="2429315"/>
            <a:ext cx="9358194" cy="1633713"/>
          </a:xfrm>
        </p:spPr>
        <p:txBody>
          <a:bodyPr>
            <a:normAutofit/>
          </a:bodyPr>
          <a:lstStyle/>
          <a:p>
            <a:pPr indent="444500"/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Дипломный проект</a:t>
            </a:r>
            <a:b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Программное средство защиты от файловых вирусов</a:t>
            </a:r>
            <a:endParaRPr lang="ru-RU" sz="28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B1D-8F34-48DF-B6CD-EBCD02E4E00B}"/>
              </a:ext>
            </a:extLst>
          </p:cNvPr>
          <p:cNvSpPr txBox="1"/>
          <p:nvPr/>
        </p:nvSpPr>
        <p:spPr>
          <a:xfrm>
            <a:off x="248135" y="5067094"/>
            <a:ext cx="1094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Разработал Володько Н.И.</a:t>
            </a:r>
          </a:p>
          <a:p>
            <a:pPr algn="just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Руководитель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Захарич В.Л.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93CE7-F00C-4AEC-A5B7-C20201FCF121}"/>
              </a:ext>
            </a:extLst>
          </p:cNvPr>
          <p:cNvSpPr txBox="1"/>
          <p:nvPr/>
        </p:nvSpPr>
        <p:spPr>
          <a:xfrm>
            <a:off x="10671" y="0"/>
            <a:ext cx="116438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Главное управление по образованию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Минского областного исполнительного комитета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Учреждение образования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«Новопольский государственный аграрно-экономический колледж»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C48E1-2C35-4C77-9A6C-C2D9561C4DAB}"/>
              </a:ext>
            </a:extLst>
          </p:cNvPr>
          <p:cNvSpPr txBox="1"/>
          <p:nvPr/>
        </p:nvSpPr>
        <p:spPr>
          <a:xfrm>
            <a:off x="4730531" y="6101060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д. Новое Поле 2021</a:t>
            </a:r>
          </a:p>
        </p:txBody>
      </p:sp>
    </p:spTree>
    <p:extLst>
      <p:ext uri="{BB962C8B-B14F-4D97-AF65-F5344CB8AC3E}">
        <p14:creationId xmlns:p14="http://schemas.microsoft.com/office/powerpoint/2010/main" val="72256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10B1C-48EB-4922-BAE6-826FD947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Настройки сканирования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926060-B19E-4F96-9D20-4D7F6A40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38225"/>
            <a:ext cx="9829800" cy="50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9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E26C0-AB6D-4686-9A8A-0DBE7BA8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Процесс сканирования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941200-F6AD-49A9-8686-877B736C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3462"/>
            <a:ext cx="10515600" cy="53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F55C0-E351-478D-B47F-120A6D81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Защита файлов шифрованием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9152A1-B310-426D-9C39-C18620E3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10" y="990599"/>
            <a:ext cx="10547379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C0DD9-2679-4F24-A193-78D4A5D5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Базовые настройки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D9B0D-CA44-4D2B-A33D-14B80DDD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" y="1020763"/>
            <a:ext cx="10879932" cy="55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7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86F51-4225-442F-8B0F-E1D37154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Настройки исключений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D7B90-55E0-4F6E-8E05-3B519ACB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" y="981075"/>
            <a:ext cx="10929938" cy="55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3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2E615-D72C-48FF-8ABF-FAED8DBC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160890"/>
          </a:xfrm>
        </p:spPr>
        <p:txBody>
          <a:bodyPr/>
          <a:lstStyle/>
          <a:p>
            <a:r>
              <a:rPr lang="ru-RU" dirty="0"/>
              <a:t>Экономические показатели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0C39EC-2096-4BD8-9C19-B9FB211D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66775"/>
            <a:ext cx="83629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DD524-4F52-45A0-94D7-0E9CD302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041621"/>
          </a:xfrm>
        </p:spPr>
        <p:txBody>
          <a:bodyPr/>
          <a:lstStyle/>
          <a:p>
            <a:r>
              <a:rPr lang="ru-RU" dirty="0"/>
              <a:t>Охрана труда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F4AE0-498D-42A3-9976-EF018B9E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84" y="920942"/>
            <a:ext cx="9334432" cy="367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solidFill>
                  <a:schemeClr val="tx1"/>
                </a:solidFill>
              </a:rPr>
              <a:t>Организация общественного контроля за состоянием охраны труда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ru-RU" dirty="0">
                <a:solidFill>
                  <a:schemeClr val="tx1"/>
                </a:solidFill>
              </a:rPr>
              <a:t>Характеристика трудовой деятельности и факторов среды при работе оператора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ru-RU" dirty="0">
                <a:solidFill>
                  <a:schemeClr val="tx1"/>
                </a:solidFill>
              </a:rPr>
              <a:t>Организация общественного контроля условий и безопасности труда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ru-RU" dirty="0">
                <a:solidFill>
                  <a:schemeClr val="tx1"/>
                </a:solidFill>
              </a:rPr>
              <a:t>Общественный контроль за состоянием охраны труда на объекте при проектируемой деятельности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ru-RU" dirty="0">
                <a:solidFill>
                  <a:schemeClr val="tx1"/>
                </a:solidFill>
              </a:rPr>
              <a:t>Ответственность за необеспечение трудоохранных требований</a:t>
            </a:r>
          </a:p>
        </p:txBody>
      </p:sp>
    </p:spTree>
    <p:extLst>
      <p:ext uri="{BB962C8B-B14F-4D97-AF65-F5344CB8AC3E}">
        <p14:creationId xmlns:p14="http://schemas.microsoft.com/office/powerpoint/2010/main" val="401478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61A20-8F6D-42CC-B130-C503AFA73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902" y="2429315"/>
            <a:ext cx="9358194" cy="1633713"/>
          </a:xfrm>
        </p:spPr>
        <p:txBody>
          <a:bodyPr>
            <a:normAutofit/>
          </a:bodyPr>
          <a:lstStyle/>
          <a:p>
            <a:pPr indent="444500"/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Дипломный проект</a:t>
            </a:r>
            <a:b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</a:rPr>
              <a:t>Программное средство защиты от файловых вирусов</a:t>
            </a:r>
            <a:endParaRPr lang="ru-RU" sz="28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B1D-8F34-48DF-B6CD-EBCD02E4E00B}"/>
              </a:ext>
            </a:extLst>
          </p:cNvPr>
          <p:cNvSpPr txBox="1"/>
          <p:nvPr/>
        </p:nvSpPr>
        <p:spPr>
          <a:xfrm>
            <a:off x="248135" y="5067094"/>
            <a:ext cx="1094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Разработал Володько Н.И.</a:t>
            </a:r>
          </a:p>
          <a:p>
            <a:pPr algn="just"/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Руководитель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Захарич В.Л.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93CE7-F00C-4AEC-A5B7-C20201FCF121}"/>
              </a:ext>
            </a:extLst>
          </p:cNvPr>
          <p:cNvSpPr txBox="1"/>
          <p:nvPr/>
        </p:nvSpPr>
        <p:spPr>
          <a:xfrm>
            <a:off x="10671" y="0"/>
            <a:ext cx="116438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Главное управление по образованию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Минского областного исполнительного комитета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Учреждение образования</a:t>
            </a:r>
          </a:p>
          <a:p>
            <a:pPr indent="450215" algn="ctr">
              <a:spcAft>
                <a:spcPts val="0"/>
              </a:spcAft>
            </a:pPr>
            <a:r>
              <a:rPr lang="ru-RU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«Новопольский государственный аграрно-экономический колледж»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C48E1-2C35-4C77-9A6C-C2D9561C4DAB}"/>
              </a:ext>
            </a:extLst>
          </p:cNvPr>
          <p:cNvSpPr txBox="1"/>
          <p:nvPr/>
        </p:nvSpPr>
        <p:spPr>
          <a:xfrm>
            <a:off x="4730531" y="6101060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д. Новое Поле 2021</a:t>
            </a:r>
          </a:p>
        </p:txBody>
      </p:sp>
    </p:spTree>
    <p:extLst>
      <p:ext uri="{BB962C8B-B14F-4D97-AF65-F5344CB8AC3E}">
        <p14:creationId xmlns:p14="http://schemas.microsoft.com/office/powerpoint/2010/main" val="346929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5675F9-589C-4A6C-BE6D-CD4EC342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27" y="781162"/>
            <a:ext cx="10759323" cy="426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Объект исследования: программное средство.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Предмет исследования: программное средство защиты от файловых вирусов.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ru-RU" dirty="0"/>
            </a:b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Цель дипломного проекта: разработка программного средства защиты от файловых вирусов.</a:t>
            </a:r>
            <a:br>
              <a:rPr lang="ru-RU" dirty="0"/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5372-5A9D-47F4-8DE7-EE6335C6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200058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CB4BF-A799-4459-B38D-A4A36753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3" y="1089327"/>
            <a:ext cx="11611157" cy="5501973"/>
          </a:xfrm>
        </p:spPr>
        <p:txBody>
          <a:bodyPr>
            <a:noAutofit/>
          </a:bodyPr>
          <a:lstStyle/>
          <a:p>
            <a:pPr lvl="0">
              <a:buFont typeface="Symbol" panose="05050102010706020507" pitchFamily="18" charset="2"/>
              <a:buChar char=""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 провести изучение предметной области;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 спроектировать архитектуру приложения;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 реализовать приложение, протестировать разработанное приложение;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 рассчитать ожидаемые технико-экономические характеристики;</a:t>
            </a:r>
          </a:p>
          <a:p>
            <a:pPr lvl="0">
              <a:buFont typeface="Symbol" panose="05050102010706020507" pitchFamily="18" charset="2"/>
              <a:buChar char=""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 изучить тему по охране труда «Организация общественного контроля за состоянием охраны труда».</a:t>
            </a:r>
          </a:p>
        </p:txBody>
      </p:sp>
    </p:spTree>
    <p:extLst>
      <p:ext uri="{BB962C8B-B14F-4D97-AF65-F5344CB8AC3E}">
        <p14:creationId xmlns:p14="http://schemas.microsoft.com/office/powerpoint/2010/main" val="83150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0A54C-AD92-4182-95B7-BEF89277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95250"/>
            <a:ext cx="8534400" cy="1251731"/>
          </a:xfrm>
        </p:spPr>
        <p:txBody>
          <a:bodyPr/>
          <a:lstStyle/>
          <a:p>
            <a:r>
              <a:rPr lang="ru-RU" dirty="0"/>
              <a:t>Функции программного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7829B-D968-4850-9D62-3127B3DF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33" y="1130969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– обнаружение и обезвреживание угроз в пассивном режиме;</a:t>
            </a:r>
          </a:p>
          <a:p>
            <a:pPr marL="0" indent="0">
              <a:buNone/>
            </a:pPr>
            <a:r>
              <a:rPr lang="ru-RU" dirty="0"/>
              <a:t>– принудительное сканирование файлов и папок;</a:t>
            </a:r>
          </a:p>
          <a:p>
            <a:pPr marL="0" indent="0">
              <a:buNone/>
            </a:pPr>
            <a:r>
              <a:rPr lang="ru-RU" dirty="0"/>
              <a:t>– хранение зараженных файлов в карантине;</a:t>
            </a:r>
          </a:p>
          <a:p>
            <a:pPr marL="0" indent="0">
              <a:buNone/>
            </a:pPr>
            <a:r>
              <a:rPr lang="ru-RU" dirty="0"/>
              <a:t>– защита файлов и папок шифрованием.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156424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06F8F-9B0D-4AE1-B59A-B6F23C73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794246"/>
          </a:xfrm>
        </p:spPr>
        <p:txBody>
          <a:bodyPr/>
          <a:lstStyle/>
          <a:p>
            <a:r>
              <a:rPr lang="ru-RU" dirty="0"/>
              <a:t>Программное средство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543C54-F050-4AA1-8EF4-8460107B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43" y="794246"/>
            <a:ext cx="9589271" cy="58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7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6D5B78-8D0E-44F4-A3C9-C9FB7235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Диаграмма последовательности действий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A9FC7-9A07-4C3D-838E-DE09051C93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415" y="1484312"/>
            <a:ext cx="9361170" cy="48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96D02-4CBB-4D58-8855-192FB64F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06200" cy="1507067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BACA1E-C9CB-4F1B-AC58-0B1FB4FEC5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3719" y="1257300"/>
            <a:ext cx="602456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30889-CE2C-49C5-8E9F-A557EDD6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A827E4-A70D-4D05-A62B-4368C2A2E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2862" y="833120"/>
            <a:ext cx="9566275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0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372BB-A80E-4A30-BB26-F8383D52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Главное окно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4E0586-B400-4E1D-A226-51FCE9535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"/>
          <a:stretch/>
        </p:blipFill>
        <p:spPr>
          <a:xfrm>
            <a:off x="1097476" y="1033462"/>
            <a:ext cx="10332523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3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211</Words>
  <Application>Microsoft Office PowerPoint</Application>
  <PresentationFormat>Широкоэкранный</PresentationFormat>
  <Paragraphs>47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Verdana</vt:lpstr>
      <vt:lpstr>Тема Office</vt:lpstr>
      <vt:lpstr>Дипломный проект Программное средство защиты от файловых вирусов</vt:lpstr>
      <vt:lpstr>Презентация PowerPoint</vt:lpstr>
      <vt:lpstr>Задачи проекта</vt:lpstr>
      <vt:lpstr>Функции программного средства</vt:lpstr>
      <vt:lpstr>Программное средство</vt:lpstr>
      <vt:lpstr>Диаграмма последовательности действий</vt:lpstr>
      <vt:lpstr>Диаграмма вариантов использования</vt:lpstr>
      <vt:lpstr>Диаграмма компонентов</vt:lpstr>
      <vt:lpstr>Главное окно</vt:lpstr>
      <vt:lpstr>Настройки сканирования</vt:lpstr>
      <vt:lpstr>Процесс сканирования</vt:lpstr>
      <vt:lpstr>Защита файлов шифрованием</vt:lpstr>
      <vt:lpstr>Базовые настройки</vt:lpstr>
      <vt:lpstr>Настройки исключений</vt:lpstr>
      <vt:lpstr>Экономические показатели</vt:lpstr>
      <vt:lpstr>Охрана труда</vt:lpstr>
      <vt:lpstr>Дипломный проект Программное средство защиты от файловых вирусов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дипломному проекту</dc:title>
  <dc:creator>HomeServer</dc:creator>
  <cp:lastModifiedBy>Cisco</cp:lastModifiedBy>
  <cp:revision>31</cp:revision>
  <dcterms:created xsi:type="dcterms:W3CDTF">2021-02-28T22:56:00Z</dcterms:created>
  <dcterms:modified xsi:type="dcterms:W3CDTF">2021-03-04T06:58:41Z</dcterms:modified>
</cp:coreProperties>
</file>