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BB2C45-BB27-433B-9CB2-50739BB1B7AA}">
  <a:tblStyle styleId="{E3BB2C45-BB27-433B-9CB2-50739BB1B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Relationship Id="rId6" Type="http://schemas.openxmlformats.org/officeDocument/2006/relationships/slide" Target="/ppt/slides/slide2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3" name="Google Shape;163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9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p39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39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40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9" name="Google Shape;179;p41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41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4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Intel Core i5 10400F BX8070110400F de 6 núcleos y 4.3GHz de frecuencia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4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43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952500" y="7809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4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9" name="Google Shape;219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47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47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3" name="Google Shape;243;p49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7" name="Google Shape;257;p5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40350" y="5637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37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{E3BB2C45-BB27-433B-9CB2-50739BB1B7AA}</a:tableStyleId>
              </a:tblPr>
              <a:tblGrid>
                <a:gridCol w="2013425"/>
                <a:gridCol w="522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Motherboard Asus Prime H310m-e R2.0 Intel H310 1151 8va Ddr4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</a:t>
                      </a: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DDR4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39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Western Digital WD Purple WD10PURZ 1TB púrpura</a:t>
                      </a:r>
                      <a:endParaRPr b="1" sz="16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