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6" r:id="rId5"/>
    <p:sldId id="275" r:id="rId6"/>
    <p:sldId id="273" r:id="rId7"/>
    <p:sldId id="274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E13F9-C3C2-4426-9020-4FCDB400514C}" v="708" dt="2018-04-13T02:53:52.558"/>
    <p1510:client id="{D7FB492D-D5AB-4669-85D3-F9167AD9ECF5}" v="70" dt="2018-04-13T00:57:15.843"/>
    <p1510:client id="{36251587-89EE-4CD7-AF15-1F2CF0D916EA}" v="108" dt="2018-04-13T02:40:05.033"/>
    <p1510:client id="{1F6C499C-3A9A-4CBC-B865-97787865CA5B}" v="6" dt="2018-04-13T00:55:21.366"/>
    <p1510:client id="{6CDE9AAE-D7DA-49E6-8502-311FAA9CBD28}" v="5" dt="2018-04-13T00:55:40.672"/>
    <p1510:client id="{17BB35BE-3109-4D2E-9FD0-1A977DE3BB53}" v="5" dt="2018-04-13T03:08:5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Yang" userId="S::ychen165@ucsc.edu::fb3f1aad-f982-4cb2-9540-1d1cdf221dae" providerId="AD" clId="Web-{6CDE9AAE-D7DA-49E6-8502-311FAA9CBD28}"/>
    <pc:docChg chg="modSld">
      <pc:chgData name="ChenYang" userId="S::ychen165@ucsc.edu::fb3f1aad-f982-4cb2-9540-1d1cdf221dae" providerId="AD" clId="Web-{6CDE9AAE-D7DA-49E6-8502-311FAA9CBD28}" dt="2018-04-13T00:55:40.672" v="4"/>
      <pc:docMkLst>
        <pc:docMk/>
      </pc:docMkLst>
      <pc:sldChg chg="modSp">
        <pc:chgData name="ChenYang" userId="S::ychen165@ucsc.edu::fb3f1aad-f982-4cb2-9540-1d1cdf221dae" providerId="AD" clId="Web-{6CDE9AAE-D7DA-49E6-8502-311FAA9CBD28}" dt="2018-04-13T00:55:40.672" v="4"/>
        <pc:sldMkLst>
          <pc:docMk/>
          <pc:sldMk cId="0" sldId="269"/>
        </pc:sldMkLst>
        <pc:spChg chg="mod">
          <ac:chgData name="ChenYang" userId="S::ychen165@ucsc.edu::fb3f1aad-f982-4cb2-9540-1d1cdf221dae" providerId="AD" clId="Web-{6CDE9AAE-D7DA-49E6-8502-311FAA9CBD28}" dt="2018-04-13T00:55:40.672" v="4"/>
          <ac:spMkLst>
            <pc:docMk/>
            <pc:sldMk cId="0" sldId="269"/>
            <ac:spMk id="2053" creationId="{5ACBA660-6656-4729-93A4-444C836FB087}"/>
          </ac:spMkLst>
        </pc:spChg>
      </pc:sldChg>
    </pc:docChg>
  </pc:docChgLst>
  <pc:docChgLst>
    <pc:chgData name="Yibo Guo" userId="S::yguo25@ucsc.edu::1266e0e3-43cd-4359-b6a3-768a80069bca" providerId="AD" clId="Web-{17BB35BE-3109-4D2E-9FD0-1A977DE3BB53}"/>
    <pc:docChg chg="modSld">
      <pc:chgData name="Yibo Guo" userId="S::yguo25@ucsc.edu::1266e0e3-43cd-4359-b6a3-768a80069bca" providerId="AD" clId="Web-{17BB35BE-3109-4D2E-9FD0-1A977DE3BB53}" dt="2018-04-13T03:09:29.524" v="13"/>
      <pc:docMkLst>
        <pc:docMk/>
      </pc:docMkLst>
      <pc:sldChg chg="modSp">
        <pc:chgData name="Yibo Guo" userId="S::yguo25@ucsc.edu::1266e0e3-43cd-4359-b6a3-768a80069bca" providerId="AD" clId="Web-{17BB35BE-3109-4D2E-9FD0-1A977DE3BB53}" dt="2018-04-13T03:09:29.524" v="13"/>
        <pc:sldMkLst>
          <pc:docMk/>
          <pc:sldMk cId="0" sldId="274"/>
        </pc:sldMkLst>
        <pc:spChg chg="mod">
          <ac:chgData name="Yibo Guo" userId="S::yguo25@ucsc.edu::1266e0e3-43cd-4359-b6a3-768a80069bca" providerId="AD" clId="Web-{17BB35BE-3109-4D2E-9FD0-1A977DE3BB53}" dt="2018-04-13T03:09:29.524" v="13"/>
          <ac:spMkLst>
            <pc:docMk/>
            <pc:sldMk cId="0" sldId="274"/>
            <ac:spMk id="7173" creationId="{E98DA720-D37D-4DFB-9D04-A1F657979CA8}"/>
          </ac:spMkLst>
        </pc:spChg>
      </pc:sldChg>
    </pc:docChg>
  </pc:docChgLst>
  <pc:docChgLst>
    <pc:chgData name="Hon Yu Ho" userId="S::hho15@ucsc.edu::4c516c0a-535c-4110-a16c-a34568dbee82" providerId="AD" clId="Web-{36251587-89EE-4CD7-AF15-1F2CF0D916EA}"/>
    <pc:docChg chg="addSld modSld">
      <pc:chgData name="Hon Yu Ho" userId="S::hho15@ucsc.edu::4c516c0a-535c-4110-a16c-a34568dbee82" providerId="AD" clId="Web-{36251587-89EE-4CD7-AF15-1F2CF0D916EA}" dt="2018-04-13T02:40:05.033" v="109"/>
      <pc:docMkLst>
        <pc:docMk/>
      </pc:docMkLst>
      <pc:sldChg chg="modSp">
        <pc:chgData name="Hon Yu Ho" userId="S::hho15@ucsc.edu::4c516c0a-535c-4110-a16c-a34568dbee82" providerId="AD" clId="Web-{36251587-89EE-4CD7-AF15-1F2CF0D916EA}" dt="2018-04-13T00:55:05.561" v="5"/>
        <pc:sldMkLst>
          <pc:docMk/>
          <pc:sldMk cId="0" sldId="269"/>
        </pc:sldMkLst>
        <pc:spChg chg="mod">
          <ac:chgData name="Hon Yu Ho" userId="S::hho15@ucsc.edu::4c516c0a-535c-4110-a16c-a34568dbee82" providerId="AD" clId="Web-{36251587-89EE-4CD7-AF15-1F2CF0D916EA}" dt="2018-04-13T00:55:05.561" v="5"/>
          <ac:spMkLst>
            <pc:docMk/>
            <pc:sldMk cId="0" sldId="269"/>
            <ac:spMk id="2053" creationId="{5ACBA660-6656-4729-93A4-444C836FB087}"/>
          </ac:spMkLst>
        </pc:spChg>
      </pc:sldChg>
      <pc:sldChg chg="modSp">
        <pc:chgData name="Hon Yu Ho" userId="S::hho15@ucsc.edu::4c516c0a-535c-4110-a16c-a34568dbee82" providerId="AD" clId="Web-{36251587-89EE-4CD7-AF15-1F2CF0D916EA}" dt="2018-04-13T02:40:05.033" v="109"/>
        <pc:sldMkLst>
          <pc:docMk/>
          <pc:sldMk cId="0" sldId="272"/>
        </pc:sldMkLst>
        <pc:spChg chg="mod">
          <ac:chgData name="Hon Yu Ho" userId="S::hho15@ucsc.edu::4c516c0a-535c-4110-a16c-a34568dbee82" providerId="AD" clId="Web-{36251587-89EE-4CD7-AF15-1F2CF0D916EA}" dt="2018-04-13T02:40:05.033" v="109"/>
          <ac:spMkLst>
            <pc:docMk/>
            <pc:sldMk cId="0" sldId="272"/>
            <ac:spMk id="4101" creationId="{8A982CA2-F7F8-417E-A23B-69281633E3AC}"/>
          </ac:spMkLst>
        </pc:spChg>
      </pc:sldChg>
      <pc:sldChg chg="modSp">
        <pc:chgData name="Hon Yu Ho" userId="S::hho15@ucsc.edu::4c516c0a-535c-4110-a16c-a34568dbee82" providerId="AD" clId="Web-{36251587-89EE-4CD7-AF15-1F2CF0D916EA}" dt="2018-04-13T02:24:22.368" v="21"/>
        <pc:sldMkLst>
          <pc:docMk/>
          <pc:sldMk cId="0" sldId="274"/>
        </pc:sldMkLst>
        <pc:spChg chg="mod">
          <ac:chgData name="Hon Yu Ho" userId="S::hho15@ucsc.edu::4c516c0a-535c-4110-a16c-a34568dbee82" providerId="AD" clId="Web-{36251587-89EE-4CD7-AF15-1F2CF0D916EA}" dt="2018-04-13T02:24:22.368" v="21"/>
          <ac:spMkLst>
            <pc:docMk/>
            <pc:sldMk cId="0" sldId="274"/>
            <ac:spMk id="7173" creationId="{E98DA720-D37D-4DFB-9D04-A1F657979CA8}"/>
          </ac:spMkLst>
        </pc:spChg>
      </pc:sldChg>
      <pc:sldChg chg="modSp add replId">
        <pc:chgData name="Hon Yu Ho" userId="S::hho15@ucsc.edu::4c516c0a-535c-4110-a16c-a34568dbee82" providerId="AD" clId="Web-{36251587-89EE-4CD7-AF15-1F2CF0D916EA}" dt="2018-04-13T02:37:07.706" v="101"/>
        <pc:sldMkLst>
          <pc:docMk/>
          <pc:sldMk cId="2909805473" sldId="276"/>
        </pc:sldMkLst>
        <pc:spChg chg="mod">
          <ac:chgData name="Hon Yu Ho" userId="S::hho15@ucsc.edu::4c516c0a-535c-4110-a16c-a34568dbee82" providerId="AD" clId="Web-{36251587-89EE-4CD7-AF15-1F2CF0D916EA}" dt="2018-04-13T02:37:07.706" v="101"/>
          <ac:spMkLst>
            <pc:docMk/>
            <pc:sldMk cId="2909805473" sldId="276"/>
            <ac:spMk id="4101" creationId="{8A982CA2-F7F8-417E-A23B-69281633E3AC}"/>
          </ac:spMkLst>
        </pc:spChg>
      </pc:sldChg>
    </pc:docChg>
  </pc:docChgLst>
  <pc:docChgLst>
    <pc:chgData name="Matthew Krone" userId="S::makrone@ucsc.edu::e888a0de-17f4-4214-b7b3-af6f68d27217" providerId="AD" clId="Web-{D89E13F9-C3C2-4426-9020-4FCDB400514C}"/>
    <pc:docChg chg="modSld">
      <pc:chgData name="Matthew Krone" userId="S::makrone@ucsc.edu::e888a0de-17f4-4214-b7b3-af6f68d27217" providerId="AD" clId="Web-{D89E13F9-C3C2-4426-9020-4FCDB400514C}" dt="2018-04-13T02:53:52.558" v="710"/>
      <pc:docMkLst>
        <pc:docMk/>
      </pc:docMkLst>
      <pc:sldChg chg="modSp">
        <pc:chgData name="Matthew Krone" userId="S::makrone@ucsc.edu::e888a0de-17f4-4214-b7b3-af6f68d27217" providerId="AD" clId="Web-{D89E13F9-C3C2-4426-9020-4FCDB400514C}" dt="2018-04-13T00:56:00.141" v="24"/>
        <pc:sldMkLst>
          <pc:docMk/>
          <pc:sldMk cId="0" sldId="269"/>
        </pc:sldMkLst>
        <pc:spChg chg="mod">
          <ac:chgData name="Matthew Krone" userId="S::makrone@ucsc.edu::e888a0de-17f4-4214-b7b3-af6f68d27217" providerId="AD" clId="Web-{D89E13F9-C3C2-4426-9020-4FCDB400514C}" dt="2018-04-13T00:56:00.141" v="24"/>
          <ac:spMkLst>
            <pc:docMk/>
            <pc:sldMk cId="0" sldId="269"/>
            <ac:spMk id="2053" creationId="{5ACBA660-6656-4729-93A4-444C836FB087}"/>
          </ac:spMkLst>
        </pc:spChg>
        <pc:spChg chg="mod">
          <ac:chgData name="Matthew Krone" userId="S::makrone@ucsc.edu::e888a0de-17f4-4214-b7b3-af6f68d27217" providerId="AD" clId="Web-{D89E13F9-C3C2-4426-9020-4FCDB400514C}" dt="2018-04-13T00:51:29.725" v="8"/>
          <ac:spMkLst>
            <pc:docMk/>
            <pc:sldMk cId="0" sldId="269"/>
            <ac:spMk id="2054" creationId="{44ACF5B1-43FA-483C-9008-7A6DA241D861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1:17:54.531" v="201"/>
        <pc:sldMkLst>
          <pc:docMk/>
          <pc:sldMk cId="0" sldId="270"/>
        </pc:sldMkLst>
        <pc:spChg chg="mod">
          <ac:chgData name="Matthew Krone" userId="S::makrone@ucsc.edu::e888a0de-17f4-4214-b7b3-af6f68d27217" providerId="AD" clId="Web-{D89E13F9-C3C2-4426-9020-4FCDB400514C}" dt="2018-04-13T01:17:54.531" v="201"/>
          <ac:spMkLst>
            <pc:docMk/>
            <pc:sldMk cId="0" sldId="270"/>
            <ac:spMk id="3078" creationId="{736CBEB1-495E-430F-A20F-AF2040FBF9F5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2:33:41.519" v="637"/>
        <pc:sldMkLst>
          <pc:docMk/>
          <pc:sldMk cId="0" sldId="272"/>
        </pc:sldMkLst>
        <pc:spChg chg="mod">
          <ac:chgData name="Matthew Krone" userId="S::makrone@ucsc.edu::e888a0de-17f4-4214-b7b3-af6f68d27217" providerId="AD" clId="Web-{D89E13F9-C3C2-4426-9020-4FCDB400514C}" dt="2018-04-13T01:30:45.090" v="204"/>
          <ac:spMkLst>
            <pc:docMk/>
            <pc:sldMk cId="0" sldId="272"/>
            <ac:spMk id="4100" creationId="{CF0C268E-CC8F-42DE-9142-22EA30E84793}"/>
          </ac:spMkLst>
        </pc:spChg>
        <pc:spChg chg="mod">
          <ac:chgData name="Matthew Krone" userId="S::makrone@ucsc.edu::e888a0de-17f4-4214-b7b3-af6f68d27217" providerId="AD" clId="Web-{D89E13F9-C3C2-4426-9020-4FCDB400514C}" dt="2018-04-13T02:33:41.519" v="637"/>
          <ac:spMkLst>
            <pc:docMk/>
            <pc:sldMk cId="0" sldId="272"/>
            <ac:spMk id="4101" creationId="{8A982CA2-F7F8-417E-A23B-69281633E3AC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2:24:18.542" v="522"/>
        <pc:sldMkLst>
          <pc:docMk/>
          <pc:sldMk cId="0" sldId="273"/>
        </pc:sldMkLst>
        <pc:spChg chg="mod">
          <ac:chgData name="Matthew Krone" userId="S::makrone@ucsc.edu::e888a0de-17f4-4214-b7b3-af6f68d27217" providerId="AD" clId="Web-{D89E13F9-C3C2-4426-9020-4FCDB400514C}" dt="2018-04-13T01:30:57.840" v="217"/>
          <ac:spMkLst>
            <pc:docMk/>
            <pc:sldMk cId="0" sldId="273"/>
            <ac:spMk id="6148" creationId="{FBA5FACD-D0A2-44C1-800C-56C8BEEBEE80}"/>
          </ac:spMkLst>
        </pc:spChg>
        <pc:spChg chg="mod">
          <ac:chgData name="Matthew Krone" userId="S::makrone@ucsc.edu::e888a0de-17f4-4214-b7b3-af6f68d27217" providerId="AD" clId="Web-{D89E13F9-C3C2-4426-9020-4FCDB400514C}" dt="2018-04-13T02:24:18.542" v="522"/>
          <ac:spMkLst>
            <pc:docMk/>
            <pc:sldMk cId="0" sldId="273"/>
            <ac:spMk id="6149" creationId="{051F963F-D9EB-4973-9222-7194FAB21248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2:31:19.544" v="632"/>
        <pc:sldMkLst>
          <pc:docMk/>
          <pc:sldMk cId="0" sldId="274"/>
        </pc:sldMkLst>
        <pc:spChg chg="mod">
          <ac:chgData name="Matthew Krone" userId="S::makrone@ucsc.edu::e888a0de-17f4-4214-b7b3-af6f68d27217" providerId="AD" clId="Web-{D89E13F9-C3C2-4426-9020-4FCDB400514C}" dt="2018-04-13T01:31:13.356" v="227"/>
          <ac:spMkLst>
            <pc:docMk/>
            <pc:sldMk cId="0" sldId="274"/>
            <ac:spMk id="7172" creationId="{D0F2CF2B-DA10-4072-9DF4-1A49231BD6D5}"/>
          </ac:spMkLst>
        </pc:spChg>
        <pc:spChg chg="mod">
          <ac:chgData name="Matthew Krone" userId="S::makrone@ucsc.edu::e888a0de-17f4-4214-b7b3-af6f68d27217" providerId="AD" clId="Web-{D89E13F9-C3C2-4426-9020-4FCDB400514C}" dt="2018-04-13T02:31:19.544" v="632"/>
          <ac:spMkLst>
            <pc:docMk/>
            <pc:sldMk cId="0" sldId="274"/>
            <ac:spMk id="7173" creationId="{E98DA720-D37D-4DFB-9D04-A1F657979CA8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1:30:45.621" v="207"/>
        <pc:sldMkLst>
          <pc:docMk/>
          <pc:sldMk cId="0" sldId="275"/>
        </pc:sldMkLst>
        <pc:spChg chg="mod">
          <ac:chgData name="Matthew Krone" userId="S::makrone@ucsc.edu::e888a0de-17f4-4214-b7b3-af6f68d27217" providerId="AD" clId="Web-{D89E13F9-C3C2-4426-9020-4FCDB400514C}" dt="2018-04-13T01:30:45.621" v="207"/>
          <ac:spMkLst>
            <pc:docMk/>
            <pc:sldMk cId="0" sldId="275"/>
            <ac:spMk id="5124" creationId="{62B1660A-7B9E-4884-8279-145A1BF58C1B}"/>
          </ac:spMkLst>
        </pc:spChg>
      </pc:sldChg>
      <pc:sldChg chg="modSp">
        <pc:chgData name="Matthew Krone" userId="S::makrone@ucsc.edu::e888a0de-17f4-4214-b7b3-af6f68d27217" providerId="AD" clId="Web-{D89E13F9-C3C2-4426-9020-4FCDB400514C}" dt="2018-04-13T02:53:52.558" v="710"/>
        <pc:sldMkLst>
          <pc:docMk/>
          <pc:sldMk cId="2909805473" sldId="276"/>
        </pc:sldMkLst>
        <pc:spChg chg="mod">
          <ac:chgData name="Matthew Krone" userId="S::makrone@ucsc.edu::e888a0de-17f4-4214-b7b3-af6f68d27217" providerId="AD" clId="Web-{D89E13F9-C3C2-4426-9020-4FCDB400514C}" dt="2018-04-13T02:53:52.558" v="710"/>
          <ac:spMkLst>
            <pc:docMk/>
            <pc:sldMk cId="2909805473" sldId="276"/>
            <ac:spMk id="4101" creationId="{8A982CA2-F7F8-417E-A23B-69281633E3AC}"/>
          </ac:spMkLst>
        </pc:spChg>
      </pc:sldChg>
    </pc:docChg>
  </pc:docChgLst>
  <pc:docChgLst>
    <pc:chgData name="Ali Babaei" userId="S::albabaei@ucsc.edu::f9d6c022-fd4f-4bdd-83b7-ed037c0d4234" providerId="AD" clId="Web-{1F6C499C-3A9A-4CBC-B865-97787865CA5B}"/>
    <pc:docChg chg="modSld">
      <pc:chgData name="Ali Babaei" userId="S::albabaei@ucsc.edu::f9d6c022-fd4f-4bdd-83b7-ed037c0d4234" providerId="AD" clId="Web-{1F6C499C-3A9A-4CBC-B865-97787865CA5B}" dt="2018-04-13T00:55:21.366" v="5"/>
      <pc:docMkLst>
        <pc:docMk/>
      </pc:docMkLst>
      <pc:sldChg chg="modSp">
        <pc:chgData name="Ali Babaei" userId="S::albabaei@ucsc.edu::f9d6c022-fd4f-4bdd-83b7-ed037c0d4234" providerId="AD" clId="Web-{1F6C499C-3A9A-4CBC-B865-97787865CA5B}" dt="2018-04-13T00:55:21.366" v="5"/>
        <pc:sldMkLst>
          <pc:docMk/>
          <pc:sldMk cId="0" sldId="269"/>
        </pc:sldMkLst>
        <pc:spChg chg="mod">
          <ac:chgData name="Ali Babaei" userId="S::albabaei@ucsc.edu::f9d6c022-fd4f-4bdd-83b7-ed037c0d4234" providerId="AD" clId="Web-{1F6C499C-3A9A-4CBC-B865-97787865CA5B}" dt="2018-04-13T00:55:21.366" v="5"/>
          <ac:spMkLst>
            <pc:docMk/>
            <pc:sldMk cId="0" sldId="269"/>
            <ac:spMk id="2053" creationId="{5ACBA660-6656-4729-93A4-444C836FB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BD245-CD4F-4694-B550-C4EA520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A3E9-E3D1-4A04-814A-AF1B2DD4A4F2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9F2-8FD7-42AB-9A0B-F98ACFF6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F03-32D9-4A88-B81B-D4964E52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8EB31-9459-44C0-A7E2-F7A094D7F2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CCE7-F950-40C3-AFD2-66A2422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D1EE4-EFFA-4170-A3BB-68633FC3CDD2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4F4F-CBBA-4439-A2A7-D5CB46EB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808-2EDD-4A70-8490-EF76E36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51AEB-FF09-4170-AAF6-CEC3D0822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3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75AE-86A0-47B3-95A2-C95086B6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DD932-DF9F-4687-8D10-4413AE6CCB94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4ED7-6599-4B4A-A0EA-868D6AC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B8D2-9357-46A6-BE2D-9C04A1AA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733DD-FEB7-422A-A893-C5057A4E3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2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3EDA-E859-44A9-869D-61D0EE4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D7920-8FAD-47FB-981C-FBD934CBAF16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E9CD-B071-4048-8B97-24CB4DF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6C51-2C8B-4FDE-B85E-FCDBF3B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F7951-ADD2-4CFE-ABA8-8A4E12FCD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4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7A77-4DC8-4AC3-AFC8-9789EAAB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45C29-0367-4EF9-A6B1-4DCED5937838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82D0-380A-429B-AED4-623265E5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1CBF-2A28-4C5D-9D7B-057C1F48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424C7-AC80-41C5-A081-6CF419EA1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3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74852C-7882-4FAA-A898-D1DEB60D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6AE7B-2B0A-4A6E-8DB7-431B47FAECE8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89F023-ECFB-499A-A775-3FC9553A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B0E2F4-AE2F-4279-8938-AE4F834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3F37-19D6-491A-931B-A4655C068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0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D1BD1AD-424A-4A14-A27E-3B571BC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2864-7845-42DA-ABB2-97E353152499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4A7759-D598-4513-A510-3CF7F235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BC755D-064E-4A27-85E7-E292CD50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B4EBD-C799-41CD-AA87-6F246E81D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72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383C64-8AA0-48EA-9E60-606B3DA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8FE3-65F7-4089-85C7-89E0D6D7FF79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6BA811-58FD-4A55-989D-BEFD9D0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B843A2-2842-443E-9510-748540E3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D1D0-041B-40E0-A63B-9C7CB044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78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0661FB-02C6-4FC7-9BAC-687C3B0D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E81EF-9179-4CAD-AC5D-571022080CDA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C75C96-BE6F-4EB2-AAA7-1A7442CD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672C28-CAFE-4F65-8826-C4B590BF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0168-32B2-482F-AD8E-58112BE7C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82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A97486-F184-410B-8FA5-1ED2F98B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073D1-4F81-4E63-98D4-F8A843E9E2DB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852003-6D2C-40B6-B31E-E678E963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04A9BF-C3AB-48F7-B9F3-00BC972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1DB55-7606-4C6E-A389-B1EF7861B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36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97A70-CBD9-4FB9-B66D-5572A98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9271A-42F0-4980-8BF0-99F4C5F23F1F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72B7A8-50B6-4F04-A12A-B8A2F064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C8A9D-F433-4299-8D8E-B8408FDA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4ECD-BC9E-494F-9E4A-E0117B0B2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0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ABEC1B-D45A-426C-88EF-8D9D6553F5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139EFEF-0F2D-4DEA-8473-D797ECACF5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EA8D28-7253-4F6A-95A9-935D0B4ECBCB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2B414A-DB8B-438E-8823-06874915A3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B8E4F5BE-414F-4371-B7D0-8446930E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28B10-8F11-46D8-8AD5-3B62F36E3088}"/>
              </a:ext>
            </a:extLst>
          </p:cNvPr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</a:t>
            </a:r>
          </a:p>
        </p:txBody>
      </p:sp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5ACBA660-6656-4729-93A4-444C836F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Team</a:t>
            </a:r>
          </a:p>
          <a:p>
            <a:pPr marL="0" indent="0">
              <a:buNone/>
            </a:pPr>
            <a:r>
              <a:rPr lang="en-US" sz="2000" err="1">
                <a:latin typeface="Times New Roman"/>
                <a:cs typeface="Times New Roman"/>
              </a:rPr>
              <a:t>Yibo</a:t>
            </a:r>
            <a:r>
              <a:rPr lang="en-US" sz="2000">
                <a:latin typeface="Times New Roman"/>
                <a:cs typeface="Times New Roman"/>
              </a:rPr>
              <a:t> Guo (Product Owner, Initial S.M)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Hon Yu Ho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Matthew Krone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Babaei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Yang Chen</a:t>
            </a:r>
          </a:p>
          <a:p>
            <a:pPr marL="0" indent="0" algn="ctr"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4ACF5B1-43FA-483C-9008-7A6DA241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6163"/>
            <a:ext cx="8229600" cy="1260475"/>
          </a:xfrm>
        </p:spPr>
        <p:txBody>
          <a:bodyPr>
            <a:spAutoFit/>
          </a:bodyPr>
          <a:lstStyle/>
          <a:p>
            <a:r>
              <a:rPr lang="en-US" alt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3600">
                <a:latin typeface="Times New Roman"/>
                <a:cs typeface="Times New Roman"/>
              </a:rPr>
              <a:t> 12, 2018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6F62AE09-7196-4288-A7EB-2AEA5F637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E0975-2FA9-47CA-B7D7-6FC868B97564}"/>
              </a:ext>
            </a:extLst>
          </p:cNvPr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</a:t>
            </a:r>
          </a:p>
        </p:txBody>
      </p:sp>
      <p:sp>
        <p:nvSpPr>
          <p:cNvPr id="3077" name="Title 1">
            <a:extLst>
              <a:ext uri="{FF2B5EF4-FFF2-40B4-BE49-F238E27FC236}">
                <a16:creationId xmlns:a16="http://schemas.microsoft.com/office/drawing/2014/main" id="{76454E3E-D3A6-4391-A847-B43B7C40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736CBEB1-495E-430F-A20F-AF2040FB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340995" indent="-340995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offer a service to make buying items made in foreign countries</a:t>
            </a:r>
            <a:r>
              <a:rPr lang="en-US" altLang="en-US">
                <a:latin typeface="Times New Roman"/>
                <a:cs typeface="Times New Roman"/>
              </a:rPr>
              <a:t> easier. </a:t>
            </a:r>
          </a:p>
          <a:p>
            <a:pPr marL="340995" indent="-340995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Android app.</a:t>
            </a:r>
          </a:p>
          <a:p>
            <a:pPr marL="340995" indent="-340995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buyer can request items that they want no matter where they exist in the world.</a:t>
            </a:r>
          </a:p>
          <a:p>
            <a:pPr marL="340995" indent="-340995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seller can then decide to either sell them the items or not.</a:t>
            </a:r>
          </a:p>
          <a:p>
            <a:pPr marL="340995" indent="-340995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3041312E-AA2F-45F4-B557-0251E95D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3B7FD-24C8-4A92-BD9E-FC2CCB1C57C2}"/>
              </a:ext>
            </a:extLst>
          </p:cNvPr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 – User Stories</a:t>
            </a:r>
          </a:p>
        </p:txBody>
      </p:sp>
      <p:sp>
        <p:nvSpPr>
          <p:cNvPr id="4100" name="Title 1">
            <a:extLst>
              <a:ext uri="{FF2B5EF4-FFF2-40B4-BE49-F238E27FC236}">
                <a16:creationId xmlns:a16="http://schemas.microsoft.com/office/drawing/2014/main" id="{CF0C268E-CC8F-42DE-9142-22EA30E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</p:spPr>
        <p:txBody>
          <a:bodyPr/>
          <a:lstStyle/>
          <a:p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8A982CA2-F7F8-417E-A23B-69281633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Sprint 1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programmer, learn how to create an Android app so that we can create an app to help people buy items across the globe.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programmer, learn SQL so that we can have a database.</a:t>
            </a:r>
          </a:p>
          <a:p>
            <a:pPr marL="340995" indent="-340995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programmer, have a server up and running so that the user will be able to post an ad.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Sprint 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buyer, be able to post an order so that I can buy the items I want to buy.</a:t>
            </a: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an user, be able to create an account so that I can store personal information.</a:t>
            </a:r>
          </a:p>
          <a:p>
            <a:pPr marL="0" indent="0">
              <a:buNone/>
            </a:pPr>
            <a:endParaRPr lang="en-US" alt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3041312E-AA2F-45F4-B557-0251E95D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3B7FD-24C8-4A92-BD9E-FC2CCB1C57C2}"/>
              </a:ext>
            </a:extLst>
          </p:cNvPr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 – User Stories</a:t>
            </a:r>
          </a:p>
        </p:txBody>
      </p:sp>
      <p:sp>
        <p:nvSpPr>
          <p:cNvPr id="4100" name="Title 1">
            <a:extLst>
              <a:ext uri="{FF2B5EF4-FFF2-40B4-BE49-F238E27FC236}">
                <a16:creationId xmlns:a16="http://schemas.microsoft.com/office/drawing/2014/main" id="{CF0C268E-CC8F-42DE-9142-22EA30E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</p:spPr>
        <p:txBody>
          <a:bodyPr/>
          <a:lstStyle/>
          <a:p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8A982CA2-F7F8-417E-A23B-69281633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Sprint 3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seller, be able to view and accept buyer orders.</a:t>
            </a: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seller, be able to search orders, so I can sell my product.</a:t>
            </a:r>
          </a:p>
          <a:p>
            <a:pPr marL="0" indent="0"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be able to store my payment information so that the user can buy/sell products.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be able to rate the other user I interacted with so that future users will know whether or not they should interact with that user. </a:t>
            </a:r>
          </a:p>
          <a:p>
            <a:pPr marL="340995" indent="-340995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83A3197B-9A4B-4CFF-937E-9CE63413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247B2-A9FB-42A6-BF6F-1F0C3D1EB71B}"/>
              </a:ext>
            </a:extLst>
          </p:cNvPr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 – Architecture</a:t>
            </a: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62B1660A-7B9E-4884-8279-145A1BF5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</p:spPr>
        <p:txBody>
          <a:bodyPr/>
          <a:lstStyle/>
          <a:p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AnyBuy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F3CCE057-2F14-4DFC-83DA-EC74165D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[Describe in words or, better,  with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overall structure/major components of your planned product.]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404E01BD-CBF3-4FF5-B972-51E247F6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3962D7-4F11-4E20-8F44-9E031B8C271B}"/>
              </a:ext>
            </a:extLst>
          </p:cNvPr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 – Challenges/Risks </a:t>
            </a:r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FBA5FACD-D0A2-44C1-800C-56C8BEEB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</p:spPr>
        <p:txBody>
          <a:bodyPr/>
          <a:lstStyle/>
          <a:p>
            <a:r>
              <a:rPr lang="en-US" altLang="en-US" err="1">
                <a:cs typeface="Calibri"/>
              </a:rPr>
              <a:t>AnyBuy</a:t>
            </a:r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051F963F-D9EB-4973-9222-7194FAB2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Challenge/Risk 1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front end with the back end.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Challenge/Risk 2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work with a team.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Challenge/Risk 3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Learning new languages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2E9E42CE-6300-42C3-BD5F-0CECF2B6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66819-61F8-4ACA-B962-E3CA95D43F70}"/>
              </a:ext>
            </a:extLst>
          </p:cNvPr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Release Plan – Technologies </a:t>
            </a:r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D0F2CF2B-DA10-4072-9DF4-1A49231B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</p:spPr>
        <p:txBody>
          <a:bodyPr/>
          <a:lstStyle/>
          <a:p>
            <a:r>
              <a:rPr lang="en-US" altLang="en-US" err="1">
                <a:cs typeface="Calibri"/>
              </a:rPr>
              <a:t>AnyBuy</a:t>
            </a:r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E98DA720-D37D-4DFB-9D04-A1F65797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 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 </a:t>
            </a:r>
          </a:p>
          <a:p>
            <a:pPr marL="340995" indent="-340995">
              <a:buNone/>
            </a:pPr>
            <a:r>
              <a:rPr lang="en-US" dirty="0">
                <a:latin typeface="Times New Roman"/>
                <a:cs typeface="Times New Roman"/>
              </a:rPr>
              <a:t>Technology 4 </a:t>
            </a:r>
            <a:r>
              <a:rPr lang="en-US" sz="2400" dirty="0">
                <a:latin typeface="Times New Roman"/>
                <a:cs typeface="Times New Roman"/>
              </a:rPr>
              <a:t>MySQL</a:t>
            </a:r>
          </a:p>
          <a:p>
            <a:pPr marL="0" indent="0">
              <a:buNone/>
            </a:pPr>
            <a:endParaRPr lang="en-US" altLang="en-US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AnyBuy Apr 12, 2018</vt:lpstr>
      <vt:lpstr>AnyBuy </vt:lpstr>
      <vt:lpstr>AnyBuy </vt:lpstr>
      <vt:lpstr>AnyBuy </vt:lpstr>
      <vt:lpstr>AnyBuy </vt:lpstr>
      <vt:lpstr>AnyBuy</vt:lpstr>
      <vt:lpstr>AnyBuy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AnyBuy Apr 12, 2018</dc:title>
  <cp:revision>4</cp:revision>
  <dcterms:modified xsi:type="dcterms:W3CDTF">2018-04-13T03:09:56Z</dcterms:modified>
</cp:coreProperties>
</file>