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6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62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0" name="Date Placeholder 3"/>
          <p:cNvSpPr>
            <a:spLocks noGrp="1"/>
          </p:cNvSpPr>
          <p:nvPr>
            <p:ph type="dt" sz="half" idx="10"/>
          </p:nvPr>
        </p:nvSpPr>
        <p:spPr/>
        <p:txBody>
          <a:bodyPr/>
          <a:p>
            <a:fld id="{2CED4963-E985-44C4-B8C4-FDD613B7C2F8}" type="datetime1">
              <a:rPr lang="en-US" smtClean="0"/>
              <a:t>05-Apr-24</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p>
            <a:r>
              <a:rPr lang="en-US" smtClean="0"/>
              <a:t>Click to edit Master title style</a:t>
            </a:r>
            <a:endParaRPr lang="en-US"/>
          </a:p>
        </p:txBody>
      </p:sp>
      <p:sp>
        <p:nvSpPr>
          <p:cNvPr id="1048618" name="Vertical Text Placeholder 2"/>
          <p:cNvSpPr>
            <a:spLocks noGrp="1"/>
          </p:cNvSpPr>
          <p:nvPr>
            <p:ph type="body" orient="vert" idx="1"/>
          </p:nvPr>
        </p:nvSpPr>
        <p:spPr>
          <a:xfrm>
            <a:off x="812800" y="274653"/>
            <a:ext cx="10769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a:spLocks noGrp="1"/>
          </p:cNvSpPr>
          <p:nvPr>
            <p:ph type="dt" sz="half" idx="10"/>
          </p:nvPr>
        </p:nvSpPr>
        <p:spPr/>
        <p:txBody>
          <a:bodyPr/>
          <a:p>
            <a:fld id="{78DD82B9-B8EE-4375-B6FF-88FA6ABB15D9}" type="datetime1">
              <a:rPr lang="en-US" smtClean="0"/>
              <a:t>05-Apr-24</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b="1" cap="all" sz="4000"/>
            </a:lvl1pPr>
          </a:lstStyle>
          <a:p>
            <a:r>
              <a:rPr lang="en-US" smtClean="0"/>
              <a:t>Click to edit Master title style</a:t>
            </a:r>
            <a:endParaRPr lang="en-US"/>
          </a:p>
        </p:txBody>
      </p:sp>
      <p:sp>
        <p:nvSpPr>
          <p:cNvPr id="1048634"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5" name="Date Placeholder 3"/>
          <p:cNvSpPr>
            <a:spLocks noGrp="1"/>
          </p:cNvSpPr>
          <p:nvPr>
            <p:ph type="dt" sz="half" idx="10"/>
          </p:nvPr>
        </p:nvSpPr>
        <p:spPr/>
        <p:txBody>
          <a:bodyPr/>
          <a:p>
            <a:fld id="{B2497495-0637-405E-AE64-5CC7506D51F5}" type="datetime1">
              <a:rPr lang="en-US" smtClean="0"/>
              <a:t>05-Apr-24</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Date Placeholder 4"/>
          <p:cNvSpPr>
            <a:spLocks noGrp="1"/>
          </p:cNvSpPr>
          <p:nvPr>
            <p:ph type="dt" sz="half" idx="10"/>
          </p:nvPr>
        </p:nvSpPr>
        <p:spPr/>
        <p:txBody>
          <a:bodyPr/>
          <a:p>
            <a:fld id="{7BFFD690-9426-415D-8B65-26881E07B2D4}" type="datetime1">
              <a:rPr lang="en-US" smtClean="0"/>
              <a:t>05-Apr-24</a:t>
            </a:fld>
            <a:endParaRPr lang="en-US"/>
          </a:p>
        </p:txBody>
      </p:sp>
      <p:sp>
        <p:nvSpPr>
          <p:cNvPr id="1048642" name="Footer Placeholder 5"/>
          <p:cNvSpPr>
            <a:spLocks noGrp="1"/>
          </p:cNvSpPr>
          <p:nvPr>
            <p:ph type="ftr" sz="quarter" idx="11"/>
          </p:nvPr>
        </p:nvSpPr>
        <p:spPr/>
        <p:txBody>
          <a:bodyPr/>
          <a:p>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p>
            <a:r>
              <a:rPr lang="en-US" smtClean="0"/>
              <a:t>Click to edit Master title style</a:t>
            </a:r>
            <a:endParaRPr lang="en-US"/>
          </a:p>
        </p:txBody>
      </p:sp>
      <p:sp>
        <p:nvSpPr>
          <p:cNvPr id="1048645"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Text Placeholder 4"/>
          <p:cNvSpPr>
            <a:spLocks noGrp="1"/>
          </p:cNvSpPr>
          <p:nvPr>
            <p:ph type="body" sz="quarter" idx="3"/>
          </p:nvPr>
        </p:nvSpPr>
        <p:spPr>
          <a:xfrm>
            <a:off x="6193377"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Date Placeholder 6"/>
          <p:cNvSpPr>
            <a:spLocks noGrp="1"/>
          </p:cNvSpPr>
          <p:nvPr>
            <p:ph type="dt" sz="half" idx="10"/>
          </p:nvPr>
        </p:nvSpPr>
        <p:spPr/>
        <p:txBody>
          <a:bodyPr/>
          <a:p>
            <a:fld id="{04C4989A-474C-40DE-95B9-011C28B71673}" type="datetime1">
              <a:rPr lang="en-US" smtClean="0"/>
              <a:t>05-Apr-24</a:t>
            </a:fld>
            <a:endParaRPr lang="en-US"/>
          </a:p>
        </p:txBody>
      </p:sp>
      <p:sp>
        <p:nvSpPr>
          <p:cNvPr id="1048650" name="Footer Placeholder 7"/>
          <p:cNvSpPr>
            <a:spLocks noGrp="1"/>
          </p:cNvSpPr>
          <p:nvPr>
            <p:ph type="ftr" sz="quarter" idx="11"/>
          </p:nvPr>
        </p:nvSpPr>
        <p:spPr/>
        <p:txBody>
          <a:bodyPr/>
          <a:p>
            <a:endParaRPr lang="en-US"/>
          </a:p>
        </p:txBody>
      </p:sp>
      <p:sp>
        <p:nvSpPr>
          <p:cNvPr id="104865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lang="en-US" smtClean="0"/>
              <a:t>Click to edit Master title style</a:t>
            </a:r>
            <a:endParaRPr lang="en-US"/>
          </a:p>
        </p:txBody>
      </p:sp>
      <p:sp>
        <p:nvSpPr>
          <p:cNvPr id="1048613" name="Date Placeholder 2"/>
          <p:cNvSpPr>
            <a:spLocks noGrp="1"/>
          </p:cNvSpPr>
          <p:nvPr>
            <p:ph type="dt" sz="half" idx="10"/>
          </p:nvPr>
        </p:nvSpPr>
        <p:spPr/>
        <p:txBody>
          <a:bodyPr/>
          <a:p>
            <a:fld id="{5DB4ED54-5B5E-4A04-93D3-5772E3CE3818}" type="datetime1">
              <a:rPr lang="en-US" smtClean="0"/>
              <a:t>05-Apr-24</a:t>
            </a:fld>
            <a:endParaRPr lang="en-US"/>
          </a:p>
        </p:txBody>
      </p:sp>
      <p:sp>
        <p:nvSpPr>
          <p:cNvPr id="1048614" name="Footer Placeholder 3"/>
          <p:cNvSpPr>
            <a:spLocks noGrp="1"/>
          </p:cNvSpPr>
          <p:nvPr>
            <p:ph type="ftr" sz="quarter" idx="11"/>
          </p:nvPr>
        </p:nvSpPr>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2" name="Date Placeholder 1"/>
          <p:cNvSpPr>
            <a:spLocks noGrp="1"/>
          </p:cNvSpPr>
          <p:nvPr>
            <p:ph type="dt" sz="half" idx="10"/>
          </p:nvPr>
        </p:nvSpPr>
        <p:spPr/>
        <p:txBody>
          <a:bodyPr/>
          <a:p>
            <a:fld id="{4EDE50D6-574B-40AF-946F-D52A04ADE379}" type="datetime1">
              <a:rPr lang="en-US" smtClean="0"/>
              <a:t>05-Apr-24</a:t>
            </a:fld>
            <a:endParaRPr lang="en-US"/>
          </a:p>
        </p:txBody>
      </p:sp>
      <p:sp>
        <p:nvSpPr>
          <p:cNvPr id="1048653" name="Footer Placeholder 2"/>
          <p:cNvSpPr>
            <a:spLocks noGrp="1"/>
          </p:cNvSpPr>
          <p:nvPr>
            <p:ph type="ftr" sz="quarter" idx="11"/>
          </p:nvPr>
        </p:nvSpPr>
        <p:spPr/>
        <p:txBody>
          <a:bodyPr/>
          <a:p>
            <a:endParaRPr lang="en-US"/>
          </a:p>
        </p:txBody>
      </p:sp>
      <p:sp>
        <p:nvSpPr>
          <p:cNvPr id="104865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b="1" sz="2000"/>
            </a:lvl1pPr>
          </a:lstStyle>
          <a:p>
            <a:r>
              <a:rPr lang="en-US" smtClean="0"/>
              <a:t>Click to edit Master title style</a:t>
            </a:r>
            <a:endParaRPr lang="en-US"/>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3"/>
          <p:cNvSpPr>
            <a:spLocks noGrp="1"/>
          </p:cNvSpPr>
          <p:nvPr>
            <p:ph type="body" sz="half" idx="2"/>
          </p:nvPr>
        </p:nvSpPr>
        <p:spPr>
          <a:xfrm>
            <a:off x="609603"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8" name="Date Placeholder 4"/>
          <p:cNvSpPr>
            <a:spLocks noGrp="1"/>
          </p:cNvSpPr>
          <p:nvPr>
            <p:ph type="dt" sz="half" idx="10"/>
          </p:nvPr>
        </p:nvSpPr>
        <p:spPr/>
        <p:txBody>
          <a:bodyPr/>
          <a:p>
            <a:fld id="{D82884F1-FFEA-405F-9602-3DCA865EDA4E}" type="datetime1">
              <a:rPr lang="en-US" smtClean="0"/>
              <a:t>05-Apr-24</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b="1" sz="2000"/>
            </a:lvl1pPr>
          </a:lstStyle>
          <a:p>
            <a:r>
              <a:rPr lang="en-US" smtClean="0"/>
              <a:t>Click to edit Master title style</a:t>
            </a:r>
            <a:endParaRPr lang="en-US"/>
          </a:p>
        </p:txBody>
      </p:sp>
      <p:sp>
        <p:nvSpPr>
          <p:cNvPr id="1048623"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5" name="Date Placeholder 4"/>
          <p:cNvSpPr>
            <a:spLocks noGrp="1"/>
          </p:cNvSpPr>
          <p:nvPr>
            <p:ph type="dt" sz="half" idx="10"/>
          </p:nvPr>
        </p:nvSpPr>
        <p:spPr/>
        <p:txBody>
          <a:bodyPr/>
          <a:p>
            <a:fld id="{7E18DB4A-8810-4A10-AD5C-D5E2C667F5B3}" type="datetime1">
              <a:rPr lang="en-US" smtClean="0"/>
              <a:t>05-Apr-24</a:t>
            </a:fld>
            <a:endParaRPr lang="en-US"/>
          </a:p>
        </p:txBody>
      </p:sp>
      <p:sp>
        <p:nvSpPr>
          <p:cNvPr id="1048626" name="Footer Placeholder 5"/>
          <p:cNvSpPr>
            <a:spLocks noGrp="1"/>
          </p:cNvSpPr>
          <p:nvPr>
            <p:ph type="ftr" sz="quarter" idx="11"/>
          </p:nvPr>
        </p:nvSpPr>
        <p:spPr/>
        <p:txBody>
          <a:bodyPr/>
          <a:p>
            <a:pPr algn="l"/>
            <a:endParaRPr lang="en-US"/>
          </a:p>
        </p:txBody>
      </p:sp>
      <p:sp>
        <p:nvSpPr>
          <p:cNvPr id="104862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609600" y="1600206"/>
            <a:ext cx="109728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609600" y="6356365"/>
            <a:ext cx="2844800" cy="365125"/>
          </a:xfrm>
          <a:prstGeom prst="rect"/>
        </p:spPr>
        <p:txBody>
          <a:bodyPr anchor="ctr" bIns="45720" lIns="91440" rIns="91440" rtlCol="0" tIns="45720" vert="horz"/>
          <a:lstStyle>
            <a:lvl1pPr algn="l">
              <a:defRPr sz="1200">
                <a:solidFill>
                  <a:schemeClr val="tx1">
                    <a:tint val="75000"/>
                  </a:schemeClr>
                </a:solidFill>
              </a:defRPr>
            </a:lvl1pPr>
          </a:lstStyle>
          <a:p>
            <a:fld id="{ED291B17-9318-49DB-B28B-6E5994AE9581}" type="datetime1">
              <a:rPr lang="en-US" smtClean="0"/>
              <a:t>05-Apr-24</a:t>
            </a:fld>
            <a:endParaRPr lang="en-US"/>
          </a:p>
        </p:txBody>
      </p:sp>
      <p:sp>
        <p:nvSpPr>
          <p:cNvPr id="1048579" name="Footer Placeholder 4"/>
          <p:cNvSpPr>
            <a:spLocks noGrp="1"/>
          </p:cNvSpPr>
          <p:nvPr>
            <p:ph type="ftr" sz="quarter" idx="3"/>
          </p:nvPr>
        </p:nvSpPr>
        <p:spPr>
          <a:xfrm>
            <a:off x="4165600" y="6356365"/>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xmlns:r="http://schemas.openxmlformats.org/officeDocument/2006/relationships" r:embed="rId12"/>
          <a:stretch>
            <a:fillRect/>
          </a:stretch>
        </p:blipFill>
        <p:spPr>
          <a:xfrm>
            <a:off x="10485004"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 LOGGER</a:t>
            </a:r>
            <a:endParaRPr b="1" dirty="0" lang="en-US">
              <a:solidFill>
                <a:schemeClr val="accent1"/>
              </a:solidFill>
              <a:latin typeface="Arial" panose="020B0604020202020204" pitchFamily="34" charset="0"/>
              <a:cs typeface="Arial" panose="020B0604020202020204" pitchFamily="34" charset="0"/>
            </a:endParaRPr>
          </a:p>
        </p:txBody>
      </p:sp>
      <p:sp>
        <p:nvSpPr>
          <p:cNvPr id="1048587" name="TextBox 2"/>
          <p:cNvSpPr txBox="1"/>
          <p:nvPr/>
        </p:nvSpPr>
        <p:spPr>
          <a:xfrm>
            <a:off x="-329783" y="103432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88" name="TextBox 3"/>
          <p:cNvSpPr txBox="1"/>
          <p:nvPr/>
        </p:nvSpPr>
        <p:spPr>
          <a:xfrm>
            <a:off x="2260281" y="3614815"/>
            <a:ext cx="7980183" cy="2136141"/>
          </a:xfrm>
          <a:prstGeom prst="rect"/>
          <a:noFill/>
        </p:spPr>
        <p:txBody>
          <a:bodyPr anchor="t" bIns="45720" lIns="91440" rIns="91440" rtlCol="0" tIns="45720" wrap="square">
            <a:spAutoFit/>
          </a:bodyPr>
          <a:p>
            <a:r>
              <a:rPr b="1" dirty="0" sz="2400" lang="en-US" smtClean="0">
                <a:solidFill>
                  <a:schemeClr val="accent1">
                    <a:lumMod val="75000"/>
                  </a:schemeClr>
                </a:solidFill>
                <a:latin typeface="Arial" pitchFamily="34" charset="0"/>
                <a:cs typeface="Arial" pitchFamily="34" charset="0"/>
              </a:rPr>
              <a:t>          PRE</a:t>
            </a:r>
            <a:r>
              <a:rPr b="1" dirty="0" sz="2400" lang="en-US" smtClean="0">
                <a:solidFill>
                  <a:schemeClr val="accent1">
                    <a:lumMod val="75000"/>
                  </a:schemeClr>
                </a:solidFill>
                <a:latin typeface="Arial"/>
                <a:cs typeface="Arial"/>
              </a:rPr>
              <a:t>S</a:t>
            </a:r>
            <a:r>
              <a:rPr b="1" dirty="0" sz="2400" lang="en-US" smtClean="0">
                <a:solidFill>
                  <a:schemeClr val="accent1">
                    <a:lumMod val="75000"/>
                  </a:schemeClr>
                </a:solidFill>
                <a:latin typeface="Arial" pitchFamily="34" charset="0"/>
                <a:cs typeface="Arial" pitchFamily="34" charset="0"/>
              </a:rPr>
              <a:t>ENTED BY</a:t>
            </a:r>
            <a:r>
              <a:rPr b="1" dirty="0" sz="2400" lang="en-US" smtClean="0">
                <a:solidFill>
                  <a:schemeClr val="accent1">
                    <a:lumMod val="75000"/>
                  </a:schemeClr>
                </a:solidFill>
                <a:latin typeface="Arial" pitchFamily="34" charset="0"/>
                <a:cs typeface="Arial" pitchFamily="34" charset="0"/>
              </a:rPr>
              <a:t>:</a:t>
            </a:r>
            <a:endParaRPr altLang="en-US" lang="zh-CN"/>
          </a:p>
          <a:p>
            <a:endParaRPr altLang="en-US" lang="zh-CN"/>
          </a:p>
          <a:p>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P</a:t>
            </a:r>
            <a:r>
              <a:rPr altLang="en-US" b="1" dirty="0" sz="2400" lang="en-US" smtClean="0">
                <a:solidFill>
                  <a:schemeClr val="accent1">
                    <a:lumMod val="75000"/>
                  </a:schemeClr>
                </a:solidFill>
                <a:latin typeface="Arial" pitchFamily="34" charset="0"/>
                <a:cs typeface="Arial" pitchFamily="34" charset="0"/>
              </a:rPr>
              <a:t>R</a:t>
            </a:r>
            <a:r>
              <a:rPr altLang="en-US" b="1" dirty="0" sz="2400" lang="en-US" smtClean="0">
                <a:solidFill>
                  <a:schemeClr val="accent1">
                    <a:lumMod val="75000"/>
                  </a:schemeClr>
                </a:solidFill>
                <a:latin typeface="Arial" pitchFamily="34" charset="0"/>
                <a:cs typeface="Arial" pitchFamily="34" charset="0"/>
              </a:rPr>
              <a:t>A</a:t>
            </a:r>
            <a:r>
              <a:rPr altLang="en-US" b="1" dirty="0" sz="2400" lang="en-US" smtClean="0">
                <a:solidFill>
                  <a:schemeClr val="accent1">
                    <a:lumMod val="75000"/>
                  </a:schemeClr>
                </a:solidFill>
                <a:latin typeface="Arial" pitchFamily="34" charset="0"/>
                <a:cs typeface="Arial" pitchFamily="34" charset="0"/>
              </a:rPr>
              <a:t>V</a:t>
            </a:r>
            <a:r>
              <a:rPr altLang="en-US" b="1" dirty="0" sz="2400" lang="en-US" smtClean="0">
                <a:solidFill>
                  <a:schemeClr val="accent1">
                    <a:lumMod val="75000"/>
                  </a:schemeClr>
                </a:solidFill>
                <a:latin typeface="Arial" pitchFamily="34" charset="0"/>
                <a:cs typeface="Arial" pitchFamily="34" charset="0"/>
              </a:rPr>
              <a:t>E</a:t>
            </a:r>
            <a:r>
              <a:rPr altLang="en-US" b="1" dirty="0" sz="2400" lang="en-US" smtClean="0">
                <a:solidFill>
                  <a:schemeClr val="accent1">
                    <a:lumMod val="75000"/>
                  </a:schemeClr>
                </a:solidFill>
                <a:latin typeface="Arial" pitchFamily="34" charset="0"/>
                <a:cs typeface="Arial" pitchFamily="34" charset="0"/>
              </a:rPr>
              <a:t>E</a:t>
            </a:r>
            <a:r>
              <a:rPr altLang="en-US" b="1" dirty="0" sz="2400" lang="en-US" smtClean="0">
                <a:solidFill>
                  <a:schemeClr val="accent1">
                    <a:lumMod val="75000"/>
                  </a:schemeClr>
                </a:solidFill>
                <a:latin typeface="Arial" pitchFamily="34" charset="0"/>
                <a:cs typeface="Arial" pitchFamily="34" charset="0"/>
              </a:rPr>
              <a:t>N</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K</a:t>
            </a:r>
            <a:r>
              <a:rPr altLang="en-US" b="1" dirty="0" sz="2400" lang="en-US" smtClean="0">
                <a:solidFill>
                  <a:schemeClr val="accent1">
                    <a:lumMod val="75000"/>
                  </a:schemeClr>
                </a:solidFill>
                <a:latin typeface="Arial" pitchFamily="34" charset="0"/>
                <a:cs typeface="Arial" pitchFamily="34" charset="0"/>
              </a:rPr>
              <a:t>U</a:t>
            </a:r>
            <a:r>
              <a:rPr altLang="en-US" b="1" dirty="0" sz="2400" lang="en-US" smtClean="0">
                <a:solidFill>
                  <a:schemeClr val="accent1">
                    <a:lumMod val="75000"/>
                  </a:schemeClr>
                </a:solidFill>
                <a:latin typeface="Arial" pitchFamily="34" charset="0"/>
                <a:cs typeface="Arial" pitchFamily="34" charset="0"/>
              </a:rPr>
              <a:t>M</a:t>
            </a:r>
            <a:r>
              <a:rPr altLang="en-US" b="1" dirty="0" sz="2400" lang="en-US" smtClean="0">
                <a:solidFill>
                  <a:schemeClr val="accent1">
                    <a:lumMod val="75000"/>
                  </a:schemeClr>
                </a:solidFill>
                <a:latin typeface="Arial" pitchFamily="34" charset="0"/>
                <a:cs typeface="Arial" pitchFamily="34" charset="0"/>
              </a:rPr>
              <a:t>A</a:t>
            </a:r>
            <a:r>
              <a:rPr altLang="en-US" b="1" dirty="0" sz="2400" lang="en-US" smtClean="0">
                <a:solidFill>
                  <a:schemeClr val="accent1">
                    <a:lumMod val="75000"/>
                  </a:schemeClr>
                </a:solidFill>
                <a:latin typeface="Arial" pitchFamily="34" charset="0"/>
                <a:cs typeface="Arial" pitchFamily="34" charset="0"/>
              </a:rPr>
              <a:t>R</a:t>
            </a:r>
            <a:r>
              <a:rPr altLang="en-US" b="1" dirty="0" sz="2400" lang="en-US" smtClean="0">
                <a:solidFill>
                  <a:schemeClr val="accent1">
                    <a:lumMod val="75000"/>
                  </a:schemeClr>
                </a:solidFill>
                <a:latin typeface="Arial" pitchFamily="34" charset="0"/>
                <a:cs typeface="Arial" pitchFamily="34" charset="0"/>
              </a:rPr>
              <a:t>.</a:t>
            </a:r>
            <a:r>
              <a:rPr altLang="en-US" b="1" dirty="0" sz="2400" lang="en-US" smtClean="0">
                <a:solidFill>
                  <a:schemeClr val="accent1">
                    <a:lumMod val="75000"/>
                  </a:schemeClr>
                </a:solidFill>
                <a:latin typeface="Arial" pitchFamily="34" charset="0"/>
                <a:cs typeface="Arial" pitchFamily="34" charset="0"/>
              </a:rPr>
              <a:t>M</a:t>
            </a:r>
            <a:endParaRPr altLang="en-US" lang="zh-CN"/>
          </a:p>
          <a:p>
            <a:pPr algn="ctr" indent="-457200" marL="457200"/>
            <a:r>
              <a:rPr b="1" dirty="0" sz="2400" lang="en-US" smtClean="0">
                <a:solidFill>
                  <a:schemeClr val="accent1">
                    <a:lumMod val="75000"/>
                  </a:schemeClr>
                </a:solidFill>
                <a:latin typeface="Arial"/>
                <a:cs typeface="Arial"/>
              </a:rPr>
              <a:t>    CHRISTIAN COLLEGE OF ENGINEERING AND TECHNOLOGY IN ODDANCHTRAM</a:t>
            </a:r>
          </a:p>
          <a:p>
            <a:pPr algn="ctr" indent="-457200" marL="457200"/>
            <a:r>
              <a:rPr b="1" dirty="0" sz="2000" lang="en-US" smtClean="0">
                <a:solidFill>
                  <a:schemeClr val="accent1">
                    <a:lumMod val="75000"/>
                  </a:schemeClr>
                </a:solidFill>
                <a:latin typeface="Arial"/>
                <a:cs typeface="Arial"/>
              </a:rPr>
              <a:t>  </a:t>
            </a:r>
            <a:r>
              <a:rPr b="1" dirty="0" sz="2400" lang="en-US" smtClean="0">
                <a:solidFill>
                  <a:schemeClr val="accent1">
                    <a:lumMod val="75000"/>
                  </a:schemeClr>
                </a:solidFill>
                <a:latin typeface="Arial"/>
                <a:cs typeface="Arial"/>
              </a:rPr>
              <a:t>I</a:t>
            </a:r>
            <a:r>
              <a:rPr b="1" dirty="0" sz="2400" lang="en-US" smtClean="0">
                <a:solidFill>
                  <a:schemeClr val="accent1">
                    <a:lumMod val="75000"/>
                  </a:schemeClr>
                </a:solidFill>
                <a:latin typeface="Arial"/>
                <a:cs typeface="Arial"/>
              </a:rPr>
              <a:t>T</a:t>
            </a:r>
            <a:r>
              <a:rPr b="1" dirty="0" sz="2400" lang="en-US" smtClean="0">
                <a:solidFill>
                  <a:schemeClr val="accent1">
                    <a:lumMod val="75000"/>
                  </a:schemeClr>
                </a:solidFill>
                <a:latin typeface="Arial"/>
                <a:cs typeface="Arial"/>
              </a:rPr>
              <a:t> </a:t>
            </a:r>
            <a:r>
              <a:rPr b="1" dirty="0" sz="2400" lang="en-US" smtClean="0">
                <a:solidFill>
                  <a:schemeClr val="accent1">
                    <a:lumMod val="75000"/>
                  </a:schemeClr>
                </a:solidFill>
                <a:latin typeface="Arial"/>
                <a:cs typeface="Arial"/>
              </a:rPr>
              <a:t>DEPARTMENT</a:t>
            </a:r>
            <a:endParaRPr b="1" dirty="0" sz="24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5"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2" y="1087380"/>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1"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09" name="Title 4"/>
          <p:cNvSpPr txBox="1"/>
          <p:nvPr/>
        </p:nvSpPr>
        <p:spPr>
          <a:xfrm>
            <a:off x="535671"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AJAY</cp:lastModifiedBy>
  <dcterms:created xsi:type="dcterms:W3CDTF">2021-05-25T18:50:10Z</dcterms:created>
  <dcterms:modified xsi:type="dcterms:W3CDTF">2024-04-07T14:44:39Z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f0f4ecb98862428ba82a2ad4e99fd5cd</vt:lpwstr>
  </property>
</Properties>
</file>