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23"/>
  </p:notesMasterIdLst>
  <p:sldIdLst>
    <p:sldId id="278" r:id="rId2"/>
    <p:sldId id="257" r:id="rId3"/>
    <p:sldId id="258" r:id="rId4"/>
    <p:sldId id="259" r:id="rId5"/>
    <p:sldId id="260" r:id="rId6"/>
    <p:sldId id="262" r:id="rId7"/>
    <p:sldId id="261" r:id="rId8"/>
    <p:sldId id="265" r:id="rId9"/>
    <p:sldId id="263" r:id="rId10"/>
    <p:sldId id="264" r:id="rId11"/>
    <p:sldId id="279" r:id="rId12"/>
    <p:sldId id="266" r:id="rId13"/>
    <p:sldId id="267" r:id="rId14"/>
    <p:sldId id="268" r:id="rId15"/>
    <p:sldId id="273" r:id="rId16"/>
    <p:sldId id="274" r:id="rId17"/>
    <p:sldId id="275" r:id="rId18"/>
    <p:sldId id="276" r:id="rId19"/>
    <p:sldId id="270" r:id="rId20"/>
    <p:sldId id="271" r:id="rId21"/>
    <p:sldId id="272"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A1073"/>
    <a:srgbClr val="00FF00"/>
    <a:srgbClr val="07A3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941FB-7F7A-4C52-9E41-2664E8EFD09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32527988-AE1C-4D1D-8028-57D4AC9A0EC1}">
      <dgm:prSet phldrT="[Texte]" custT="1"/>
      <dgm:spPr/>
      <dgm:t>
        <a:bodyPr/>
        <a:lstStyle/>
        <a:p>
          <a:r>
            <a:rPr lang="fr-FR" sz="2000" dirty="0"/>
            <a:t>Services offerts par un GCL</a:t>
          </a:r>
        </a:p>
      </dgm:t>
    </dgm:pt>
    <dgm:pt modelId="{80A5243E-8C06-476C-A079-3D6EFDDA325D}" type="parTrans" cxnId="{B2EE9DC7-CF63-477B-A540-FD0605F4B7AF}">
      <dgm:prSet/>
      <dgm:spPr/>
      <dgm:t>
        <a:bodyPr/>
        <a:lstStyle/>
        <a:p>
          <a:endParaRPr lang="fr-FR"/>
        </a:p>
      </dgm:t>
    </dgm:pt>
    <dgm:pt modelId="{6F8C4A74-104F-4A64-918B-20CA6D008BAC}" type="sibTrans" cxnId="{B2EE9DC7-CF63-477B-A540-FD0605F4B7AF}">
      <dgm:prSet/>
      <dgm:spPr/>
      <dgm:t>
        <a:bodyPr/>
        <a:lstStyle/>
        <a:p>
          <a:endParaRPr lang="fr-FR"/>
        </a:p>
      </dgm:t>
    </dgm:pt>
    <dgm:pt modelId="{85D884C9-859E-4C4D-B6D9-31A807BB61E8}">
      <dgm:prSet phldrT="[Texte]" custT="1"/>
      <dgm:spPr/>
      <dgm:t>
        <a:bodyPr/>
        <a:lstStyle/>
        <a:p>
          <a:r>
            <a:rPr lang="fr-FR" sz="2000" b="1" i="0" dirty="0"/>
            <a:t>Conserver l’ensemble des versions d’un ensemble de fichiers</a:t>
          </a:r>
          <a:endParaRPr lang="fr-FR" sz="2000" dirty="0"/>
        </a:p>
      </dgm:t>
    </dgm:pt>
    <dgm:pt modelId="{71ACB9E3-3798-4410-AF00-0C7C467E206A}" type="parTrans" cxnId="{40DDB264-2362-4A9C-946F-35BEB3AB16CA}">
      <dgm:prSet/>
      <dgm:spPr/>
      <dgm:t>
        <a:bodyPr/>
        <a:lstStyle/>
        <a:p>
          <a:endParaRPr lang="fr-FR"/>
        </a:p>
      </dgm:t>
    </dgm:pt>
    <dgm:pt modelId="{E3186194-F059-4E0D-A996-3F84683A4FC6}" type="sibTrans" cxnId="{40DDB264-2362-4A9C-946F-35BEB3AB16CA}">
      <dgm:prSet/>
      <dgm:spPr/>
      <dgm:t>
        <a:bodyPr/>
        <a:lstStyle/>
        <a:p>
          <a:endParaRPr lang="fr-FR"/>
        </a:p>
      </dgm:t>
    </dgm:pt>
    <dgm:pt modelId="{73A02B8E-CB82-495F-9A2A-CAD14BA2D51C}">
      <dgm:prSet phldrT="[Texte]" custT="1"/>
      <dgm:spPr/>
      <dgm:t>
        <a:bodyPr/>
        <a:lstStyle/>
        <a:p>
          <a:r>
            <a:rPr lang="fr-FR" sz="2000" b="1" i="0" dirty="0"/>
            <a:t>Conserver les actions des développeurs</a:t>
          </a:r>
          <a:endParaRPr lang="fr-FR" sz="2000" dirty="0"/>
        </a:p>
      </dgm:t>
    </dgm:pt>
    <dgm:pt modelId="{D25E7956-DD35-4200-9A9F-841CD1D18CA1}" type="parTrans" cxnId="{CC14D005-3915-4C17-A0F6-3997BF7CCF76}">
      <dgm:prSet/>
      <dgm:spPr/>
      <dgm:t>
        <a:bodyPr/>
        <a:lstStyle/>
        <a:p>
          <a:endParaRPr lang="fr-FR"/>
        </a:p>
      </dgm:t>
    </dgm:pt>
    <dgm:pt modelId="{A0E8015B-62E2-4F3E-AD71-EF2BA96E5CE3}" type="sibTrans" cxnId="{CC14D005-3915-4C17-A0F6-3997BF7CCF76}">
      <dgm:prSet/>
      <dgm:spPr/>
      <dgm:t>
        <a:bodyPr/>
        <a:lstStyle/>
        <a:p>
          <a:endParaRPr lang="fr-FR"/>
        </a:p>
      </dgm:t>
    </dgm:pt>
    <dgm:pt modelId="{3FC198CB-6114-4D24-8B6A-AC04C61DAF17}">
      <dgm:prSet phldrT="[Texte]" custT="1"/>
      <dgm:spPr/>
      <dgm:t>
        <a:bodyPr/>
        <a:lstStyle/>
        <a:p>
          <a:r>
            <a:rPr lang="fr-FR" sz="2000" dirty="0"/>
            <a:t>Gérer les conflits</a:t>
          </a:r>
        </a:p>
      </dgm:t>
    </dgm:pt>
    <dgm:pt modelId="{16827D6E-4447-4744-BC1A-4D15A48DA19C}" type="parTrans" cxnId="{DC238580-B306-494F-8EF7-C293BACD1ABF}">
      <dgm:prSet/>
      <dgm:spPr/>
      <dgm:t>
        <a:bodyPr/>
        <a:lstStyle/>
        <a:p>
          <a:endParaRPr lang="fr-FR"/>
        </a:p>
      </dgm:t>
    </dgm:pt>
    <dgm:pt modelId="{29615865-21F2-4025-8F91-D12A60760FF4}" type="sibTrans" cxnId="{DC238580-B306-494F-8EF7-C293BACD1ABF}">
      <dgm:prSet/>
      <dgm:spPr/>
      <dgm:t>
        <a:bodyPr/>
        <a:lstStyle/>
        <a:p>
          <a:endParaRPr lang="fr-FR"/>
        </a:p>
      </dgm:t>
    </dgm:pt>
    <dgm:pt modelId="{31B2D498-5E24-4082-88E3-D3B8E1A66EBB}">
      <dgm:prSet phldrT="[Texte]" custT="1"/>
      <dgm:spPr/>
      <dgm:t>
        <a:bodyPr/>
        <a:lstStyle/>
        <a:p>
          <a:r>
            <a:rPr lang="fr-FR" sz="2000" dirty="0"/>
            <a:t>Travailler à plusieurs</a:t>
          </a:r>
        </a:p>
      </dgm:t>
    </dgm:pt>
    <dgm:pt modelId="{4F6BAC0B-AEDE-4691-BA41-9572C814F0C7}" type="parTrans" cxnId="{EECE1576-3899-41E6-8B8E-1B77E35D4A4F}">
      <dgm:prSet/>
      <dgm:spPr/>
      <dgm:t>
        <a:bodyPr/>
        <a:lstStyle/>
        <a:p>
          <a:endParaRPr lang="fr-FR"/>
        </a:p>
      </dgm:t>
    </dgm:pt>
    <dgm:pt modelId="{7A9CFE1E-7810-4D5A-9471-C15C3017309A}" type="sibTrans" cxnId="{EECE1576-3899-41E6-8B8E-1B77E35D4A4F}">
      <dgm:prSet/>
      <dgm:spPr/>
      <dgm:t>
        <a:bodyPr/>
        <a:lstStyle/>
        <a:p>
          <a:endParaRPr lang="fr-FR"/>
        </a:p>
      </dgm:t>
    </dgm:pt>
    <dgm:pt modelId="{59CC8CAB-E305-49A1-99AC-D4C0D8A18818}" type="pres">
      <dgm:prSet presAssocID="{B00941FB-7F7A-4C52-9E41-2664E8EFD09A}" presName="Name0" presStyleCnt="0">
        <dgm:presLayoutVars>
          <dgm:chMax val="1"/>
          <dgm:dir/>
          <dgm:animLvl val="ctr"/>
          <dgm:resizeHandles val="exact"/>
        </dgm:presLayoutVars>
      </dgm:prSet>
      <dgm:spPr/>
    </dgm:pt>
    <dgm:pt modelId="{F2252105-FD34-445C-83C0-88D264440636}" type="pres">
      <dgm:prSet presAssocID="{32527988-AE1C-4D1D-8028-57D4AC9A0EC1}" presName="centerShape" presStyleLbl="node0" presStyleIdx="0" presStyleCnt="1" custScaleX="205369" custLinFactNeighborX="-4965"/>
      <dgm:spPr/>
    </dgm:pt>
    <dgm:pt modelId="{FC22E6E4-0B76-4212-BB13-6FD0E21E8AB3}" type="pres">
      <dgm:prSet presAssocID="{71ACB9E3-3798-4410-AF00-0C7C467E206A}" presName="parTrans" presStyleLbl="sibTrans2D1" presStyleIdx="0" presStyleCnt="4"/>
      <dgm:spPr/>
    </dgm:pt>
    <dgm:pt modelId="{DD0B6839-AE3E-438B-8354-2DA2160C80AF}" type="pres">
      <dgm:prSet presAssocID="{71ACB9E3-3798-4410-AF00-0C7C467E206A}" presName="connectorText" presStyleLbl="sibTrans2D1" presStyleIdx="0" presStyleCnt="4"/>
      <dgm:spPr/>
    </dgm:pt>
    <dgm:pt modelId="{19D292E3-4DFB-4F67-889A-F52D03C22867}" type="pres">
      <dgm:prSet presAssocID="{85D884C9-859E-4C4D-B6D9-31A807BB61E8}" presName="node" presStyleLbl="node1" presStyleIdx="0" presStyleCnt="4" custScaleX="270126" custRadScaleRad="100491" custRadScaleInc="-12603">
        <dgm:presLayoutVars>
          <dgm:bulletEnabled val="1"/>
        </dgm:presLayoutVars>
      </dgm:prSet>
      <dgm:spPr/>
    </dgm:pt>
    <dgm:pt modelId="{D854250D-450B-4A39-913C-9B31302A90C4}" type="pres">
      <dgm:prSet presAssocID="{D25E7956-DD35-4200-9A9F-841CD1D18CA1}" presName="parTrans" presStyleLbl="sibTrans2D1" presStyleIdx="1" presStyleCnt="4" custLinFactNeighborX="22767"/>
      <dgm:spPr/>
    </dgm:pt>
    <dgm:pt modelId="{5E6EA9E2-BB99-43C1-A41B-E0E6A5F08ACD}" type="pres">
      <dgm:prSet presAssocID="{D25E7956-DD35-4200-9A9F-841CD1D18CA1}" presName="connectorText" presStyleLbl="sibTrans2D1" presStyleIdx="1" presStyleCnt="4"/>
      <dgm:spPr/>
    </dgm:pt>
    <dgm:pt modelId="{86FD1A85-DB27-472A-9402-C59DCE4029C6}" type="pres">
      <dgm:prSet presAssocID="{73A02B8E-CB82-495F-9A2A-CAD14BA2D51C}" presName="node" presStyleLbl="node1" presStyleIdx="1" presStyleCnt="4" custScaleX="191567" custRadScaleRad="163346" custRadScaleInc="464">
        <dgm:presLayoutVars>
          <dgm:bulletEnabled val="1"/>
        </dgm:presLayoutVars>
      </dgm:prSet>
      <dgm:spPr/>
    </dgm:pt>
    <dgm:pt modelId="{EC189C2D-C7BB-472C-8DB5-3FE5F264A54E}" type="pres">
      <dgm:prSet presAssocID="{16827D6E-4447-4744-BC1A-4D15A48DA19C}" presName="parTrans" presStyleLbl="sibTrans2D1" presStyleIdx="2" presStyleCnt="4"/>
      <dgm:spPr/>
    </dgm:pt>
    <dgm:pt modelId="{82EF905F-9C65-4F8B-BE65-6D1955728726}" type="pres">
      <dgm:prSet presAssocID="{16827D6E-4447-4744-BC1A-4D15A48DA19C}" presName="connectorText" presStyleLbl="sibTrans2D1" presStyleIdx="2" presStyleCnt="4"/>
      <dgm:spPr/>
    </dgm:pt>
    <dgm:pt modelId="{02FA3E04-C17B-4778-B605-DAABAE03A8E9}" type="pres">
      <dgm:prSet presAssocID="{3FC198CB-6114-4D24-8B6A-AC04C61DAF17}" presName="node" presStyleLbl="node1" presStyleIdx="2" presStyleCnt="4" custScaleX="181266" custRadScaleRad="100491" custRadScaleInc="12603">
        <dgm:presLayoutVars>
          <dgm:bulletEnabled val="1"/>
        </dgm:presLayoutVars>
      </dgm:prSet>
      <dgm:spPr/>
    </dgm:pt>
    <dgm:pt modelId="{1F796A9E-E883-4A87-8E06-B86D7FBEEC35}" type="pres">
      <dgm:prSet presAssocID="{4F6BAC0B-AEDE-4691-BA41-9572C814F0C7}" presName="parTrans" presStyleLbl="sibTrans2D1" presStyleIdx="3" presStyleCnt="4"/>
      <dgm:spPr/>
    </dgm:pt>
    <dgm:pt modelId="{80EF594D-C6EF-4C5E-B3C0-1B0D6BC7DDAF}" type="pres">
      <dgm:prSet presAssocID="{4F6BAC0B-AEDE-4691-BA41-9572C814F0C7}" presName="connectorText" presStyleLbl="sibTrans2D1" presStyleIdx="3" presStyleCnt="4"/>
      <dgm:spPr/>
    </dgm:pt>
    <dgm:pt modelId="{5628E6E5-99B9-4CD3-AF63-1A19498DB506}" type="pres">
      <dgm:prSet presAssocID="{31B2D498-5E24-4082-88E3-D3B8E1A66EBB}" presName="node" presStyleLbl="node1" presStyleIdx="3" presStyleCnt="4" custScaleX="148872" custRadScaleRad="167279" custRadScaleInc="-454">
        <dgm:presLayoutVars>
          <dgm:bulletEnabled val="1"/>
        </dgm:presLayoutVars>
      </dgm:prSet>
      <dgm:spPr/>
    </dgm:pt>
  </dgm:ptLst>
  <dgm:cxnLst>
    <dgm:cxn modelId="{CC14D005-3915-4C17-A0F6-3997BF7CCF76}" srcId="{32527988-AE1C-4D1D-8028-57D4AC9A0EC1}" destId="{73A02B8E-CB82-495F-9A2A-CAD14BA2D51C}" srcOrd="1" destOrd="0" parTransId="{D25E7956-DD35-4200-9A9F-841CD1D18CA1}" sibTransId="{A0E8015B-62E2-4F3E-AD71-EF2BA96E5CE3}"/>
    <dgm:cxn modelId="{2B1C7617-EACE-4698-A58A-E1825BCF3E5F}" type="presOf" srcId="{85D884C9-859E-4C4D-B6D9-31A807BB61E8}" destId="{19D292E3-4DFB-4F67-889A-F52D03C22867}" srcOrd="0" destOrd="0" presId="urn:microsoft.com/office/officeart/2005/8/layout/radial5"/>
    <dgm:cxn modelId="{9BD50634-6546-4906-AB75-B61814F034F6}" type="presOf" srcId="{4F6BAC0B-AEDE-4691-BA41-9572C814F0C7}" destId="{80EF594D-C6EF-4C5E-B3C0-1B0D6BC7DDAF}" srcOrd="1" destOrd="0" presId="urn:microsoft.com/office/officeart/2005/8/layout/radial5"/>
    <dgm:cxn modelId="{E99FFE35-1536-4434-AEE7-4C8D7C07403E}" type="presOf" srcId="{71ACB9E3-3798-4410-AF00-0C7C467E206A}" destId="{FC22E6E4-0B76-4212-BB13-6FD0E21E8AB3}" srcOrd="0" destOrd="0" presId="urn:microsoft.com/office/officeart/2005/8/layout/radial5"/>
    <dgm:cxn modelId="{BCBB3D5D-39E4-4F44-BDAC-92054D611DB9}" type="presOf" srcId="{16827D6E-4447-4744-BC1A-4D15A48DA19C}" destId="{EC189C2D-C7BB-472C-8DB5-3FE5F264A54E}" srcOrd="0" destOrd="0" presId="urn:microsoft.com/office/officeart/2005/8/layout/radial5"/>
    <dgm:cxn modelId="{4F7A9C42-8DDE-4C90-A442-330A3A552CA3}" type="presOf" srcId="{3FC198CB-6114-4D24-8B6A-AC04C61DAF17}" destId="{02FA3E04-C17B-4778-B605-DAABAE03A8E9}" srcOrd="0" destOrd="0" presId="urn:microsoft.com/office/officeart/2005/8/layout/radial5"/>
    <dgm:cxn modelId="{40DDB264-2362-4A9C-946F-35BEB3AB16CA}" srcId="{32527988-AE1C-4D1D-8028-57D4AC9A0EC1}" destId="{85D884C9-859E-4C4D-B6D9-31A807BB61E8}" srcOrd="0" destOrd="0" parTransId="{71ACB9E3-3798-4410-AF00-0C7C467E206A}" sibTransId="{E3186194-F059-4E0D-A996-3F84683A4FC6}"/>
    <dgm:cxn modelId="{EECE1576-3899-41E6-8B8E-1B77E35D4A4F}" srcId="{32527988-AE1C-4D1D-8028-57D4AC9A0EC1}" destId="{31B2D498-5E24-4082-88E3-D3B8E1A66EBB}" srcOrd="3" destOrd="0" parTransId="{4F6BAC0B-AEDE-4691-BA41-9572C814F0C7}" sibTransId="{7A9CFE1E-7810-4D5A-9471-C15C3017309A}"/>
    <dgm:cxn modelId="{555B177C-65CB-44AE-9520-3A25F5F33C17}" type="presOf" srcId="{31B2D498-5E24-4082-88E3-D3B8E1A66EBB}" destId="{5628E6E5-99B9-4CD3-AF63-1A19498DB506}" srcOrd="0" destOrd="0" presId="urn:microsoft.com/office/officeart/2005/8/layout/radial5"/>
    <dgm:cxn modelId="{DC238580-B306-494F-8EF7-C293BACD1ABF}" srcId="{32527988-AE1C-4D1D-8028-57D4AC9A0EC1}" destId="{3FC198CB-6114-4D24-8B6A-AC04C61DAF17}" srcOrd="2" destOrd="0" parTransId="{16827D6E-4447-4744-BC1A-4D15A48DA19C}" sibTransId="{29615865-21F2-4025-8F91-D12A60760FF4}"/>
    <dgm:cxn modelId="{0293AC96-B714-43DE-B6FB-1B862E123849}" type="presOf" srcId="{D25E7956-DD35-4200-9A9F-841CD1D18CA1}" destId="{D854250D-450B-4A39-913C-9B31302A90C4}" srcOrd="0" destOrd="0" presId="urn:microsoft.com/office/officeart/2005/8/layout/radial5"/>
    <dgm:cxn modelId="{68641FA3-80BE-449E-A598-0D5C6471F53B}" type="presOf" srcId="{B00941FB-7F7A-4C52-9E41-2664E8EFD09A}" destId="{59CC8CAB-E305-49A1-99AC-D4C0D8A18818}" srcOrd="0" destOrd="0" presId="urn:microsoft.com/office/officeart/2005/8/layout/radial5"/>
    <dgm:cxn modelId="{237783AC-2074-4528-919B-58F6F1B9DEAB}" type="presOf" srcId="{71ACB9E3-3798-4410-AF00-0C7C467E206A}" destId="{DD0B6839-AE3E-438B-8354-2DA2160C80AF}" srcOrd="1" destOrd="0" presId="urn:microsoft.com/office/officeart/2005/8/layout/radial5"/>
    <dgm:cxn modelId="{5441F9B5-CBED-4627-9DC5-0598889C4ADF}" type="presOf" srcId="{16827D6E-4447-4744-BC1A-4D15A48DA19C}" destId="{82EF905F-9C65-4F8B-BE65-6D1955728726}" srcOrd="1" destOrd="0" presId="urn:microsoft.com/office/officeart/2005/8/layout/radial5"/>
    <dgm:cxn modelId="{0FDC53BC-A0BE-4749-84E2-257D7043AE97}" type="presOf" srcId="{32527988-AE1C-4D1D-8028-57D4AC9A0EC1}" destId="{F2252105-FD34-445C-83C0-88D264440636}" srcOrd="0" destOrd="0" presId="urn:microsoft.com/office/officeart/2005/8/layout/radial5"/>
    <dgm:cxn modelId="{EF00FEBE-A4D1-4545-AB0A-4702C9BCFA90}" type="presOf" srcId="{73A02B8E-CB82-495F-9A2A-CAD14BA2D51C}" destId="{86FD1A85-DB27-472A-9402-C59DCE4029C6}" srcOrd="0" destOrd="0" presId="urn:microsoft.com/office/officeart/2005/8/layout/radial5"/>
    <dgm:cxn modelId="{B2EE9DC7-CF63-477B-A540-FD0605F4B7AF}" srcId="{B00941FB-7F7A-4C52-9E41-2664E8EFD09A}" destId="{32527988-AE1C-4D1D-8028-57D4AC9A0EC1}" srcOrd="0" destOrd="0" parTransId="{80A5243E-8C06-476C-A079-3D6EFDDA325D}" sibTransId="{6F8C4A74-104F-4A64-918B-20CA6D008BAC}"/>
    <dgm:cxn modelId="{CDE439D6-0CDE-484D-9E4E-071FB2757DD6}" type="presOf" srcId="{4F6BAC0B-AEDE-4691-BA41-9572C814F0C7}" destId="{1F796A9E-E883-4A87-8E06-B86D7FBEEC35}" srcOrd="0" destOrd="0" presId="urn:microsoft.com/office/officeart/2005/8/layout/radial5"/>
    <dgm:cxn modelId="{54BE4CED-54DA-4B58-818A-05562E65018D}" type="presOf" srcId="{D25E7956-DD35-4200-9A9F-841CD1D18CA1}" destId="{5E6EA9E2-BB99-43C1-A41B-E0E6A5F08ACD}" srcOrd="1" destOrd="0" presId="urn:microsoft.com/office/officeart/2005/8/layout/radial5"/>
    <dgm:cxn modelId="{6C4BEE2E-6DDF-4EEB-925F-3827C6187EF3}" type="presParOf" srcId="{59CC8CAB-E305-49A1-99AC-D4C0D8A18818}" destId="{F2252105-FD34-445C-83C0-88D264440636}" srcOrd="0" destOrd="0" presId="urn:microsoft.com/office/officeart/2005/8/layout/radial5"/>
    <dgm:cxn modelId="{F8652B02-E54D-4CF4-8866-0AC85665B134}" type="presParOf" srcId="{59CC8CAB-E305-49A1-99AC-D4C0D8A18818}" destId="{FC22E6E4-0B76-4212-BB13-6FD0E21E8AB3}" srcOrd="1" destOrd="0" presId="urn:microsoft.com/office/officeart/2005/8/layout/radial5"/>
    <dgm:cxn modelId="{079AFD52-5CB0-480E-989C-9EC026901230}" type="presParOf" srcId="{FC22E6E4-0B76-4212-BB13-6FD0E21E8AB3}" destId="{DD0B6839-AE3E-438B-8354-2DA2160C80AF}" srcOrd="0" destOrd="0" presId="urn:microsoft.com/office/officeart/2005/8/layout/radial5"/>
    <dgm:cxn modelId="{F789A9A5-66B0-4B64-A2E0-30FF6474135A}" type="presParOf" srcId="{59CC8CAB-E305-49A1-99AC-D4C0D8A18818}" destId="{19D292E3-4DFB-4F67-889A-F52D03C22867}" srcOrd="2" destOrd="0" presId="urn:microsoft.com/office/officeart/2005/8/layout/radial5"/>
    <dgm:cxn modelId="{FD690550-CAF8-4D6D-B348-CAE0D718224D}" type="presParOf" srcId="{59CC8CAB-E305-49A1-99AC-D4C0D8A18818}" destId="{D854250D-450B-4A39-913C-9B31302A90C4}" srcOrd="3" destOrd="0" presId="urn:microsoft.com/office/officeart/2005/8/layout/radial5"/>
    <dgm:cxn modelId="{4A82E9F9-850E-440F-A92E-EC580EF43740}" type="presParOf" srcId="{D854250D-450B-4A39-913C-9B31302A90C4}" destId="{5E6EA9E2-BB99-43C1-A41B-E0E6A5F08ACD}" srcOrd="0" destOrd="0" presId="urn:microsoft.com/office/officeart/2005/8/layout/radial5"/>
    <dgm:cxn modelId="{2833D6DD-AD4A-4C8B-80A5-FC184591E00C}" type="presParOf" srcId="{59CC8CAB-E305-49A1-99AC-D4C0D8A18818}" destId="{86FD1A85-DB27-472A-9402-C59DCE4029C6}" srcOrd="4" destOrd="0" presId="urn:microsoft.com/office/officeart/2005/8/layout/radial5"/>
    <dgm:cxn modelId="{1E97D24B-C638-427C-9F5C-ADDB874EBFCA}" type="presParOf" srcId="{59CC8CAB-E305-49A1-99AC-D4C0D8A18818}" destId="{EC189C2D-C7BB-472C-8DB5-3FE5F264A54E}" srcOrd="5" destOrd="0" presId="urn:microsoft.com/office/officeart/2005/8/layout/radial5"/>
    <dgm:cxn modelId="{2B0CE34E-24D2-42A3-8601-93ABA2338464}" type="presParOf" srcId="{EC189C2D-C7BB-472C-8DB5-3FE5F264A54E}" destId="{82EF905F-9C65-4F8B-BE65-6D1955728726}" srcOrd="0" destOrd="0" presId="urn:microsoft.com/office/officeart/2005/8/layout/radial5"/>
    <dgm:cxn modelId="{50211CF2-AC19-40AE-A339-716AA31727E7}" type="presParOf" srcId="{59CC8CAB-E305-49A1-99AC-D4C0D8A18818}" destId="{02FA3E04-C17B-4778-B605-DAABAE03A8E9}" srcOrd="6" destOrd="0" presId="urn:microsoft.com/office/officeart/2005/8/layout/radial5"/>
    <dgm:cxn modelId="{5B6A1009-6C78-488F-A004-48F7D7A65541}" type="presParOf" srcId="{59CC8CAB-E305-49A1-99AC-D4C0D8A18818}" destId="{1F796A9E-E883-4A87-8E06-B86D7FBEEC35}" srcOrd="7" destOrd="0" presId="urn:microsoft.com/office/officeart/2005/8/layout/radial5"/>
    <dgm:cxn modelId="{47A399A4-DD00-41F5-BA6F-EB4CCC5CA0B8}" type="presParOf" srcId="{1F796A9E-E883-4A87-8E06-B86D7FBEEC35}" destId="{80EF594D-C6EF-4C5E-B3C0-1B0D6BC7DDAF}" srcOrd="0" destOrd="0" presId="urn:microsoft.com/office/officeart/2005/8/layout/radial5"/>
    <dgm:cxn modelId="{5D3B90E7-49A2-40F1-B620-EA7B58AAFD52}" type="presParOf" srcId="{59CC8CAB-E305-49A1-99AC-D4C0D8A18818}" destId="{5628E6E5-99B9-4CD3-AF63-1A19498DB506}"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96207C-B9F6-426E-B2C9-B8D9CA1D6ACA}"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fr-FR"/>
        </a:p>
      </dgm:t>
    </dgm:pt>
    <dgm:pt modelId="{A27D36EC-9112-41CA-83EC-A1896B2CC357}">
      <dgm:prSet phldrT="[Texte]" custT="1"/>
      <dgm:spPr>
        <a:solidFill>
          <a:srgbClr val="FF0000"/>
        </a:solidFill>
      </dgm:spPr>
      <dgm:t>
        <a:bodyPr/>
        <a:lstStyle/>
        <a:p>
          <a:r>
            <a:rPr lang="fr-FR" sz="1600" b="0" i="0" dirty="0"/>
            <a:t>*Pas de développement hors connexion : il est nécessaire d'être connecté à Internet pour effectuer une sauvegarde de ses modifications sur le dépôt</a:t>
          </a:r>
        </a:p>
        <a:p>
          <a:r>
            <a:rPr lang="fr-FR" sz="1600" b="0" i="0" dirty="0"/>
            <a:t>*Travail à plusieurs sur une branche détachée de la branche principale</a:t>
          </a:r>
        </a:p>
        <a:p>
          <a:r>
            <a:rPr lang="fr-FR" sz="1600" b="0" i="0" dirty="0"/>
            <a:t>*Il nécessite un serveur de </a:t>
          </a:r>
          <a:r>
            <a:rPr lang="fr-FR" sz="1600" b="0" i="0" dirty="0" err="1"/>
            <a:t>back-up</a:t>
          </a:r>
          <a:r>
            <a:rPr lang="fr-FR" sz="1600" b="0" i="0" dirty="0"/>
            <a:t> pour assurer la fiabilité</a:t>
          </a:r>
        </a:p>
        <a:p>
          <a:endParaRPr lang="fr-FR" sz="1300" dirty="0"/>
        </a:p>
      </dgm:t>
    </dgm:pt>
    <dgm:pt modelId="{957BFB55-5DDE-4CA5-804C-2DB22179729E}" type="parTrans" cxnId="{19DDB2B9-4475-43C7-8120-5DF1DDDB398F}">
      <dgm:prSet/>
      <dgm:spPr/>
      <dgm:t>
        <a:bodyPr/>
        <a:lstStyle/>
        <a:p>
          <a:endParaRPr lang="fr-FR"/>
        </a:p>
      </dgm:t>
    </dgm:pt>
    <dgm:pt modelId="{31047694-F6F8-4012-9C67-6B77B55D993F}" type="sibTrans" cxnId="{19DDB2B9-4475-43C7-8120-5DF1DDDB398F}">
      <dgm:prSet/>
      <dgm:spPr/>
      <dgm:t>
        <a:bodyPr/>
        <a:lstStyle/>
        <a:p>
          <a:endParaRPr lang="fr-FR"/>
        </a:p>
      </dgm:t>
    </dgm:pt>
    <dgm:pt modelId="{10DAD963-D9BF-4BB0-9215-916AD2F8B4D9}">
      <dgm:prSet phldrT="[Texte]"/>
      <dgm:spPr>
        <a:solidFill>
          <a:schemeClr val="accent5">
            <a:lumMod val="50000"/>
          </a:schemeClr>
        </a:solidFill>
      </dgm:spPr>
      <dgm:t>
        <a:bodyPr/>
        <a:lstStyle/>
        <a:p>
          <a:r>
            <a:rPr lang="fr-FR" b="0" dirty="0"/>
            <a:t>S</a:t>
          </a:r>
          <a:r>
            <a:rPr lang="fr-FR" b="0" i="0" dirty="0"/>
            <a:t>imple dans la mise en place puisqu'il se base sur le modèle classique de client/serveur</a:t>
          </a:r>
          <a:endParaRPr lang="fr-FR" dirty="0"/>
        </a:p>
      </dgm:t>
    </dgm:pt>
    <dgm:pt modelId="{9FF0E1DF-20DD-4754-A938-5ED46CD60416}" type="parTrans" cxnId="{8BF8E29E-03A8-466E-B7EE-63AC28B23630}">
      <dgm:prSet/>
      <dgm:spPr/>
      <dgm:t>
        <a:bodyPr/>
        <a:lstStyle/>
        <a:p>
          <a:endParaRPr lang="fr-FR"/>
        </a:p>
      </dgm:t>
    </dgm:pt>
    <dgm:pt modelId="{27854F17-06E5-4EBA-820F-8D13893A31DE}" type="sibTrans" cxnId="{8BF8E29E-03A8-466E-B7EE-63AC28B23630}">
      <dgm:prSet/>
      <dgm:spPr/>
      <dgm:t>
        <a:bodyPr/>
        <a:lstStyle/>
        <a:p>
          <a:endParaRPr lang="fr-FR"/>
        </a:p>
      </dgm:t>
    </dgm:pt>
    <dgm:pt modelId="{F2B2F87E-7DFA-4EB5-88C2-43DE82D2B35B}" type="pres">
      <dgm:prSet presAssocID="{4E96207C-B9F6-426E-B2C9-B8D9CA1D6ACA}" presName="cycle" presStyleCnt="0">
        <dgm:presLayoutVars>
          <dgm:dir/>
          <dgm:resizeHandles val="exact"/>
        </dgm:presLayoutVars>
      </dgm:prSet>
      <dgm:spPr/>
    </dgm:pt>
    <dgm:pt modelId="{5AD82090-FA98-445C-8122-78C18EF87C77}" type="pres">
      <dgm:prSet presAssocID="{A27D36EC-9112-41CA-83EC-A1896B2CC357}" presName="arrow" presStyleLbl="node1" presStyleIdx="0" presStyleCnt="2" custScaleX="114169" custScaleY="123504" custRadScaleRad="86861" custRadScaleInc="-115">
        <dgm:presLayoutVars>
          <dgm:bulletEnabled val="1"/>
        </dgm:presLayoutVars>
      </dgm:prSet>
      <dgm:spPr/>
    </dgm:pt>
    <dgm:pt modelId="{1E311D7C-9C78-4C05-86F0-1C20B77E516D}" type="pres">
      <dgm:prSet presAssocID="{10DAD963-D9BF-4BB0-9215-916AD2F8B4D9}" presName="arrow" presStyleLbl="node1" presStyleIdx="1" presStyleCnt="2" custScaleX="110281" custScaleY="88865" custRadScaleRad="109658">
        <dgm:presLayoutVars>
          <dgm:bulletEnabled val="1"/>
        </dgm:presLayoutVars>
      </dgm:prSet>
      <dgm:spPr/>
    </dgm:pt>
  </dgm:ptLst>
  <dgm:cxnLst>
    <dgm:cxn modelId="{411EC02F-4081-4A67-AAC6-780AC7DCDC82}" type="presOf" srcId="{A27D36EC-9112-41CA-83EC-A1896B2CC357}" destId="{5AD82090-FA98-445C-8122-78C18EF87C77}" srcOrd="0" destOrd="0" presId="urn:microsoft.com/office/officeart/2005/8/layout/arrow1"/>
    <dgm:cxn modelId="{EB700537-6E0A-4A2B-8824-D92CE8F3B7D7}" type="presOf" srcId="{4E96207C-B9F6-426E-B2C9-B8D9CA1D6ACA}" destId="{F2B2F87E-7DFA-4EB5-88C2-43DE82D2B35B}" srcOrd="0" destOrd="0" presId="urn:microsoft.com/office/officeart/2005/8/layout/arrow1"/>
    <dgm:cxn modelId="{50BF2871-B09B-4203-BAA6-C092A2C375B9}" type="presOf" srcId="{10DAD963-D9BF-4BB0-9215-916AD2F8B4D9}" destId="{1E311D7C-9C78-4C05-86F0-1C20B77E516D}" srcOrd="0" destOrd="0" presId="urn:microsoft.com/office/officeart/2005/8/layout/arrow1"/>
    <dgm:cxn modelId="{8BF8E29E-03A8-466E-B7EE-63AC28B23630}" srcId="{4E96207C-B9F6-426E-B2C9-B8D9CA1D6ACA}" destId="{10DAD963-D9BF-4BB0-9215-916AD2F8B4D9}" srcOrd="1" destOrd="0" parTransId="{9FF0E1DF-20DD-4754-A938-5ED46CD60416}" sibTransId="{27854F17-06E5-4EBA-820F-8D13893A31DE}"/>
    <dgm:cxn modelId="{19DDB2B9-4475-43C7-8120-5DF1DDDB398F}" srcId="{4E96207C-B9F6-426E-B2C9-B8D9CA1D6ACA}" destId="{A27D36EC-9112-41CA-83EC-A1896B2CC357}" srcOrd="0" destOrd="0" parTransId="{957BFB55-5DDE-4CA5-804C-2DB22179729E}" sibTransId="{31047694-F6F8-4012-9C67-6B77B55D993F}"/>
    <dgm:cxn modelId="{1DBAE11D-BC25-4E5C-8914-74917DB54353}" type="presParOf" srcId="{F2B2F87E-7DFA-4EB5-88C2-43DE82D2B35B}" destId="{5AD82090-FA98-445C-8122-78C18EF87C77}" srcOrd="0" destOrd="0" presId="urn:microsoft.com/office/officeart/2005/8/layout/arrow1"/>
    <dgm:cxn modelId="{367FC547-50D0-4F61-8561-D48853504BD3}" type="presParOf" srcId="{F2B2F87E-7DFA-4EB5-88C2-43DE82D2B35B}" destId="{1E311D7C-9C78-4C05-86F0-1C20B77E516D}"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6207C-B9F6-426E-B2C9-B8D9CA1D6ACA}"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fr-FR"/>
        </a:p>
      </dgm:t>
    </dgm:pt>
    <dgm:pt modelId="{A27D36EC-9112-41CA-83EC-A1896B2CC357}">
      <dgm:prSet phldrT="[Texte]" custT="1"/>
      <dgm:spPr>
        <a:solidFill>
          <a:srgbClr val="FF0000"/>
        </a:solidFill>
      </dgm:spPr>
      <dgm:t>
        <a:bodyPr/>
        <a:lstStyle/>
        <a:p>
          <a:r>
            <a:rPr lang="fr-FR" sz="1600" b="0" i="0" dirty="0"/>
            <a:t>*Cloner un dépôt est long car il faut récupérer tout son historique</a:t>
          </a:r>
        </a:p>
        <a:p>
          <a:r>
            <a:rPr lang="fr-FR" sz="1600" b="0" i="0" dirty="0"/>
            <a:t>*La gestion de la concurrence en mode </a:t>
          </a:r>
          <a:r>
            <a:rPr lang="fr-FR" sz="1600" b="0" i="0" dirty="0" err="1"/>
            <a:t>lock</a:t>
          </a:r>
          <a:endParaRPr lang="fr-FR" sz="1600" b="0" i="0" dirty="0"/>
        </a:p>
      </dgm:t>
    </dgm:pt>
    <dgm:pt modelId="{957BFB55-5DDE-4CA5-804C-2DB22179729E}" type="parTrans" cxnId="{19DDB2B9-4475-43C7-8120-5DF1DDDB398F}">
      <dgm:prSet/>
      <dgm:spPr/>
      <dgm:t>
        <a:bodyPr/>
        <a:lstStyle/>
        <a:p>
          <a:endParaRPr lang="fr-FR"/>
        </a:p>
      </dgm:t>
    </dgm:pt>
    <dgm:pt modelId="{31047694-F6F8-4012-9C67-6B77B55D993F}" type="sibTrans" cxnId="{19DDB2B9-4475-43C7-8120-5DF1DDDB398F}">
      <dgm:prSet/>
      <dgm:spPr/>
      <dgm:t>
        <a:bodyPr/>
        <a:lstStyle/>
        <a:p>
          <a:endParaRPr lang="fr-FR"/>
        </a:p>
      </dgm:t>
    </dgm:pt>
    <dgm:pt modelId="{10DAD963-D9BF-4BB0-9215-916AD2F8B4D9}">
      <dgm:prSet phldrT="[Texte]"/>
      <dgm:spPr>
        <a:solidFill>
          <a:schemeClr val="accent5">
            <a:lumMod val="50000"/>
          </a:schemeClr>
        </a:solidFill>
      </dgm:spPr>
      <dgm:t>
        <a:bodyPr/>
        <a:lstStyle/>
        <a:p>
          <a:r>
            <a:rPr lang="fr-FR" b="0" i="0" dirty="0"/>
            <a:t>*Permet de travailler de manière indépendante des autres développeurs</a:t>
          </a:r>
        </a:p>
        <a:p>
          <a:r>
            <a:rPr lang="fr-FR" b="0" i="0" dirty="0"/>
            <a:t>*il est possible d'enregistrer ses modifications sur le dépôt sans être connecté à Internet</a:t>
          </a:r>
        </a:p>
        <a:p>
          <a:r>
            <a:rPr lang="fr-FR" b="0" i="0" dirty="0"/>
            <a:t>*il est possible de partager ses  modifications avec les autres développeurs en les envoyant sur un serveur de "rencontre"</a:t>
          </a:r>
        </a:p>
        <a:p>
          <a:endParaRPr lang="fr-FR" dirty="0"/>
        </a:p>
      </dgm:t>
    </dgm:pt>
    <dgm:pt modelId="{9FF0E1DF-20DD-4754-A938-5ED46CD60416}" type="parTrans" cxnId="{8BF8E29E-03A8-466E-B7EE-63AC28B23630}">
      <dgm:prSet/>
      <dgm:spPr/>
      <dgm:t>
        <a:bodyPr/>
        <a:lstStyle/>
        <a:p>
          <a:endParaRPr lang="fr-FR"/>
        </a:p>
      </dgm:t>
    </dgm:pt>
    <dgm:pt modelId="{27854F17-06E5-4EBA-820F-8D13893A31DE}" type="sibTrans" cxnId="{8BF8E29E-03A8-466E-B7EE-63AC28B23630}">
      <dgm:prSet/>
      <dgm:spPr/>
      <dgm:t>
        <a:bodyPr/>
        <a:lstStyle/>
        <a:p>
          <a:endParaRPr lang="fr-FR"/>
        </a:p>
      </dgm:t>
    </dgm:pt>
    <dgm:pt modelId="{F2B2F87E-7DFA-4EB5-88C2-43DE82D2B35B}" type="pres">
      <dgm:prSet presAssocID="{4E96207C-B9F6-426E-B2C9-B8D9CA1D6ACA}" presName="cycle" presStyleCnt="0">
        <dgm:presLayoutVars>
          <dgm:dir/>
          <dgm:resizeHandles val="exact"/>
        </dgm:presLayoutVars>
      </dgm:prSet>
      <dgm:spPr/>
    </dgm:pt>
    <dgm:pt modelId="{5AD82090-FA98-445C-8122-78C18EF87C77}" type="pres">
      <dgm:prSet presAssocID="{A27D36EC-9112-41CA-83EC-A1896B2CC357}" presName="arrow" presStyleLbl="node1" presStyleIdx="0" presStyleCnt="2" custScaleY="91625" custRadScaleRad="107594" custRadScaleInc="-93">
        <dgm:presLayoutVars>
          <dgm:bulletEnabled val="1"/>
        </dgm:presLayoutVars>
      </dgm:prSet>
      <dgm:spPr/>
    </dgm:pt>
    <dgm:pt modelId="{1E311D7C-9C78-4C05-86F0-1C20B77E516D}" type="pres">
      <dgm:prSet presAssocID="{10DAD963-D9BF-4BB0-9215-916AD2F8B4D9}" presName="arrow" presStyleLbl="node1" presStyleIdx="1" presStyleCnt="2" custScaleY="121454" custRadScaleRad="84402" custRadScaleInc="118">
        <dgm:presLayoutVars>
          <dgm:bulletEnabled val="1"/>
        </dgm:presLayoutVars>
      </dgm:prSet>
      <dgm:spPr/>
    </dgm:pt>
  </dgm:ptLst>
  <dgm:cxnLst>
    <dgm:cxn modelId="{94299445-4EEA-41F7-9909-3BAC1FE91C65}" type="presOf" srcId="{4E96207C-B9F6-426E-B2C9-B8D9CA1D6ACA}" destId="{F2B2F87E-7DFA-4EB5-88C2-43DE82D2B35B}" srcOrd="0" destOrd="0" presId="urn:microsoft.com/office/officeart/2005/8/layout/arrow1"/>
    <dgm:cxn modelId="{B89E064E-7D70-465D-AB47-6559A4DE6EB3}" type="presOf" srcId="{10DAD963-D9BF-4BB0-9215-916AD2F8B4D9}" destId="{1E311D7C-9C78-4C05-86F0-1C20B77E516D}" srcOrd="0" destOrd="0" presId="urn:microsoft.com/office/officeart/2005/8/layout/arrow1"/>
    <dgm:cxn modelId="{8C40566E-1F33-43AD-BB86-D12DDDE39BE1}" type="presOf" srcId="{A27D36EC-9112-41CA-83EC-A1896B2CC357}" destId="{5AD82090-FA98-445C-8122-78C18EF87C77}" srcOrd="0" destOrd="0" presId="urn:microsoft.com/office/officeart/2005/8/layout/arrow1"/>
    <dgm:cxn modelId="{8BF8E29E-03A8-466E-B7EE-63AC28B23630}" srcId="{4E96207C-B9F6-426E-B2C9-B8D9CA1D6ACA}" destId="{10DAD963-D9BF-4BB0-9215-916AD2F8B4D9}" srcOrd="1" destOrd="0" parTransId="{9FF0E1DF-20DD-4754-A938-5ED46CD60416}" sibTransId="{27854F17-06E5-4EBA-820F-8D13893A31DE}"/>
    <dgm:cxn modelId="{19DDB2B9-4475-43C7-8120-5DF1DDDB398F}" srcId="{4E96207C-B9F6-426E-B2C9-B8D9CA1D6ACA}" destId="{A27D36EC-9112-41CA-83EC-A1896B2CC357}" srcOrd="0" destOrd="0" parTransId="{957BFB55-5DDE-4CA5-804C-2DB22179729E}" sibTransId="{31047694-F6F8-4012-9C67-6B77B55D993F}"/>
    <dgm:cxn modelId="{7786B6FD-8544-4388-AA61-3F38D6370998}" type="presParOf" srcId="{F2B2F87E-7DFA-4EB5-88C2-43DE82D2B35B}" destId="{5AD82090-FA98-445C-8122-78C18EF87C77}" srcOrd="0" destOrd="0" presId="urn:microsoft.com/office/officeart/2005/8/layout/arrow1"/>
    <dgm:cxn modelId="{02E572B4-567B-4D3E-8BE9-044CCEA680CC}" type="presParOf" srcId="{F2B2F87E-7DFA-4EB5-88C2-43DE82D2B35B}" destId="{1E311D7C-9C78-4C05-86F0-1C20B77E516D}"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4629AC-B8A5-4892-AE92-93F28214445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32DF4FF3-7650-4C9B-8821-B5DAD01CF71B}">
      <dgm:prSet phldrT="[Texte]"/>
      <dgm:spPr/>
      <dgm:t>
        <a:bodyPr/>
        <a:lstStyle/>
        <a:p>
          <a:r>
            <a:rPr lang="fr-FR" dirty="0"/>
            <a:t>Changement</a:t>
          </a:r>
        </a:p>
      </dgm:t>
    </dgm:pt>
    <dgm:pt modelId="{0F96CD5F-2129-4A39-897B-D7EA53E289D8}" type="parTrans" cxnId="{50118CBB-20AD-4139-9417-26B4C1A0A726}">
      <dgm:prSet/>
      <dgm:spPr/>
      <dgm:t>
        <a:bodyPr/>
        <a:lstStyle/>
        <a:p>
          <a:endParaRPr lang="fr-FR"/>
        </a:p>
      </dgm:t>
    </dgm:pt>
    <dgm:pt modelId="{4B1C2D65-B269-4246-A689-7C84FB8A1102}" type="sibTrans" cxnId="{50118CBB-20AD-4139-9417-26B4C1A0A726}">
      <dgm:prSet/>
      <dgm:spPr/>
      <dgm:t>
        <a:bodyPr/>
        <a:lstStyle/>
        <a:p>
          <a:endParaRPr lang="fr-FR"/>
        </a:p>
      </dgm:t>
    </dgm:pt>
    <dgm:pt modelId="{744666CB-144B-42ED-9C8F-838825728570}">
      <dgm:prSet phldrT="[Texte]"/>
      <dgm:spPr/>
      <dgm:t>
        <a:bodyPr/>
        <a:lstStyle/>
        <a:p>
          <a:r>
            <a:rPr lang="fr-FR" dirty="0"/>
            <a:t>Changement dans le temps</a:t>
          </a:r>
        </a:p>
      </dgm:t>
    </dgm:pt>
    <dgm:pt modelId="{B7D25F84-90A6-472D-9CA5-8B65B9B3288F}" type="parTrans" cxnId="{A4A30D5E-BA94-405E-89E0-0444ED9D0D21}">
      <dgm:prSet/>
      <dgm:spPr/>
      <dgm:t>
        <a:bodyPr/>
        <a:lstStyle/>
        <a:p>
          <a:endParaRPr lang="fr-FR"/>
        </a:p>
      </dgm:t>
    </dgm:pt>
    <dgm:pt modelId="{5513204F-AD3B-417F-87B9-F7465C2FAF78}" type="sibTrans" cxnId="{A4A30D5E-BA94-405E-89E0-0444ED9D0D21}">
      <dgm:prSet/>
      <dgm:spPr/>
      <dgm:t>
        <a:bodyPr/>
        <a:lstStyle/>
        <a:p>
          <a:endParaRPr lang="fr-FR"/>
        </a:p>
      </dgm:t>
    </dgm:pt>
    <dgm:pt modelId="{4DE34F82-CE5C-4706-B724-7FAF98A52A0F}">
      <dgm:prSet phldrT="[Texte]"/>
      <dgm:spPr/>
      <dgm:t>
        <a:bodyPr/>
        <a:lstStyle/>
        <a:p>
          <a:r>
            <a:rPr lang="fr-FR" dirty="0"/>
            <a:t>Evolution : nouvelle fonctionnalité</a:t>
          </a:r>
        </a:p>
      </dgm:t>
    </dgm:pt>
    <dgm:pt modelId="{8C06FDC5-10A0-4621-A328-0F18F0D1C12A}" type="parTrans" cxnId="{B4CB8980-5A8B-4AED-84C0-7498F862B3FD}">
      <dgm:prSet/>
      <dgm:spPr/>
      <dgm:t>
        <a:bodyPr/>
        <a:lstStyle/>
        <a:p>
          <a:endParaRPr lang="fr-FR"/>
        </a:p>
      </dgm:t>
    </dgm:pt>
    <dgm:pt modelId="{E0614ACD-5F5B-424B-B545-7C884CA3C12F}" type="sibTrans" cxnId="{B4CB8980-5A8B-4AED-84C0-7498F862B3FD}">
      <dgm:prSet/>
      <dgm:spPr/>
      <dgm:t>
        <a:bodyPr/>
        <a:lstStyle/>
        <a:p>
          <a:endParaRPr lang="fr-FR"/>
        </a:p>
      </dgm:t>
    </dgm:pt>
    <dgm:pt modelId="{A6190838-3E67-42FA-8E68-890B3EF08307}">
      <dgm:prSet phldrT="[Texte]"/>
      <dgm:spPr/>
      <dgm:t>
        <a:bodyPr/>
        <a:lstStyle/>
        <a:p>
          <a:r>
            <a:rPr lang="fr-FR" dirty="0"/>
            <a:t>Corrections des anomalies</a:t>
          </a:r>
        </a:p>
      </dgm:t>
    </dgm:pt>
    <dgm:pt modelId="{D1FDC26B-58BF-49B5-BF09-61A7DE07D65F}" type="parTrans" cxnId="{37D38699-30B3-4C77-A89C-A11A57ECBCD5}">
      <dgm:prSet/>
      <dgm:spPr/>
      <dgm:t>
        <a:bodyPr/>
        <a:lstStyle/>
        <a:p>
          <a:endParaRPr lang="fr-FR"/>
        </a:p>
      </dgm:t>
    </dgm:pt>
    <dgm:pt modelId="{CB8E1B45-144B-4885-A883-8024E1303971}" type="sibTrans" cxnId="{37D38699-30B3-4C77-A89C-A11A57ECBCD5}">
      <dgm:prSet/>
      <dgm:spPr/>
      <dgm:t>
        <a:bodyPr/>
        <a:lstStyle/>
        <a:p>
          <a:endParaRPr lang="fr-FR"/>
        </a:p>
      </dgm:t>
    </dgm:pt>
    <dgm:pt modelId="{5D3DC5DC-40F2-4D2F-9248-4061C5AC0DEE}">
      <dgm:prSet phldrT="[Texte]"/>
      <dgm:spPr/>
      <dgm:t>
        <a:bodyPr/>
        <a:lstStyle/>
        <a:p>
          <a:r>
            <a:rPr lang="fr-FR" dirty="0"/>
            <a:t>Changement dans l’espace</a:t>
          </a:r>
        </a:p>
      </dgm:t>
    </dgm:pt>
    <dgm:pt modelId="{BDBCB9F1-1E63-4013-886A-5A02E17864C2}" type="parTrans" cxnId="{22D59D99-8A48-4536-84E0-9CA252BEC111}">
      <dgm:prSet/>
      <dgm:spPr/>
      <dgm:t>
        <a:bodyPr/>
        <a:lstStyle/>
        <a:p>
          <a:endParaRPr lang="fr-FR"/>
        </a:p>
      </dgm:t>
    </dgm:pt>
    <dgm:pt modelId="{2979E6E2-2ADC-44A8-9A44-753F7B5D68BC}" type="sibTrans" cxnId="{22D59D99-8A48-4536-84E0-9CA252BEC111}">
      <dgm:prSet/>
      <dgm:spPr/>
      <dgm:t>
        <a:bodyPr/>
        <a:lstStyle/>
        <a:p>
          <a:endParaRPr lang="fr-FR"/>
        </a:p>
      </dgm:t>
    </dgm:pt>
    <dgm:pt modelId="{F572C164-094C-4A31-A2A8-6DF029FD2047}">
      <dgm:prSet phldrT="[Texte]"/>
      <dgm:spPr/>
      <dgm:t>
        <a:bodyPr/>
        <a:lstStyle/>
        <a:p>
          <a:r>
            <a:rPr lang="fr-FR" dirty="0"/>
            <a:t>Changement majeur</a:t>
          </a:r>
        </a:p>
      </dgm:t>
    </dgm:pt>
    <dgm:pt modelId="{8F4A48B8-4B5E-4623-9189-54191763DEC7}" type="parTrans" cxnId="{0BB00B5E-7EF2-4A41-9F9F-E06BDCCCECD6}">
      <dgm:prSet/>
      <dgm:spPr/>
      <dgm:t>
        <a:bodyPr/>
        <a:lstStyle/>
        <a:p>
          <a:endParaRPr lang="fr-FR"/>
        </a:p>
      </dgm:t>
    </dgm:pt>
    <dgm:pt modelId="{EEADEF35-CCE3-4791-88B8-7A5782219216}" type="sibTrans" cxnId="{0BB00B5E-7EF2-4A41-9F9F-E06BDCCCECD6}">
      <dgm:prSet/>
      <dgm:spPr/>
      <dgm:t>
        <a:bodyPr/>
        <a:lstStyle/>
        <a:p>
          <a:endParaRPr lang="fr-FR"/>
        </a:p>
      </dgm:t>
    </dgm:pt>
    <dgm:pt modelId="{6DEF05CD-0461-4E2A-83AF-C20412DAF43C}" type="pres">
      <dgm:prSet presAssocID="{704629AC-B8A5-4892-AE92-93F282144455}" presName="diagram" presStyleCnt="0">
        <dgm:presLayoutVars>
          <dgm:chPref val="1"/>
          <dgm:dir/>
          <dgm:animOne val="branch"/>
          <dgm:animLvl val="lvl"/>
          <dgm:resizeHandles val="exact"/>
        </dgm:presLayoutVars>
      </dgm:prSet>
      <dgm:spPr/>
    </dgm:pt>
    <dgm:pt modelId="{AAEB5E13-7544-44ED-96C2-4C0C87E39B27}" type="pres">
      <dgm:prSet presAssocID="{32DF4FF3-7650-4C9B-8821-B5DAD01CF71B}" presName="root1" presStyleCnt="0"/>
      <dgm:spPr/>
    </dgm:pt>
    <dgm:pt modelId="{852FE955-A6A0-4063-9FCA-E202B0198E36}" type="pres">
      <dgm:prSet presAssocID="{32DF4FF3-7650-4C9B-8821-B5DAD01CF71B}" presName="LevelOneTextNode" presStyleLbl="node0" presStyleIdx="0" presStyleCnt="1">
        <dgm:presLayoutVars>
          <dgm:chPref val="3"/>
        </dgm:presLayoutVars>
      </dgm:prSet>
      <dgm:spPr/>
    </dgm:pt>
    <dgm:pt modelId="{A6EE2F30-CD1B-4E33-B60C-1E86F4A53703}" type="pres">
      <dgm:prSet presAssocID="{32DF4FF3-7650-4C9B-8821-B5DAD01CF71B}" presName="level2hierChild" presStyleCnt="0"/>
      <dgm:spPr/>
    </dgm:pt>
    <dgm:pt modelId="{8A4B860F-D0C9-4D57-9E3C-16E34B89FA23}" type="pres">
      <dgm:prSet presAssocID="{B7D25F84-90A6-472D-9CA5-8B65B9B3288F}" presName="conn2-1" presStyleLbl="parChTrans1D2" presStyleIdx="0" presStyleCnt="2"/>
      <dgm:spPr/>
    </dgm:pt>
    <dgm:pt modelId="{45529C52-3903-47A4-9F55-238596726D87}" type="pres">
      <dgm:prSet presAssocID="{B7D25F84-90A6-472D-9CA5-8B65B9B3288F}" presName="connTx" presStyleLbl="parChTrans1D2" presStyleIdx="0" presStyleCnt="2"/>
      <dgm:spPr/>
    </dgm:pt>
    <dgm:pt modelId="{F0C1CF39-A08C-4E46-AD49-D9CA5D8A705E}" type="pres">
      <dgm:prSet presAssocID="{744666CB-144B-42ED-9C8F-838825728570}" presName="root2" presStyleCnt="0"/>
      <dgm:spPr/>
    </dgm:pt>
    <dgm:pt modelId="{01B7D33C-A33B-45C4-8F40-666C569414F0}" type="pres">
      <dgm:prSet presAssocID="{744666CB-144B-42ED-9C8F-838825728570}" presName="LevelTwoTextNode" presStyleLbl="node2" presStyleIdx="0" presStyleCnt="2">
        <dgm:presLayoutVars>
          <dgm:chPref val="3"/>
        </dgm:presLayoutVars>
      </dgm:prSet>
      <dgm:spPr/>
    </dgm:pt>
    <dgm:pt modelId="{8A220EE5-E002-4185-AEAC-0E419E84DC2A}" type="pres">
      <dgm:prSet presAssocID="{744666CB-144B-42ED-9C8F-838825728570}" presName="level3hierChild" presStyleCnt="0"/>
      <dgm:spPr/>
    </dgm:pt>
    <dgm:pt modelId="{4629AA05-9CFA-4060-B3C7-F37B6025396C}" type="pres">
      <dgm:prSet presAssocID="{8C06FDC5-10A0-4621-A328-0F18F0D1C12A}" presName="conn2-1" presStyleLbl="parChTrans1D3" presStyleIdx="0" presStyleCnt="3"/>
      <dgm:spPr/>
    </dgm:pt>
    <dgm:pt modelId="{9CF3990E-4DB6-45FA-A175-6369F5CB0A1C}" type="pres">
      <dgm:prSet presAssocID="{8C06FDC5-10A0-4621-A328-0F18F0D1C12A}" presName="connTx" presStyleLbl="parChTrans1D3" presStyleIdx="0" presStyleCnt="3"/>
      <dgm:spPr/>
    </dgm:pt>
    <dgm:pt modelId="{8EF98764-FF63-4FCA-9E3F-27920BA55969}" type="pres">
      <dgm:prSet presAssocID="{4DE34F82-CE5C-4706-B724-7FAF98A52A0F}" presName="root2" presStyleCnt="0"/>
      <dgm:spPr/>
    </dgm:pt>
    <dgm:pt modelId="{139D9D10-26AE-4FBE-81FC-EFACB2807BE1}" type="pres">
      <dgm:prSet presAssocID="{4DE34F82-CE5C-4706-B724-7FAF98A52A0F}" presName="LevelTwoTextNode" presStyleLbl="node3" presStyleIdx="0" presStyleCnt="3">
        <dgm:presLayoutVars>
          <dgm:chPref val="3"/>
        </dgm:presLayoutVars>
      </dgm:prSet>
      <dgm:spPr/>
    </dgm:pt>
    <dgm:pt modelId="{1B833320-D42A-4D82-9F0B-D6924820C01C}" type="pres">
      <dgm:prSet presAssocID="{4DE34F82-CE5C-4706-B724-7FAF98A52A0F}" presName="level3hierChild" presStyleCnt="0"/>
      <dgm:spPr/>
    </dgm:pt>
    <dgm:pt modelId="{1D0F93ED-2BAE-48EA-91FD-868F57EC5165}" type="pres">
      <dgm:prSet presAssocID="{D1FDC26B-58BF-49B5-BF09-61A7DE07D65F}" presName="conn2-1" presStyleLbl="parChTrans1D3" presStyleIdx="1" presStyleCnt="3"/>
      <dgm:spPr/>
    </dgm:pt>
    <dgm:pt modelId="{A71F7AE8-FC10-409C-BE12-EE81043F802A}" type="pres">
      <dgm:prSet presAssocID="{D1FDC26B-58BF-49B5-BF09-61A7DE07D65F}" presName="connTx" presStyleLbl="parChTrans1D3" presStyleIdx="1" presStyleCnt="3"/>
      <dgm:spPr/>
    </dgm:pt>
    <dgm:pt modelId="{455AB632-48E2-4845-BB93-E6EEF3D2C220}" type="pres">
      <dgm:prSet presAssocID="{A6190838-3E67-42FA-8E68-890B3EF08307}" presName="root2" presStyleCnt="0"/>
      <dgm:spPr/>
    </dgm:pt>
    <dgm:pt modelId="{42F1477B-54BB-49A5-BACF-45C97AC46720}" type="pres">
      <dgm:prSet presAssocID="{A6190838-3E67-42FA-8E68-890B3EF08307}" presName="LevelTwoTextNode" presStyleLbl="node3" presStyleIdx="1" presStyleCnt="3">
        <dgm:presLayoutVars>
          <dgm:chPref val="3"/>
        </dgm:presLayoutVars>
      </dgm:prSet>
      <dgm:spPr/>
    </dgm:pt>
    <dgm:pt modelId="{30D09224-CF8A-4F78-8B30-1DCDDB0E055E}" type="pres">
      <dgm:prSet presAssocID="{A6190838-3E67-42FA-8E68-890B3EF08307}" presName="level3hierChild" presStyleCnt="0"/>
      <dgm:spPr/>
    </dgm:pt>
    <dgm:pt modelId="{3CB98E00-2ADD-4541-ABDA-F15421B1D7DD}" type="pres">
      <dgm:prSet presAssocID="{BDBCB9F1-1E63-4013-886A-5A02E17864C2}" presName="conn2-1" presStyleLbl="parChTrans1D2" presStyleIdx="1" presStyleCnt="2"/>
      <dgm:spPr/>
    </dgm:pt>
    <dgm:pt modelId="{D6C08EB9-5CC2-418E-9308-A688C464AFF3}" type="pres">
      <dgm:prSet presAssocID="{BDBCB9F1-1E63-4013-886A-5A02E17864C2}" presName="connTx" presStyleLbl="parChTrans1D2" presStyleIdx="1" presStyleCnt="2"/>
      <dgm:spPr/>
    </dgm:pt>
    <dgm:pt modelId="{FE443D12-5265-4697-A8D1-B8A7A20F12F2}" type="pres">
      <dgm:prSet presAssocID="{5D3DC5DC-40F2-4D2F-9248-4061C5AC0DEE}" presName="root2" presStyleCnt="0"/>
      <dgm:spPr/>
    </dgm:pt>
    <dgm:pt modelId="{2F651DBB-C9E5-4AB1-B816-B0BF20BC898F}" type="pres">
      <dgm:prSet presAssocID="{5D3DC5DC-40F2-4D2F-9248-4061C5AC0DEE}" presName="LevelTwoTextNode" presStyleLbl="node2" presStyleIdx="1" presStyleCnt="2">
        <dgm:presLayoutVars>
          <dgm:chPref val="3"/>
        </dgm:presLayoutVars>
      </dgm:prSet>
      <dgm:spPr/>
    </dgm:pt>
    <dgm:pt modelId="{420B0BDB-0033-4C39-8966-45F4754E9888}" type="pres">
      <dgm:prSet presAssocID="{5D3DC5DC-40F2-4D2F-9248-4061C5AC0DEE}" presName="level3hierChild" presStyleCnt="0"/>
      <dgm:spPr/>
    </dgm:pt>
    <dgm:pt modelId="{6C141F8B-0BBC-444A-92A3-65CF5758FAA1}" type="pres">
      <dgm:prSet presAssocID="{8F4A48B8-4B5E-4623-9189-54191763DEC7}" presName="conn2-1" presStyleLbl="parChTrans1D3" presStyleIdx="2" presStyleCnt="3"/>
      <dgm:spPr/>
    </dgm:pt>
    <dgm:pt modelId="{BF70FC82-681A-4B52-9495-04695751996C}" type="pres">
      <dgm:prSet presAssocID="{8F4A48B8-4B5E-4623-9189-54191763DEC7}" presName="connTx" presStyleLbl="parChTrans1D3" presStyleIdx="2" presStyleCnt="3"/>
      <dgm:spPr/>
    </dgm:pt>
    <dgm:pt modelId="{6ADCDD40-059E-40DF-B5A0-81085F52A53A}" type="pres">
      <dgm:prSet presAssocID="{F572C164-094C-4A31-A2A8-6DF029FD2047}" presName="root2" presStyleCnt="0"/>
      <dgm:spPr/>
    </dgm:pt>
    <dgm:pt modelId="{E4B2A8FA-07E2-41B1-A0E8-B976688A1B2D}" type="pres">
      <dgm:prSet presAssocID="{F572C164-094C-4A31-A2A8-6DF029FD2047}" presName="LevelTwoTextNode" presStyleLbl="node3" presStyleIdx="2" presStyleCnt="3">
        <dgm:presLayoutVars>
          <dgm:chPref val="3"/>
        </dgm:presLayoutVars>
      </dgm:prSet>
      <dgm:spPr/>
    </dgm:pt>
    <dgm:pt modelId="{1E85F6CC-5D00-4A39-ABBD-CE91D2D2DB36}" type="pres">
      <dgm:prSet presAssocID="{F572C164-094C-4A31-A2A8-6DF029FD2047}" presName="level3hierChild" presStyleCnt="0"/>
      <dgm:spPr/>
    </dgm:pt>
  </dgm:ptLst>
  <dgm:cxnLst>
    <dgm:cxn modelId="{03BF3C04-6D49-4BB7-845C-AD96F9128C3A}" type="presOf" srcId="{8C06FDC5-10A0-4621-A328-0F18F0D1C12A}" destId="{9CF3990E-4DB6-45FA-A175-6369F5CB0A1C}" srcOrd="1" destOrd="0" presId="urn:microsoft.com/office/officeart/2005/8/layout/hierarchy2"/>
    <dgm:cxn modelId="{5509EA1B-5F2E-4C5A-9CAF-AD2B9DC51DA7}" type="presOf" srcId="{8F4A48B8-4B5E-4623-9189-54191763DEC7}" destId="{BF70FC82-681A-4B52-9495-04695751996C}" srcOrd="1" destOrd="0" presId="urn:microsoft.com/office/officeart/2005/8/layout/hierarchy2"/>
    <dgm:cxn modelId="{078E4420-52B2-4FB1-8C58-E6BAAB2F336B}" type="presOf" srcId="{4DE34F82-CE5C-4706-B724-7FAF98A52A0F}" destId="{139D9D10-26AE-4FBE-81FC-EFACB2807BE1}" srcOrd="0" destOrd="0" presId="urn:microsoft.com/office/officeart/2005/8/layout/hierarchy2"/>
    <dgm:cxn modelId="{62987E2C-DB12-47A0-8754-81C84E2272DB}" type="presOf" srcId="{5D3DC5DC-40F2-4D2F-9248-4061C5AC0DEE}" destId="{2F651DBB-C9E5-4AB1-B816-B0BF20BC898F}" srcOrd="0" destOrd="0" presId="urn:microsoft.com/office/officeart/2005/8/layout/hierarchy2"/>
    <dgm:cxn modelId="{18F09433-511E-4962-B5F8-C93A4A4B0C38}" type="presOf" srcId="{F572C164-094C-4A31-A2A8-6DF029FD2047}" destId="{E4B2A8FA-07E2-41B1-A0E8-B976688A1B2D}" srcOrd="0" destOrd="0" presId="urn:microsoft.com/office/officeart/2005/8/layout/hierarchy2"/>
    <dgm:cxn modelId="{0BB00B5E-7EF2-4A41-9F9F-E06BDCCCECD6}" srcId="{5D3DC5DC-40F2-4D2F-9248-4061C5AC0DEE}" destId="{F572C164-094C-4A31-A2A8-6DF029FD2047}" srcOrd="0" destOrd="0" parTransId="{8F4A48B8-4B5E-4623-9189-54191763DEC7}" sibTransId="{EEADEF35-CCE3-4791-88B8-7A5782219216}"/>
    <dgm:cxn modelId="{A4A30D5E-BA94-405E-89E0-0444ED9D0D21}" srcId="{32DF4FF3-7650-4C9B-8821-B5DAD01CF71B}" destId="{744666CB-144B-42ED-9C8F-838825728570}" srcOrd="0" destOrd="0" parTransId="{B7D25F84-90A6-472D-9CA5-8B65B9B3288F}" sibTransId="{5513204F-AD3B-417F-87B9-F7465C2FAF78}"/>
    <dgm:cxn modelId="{AF0F8D56-BC84-4967-967B-8A7929046436}" type="presOf" srcId="{8F4A48B8-4B5E-4623-9189-54191763DEC7}" destId="{6C141F8B-0BBC-444A-92A3-65CF5758FAA1}" srcOrd="0" destOrd="0" presId="urn:microsoft.com/office/officeart/2005/8/layout/hierarchy2"/>
    <dgm:cxn modelId="{AD781F5A-4E38-42F4-A9D4-38F0EBBBDE47}" type="presOf" srcId="{32DF4FF3-7650-4C9B-8821-B5DAD01CF71B}" destId="{852FE955-A6A0-4063-9FCA-E202B0198E36}" srcOrd="0" destOrd="0" presId="urn:microsoft.com/office/officeart/2005/8/layout/hierarchy2"/>
    <dgm:cxn modelId="{E5BB217D-45CC-40D4-8CFD-31160A3CFAE9}" type="presOf" srcId="{BDBCB9F1-1E63-4013-886A-5A02E17864C2}" destId="{D6C08EB9-5CC2-418E-9308-A688C464AFF3}" srcOrd="1" destOrd="0" presId="urn:microsoft.com/office/officeart/2005/8/layout/hierarchy2"/>
    <dgm:cxn modelId="{F9093A80-EB9A-48C5-B118-FCC1DAC41AE7}" type="presOf" srcId="{8C06FDC5-10A0-4621-A328-0F18F0D1C12A}" destId="{4629AA05-9CFA-4060-B3C7-F37B6025396C}" srcOrd="0" destOrd="0" presId="urn:microsoft.com/office/officeart/2005/8/layout/hierarchy2"/>
    <dgm:cxn modelId="{B4CB8980-5A8B-4AED-84C0-7498F862B3FD}" srcId="{744666CB-144B-42ED-9C8F-838825728570}" destId="{4DE34F82-CE5C-4706-B724-7FAF98A52A0F}" srcOrd="0" destOrd="0" parTransId="{8C06FDC5-10A0-4621-A328-0F18F0D1C12A}" sibTransId="{E0614ACD-5F5B-424B-B545-7C884CA3C12F}"/>
    <dgm:cxn modelId="{70A73882-E6C6-4E05-A032-4E200DFA65BF}" type="presOf" srcId="{704629AC-B8A5-4892-AE92-93F282144455}" destId="{6DEF05CD-0461-4E2A-83AF-C20412DAF43C}" srcOrd="0" destOrd="0" presId="urn:microsoft.com/office/officeart/2005/8/layout/hierarchy2"/>
    <dgm:cxn modelId="{4E846A86-4E57-46C3-8C0B-36AD2378EBD8}" type="presOf" srcId="{B7D25F84-90A6-472D-9CA5-8B65B9B3288F}" destId="{8A4B860F-D0C9-4D57-9E3C-16E34B89FA23}" srcOrd="0" destOrd="0" presId="urn:microsoft.com/office/officeart/2005/8/layout/hierarchy2"/>
    <dgm:cxn modelId="{17A7F393-6FC0-4106-ADBF-3557677A14C3}" type="presOf" srcId="{D1FDC26B-58BF-49B5-BF09-61A7DE07D65F}" destId="{A71F7AE8-FC10-409C-BE12-EE81043F802A}" srcOrd="1" destOrd="0" presId="urn:microsoft.com/office/officeart/2005/8/layout/hierarchy2"/>
    <dgm:cxn modelId="{37D38699-30B3-4C77-A89C-A11A57ECBCD5}" srcId="{744666CB-144B-42ED-9C8F-838825728570}" destId="{A6190838-3E67-42FA-8E68-890B3EF08307}" srcOrd="1" destOrd="0" parTransId="{D1FDC26B-58BF-49B5-BF09-61A7DE07D65F}" sibTransId="{CB8E1B45-144B-4885-A883-8024E1303971}"/>
    <dgm:cxn modelId="{22D59D99-8A48-4536-84E0-9CA252BEC111}" srcId="{32DF4FF3-7650-4C9B-8821-B5DAD01CF71B}" destId="{5D3DC5DC-40F2-4D2F-9248-4061C5AC0DEE}" srcOrd="1" destOrd="0" parTransId="{BDBCB9F1-1E63-4013-886A-5A02E17864C2}" sibTransId="{2979E6E2-2ADC-44A8-9A44-753F7B5D68BC}"/>
    <dgm:cxn modelId="{5E5EB2B1-2CDF-4801-A0B7-DC531FDAB5B0}" type="presOf" srcId="{B7D25F84-90A6-472D-9CA5-8B65B9B3288F}" destId="{45529C52-3903-47A4-9F55-238596726D87}" srcOrd="1" destOrd="0" presId="urn:microsoft.com/office/officeart/2005/8/layout/hierarchy2"/>
    <dgm:cxn modelId="{50118CBB-20AD-4139-9417-26B4C1A0A726}" srcId="{704629AC-B8A5-4892-AE92-93F282144455}" destId="{32DF4FF3-7650-4C9B-8821-B5DAD01CF71B}" srcOrd="0" destOrd="0" parTransId="{0F96CD5F-2129-4A39-897B-D7EA53E289D8}" sibTransId="{4B1C2D65-B269-4246-A689-7C84FB8A1102}"/>
    <dgm:cxn modelId="{9076A6E4-87A3-4205-B47F-8996CD703C36}" type="presOf" srcId="{D1FDC26B-58BF-49B5-BF09-61A7DE07D65F}" destId="{1D0F93ED-2BAE-48EA-91FD-868F57EC5165}" srcOrd="0" destOrd="0" presId="urn:microsoft.com/office/officeart/2005/8/layout/hierarchy2"/>
    <dgm:cxn modelId="{D4D6B6E9-F7F7-4A3D-B716-5272D1D4039B}" type="presOf" srcId="{A6190838-3E67-42FA-8E68-890B3EF08307}" destId="{42F1477B-54BB-49A5-BACF-45C97AC46720}" srcOrd="0" destOrd="0" presId="urn:microsoft.com/office/officeart/2005/8/layout/hierarchy2"/>
    <dgm:cxn modelId="{413298F3-05EB-4F6D-BB6E-3CBDC1E92753}" type="presOf" srcId="{BDBCB9F1-1E63-4013-886A-5A02E17864C2}" destId="{3CB98E00-2ADD-4541-ABDA-F15421B1D7DD}" srcOrd="0" destOrd="0" presId="urn:microsoft.com/office/officeart/2005/8/layout/hierarchy2"/>
    <dgm:cxn modelId="{920E2FF6-0982-41A8-9537-B7264A615BFF}" type="presOf" srcId="{744666CB-144B-42ED-9C8F-838825728570}" destId="{01B7D33C-A33B-45C4-8F40-666C569414F0}" srcOrd="0" destOrd="0" presId="urn:microsoft.com/office/officeart/2005/8/layout/hierarchy2"/>
    <dgm:cxn modelId="{1BA2C4FE-ED57-48F9-AD79-C03BDA0B3468}" type="presParOf" srcId="{6DEF05CD-0461-4E2A-83AF-C20412DAF43C}" destId="{AAEB5E13-7544-44ED-96C2-4C0C87E39B27}" srcOrd="0" destOrd="0" presId="urn:microsoft.com/office/officeart/2005/8/layout/hierarchy2"/>
    <dgm:cxn modelId="{1A457FD2-352E-4D79-9FEB-B913A6300B6D}" type="presParOf" srcId="{AAEB5E13-7544-44ED-96C2-4C0C87E39B27}" destId="{852FE955-A6A0-4063-9FCA-E202B0198E36}" srcOrd="0" destOrd="0" presId="urn:microsoft.com/office/officeart/2005/8/layout/hierarchy2"/>
    <dgm:cxn modelId="{E99B044C-EF96-42F2-9EA5-6295C7933EC5}" type="presParOf" srcId="{AAEB5E13-7544-44ED-96C2-4C0C87E39B27}" destId="{A6EE2F30-CD1B-4E33-B60C-1E86F4A53703}" srcOrd="1" destOrd="0" presId="urn:microsoft.com/office/officeart/2005/8/layout/hierarchy2"/>
    <dgm:cxn modelId="{C5BC8C6A-825B-4605-A4EA-977281FFB1E5}" type="presParOf" srcId="{A6EE2F30-CD1B-4E33-B60C-1E86F4A53703}" destId="{8A4B860F-D0C9-4D57-9E3C-16E34B89FA23}" srcOrd="0" destOrd="0" presId="urn:microsoft.com/office/officeart/2005/8/layout/hierarchy2"/>
    <dgm:cxn modelId="{B3716575-1880-4F18-903C-E6D0D1B7EF20}" type="presParOf" srcId="{8A4B860F-D0C9-4D57-9E3C-16E34B89FA23}" destId="{45529C52-3903-47A4-9F55-238596726D87}" srcOrd="0" destOrd="0" presId="urn:microsoft.com/office/officeart/2005/8/layout/hierarchy2"/>
    <dgm:cxn modelId="{2ABAEA29-5A55-4607-981E-58FF2C76EFAF}" type="presParOf" srcId="{A6EE2F30-CD1B-4E33-B60C-1E86F4A53703}" destId="{F0C1CF39-A08C-4E46-AD49-D9CA5D8A705E}" srcOrd="1" destOrd="0" presId="urn:microsoft.com/office/officeart/2005/8/layout/hierarchy2"/>
    <dgm:cxn modelId="{D628EE01-54EE-48B1-AC9A-F491906CCFA4}" type="presParOf" srcId="{F0C1CF39-A08C-4E46-AD49-D9CA5D8A705E}" destId="{01B7D33C-A33B-45C4-8F40-666C569414F0}" srcOrd="0" destOrd="0" presId="urn:microsoft.com/office/officeart/2005/8/layout/hierarchy2"/>
    <dgm:cxn modelId="{6D6998F2-CC24-483F-945D-119235EA8519}" type="presParOf" srcId="{F0C1CF39-A08C-4E46-AD49-D9CA5D8A705E}" destId="{8A220EE5-E002-4185-AEAC-0E419E84DC2A}" srcOrd="1" destOrd="0" presId="urn:microsoft.com/office/officeart/2005/8/layout/hierarchy2"/>
    <dgm:cxn modelId="{F6D70515-F8CB-4DC3-A58F-3FB46F68BD2C}" type="presParOf" srcId="{8A220EE5-E002-4185-AEAC-0E419E84DC2A}" destId="{4629AA05-9CFA-4060-B3C7-F37B6025396C}" srcOrd="0" destOrd="0" presId="urn:microsoft.com/office/officeart/2005/8/layout/hierarchy2"/>
    <dgm:cxn modelId="{FD05F040-5293-4326-8F28-EE8953E00FC2}" type="presParOf" srcId="{4629AA05-9CFA-4060-B3C7-F37B6025396C}" destId="{9CF3990E-4DB6-45FA-A175-6369F5CB0A1C}" srcOrd="0" destOrd="0" presId="urn:microsoft.com/office/officeart/2005/8/layout/hierarchy2"/>
    <dgm:cxn modelId="{C6EE951D-3476-4083-9EE8-1DA135B5E3C5}" type="presParOf" srcId="{8A220EE5-E002-4185-AEAC-0E419E84DC2A}" destId="{8EF98764-FF63-4FCA-9E3F-27920BA55969}" srcOrd="1" destOrd="0" presId="urn:microsoft.com/office/officeart/2005/8/layout/hierarchy2"/>
    <dgm:cxn modelId="{860ECDFE-A6C4-46EE-8668-01BACB91D7B0}" type="presParOf" srcId="{8EF98764-FF63-4FCA-9E3F-27920BA55969}" destId="{139D9D10-26AE-4FBE-81FC-EFACB2807BE1}" srcOrd="0" destOrd="0" presId="urn:microsoft.com/office/officeart/2005/8/layout/hierarchy2"/>
    <dgm:cxn modelId="{69A94D39-BE66-4D45-B3FE-AC7A17A8E2C7}" type="presParOf" srcId="{8EF98764-FF63-4FCA-9E3F-27920BA55969}" destId="{1B833320-D42A-4D82-9F0B-D6924820C01C}" srcOrd="1" destOrd="0" presId="urn:microsoft.com/office/officeart/2005/8/layout/hierarchy2"/>
    <dgm:cxn modelId="{B6C65465-CD2A-4AA8-9AE5-A65F2E273451}" type="presParOf" srcId="{8A220EE5-E002-4185-AEAC-0E419E84DC2A}" destId="{1D0F93ED-2BAE-48EA-91FD-868F57EC5165}" srcOrd="2" destOrd="0" presId="urn:microsoft.com/office/officeart/2005/8/layout/hierarchy2"/>
    <dgm:cxn modelId="{1E45280A-E96B-4691-A9DF-3671821ECC1E}" type="presParOf" srcId="{1D0F93ED-2BAE-48EA-91FD-868F57EC5165}" destId="{A71F7AE8-FC10-409C-BE12-EE81043F802A}" srcOrd="0" destOrd="0" presId="urn:microsoft.com/office/officeart/2005/8/layout/hierarchy2"/>
    <dgm:cxn modelId="{3EC4C220-8C1C-469B-8C34-0983E0E03109}" type="presParOf" srcId="{8A220EE5-E002-4185-AEAC-0E419E84DC2A}" destId="{455AB632-48E2-4845-BB93-E6EEF3D2C220}" srcOrd="3" destOrd="0" presId="urn:microsoft.com/office/officeart/2005/8/layout/hierarchy2"/>
    <dgm:cxn modelId="{83F8A16A-ACA5-45DE-A6C4-3A9E11D294BE}" type="presParOf" srcId="{455AB632-48E2-4845-BB93-E6EEF3D2C220}" destId="{42F1477B-54BB-49A5-BACF-45C97AC46720}" srcOrd="0" destOrd="0" presId="urn:microsoft.com/office/officeart/2005/8/layout/hierarchy2"/>
    <dgm:cxn modelId="{007B5B8B-6CE4-4B19-95C3-9AE0DB3D8015}" type="presParOf" srcId="{455AB632-48E2-4845-BB93-E6EEF3D2C220}" destId="{30D09224-CF8A-4F78-8B30-1DCDDB0E055E}" srcOrd="1" destOrd="0" presId="urn:microsoft.com/office/officeart/2005/8/layout/hierarchy2"/>
    <dgm:cxn modelId="{04A81A3E-2BA7-449E-9FB0-227E6D883035}" type="presParOf" srcId="{A6EE2F30-CD1B-4E33-B60C-1E86F4A53703}" destId="{3CB98E00-2ADD-4541-ABDA-F15421B1D7DD}" srcOrd="2" destOrd="0" presId="urn:microsoft.com/office/officeart/2005/8/layout/hierarchy2"/>
    <dgm:cxn modelId="{3858A6DF-C92E-4450-BC7C-4A8BADA4C8D3}" type="presParOf" srcId="{3CB98E00-2ADD-4541-ABDA-F15421B1D7DD}" destId="{D6C08EB9-5CC2-418E-9308-A688C464AFF3}" srcOrd="0" destOrd="0" presId="urn:microsoft.com/office/officeart/2005/8/layout/hierarchy2"/>
    <dgm:cxn modelId="{3A172110-D3FE-4539-84A4-ADD788AC9C7C}" type="presParOf" srcId="{A6EE2F30-CD1B-4E33-B60C-1E86F4A53703}" destId="{FE443D12-5265-4697-A8D1-B8A7A20F12F2}" srcOrd="3" destOrd="0" presId="urn:microsoft.com/office/officeart/2005/8/layout/hierarchy2"/>
    <dgm:cxn modelId="{1C2A34B7-2D8F-43E0-A6A1-83D95EACBD5B}" type="presParOf" srcId="{FE443D12-5265-4697-A8D1-B8A7A20F12F2}" destId="{2F651DBB-C9E5-4AB1-B816-B0BF20BC898F}" srcOrd="0" destOrd="0" presId="urn:microsoft.com/office/officeart/2005/8/layout/hierarchy2"/>
    <dgm:cxn modelId="{67457E50-3A47-4E70-B260-FB073D7059D2}" type="presParOf" srcId="{FE443D12-5265-4697-A8D1-B8A7A20F12F2}" destId="{420B0BDB-0033-4C39-8966-45F4754E9888}" srcOrd="1" destOrd="0" presId="urn:microsoft.com/office/officeart/2005/8/layout/hierarchy2"/>
    <dgm:cxn modelId="{CA628A4C-F632-46C9-BC10-1490A08C3D33}" type="presParOf" srcId="{420B0BDB-0033-4C39-8966-45F4754E9888}" destId="{6C141F8B-0BBC-444A-92A3-65CF5758FAA1}" srcOrd="0" destOrd="0" presId="urn:microsoft.com/office/officeart/2005/8/layout/hierarchy2"/>
    <dgm:cxn modelId="{4434CA25-8D41-4464-84FF-475D0776AB94}" type="presParOf" srcId="{6C141F8B-0BBC-444A-92A3-65CF5758FAA1}" destId="{BF70FC82-681A-4B52-9495-04695751996C}" srcOrd="0" destOrd="0" presId="urn:microsoft.com/office/officeart/2005/8/layout/hierarchy2"/>
    <dgm:cxn modelId="{919F6763-C975-4BA3-81F5-5B7316F5A6C9}" type="presParOf" srcId="{420B0BDB-0033-4C39-8966-45F4754E9888}" destId="{6ADCDD40-059E-40DF-B5A0-81085F52A53A}" srcOrd="1" destOrd="0" presId="urn:microsoft.com/office/officeart/2005/8/layout/hierarchy2"/>
    <dgm:cxn modelId="{3A56F5BD-D5C2-4A40-93F2-E5252E74CAB0}" type="presParOf" srcId="{6ADCDD40-059E-40DF-B5A0-81085F52A53A}" destId="{E4B2A8FA-07E2-41B1-A0E8-B976688A1B2D}" srcOrd="0" destOrd="0" presId="urn:microsoft.com/office/officeart/2005/8/layout/hierarchy2"/>
    <dgm:cxn modelId="{A901444B-50CB-40B2-971C-1A0FF82EBC6B}" type="presParOf" srcId="{6ADCDD40-059E-40DF-B5A0-81085F52A53A}" destId="{1E85F6CC-5D00-4A39-ABBD-CE91D2D2DB3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973D41-8C3B-43DA-820F-42987C132AF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527E5E01-14EB-4FAF-BE76-BE2CB2720298}">
      <dgm:prSet phldrT="[Texte]"/>
      <dgm:spPr/>
      <dgm:t>
        <a:bodyPr/>
        <a:lstStyle/>
        <a:p>
          <a:r>
            <a:rPr lang="fr-FR" dirty="0"/>
            <a:t>Gestion de conflit</a:t>
          </a:r>
        </a:p>
      </dgm:t>
    </dgm:pt>
    <dgm:pt modelId="{713B71B7-8C73-4E36-97AA-6773D9DC3C99}" type="parTrans" cxnId="{0A0A3AAE-C6DF-41B1-B515-E7E2FBC17996}">
      <dgm:prSet/>
      <dgm:spPr/>
      <dgm:t>
        <a:bodyPr/>
        <a:lstStyle/>
        <a:p>
          <a:endParaRPr lang="fr-FR"/>
        </a:p>
      </dgm:t>
    </dgm:pt>
    <dgm:pt modelId="{E297A550-28C1-4310-97AA-F7402C2E280F}" type="sibTrans" cxnId="{0A0A3AAE-C6DF-41B1-B515-E7E2FBC17996}">
      <dgm:prSet/>
      <dgm:spPr/>
      <dgm:t>
        <a:bodyPr/>
        <a:lstStyle/>
        <a:p>
          <a:endParaRPr lang="fr-FR"/>
        </a:p>
      </dgm:t>
    </dgm:pt>
    <dgm:pt modelId="{07D44D08-2A53-40C5-964A-060F4A97161D}">
      <dgm:prSet phldrT="[Texte]"/>
      <dgm:spPr/>
      <dgm:t>
        <a:bodyPr/>
        <a:lstStyle/>
        <a:p>
          <a:r>
            <a:rPr lang="fr-FR" dirty="0"/>
            <a:t>Gestion de conflit pessimiste</a:t>
          </a:r>
        </a:p>
      </dgm:t>
    </dgm:pt>
    <dgm:pt modelId="{C25B97EE-88B9-4BCB-88DD-67A55DEE30F8}" type="parTrans" cxnId="{7BD0A778-9C3B-4539-9CC5-0403D503146D}">
      <dgm:prSet/>
      <dgm:spPr/>
      <dgm:t>
        <a:bodyPr/>
        <a:lstStyle/>
        <a:p>
          <a:endParaRPr lang="fr-FR"/>
        </a:p>
      </dgm:t>
    </dgm:pt>
    <dgm:pt modelId="{A9E40A59-6349-4229-8BB8-61277CBE4416}" type="sibTrans" cxnId="{7BD0A778-9C3B-4539-9CC5-0403D503146D}">
      <dgm:prSet/>
      <dgm:spPr/>
      <dgm:t>
        <a:bodyPr/>
        <a:lstStyle/>
        <a:p>
          <a:endParaRPr lang="fr-FR"/>
        </a:p>
      </dgm:t>
    </dgm:pt>
    <dgm:pt modelId="{1AB03645-555B-49FD-ADBA-0DF9F2491163}">
      <dgm:prSet phldrT="[Texte]"/>
      <dgm:spPr/>
      <dgm:t>
        <a:bodyPr/>
        <a:lstStyle/>
        <a:p>
          <a:r>
            <a:rPr lang="fr-FR" dirty="0"/>
            <a:t>Impose à chaque utilisateur de demander un verrou avant de modifier une ressource ; ce verrou lui garantit qu'il sera le seul à modifier la ressource</a:t>
          </a:r>
        </a:p>
      </dgm:t>
    </dgm:pt>
    <dgm:pt modelId="{D7C4DBD3-F24A-4C84-B4DA-D99A6FCF9AD2}" type="parTrans" cxnId="{BAF91DF7-48AE-42C6-8AE0-E03490226167}">
      <dgm:prSet/>
      <dgm:spPr/>
      <dgm:t>
        <a:bodyPr/>
        <a:lstStyle/>
        <a:p>
          <a:endParaRPr lang="fr-FR"/>
        </a:p>
      </dgm:t>
    </dgm:pt>
    <dgm:pt modelId="{CBC672FE-883E-4BA7-9FFD-4AF619B1E4BD}" type="sibTrans" cxnId="{BAF91DF7-48AE-42C6-8AE0-E03490226167}">
      <dgm:prSet/>
      <dgm:spPr/>
      <dgm:t>
        <a:bodyPr/>
        <a:lstStyle/>
        <a:p>
          <a:endParaRPr lang="fr-FR"/>
        </a:p>
      </dgm:t>
    </dgm:pt>
    <dgm:pt modelId="{B0D57751-B462-4AB4-ADAE-2DA9A44AE98E}">
      <dgm:prSet phldrT="[Texte]"/>
      <dgm:spPr/>
      <dgm:t>
        <a:bodyPr/>
        <a:lstStyle/>
        <a:p>
          <a:r>
            <a:rPr lang="fr-FR" dirty="0"/>
            <a:t>Gestion de conflit optimiste</a:t>
          </a:r>
        </a:p>
      </dgm:t>
    </dgm:pt>
    <dgm:pt modelId="{CD1514EA-4255-464C-AF0B-A75C86DFC7C6}" type="parTrans" cxnId="{5EBC6DA3-0025-4537-A68A-D8B4CF140828}">
      <dgm:prSet/>
      <dgm:spPr/>
      <dgm:t>
        <a:bodyPr/>
        <a:lstStyle/>
        <a:p>
          <a:endParaRPr lang="fr-FR"/>
        </a:p>
      </dgm:t>
    </dgm:pt>
    <dgm:pt modelId="{54E0DD0E-F013-418A-87BC-78D1CCCACECE}" type="sibTrans" cxnId="{5EBC6DA3-0025-4537-A68A-D8B4CF140828}">
      <dgm:prSet/>
      <dgm:spPr/>
      <dgm:t>
        <a:bodyPr/>
        <a:lstStyle/>
        <a:p>
          <a:endParaRPr lang="fr-FR"/>
        </a:p>
      </dgm:t>
    </dgm:pt>
    <dgm:pt modelId="{4BBBAA63-326A-463E-BF98-B4E99E87A675}">
      <dgm:prSet phldrT="[Texte]"/>
      <dgm:spPr/>
      <dgm:t>
        <a:bodyPr/>
        <a:lstStyle/>
        <a:p>
          <a:r>
            <a:rPr lang="fr-FR" b="0" i="0" dirty="0"/>
            <a:t>Les développeurs peuvent éditer en même temps le même fichier : le logiciel de gestion de versions s’occupe de fusionner toutes les versions du même fichier en un seul. En cas de conflit, les développeurs sont alertés et doivent intervenir manuellement pour le résoudre.</a:t>
          </a:r>
          <a:endParaRPr lang="fr-FR" dirty="0"/>
        </a:p>
      </dgm:t>
    </dgm:pt>
    <dgm:pt modelId="{49D56576-43D5-43F9-AFC3-5F1574950213}" type="parTrans" cxnId="{FFA3FE34-317B-4F20-AD1C-D825B8BF917C}">
      <dgm:prSet/>
      <dgm:spPr/>
      <dgm:t>
        <a:bodyPr/>
        <a:lstStyle/>
        <a:p>
          <a:endParaRPr lang="fr-FR"/>
        </a:p>
      </dgm:t>
    </dgm:pt>
    <dgm:pt modelId="{E3FD3F2D-E24E-4438-AA18-E4C734DE6598}" type="sibTrans" cxnId="{FFA3FE34-317B-4F20-AD1C-D825B8BF917C}">
      <dgm:prSet/>
      <dgm:spPr/>
      <dgm:t>
        <a:bodyPr/>
        <a:lstStyle/>
        <a:p>
          <a:endParaRPr lang="fr-FR"/>
        </a:p>
      </dgm:t>
    </dgm:pt>
    <dgm:pt modelId="{7F37BC1D-7048-4860-A1D8-509A1D214DA2}" type="pres">
      <dgm:prSet presAssocID="{34973D41-8C3B-43DA-820F-42987C132AFB}" presName="hierChild1" presStyleCnt="0">
        <dgm:presLayoutVars>
          <dgm:chPref val="1"/>
          <dgm:dir/>
          <dgm:animOne val="branch"/>
          <dgm:animLvl val="lvl"/>
          <dgm:resizeHandles/>
        </dgm:presLayoutVars>
      </dgm:prSet>
      <dgm:spPr/>
    </dgm:pt>
    <dgm:pt modelId="{084DF60F-1387-46D9-AECF-7EBD2DA56483}" type="pres">
      <dgm:prSet presAssocID="{527E5E01-14EB-4FAF-BE76-BE2CB2720298}" presName="hierRoot1" presStyleCnt="0"/>
      <dgm:spPr/>
    </dgm:pt>
    <dgm:pt modelId="{9154439E-E4A6-4EDC-A4AC-AF9A356C571A}" type="pres">
      <dgm:prSet presAssocID="{527E5E01-14EB-4FAF-BE76-BE2CB2720298}" presName="composite" presStyleCnt="0"/>
      <dgm:spPr/>
    </dgm:pt>
    <dgm:pt modelId="{3022CB93-C0D1-4060-814B-254AA503E2AB}" type="pres">
      <dgm:prSet presAssocID="{527E5E01-14EB-4FAF-BE76-BE2CB2720298}" presName="background" presStyleLbl="node0" presStyleIdx="0" presStyleCnt="1"/>
      <dgm:spPr/>
    </dgm:pt>
    <dgm:pt modelId="{DA4705FD-58F5-468E-8FC4-2B951AD18497}" type="pres">
      <dgm:prSet presAssocID="{527E5E01-14EB-4FAF-BE76-BE2CB2720298}" presName="text" presStyleLbl="fgAcc0" presStyleIdx="0" presStyleCnt="1">
        <dgm:presLayoutVars>
          <dgm:chPref val="3"/>
        </dgm:presLayoutVars>
      </dgm:prSet>
      <dgm:spPr/>
    </dgm:pt>
    <dgm:pt modelId="{A5C28E3C-9CCF-4651-8658-55F3541C0881}" type="pres">
      <dgm:prSet presAssocID="{527E5E01-14EB-4FAF-BE76-BE2CB2720298}" presName="hierChild2" presStyleCnt="0"/>
      <dgm:spPr/>
    </dgm:pt>
    <dgm:pt modelId="{DEB31291-3693-45D9-9A7F-94B0F91B08A9}" type="pres">
      <dgm:prSet presAssocID="{C25B97EE-88B9-4BCB-88DD-67A55DEE30F8}" presName="Name10" presStyleLbl="parChTrans1D2" presStyleIdx="0" presStyleCnt="2"/>
      <dgm:spPr/>
    </dgm:pt>
    <dgm:pt modelId="{C0B2129A-2BBF-4396-9837-91AA7642A4D5}" type="pres">
      <dgm:prSet presAssocID="{07D44D08-2A53-40C5-964A-060F4A97161D}" presName="hierRoot2" presStyleCnt="0"/>
      <dgm:spPr/>
    </dgm:pt>
    <dgm:pt modelId="{1E7EF111-926E-40A0-9ABA-41CAE8F45803}" type="pres">
      <dgm:prSet presAssocID="{07D44D08-2A53-40C5-964A-060F4A97161D}" presName="composite2" presStyleCnt="0"/>
      <dgm:spPr/>
    </dgm:pt>
    <dgm:pt modelId="{16075E63-0B69-4261-8C1B-7F44F65DF08F}" type="pres">
      <dgm:prSet presAssocID="{07D44D08-2A53-40C5-964A-060F4A97161D}" presName="background2" presStyleLbl="node2" presStyleIdx="0" presStyleCnt="2"/>
      <dgm:spPr/>
    </dgm:pt>
    <dgm:pt modelId="{F12A1510-9881-4966-B341-04EEF85A1384}" type="pres">
      <dgm:prSet presAssocID="{07D44D08-2A53-40C5-964A-060F4A97161D}" presName="text2" presStyleLbl="fgAcc2" presStyleIdx="0" presStyleCnt="2" custScaleY="70448" custLinFactNeighborX="-772" custLinFactNeighborY="-8545">
        <dgm:presLayoutVars>
          <dgm:chPref val="3"/>
        </dgm:presLayoutVars>
      </dgm:prSet>
      <dgm:spPr/>
    </dgm:pt>
    <dgm:pt modelId="{EF44D6AA-D6BC-4B58-82DC-7BFCC9C153C8}" type="pres">
      <dgm:prSet presAssocID="{07D44D08-2A53-40C5-964A-060F4A97161D}" presName="hierChild3" presStyleCnt="0"/>
      <dgm:spPr/>
    </dgm:pt>
    <dgm:pt modelId="{CC50C755-0F51-4172-AA11-837C8CD3EEB0}" type="pres">
      <dgm:prSet presAssocID="{D7C4DBD3-F24A-4C84-B4DA-D99A6FCF9AD2}" presName="Name17" presStyleLbl="parChTrans1D3" presStyleIdx="0" presStyleCnt="2"/>
      <dgm:spPr/>
    </dgm:pt>
    <dgm:pt modelId="{85B8A1FD-8D6D-4406-808E-CC1C9C0F23DE}" type="pres">
      <dgm:prSet presAssocID="{1AB03645-555B-49FD-ADBA-0DF9F2491163}" presName="hierRoot3" presStyleCnt="0"/>
      <dgm:spPr/>
    </dgm:pt>
    <dgm:pt modelId="{FB7E0D4E-7BBD-49F2-A107-F5F2D05489AA}" type="pres">
      <dgm:prSet presAssocID="{1AB03645-555B-49FD-ADBA-0DF9F2491163}" presName="composite3" presStyleCnt="0"/>
      <dgm:spPr/>
    </dgm:pt>
    <dgm:pt modelId="{8BA26AC3-A2B0-4514-A8F2-42BE0E8A9E50}" type="pres">
      <dgm:prSet presAssocID="{1AB03645-555B-49FD-ADBA-0DF9F2491163}" presName="background3" presStyleLbl="node3" presStyleIdx="0" presStyleCnt="2"/>
      <dgm:spPr/>
    </dgm:pt>
    <dgm:pt modelId="{8DE6085F-950D-4C2F-B992-4CA227A051F3}" type="pres">
      <dgm:prSet presAssocID="{1AB03645-555B-49FD-ADBA-0DF9F2491163}" presName="text3" presStyleLbl="fgAcc3" presStyleIdx="0" presStyleCnt="2" custScaleX="197496" custLinFactNeighborX="-884" custLinFactNeighborY="-10684">
        <dgm:presLayoutVars>
          <dgm:chPref val="3"/>
        </dgm:presLayoutVars>
      </dgm:prSet>
      <dgm:spPr/>
    </dgm:pt>
    <dgm:pt modelId="{6B27D959-A71C-4E3A-A787-7E633A1D4BEB}" type="pres">
      <dgm:prSet presAssocID="{1AB03645-555B-49FD-ADBA-0DF9F2491163}" presName="hierChild4" presStyleCnt="0"/>
      <dgm:spPr/>
    </dgm:pt>
    <dgm:pt modelId="{D002EECB-76FD-4391-8BC1-E870C1CA1698}" type="pres">
      <dgm:prSet presAssocID="{CD1514EA-4255-464C-AF0B-A75C86DFC7C6}" presName="Name10" presStyleLbl="parChTrans1D2" presStyleIdx="1" presStyleCnt="2"/>
      <dgm:spPr/>
    </dgm:pt>
    <dgm:pt modelId="{C7528964-8254-46EF-A552-4613A09503FE}" type="pres">
      <dgm:prSet presAssocID="{B0D57751-B462-4AB4-ADAE-2DA9A44AE98E}" presName="hierRoot2" presStyleCnt="0"/>
      <dgm:spPr/>
    </dgm:pt>
    <dgm:pt modelId="{D52D3D62-340B-4C6C-8100-B7FB29D51883}" type="pres">
      <dgm:prSet presAssocID="{B0D57751-B462-4AB4-ADAE-2DA9A44AE98E}" presName="composite2" presStyleCnt="0"/>
      <dgm:spPr/>
    </dgm:pt>
    <dgm:pt modelId="{45DDC634-3E03-4BE4-B835-3078FAAEFAAE}" type="pres">
      <dgm:prSet presAssocID="{B0D57751-B462-4AB4-ADAE-2DA9A44AE98E}" presName="background2" presStyleLbl="node2" presStyleIdx="1" presStyleCnt="2"/>
      <dgm:spPr/>
    </dgm:pt>
    <dgm:pt modelId="{17CB4111-9E91-40C8-B23D-DEDB31920C0D}" type="pres">
      <dgm:prSet presAssocID="{B0D57751-B462-4AB4-ADAE-2DA9A44AE98E}" presName="text2" presStyleLbl="fgAcc2" presStyleIdx="1" presStyleCnt="2" custScaleY="57053" custLinFactNeighborX="-887" custLinFactNeighborY="-7255">
        <dgm:presLayoutVars>
          <dgm:chPref val="3"/>
        </dgm:presLayoutVars>
      </dgm:prSet>
      <dgm:spPr/>
    </dgm:pt>
    <dgm:pt modelId="{4A7489AF-97EE-41BA-B19F-18154AC4B9AC}" type="pres">
      <dgm:prSet presAssocID="{B0D57751-B462-4AB4-ADAE-2DA9A44AE98E}" presName="hierChild3" presStyleCnt="0"/>
      <dgm:spPr/>
    </dgm:pt>
    <dgm:pt modelId="{E4437A00-436B-4B5F-89BA-1283A7EBDF24}" type="pres">
      <dgm:prSet presAssocID="{49D56576-43D5-43F9-AFC3-5F1574950213}" presName="Name17" presStyleLbl="parChTrans1D3" presStyleIdx="1" presStyleCnt="2"/>
      <dgm:spPr/>
    </dgm:pt>
    <dgm:pt modelId="{9050BFEC-DCC9-44B4-8FA7-E0B1F8C0E93A}" type="pres">
      <dgm:prSet presAssocID="{4BBBAA63-326A-463E-BF98-B4E99E87A675}" presName="hierRoot3" presStyleCnt="0"/>
      <dgm:spPr/>
    </dgm:pt>
    <dgm:pt modelId="{F9EF40B0-3F08-4B43-BD92-1DB3779A1728}" type="pres">
      <dgm:prSet presAssocID="{4BBBAA63-326A-463E-BF98-B4E99E87A675}" presName="composite3" presStyleCnt="0"/>
      <dgm:spPr/>
    </dgm:pt>
    <dgm:pt modelId="{F1952A4C-5D10-4C82-9021-E9F76C0A1AA2}" type="pres">
      <dgm:prSet presAssocID="{4BBBAA63-326A-463E-BF98-B4E99E87A675}" presName="background3" presStyleLbl="node3" presStyleIdx="1" presStyleCnt="2"/>
      <dgm:spPr/>
    </dgm:pt>
    <dgm:pt modelId="{FC9F507A-B670-4741-85F6-E3CCBFF70F47}" type="pres">
      <dgm:prSet presAssocID="{4BBBAA63-326A-463E-BF98-B4E99E87A675}" presName="text3" presStyleLbl="fgAcc3" presStyleIdx="1" presStyleCnt="2" custScaleX="163548" custScaleY="114643">
        <dgm:presLayoutVars>
          <dgm:chPref val="3"/>
        </dgm:presLayoutVars>
      </dgm:prSet>
      <dgm:spPr/>
    </dgm:pt>
    <dgm:pt modelId="{899DFD2D-17BD-4FD9-A25E-9E353AE58529}" type="pres">
      <dgm:prSet presAssocID="{4BBBAA63-326A-463E-BF98-B4E99E87A675}" presName="hierChild4" presStyleCnt="0"/>
      <dgm:spPr/>
    </dgm:pt>
  </dgm:ptLst>
  <dgm:cxnLst>
    <dgm:cxn modelId="{E6F07E01-9D50-4802-8638-D6CE6897451A}" type="presOf" srcId="{CD1514EA-4255-464C-AF0B-A75C86DFC7C6}" destId="{D002EECB-76FD-4391-8BC1-E870C1CA1698}" srcOrd="0" destOrd="0" presId="urn:microsoft.com/office/officeart/2005/8/layout/hierarchy1"/>
    <dgm:cxn modelId="{33D4F902-1866-4195-A64F-0C8C3158209C}" type="presOf" srcId="{49D56576-43D5-43F9-AFC3-5F1574950213}" destId="{E4437A00-436B-4B5F-89BA-1283A7EBDF24}" srcOrd="0" destOrd="0" presId="urn:microsoft.com/office/officeart/2005/8/layout/hierarchy1"/>
    <dgm:cxn modelId="{509CA822-C63B-4EC5-B612-328BB065C437}" type="presOf" srcId="{1AB03645-555B-49FD-ADBA-0DF9F2491163}" destId="{8DE6085F-950D-4C2F-B992-4CA227A051F3}" srcOrd="0" destOrd="0" presId="urn:microsoft.com/office/officeart/2005/8/layout/hierarchy1"/>
    <dgm:cxn modelId="{FFA3FE34-317B-4F20-AD1C-D825B8BF917C}" srcId="{B0D57751-B462-4AB4-ADAE-2DA9A44AE98E}" destId="{4BBBAA63-326A-463E-BF98-B4E99E87A675}" srcOrd="0" destOrd="0" parTransId="{49D56576-43D5-43F9-AFC3-5F1574950213}" sibTransId="{E3FD3F2D-E24E-4438-AA18-E4C734DE6598}"/>
    <dgm:cxn modelId="{6CF5E95F-2029-4BF9-A611-8B9B359C2FCC}" type="presOf" srcId="{C25B97EE-88B9-4BCB-88DD-67A55DEE30F8}" destId="{DEB31291-3693-45D9-9A7F-94B0F91B08A9}" srcOrd="0" destOrd="0" presId="urn:microsoft.com/office/officeart/2005/8/layout/hierarchy1"/>
    <dgm:cxn modelId="{435A5D60-F222-4E12-8B04-31EEC7723AAF}" type="presOf" srcId="{D7C4DBD3-F24A-4C84-B4DA-D99A6FCF9AD2}" destId="{CC50C755-0F51-4172-AA11-837C8CD3EEB0}" srcOrd="0" destOrd="0" presId="urn:microsoft.com/office/officeart/2005/8/layout/hierarchy1"/>
    <dgm:cxn modelId="{7BD0A778-9C3B-4539-9CC5-0403D503146D}" srcId="{527E5E01-14EB-4FAF-BE76-BE2CB2720298}" destId="{07D44D08-2A53-40C5-964A-060F4A97161D}" srcOrd="0" destOrd="0" parTransId="{C25B97EE-88B9-4BCB-88DD-67A55DEE30F8}" sibTransId="{A9E40A59-6349-4229-8BB8-61277CBE4416}"/>
    <dgm:cxn modelId="{B052608A-C966-4347-9812-90313DB412A7}" type="presOf" srcId="{34973D41-8C3B-43DA-820F-42987C132AFB}" destId="{7F37BC1D-7048-4860-A1D8-509A1D214DA2}" srcOrd="0" destOrd="0" presId="urn:microsoft.com/office/officeart/2005/8/layout/hierarchy1"/>
    <dgm:cxn modelId="{96034590-9E9F-467D-82F1-F3C42DC4F298}" type="presOf" srcId="{B0D57751-B462-4AB4-ADAE-2DA9A44AE98E}" destId="{17CB4111-9E91-40C8-B23D-DEDB31920C0D}" srcOrd="0" destOrd="0" presId="urn:microsoft.com/office/officeart/2005/8/layout/hierarchy1"/>
    <dgm:cxn modelId="{E34D6399-05D4-4D62-80A4-0E43F6C092AC}" type="presOf" srcId="{07D44D08-2A53-40C5-964A-060F4A97161D}" destId="{F12A1510-9881-4966-B341-04EEF85A1384}" srcOrd="0" destOrd="0" presId="urn:microsoft.com/office/officeart/2005/8/layout/hierarchy1"/>
    <dgm:cxn modelId="{5EBC6DA3-0025-4537-A68A-D8B4CF140828}" srcId="{527E5E01-14EB-4FAF-BE76-BE2CB2720298}" destId="{B0D57751-B462-4AB4-ADAE-2DA9A44AE98E}" srcOrd="1" destOrd="0" parTransId="{CD1514EA-4255-464C-AF0B-A75C86DFC7C6}" sibTransId="{54E0DD0E-F013-418A-87BC-78D1CCCACECE}"/>
    <dgm:cxn modelId="{242466AC-67B6-453F-98EF-D7019165F319}" type="presOf" srcId="{4BBBAA63-326A-463E-BF98-B4E99E87A675}" destId="{FC9F507A-B670-4741-85F6-E3CCBFF70F47}" srcOrd="0" destOrd="0" presId="urn:microsoft.com/office/officeart/2005/8/layout/hierarchy1"/>
    <dgm:cxn modelId="{0A0A3AAE-C6DF-41B1-B515-E7E2FBC17996}" srcId="{34973D41-8C3B-43DA-820F-42987C132AFB}" destId="{527E5E01-14EB-4FAF-BE76-BE2CB2720298}" srcOrd="0" destOrd="0" parTransId="{713B71B7-8C73-4E36-97AA-6773D9DC3C99}" sibTransId="{E297A550-28C1-4310-97AA-F7402C2E280F}"/>
    <dgm:cxn modelId="{585CE2B0-214C-419F-AC61-18272E4974F9}" type="presOf" srcId="{527E5E01-14EB-4FAF-BE76-BE2CB2720298}" destId="{DA4705FD-58F5-468E-8FC4-2B951AD18497}" srcOrd="0" destOrd="0" presId="urn:microsoft.com/office/officeart/2005/8/layout/hierarchy1"/>
    <dgm:cxn modelId="{BAF91DF7-48AE-42C6-8AE0-E03490226167}" srcId="{07D44D08-2A53-40C5-964A-060F4A97161D}" destId="{1AB03645-555B-49FD-ADBA-0DF9F2491163}" srcOrd="0" destOrd="0" parTransId="{D7C4DBD3-F24A-4C84-B4DA-D99A6FCF9AD2}" sibTransId="{CBC672FE-883E-4BA7-9FFD-4AF619B1E4BD}"/>
    <dgm:cxn modelId="{EBCB37AB-D2DE-462B-940E-6AEF38F7F605}" type="presParOf" srcId="{7F37BC1D-7048-4860-A1D8-509A1D214DA2}" destId="{084DF60F-1387-46D9-AECF-7EBD2DA56483}" srcOrd="0" destOrd="0" presId="urn:microsoft.com/office/officeart/2005/8/layout/hierarchy1"/>
    <dgm:cxn modelId="{717F204D-43BA-4A44-ADF4-96EB2ADE8292}" type="presParOf" srcId="{084DF60F-1387-46D9-AECF-7EBD2DA56483}" destId="{9154439E-E4A6-4EDC-A4AC-AF9A356C571A}" srcOrd="0" destOrd="0" presId="urn:microsoft.com/office/officeart/2005/8/layout/hierarchy1"/>
    <dgm:cxn modelId="{D17DDCC3-1CEA-46B5-A77B-5AFC9F8558FE}" type="presParOf" srcId="{9154439E-E4A6-4EDC-A4AC-AF9A356C571A}" destId="{3022CB93-C0D1-4060-814B-254AA503E2AB}" srcOrd="0" destOrd="0" presId="urn:microsoft.com/office/officeart/2005/8/layout/hierarchy1"/>
    <dgm:cxn modelId="{DB31E44E-C953-4D3A-B0C8-822C7E41794E}" type="presParOf" srcId="{9154439E-E4A6-4EDC-A4AC-AF9A356C571A}" destId="{DA4705FD-58F5-468E-8FC4-2B951AD18497}" srcOrd="1" destOrd="0" presId="urn:microsoft.com/office/officeart/2005/8/layout/hierarchy1"/>
    <dgm:cxn modelId="{B81E9869-DD68-4147-81D1-1CE8EDBAE3BA}" type="presParOf" srcId="{084DF60F-1387-46D9-AECF-7EBD2DA56483}" destId="{A5C28E3C-9CCF-4651-8658-55F3541C0881}" srcOrd="1" destOrd="0" presId="urn:microsoft.com/office/officeart/2005/8/layout/hierarchy1"/>
    <dgm:cxn modelId="{B953C065-02A8-4A18-B5A9-359F6D180849}" type="presParOf" srcId="{A5C28E3C-9CCF-4651-8658-55F3541C0881}" destId="{DEB31291-3693-45D9-9A7F-94B0F91B08A9}" srcOrd="0" destOrd="0" presId="urn:microsoft.com/office/officeart/2005/8/layout/hierarchy1"/>
    <dgm:cxn modelId="{DE76D018-C454-48B9-A111-2DD37C1B4AB4}" type="presParOf" srcId="{A5C28E3C-9CCF-4651-8658-55F3541C0881}" destId="{C0B2129A-2BBF-4396-9837-91AA7642A4D5}" srcOrd="1" destOrd="0" presId="urn:microsoft.com/office/officeart/2005/8/layout/hierarchy1"/>
    <dgm:cxn modelId="{08EAE9BA-2DA0-435A-9B6C-98CF2E93A42B}" type="presParOf" srcId="{C0B2129A-2BBF-4396-9837-91AA7642A4D5}" destId="{1E7EF111-926E-40A0-9ABA-41CAE8F45803}" srcOrd="0" destOrd="0" presId="urn:microsoft.com/office/officeart/2005/8/layout/hierarchy1"/>
    <dgm:cxn modelId="{D76CADE0-918F-4816-A8DB-E4139ACAB839}" type="presParOf" srcId="{1E7EF111-926E-40A0-9ABA-41CAE8F45803}" destId="{16075E63-0B69-4261-8C1B-7F44F65DF08F}" srcOrd="0" destOrd="0" presId="urn:microsoft.com/office/officeart/2005/8/layout/hierarchy1"/>
    <dgm:cxn modelId="{03987A5F-E48A-4F78-9B56-EF7762A0E3B9}" type="presParOf" srcId="{1E7EF111-926E-40A0-9ABA-41CAE8F45803}" destId="{F12A1510-9881-4966-B341-04EEF85A1384}" srcOrd="1" destOrd="0" presId="urn:microsoft.com/office/officeart/2005/8/layout/hierarchy1"/>
    <dgm:cxn modelId="{648E9E29-2EA3-44F6-9AF9-A5FB16EC18CD}" type="presParOf" srcId="{C0B2129A-2BBF-4396-9837-91AA7642A4D5}" destId="{EF44D6AA-D6BC-4B58-82DC-7BFCC9C153C8}" srcOrd="1" destOrd="0" presId="urn:microsoft.com/office/officeart/2005/8/layout/hierarchy1"/>
    <dgm:cxn modelId="{41AD8927-A31E-44C1-8154-C7EDDAA1B323}" type="presParOf" srcId="{EF44D6AA-D6BC-4B58-82DC-7BFCC9C153C8}" destId="{CC50C755-0F51-4172-AA11-837C8CD3EEB0}" srcOrd="0" destOrd="0" presId="urn:microsoft.com/office/officeart/2005/8/layout/hierarchy1"/>
    <dgm:cxn modelId="{70775AAC-34C3-49A3-9D42-36DB6366D425}" type="presParOf" srcId="{EF44D6AA-D6BC-4B58-82DC-7BFCC9C153C8}" destId="{85B8A1FD-8D6D-4406-808E-CC1C9C0F23DE}" srcOrd="1" destOrd="0" presId="urn:microsoft.com/office/officeart/2005/8/layout/hierarchy1"/>
    <dgm:cxn modelId="{6CE7781E-D6C6-4EAB-BC2E-3FEC46BAB7E5}" type="presParOf" srcId="{85B8A1FD-8D6D-4406-808E-CC1C9C0F23DE}" destId="{FB7E0D4E-7BBD-49F2-A107-F5F2D05489AA}" srcOrd="0" destOrd="0" presId="urn:microsoft.com/office/officeart/2005/8/layout/hierarchy1"/>
    <dgm:cxn modelId="{2599B1ED-14D1-4B4F-83BB-9D95C0C4DC27}" type="presParOf" srcId="{FB7E0D4E-7BBD-49F2-A107-F5F2D05489AA}" destId="{8BA26AC3-A2B0-4514-A8F2-42BE0E8A9E50}" srcOrd="0" destOrd="0" presId="urn:microsoft.com/office/officeart/2005/8/layout/hierarchy1"/>
    <dgm:cxn modelId="{7C653E28-34B8-4B33-81F0-7E5BAB5AA243}" type="presParOf" srcId="{FB7E0D4E-7BBD-49F2-A107-F5F2D05489AA}" destId="{8DE6085F-950D-4C2F-B992-4CA227A051F3}" srcOrd="1" destOrd="0" presId="urn:microsoft.com/office/officeart/2005/8/layout/hierarchy1"/>
    <dgm:cxn modelId="{5442A651-3ACE-40EA-802D-FEE68EE4C048}" type="presParOf" srcId="{85B8A1FD-8D6D-4406-808E-CC1C9C0F23DE}" destId="{6B27D959-A71C-4E3A-A787-7E633A1D4BEB}" srcOrd="1" destOrd="0" presId="urn:microsoft.com/office/officeart/2005/8/layout/hierarchy1"/>
    <dgm:cxn modelId="{472FD83B-F865-4F27-B8CF-DE8C88A8B5F0}" type="presParOf" srcId="{A5C28E3C-9CCF-4651-8658-55F3541C0881}" destId="{D002EECB-76FD-4391-8BC1-E870C1CA1698}" srcOrd="2" destOrd="0" presId="urn:microsoft.com/office/officeart/2005/8/layout/hierarchy1"/>
    <dgm:cxn modelId="{0C03EBEC-66E4-47FF-8E69-2FAD00DB2913}" type="presParOf" srcId="{A5C28E3C-9CCF-4651-8658-55F3541C0881}" destId="{C7528964-8254-46EF-A552-4613A09503FE}" srcOrd="3" destOrd="0" presId="urn:microsoft.com/office/officeart/2005/8/layout/hierarchy1"/>
    <dgm:cxn modelId="{2D99A2F9-B204-4530-9E0A-E915E40D0BDB}" type="presParOf" srcId="{C7528964-8254-46EF-A552-4613A09503FE}" destId="{D52D3D62-340B-4C6C-8100-B7FB29D51883}" srcOrd="0" destOrd="0" presId="urn:microsoft.com/office/officeart/2005/8/layout/hierarchy1"/>
    <dgm:cxn modelId="{F3B822BB-CD45-4458-BA3A-A07E11EE8DCE}" type="presParOf" srcId="{D52D3D62-340B-4C6C-8100-B7FB29D51883}" destId="{45DDC634-3E03-4BE4-B835-3078FAAEFAAE}" srcOrd="0" destOrd="0" presId="urn:microsoft.com/office/officeart/2005/8/layout/hierarchy1"/>
    <dgm:cxn modelId="{30A66917-B5A7-4A1A-9910-668387DC0CC0}" type="presParOf" srcId="{D52D3D62-340B-4C6C-8100-B7FB29D51883}" destId="{17CB4111-9E91-40C8-B23D-DEDB31920C0D}" srcOrd="1" destOrd="0" presId="urn:microsoft.com/office/officeart/2005/8/layout/hierarchy1"/>
    <dgm:cxn modelId="{DFB5849D-4F6E-40D1-9848-2B4E22EA0BF8}" type="presParOf" srcId="{C7528964-8254-46EF-A552-4613A09503FE}" destId="{4A7489AF-97EE-41BA-B19F-18154AC4B9AC}" srcOrd="1" destOrd="0" presId="urn:microsoft.com/office/officeart/2005/8/layout/hierarchy1"/>
    <dgm:cxn modelId="{373AF67F-5D29-4971-A953-050DF3F4D6F4}" type="presParOf" srcId="{4A7489AF-97EE-41BA-B19F-18154AC4B9AC}" destId="{E4437A00-436B-4B5F-89BA-1283A7EBDF24}" srcOrd="0" destOrd="0" presId="urn:microsoft.com/office/officeart/2005/8/layout/hierarchy1"/>
    <dgm:cxn modelId="{0481CA7C-8F70-40D7-8C18-6D09960C6D42}" type="presParOf" srcId="{4A7489AF-97EE-41BA-B19F-18154AC4B9AC}" destId="{9050BFEC-DCC9-44B4-8FA7-E0B1F8C0E93A}" srcOrd="1" destOrd="0" presId="urn:microsoft.com/office/officeart/2005/8/layout/hierarchy1"/>
    <dgm:cxn modelId="{58D3D0FB-FEE1-4C85-BC52-2F0580FF3D54}" type="presParOf" srcId="{9050BFEC-DCC9-44B4-8FA7-E0B1F8C0E93A}" destId="{F9EF40B0-3F08-4B43-BD92-1DB3779A1728}" srcOrd="0" destOrd="0" presId="urn:microsoft.com/office/officeart/2005/8/layout/hierarchy1"/>
    <dgm:cxn modelId="{8A74B628-9806-4B36-8DF1-865E9811692C}" type="presParOf" srcId="{F9EF40B0-3F08-4B43-BD92-1DB3779A1728}" destId="{F1952A4C-5D10-4C82-9021-E9F76C0A1AA2}" srcOrd="0" destOrd="0" presId="urn:microsoft.com/office/officeart/2005/8/layout/hierarchy1"/>
    <dgm:cxn modelId="{655BE26E-FB5F-4605-B78F-C7D808432F07}" type="presParOf" srcId="{F9EF40B0-3F08-4B43-BD92-1DB3779A1728}" destId="{FC9F507A-B670-4741-85F6-E3CCBFF70F47}" srcOrd="1" destOrd="0" presId="urn:microsoft.com/office/officeart/2005/8/layout/hierarchy1"/>
    <dgm:cxn modelId="{3C183BC1-F208-429F-A9E9-311376ECA33E}" type="presParOf" srcId="{9050BFEC-DCC9-44B4-8FA7-E0B1F8C0E93A}" destId="{899DFD2D-17BD-4FD9-A25E-9E353AE5852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52105-FD34-445C-83C0-88D264440636}">
      <dsp:nvSpPr>
        <dsp:cNvPr id="0" name=""/>
        <dsp:cNvSpPr/>
      </dsp:nvSpPr>
      <dsp:spPr>
        <a:xfrm>
          <a:off x="3595603" y="1904903"/>
          <a:ext cx="2315161" cy="11273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Services offerts par un GCL</a:t>
          </a:r>
        </a:p>
      </dsp:txBody>
      <dsp:txXfrm>
        <a:off x="3934650" y="2069995"/>
        <a:ext cx="1637067" cy="797133"/>
      </dsp:txXfrm>
    </dsp:sp>
    <dsp:sp modelId="{FC22E6E4-0B76-4212-BB13-6FD0E21E8AB3}">
      <dsp:nvSpPr>
        <dsp:cNvPr id="0" name=""/>
        <dsp:cNvSpPr/>
      </dsp:nvSpPr>
      <dsp:spPr>
        <a:xfrm rot="16199975">
          <a:off x="4593082" y="1391283"/>
          <a:ext cx="320189" cy="4412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rot="10800000">
        <a:off x="4641111" y="1527557"/>
        <a:ext cx="224132" cy="264740"/>
      </dsp:txXfrm>
    </dsp:sp>
    <dsp:sp modelId="{19D292E3-4DFB-4F67-889A-F52D03C22867}">
      <dsp:nvSpPr>
        <dsp:cNvPr id="0" name=""/>
        <dsp:cNvSpPr/>
      </dsp:nvSpPr>
      <dsp:spPr>
        <a:xfrm>
          <a:off x="3000398" y="3028"/>
          <a:ext cx="3505543" cy="1297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1" i="0" kern="1200" dirty="0"/>
            <a:t>Conserver l’ensemble des versions d’un ensemble de fichiers</a:t>
          </a:r>
          <a:endParaRPr lang="fr-FR" sz="2000" kern="1200" dirty="0"/>
        </a:p>
      </dsp:txBody>
      <dsp:txXfrm>
        <a:off x="3513773" y="193078"/>
        <a:ext cx="2478793" cy="917643"/>
      </dsp:txXfrm>
    </dsp:sp>
    <dsp:sp modelId="{D854250D-450B-4A39-913C-9B31302A90C4}">
      <dsp:nvSpPr>
        <dsp:cNvPr id="0" name=""/>
        <dsp:cNvSpPr/>
      </dsp:nvSpPr>
      <dsp:spPr>
        <a:xfrm rot="11810">
          <a:off x="6165313" y="2253167"/>
          <a:ext cx="396070" cy="4412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a:off x="6165313" y="2341209"/>
        <a:ext cx="277249" cy="264740"/>
      </dsp:txXfrm>
    </dsp:sp>
    <dsp:sp modelId="{86FD1A85-DB27-472A-9402-C59DCE4029C6}">
      <dsp:nvSpPr>
        <dsp:cNvPr id="0" name=""/>
        <dsp:cNvSpPr/>
      </dsp:nvSpPr>
      <dsp:spPr>
        <a:xfrm>
          <a:off x="6658007" y="1830504"/>
          <a:ext cx="2486048" cy="1297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b="1" i="0" kern="1200" dirty="0"/>
            <a:t>Conserver les actions des développeurs</a:t>
          </a:r>
          <a:endParaRPr lang="fr-FR" sz="2000" kern="1200" dirty="0"/>
        </a:p>
      </dsp:txBody>
      <dsp:txXfrm>
        <a:off x="7022080" y="2020554"/>
        <a:ext cx="1757902" cy="917643"/>
      </dsp:txXfrm>
    </dsp:sp>
    <dsp:sp modelId="{EC189C2D-C7BB-472C-8DB5-3FE5F264A54E}">
      <dsp:nvSpPr>
        <dsp:cNvPr id="0" name=""/>
        <dsp:cNvSpPr/>
      </dsp:nvSpPr>
      <dsp:spPr>
        <a:xfrm rot="5400025">
          <a:off x="4593082" y="3104608"/>
          <a:ext cx="320189" cy="4412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rot="10800000">
        <a:off x="4641111" y="3144826"/>
        <a:ext cx="224132" cy="264740"/>
      </dsp:txXfrm>
    </dsp:sp>
    <dsp:sp modelId="{02FA3E04-C17B-4778-B605-DAABAE03A8E9}">
      <dsp:nvSpPr>
        <dsp:cNvPr id="0" name=""/>
        <dsp:cNvSpPr/>
      </dsp:nvSpPr>
      <dsp:spPr>
        <a:xfrm>
          <a:off x="3576986" y="3636353"/>
          <a:ext cx="2352368" cy="1297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Gérer les conflits</a:t>
          </a:r>
        </a:p>
      </dsp:txBody>
      <dsp:txXfrm>
        <a:off x="3921482" y="3826403"/>
        <a:ext cx="1663376" cy="917643"/>
      </dsp:txXfrm>
    </dsp:sp>
    <dsp:sp modelId="{1F796A9E-E883-4A87-8E06-B86D7FBEEC35}">
      <dsp:nvSpPr>
        <dsp:cNvPr id="0" name=""/>
        <dsp:cNvSpPr/>
      </dsp:nvSpPr>
      <dsp:spPr>
        <a:xfrm rot="10786968">
          <a:off x="3044396" y="2253685"/>
          <a:ext cx="389546" cy="4412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rot="10800000">
        <a:off x="3161260" y="2341709"/>
        <a:ext cx="272682" cy="264740"/>
      </dsp:txXfrm>
    </dsp:sp>
    <dsp:sp modelId="{5628E6E5-99B9-4CD3-AF63-1A19498DB506}">
      <dsp:nvSpPr>
        <dsp:cNvPr id="0" name=""/>
        <dsp:cNvSpPr/>
      </dsp:nvSpPr>
      <dsp:spPr>
        <a:xfrm>
          <a:off x="928688" y="1830526"/>
          <a:ext cx="1931977" cy="1297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Travailler à plusieurs</a:t>
          </a:r>
        </a:p>
      </dsp:txBody>
      <dsp:txXfrm>
        <a:off x="1211619" y="2020576"/>
        <a:ext cx="1366115" cy="917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82090-FA98-445C-8122-78C18EF87C77}">
      <dsp:nvSpPr>
        <dsp:cNvPr id="0" name=""/>
        <dsp:cNvSpPr/>
      </dsp:nvSpPr>
      <dsp:spPr>
        <a:xfrm rot="16200000">
          <a:off x="45386" y="6965"/>
          <a:ext cx="4605060" cy="4981592"/>
        </a:xfrm>
        <a:prstGeom prst="upArrow">
          <a:avLst>
            <a:gd name="adj1" fmla="val 50000"/>
            <a:gd name="adj2" fmla="val 35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b="0" i="0" kern="1200" dirty="0"/>
            <a:t>*Pas de développement hors connexion : il est nécessaire d'être connecté à Internet pour effectuer une sauvegarde de ses modifications sur le dépôt</a:t>
          </a:r>
        </a:p>
        <a:p>
          <a:pPr marL="0" lvl="0" indent="0" algn="ctr" defTabSz="711200">
            <a:lnSpc>
              <a:spcPct val="90000"/>
            </a:lnSpc>
            <a:spcBef>
              <a:spcPct val="0"/>
            </a:spcBef>
            <a:spcAft>
              <a:spcPct val="35000"/>
            </a:spcAft>
            <a:buNone/>
          </a:pPr>
          <a:r>
            <a:rPr lang="fr-FR" sz="1600" b="0" i="0" kern="1200" dirty="0"/>
            <a:t>*Travail à plusieurs sur une branche détachée de la branche principale</a:t>
          </a:r>
        </a:p>
        <a:p>
          <a:pPr marL="0" lvl="0" indent="0" algn="ctr" defTabSz="711200">
            <a:lnSpc>
              <a:spcPct val="90000"/>
            </a:lnSpc>
            <a:spcBef>
              <a:spcPct val="0"/>
            </a:spcBef>
            <a:spcAft>
              <a:spcPct val="35000"/>
            </a:spcAft>
            <a:buNone/>
          </a:pPr>
          <a:r>
            <a:rPr lang="fr-FR" sz="1600" b="0" i="0" kern="1200" dirty="0"/>
            <a:t>*Il nécessite un serveur de </a:t>
          </a:r>
          <a:r>
            <a:rPr lang="fr-FR" sz="1600" b="0" i="0" kern="1200" dirty="0" err="1"/>
            <a:t>back-up</a:t>
          </a:r>
          <a:r>
            <a:rPr lang="fr-FR" sz="1600" b="0" i="0" kern="1200" dirty="0"/>
            <a:t> pour assurer la fiabilité</a:t>
          </a:r>
        </a:p>
        <a:p>
          <a:pPr marL="0" lvl="0" indent="0" algn="ctr" defTabSz="711200">
            <a:lnSpc>
              <a:spcPct val="90000"/>
            </a:lnSpc>
            <a:spcBef>
              <a:spcPct val="0"/>
            </a:spcBef>
            <a:spcAft>
              <a:spcPct val="35000"/>
            </a:spcAft>
            <a:buNone/>
          </a:pPr>
          <a:endParaRPr lang="fr-FR" sz="1300" kern="1200" dirty="0"/>
        </a:p>
      </dsp:txBody>
      <dsp:txXfrm rot="5400000">
        <a:off x="663006" y="1346496"/>
        <a:ext cx="4175706" cy="2302530"/>
      </dsp:txXfrm>
    </dsp:sp>
    <dsp:sp modelId="{1E311D7C-9C78-4C05-86F0-1C20B77E516D}">
      <dsp:nvSpPr>
        <dsp:cNvPr id="0" name=""/>
        <dsp:cNvSpPr/>
      </dsp:nvSpPr>
      <dsp:spPr>
        <a:xfrm rot="5400000">
          <a:off x="4456193" y="698592"/>
          <a:ext cx="4448236" cy="3584411"/>
        </a:xfrm>
        <a:prstGeom prst="upArrow">
          <a:avLst>
            <a:gd name="adj1" fmla="val 50000"/>
            <a:gd name="adj2" fmla="val 35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FR" sz="2500" b="0" kern="1200" dirty="0"/>
            <a:t>S</a:t>
          </a:r>
          <a:r>
            <a:rPr lang="fr-FR" sz="2500" b="0" i="0" kern="1200" dirty="0"/>
            <a:t>imple dans la mise en place puisqu'il se base sur le modèle classique de client/serveur</a:t>
          </a:r>
          <a:endParaRPr lang="fr-FR" sz="2500" kern="1200" dirty="0"/>
        </a:p>
      </dsp:txBody>
      <dsp:txXfrm rot="-5400000">
        <a:off x="4888106" y="1378738"/>
        <a:ext cx="2957139" cy="222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82090-FA98-445C-8122-78C18EF87C77}">
      <dsp:nvSpPr>
        <dsp:cNvPr id="0" name=""/>
        <dsp:cNvSpPr/>
      </dsp:nvSpPr>
      <dsp:spPr>
        <a:xfrm rot="16200000">
          <a:off x="-171755" y="618940"/>
          <a:ext cx="4101628" cy="3758117"/>
        </a:xfrm>
        <a:prstGeom prst="upArrow">
          <a:avLst>
            <a:gd name="adj1" fmla="val 50000"/>
            <a:gd name="adj2" fmla="val 35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b="0" i="0" kern="1200" dirty="0"/>
            <a:t>*Cloner un dépôt est long car il faut récupérer tout son historique</a:t>
          </a:r>
        </a:p>
        <a:p>
          <a:pPr marL="0" lvl="0" indent="0" algn="ctr" defTabSz="711200">
            <a:lnSpc>
              <a:spcPct val="90000"/>
            </a:lnSpc>
            <a:spcBef>
              <a:spcPct val="0"/>
            </a:spcBef>
            <a:spcAft>
              <a:spcPct val="35000"/>
            </a:spcAft>
            <a:buNone/>
          </a:pPr>
          <a:r>
            <a:rPr lang="fr-FR" sz="1600" b="0" i="0" kern="1200" dirty="0"/>
            <a:t>*La gestion de la concurrence en mode </a:t>
          </a:r>
          <a:r>
            <a:rPr lang="fr-FR" sz="1600" b="0" i="0" kern="1200" dirty="0" err="1"/>
            <a:t>lock</a:t>
          </a:r>
          <a:endParaRPr lang="fr-FR" sz="1600" b="0" i="0" kern="1200" dirty="0"/>
        </a:p>
      </dsp:txBody>
      <dsp:txXfrm rot="5400000">
        <a:off x="657671" y="1472591"/>
        <a:ext cx="3100447" cy="2050814"/>
      </dsp:txXfrm>
    </dsp:sp>
    <dsp:sp modelId="{1E311D7C-9C78-4C05-86F0-1C20B77E516D}">
      <dsp:nvSpPr>
        <dsp:cNvPr id="0" name=""/>
        <dsp:cNvSpPr/>
      </dsp:nvSpPr>
      <dsp:spPr>
        <a:xfrm rot="5400000">
          <a:off x="4226161" y="7169"/>
          <a:ext cx="4101628" cy="4981592"/>
        </a:xfrm>
        <a:prstGeom prst="upArrow">
          <a:avLst>
            <a:gd name="adj1" fmla="val 50000"/>
            <a:gd name="adj2" fmla="val 35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fr-FR" sz="1400" b="0" i="0" kern="1200" dirty="0"/>
            <a:t>*Permet de travailler de manière indépendante des autres développeurs</a:t>
          </a:r>
        </a:p>
        <a:p>
          <a:pPr marL="0" lvl="0" indent="0" algn="ctr" defTabSz="622300">
            <a:lnSpc>
              <a:spcPct val="90000"/>
            </a:lnSpc>
            <a:spcBef>
              <a:spcPct val="0"/>
            </a:spcBef>
            <a:spcAft>
              <a:spcPct val="35000"/>
            </a:spcAft>
            <a:buNone/>
          </a:pPr>
          <a:r>
            <a:rPr lang="fr-FR" sz="1400" b="0" i="0" kern="1200" dirty="0"/>
            <a:t>*il est possible d'enregistrer ses modifications sur le dépôt sans être connecté à Internet</a:t>
          </a:r>
        </a:p>
        <a:p>
          <a:pPr marL="0" lvl="0" indent="0" algn="ctr" defTabSz="622300">
            <a:lnSpc>
              <a:spcPct val="90000"/>
            </a:lnSpc>
            <a:spcBef>
              <a:spcPct val="0"/>
            </a:spcBef>
            <a:spcAft>
              <a:spcPct val="35000"/>
            </a:spcAft>
            <a:buNone/>
          </a:pPr>
          <a:r>
            <a:rPr lang="fr-FR" sz="1400" b="0" i="0" kern="1200" dirty="0"/>
            <a:t>*il est possible de partager ses  modifications avec les autres développeurs en les envoyant sur un serveur de "rencontre"</a:t>
          </a:r>
        </a:p>
        <a:p>
          <a:pPr marL="0" lvl="0" indent="0" algn="ctr" defTabSz="622300">
            <a:lnSpc>
              <a:spcPct val="90000"/>
            </a:lnSpc>
            <a:spcBef>
              <a:spcPct val="0"/>
            </a:spcBef>
            <a:spcAft>
              <a:spcPct val="35000"/>
            </a:spcAft>
            <a:buNone/>
          </a:pPr>
          <a:endParaRPr lang="fr-FR" sz="1400" kern="1200" dirty="0"/>
        </a:p>
      </dsp:txBody>
      <dsp:txXfrm rot="-5400000">
        <a:off x="3786180" y="1472558"/>
        <a:ext cx="4263807" cy="20508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FE955-A6A0-4063-9FCA-E202B0198E36}">
      <dsp:nvSpPr>
        <dsp:cNvPr id="0" name=""/>
        <dsp:cNvSpPr/>
      </dsp:nvSpPr>
      <dsp:spPr>
        <a:xfrm>
          <a:off x="1414" y="1832334"/>
          <a:ext cx="1879203" cy="939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Changement</a:t>
          </a:r>
        </a:p>
      </dsp:txBody>
      <dsp:txXfrm>
        <a:off x="28934" y="1859854"/>
        <a:ext cx="1824163" cy="884561"/>
      </dsp:txXfrm>
    </dsp:sp>
    <dsp:sp modelId="{8A4B860F-D0C9-4D57-9E3C-16E34B89FA23}">
      <dsp:nvSpPr>
        <dsp:cNvPr id="0" name=""/>
        <dsp:cNvSpPr/>
      </dsp:nvSpPr>
      <dsp:spPr>
        <a:xfrm rot="18770822">
          <a:off x="1703786" y="1876124"/>
          <a:ext cx="1105343" cy="41616"/>
        </a:xfrm>
        <a:custGeom>
          <a:avLst/>
          <a:gdLst/>
          <a:ahLst/>
          <a:cxnLst/>
          <a:rect l="0" t="0" r="0" b="0"/>
          <a:pathLst>
            <a:path>
              <a:moveTo>
                <a:pt x="0" y="20808"/>
              </a:moveTo>
              <a:lnTo>
                <a:pt x="1105343" y="20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228824" y="1869298"/>
        <a:ext cx="55267" cy="55267"/>
      </dsp:txXfrm>
    </dsp:sp>
    <dsp:sp modelId="{01B7D33C-A33B-45C4-8F40-666C569414F0}">
      <dsp:nvSpPr>
        <dsp:cNvPr id="0" name=""/>
        <dsp:cNvSpPr/>
      </dsp:nvSpPr>
      <dsp:spPr>
        <a:xfrm>
          <a:off x="2632298" y="1021928"/>
          <a:ext cx="1879203" cy="939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Changement dans le temps</a:t>
          </a:r>
        </a:p>
      </dsp:txBody>
      <dsp:txXfrm>
        <a:off x="2659818" y="1049448"/>
        <a:ext cx="1824163" cy="884561"/>
      </dsp:txXfrm>
    </dsp:sp>
    <dsp:sp modelId="{4629AA05-9CFA-4060-B3C7-F37B6025396C}">
      <dsp:nvSpPr>
        <dsp:cNvPr id="0" name=""/>
        <dsp:cNvSpPr/>
      </dsp:nvSpPr>
      <dsp:spPr>
        <a:xfrm rot="19457599">
          <a:off x="4424493" y="1200785"/>
          <a:ext cx="925698" cy="41616"/>
        </a:xfrm>
        <a:custGeom>
          <a:avLst/>
          <a:gdLst/>
          <a:ahLst/>
          <a:cxnLst/>
          <a:rect l="0" t="0" r="0" b="0"/>
          <a:pathLst>
            <a:path>
              <a:moveTo>
                <a:pt x="0" y="20808"/>
              </a:moveTo>
              <a:lnTo>
                <a:pt x="925698" y="208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864199" y="1198451"/>
        <a:ext cx="46284" cy="46284"/>
      </dsp:txXfrm>
    </dsp:sp>
    <dsp:sp modelId="{139D9D10-26AE-4FBE-81FC-EFACB2807BE1}">
      <dsp:nvSpPr>
        <dsp:cNvPr id="0" name=""/>
        <dsp:cNvSpPr/>
      </dsp:nvSpPr>
      <dsp:spPr>
        <a:xfrm>
          <a:off x="5263182" y="481657"/>
          <a:ext cx="1879203" cy="939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Evolution : nouvelle fonctionnalité</a:t>
          </a:r>
        </a:p>
      </dsp:txBody>
      <dsp:txXfrm>
        <a:off x="5290702" y="509177"/>
        <a:ext cx="1824163" cy="884561"/>
      </dsp:txXfrm>
    </dsp:sp>
    <dsp:sp modelId="{1D0F93ED-2BAE-48EA-91FD-868F57EC5165}">
      <dsp:nvSpPr>
        <dsp:cNvPr id="0" name=""/>
        <dsp:cNvSpPr/>
      </dsp:nvSpPr>
      <dsp:spPr>
        <a:xfrm rot="2142401">
          <a:off x="4424493" y="1741056"/>
          <a:ext cx="925698" cy="41616"/>
        </a:xfrm>
        <a:custGeom>
          <a:avLst/>
          <a:gdLst/>
          <a:ahLst/>
          <a:cxnLst/>
          <a:rect l="0" t="0" r="0" b="0"/>
          <a:pathLst>
            <a:path>
              <a:moveTo>
                <a:pt x="0" y="20808"/>
              </a:moveTo>
              <a:lnTo>
                <a:pt x="925698" y="208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864199" y="1738722"/>
        <a:ext cx="46284" cy="46284"/>
      </dsp:txXfrm>
    </dsp:sp>
    <dsp:sp modelId="{42F1477B-54BB-49A5-BACF-45C97AC46720}">
      <dsp:nvSpPr>
        <dsp:cNvPr id="0" name=""/>
        <dsp:cNvSpPr/>
      </dsp:nvSpPr>
      <dsp:spPr>
        <a:xfrm>
          <a:off x="5263182" y="1562199"/>
          <a:ext cx="1879203" cy="939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Corrections des anomalies</a:t>
          </a:r>
        </a:p>
      </dsp:txBody>
      <dsp:txXfrm>
        <a:off x="5290702" y="1589719"/>
        <a:ext cx="1824163" cy="884561"/>
      </dsp:txXfrm>
    </dsp:sp>
    <dsp:sp modelId="{3CB98E00-2ADD-4541-ABDA-F15421B1D7DD}">
      <dsp:nvSpPr>
        <dsp:cNvPr id="0" name=""/>
        <dsp:cNvSpPr/>
      </dsp:nvSpPr>
      <dsp:spPr>
        <a:xfrm rot="2829178">
          <a:off x="1703786" y="2686530"/>
          <a:ext cx="1105343" cy="41616"/>
        </a:xfrm>
        <a:custGeom>
          <a:avLst/>
          <a:gdLst/>
          <a:ahLst/>
          <a:cxnLst/>
          <a:rect l="0" t="0" r="0" b="0"/>
          <a:pathLst>
            <a:path>
              <a:moveTo>
                <a:pt x="0" y="20808"/>
              </a:moveTo>
              <a:lnTo>
                <a:pt x="1105343" y="20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228824" y="2679705"/>
        <a:ext cx="55267" cy="55267"/>
      </dsp:txXfrm>
    </dsp:sp>
    <dsp:sp modelId="{2F651DBB-C9E5-4AB1-B816-B0BF20BC898F}">
      <dsp:nvSpPr>
        <dsp:cNvPr id="0" name=""/>
        <dsp:cNvSpPr/>
      </dsp:nvSpPr>
      <dsp:spPr>
        <a:xfrm>
          <a:off x="2632298" y="2642741"/>
          <a:ext cx="1879203" cy="939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Changement dans l’espace</a:t>
          </a:r>
        </a:p>
      </dsp:txBody>
      <dsp:txXfrm>
        <a:off x="2659818" y="2670261"/>
        <a:ext cx="1824163" cy="884561"/>
      </dsp:txXfrm>
    </dsp:sp>
    <dsp:sp modelId="{6C141F8B-0BBC-444A-92A3-65CF5758FAA1}">
      <dsp:nvSpPr>
        <dsp:cNvPr id="0" name=""/>
        <dsp:cNvSpPr/>
      </dsp:nvSpPr>
      <dsp:spPr>
        <a:xfrm>
          <a:off x="4511501" y="3091733"/>
          <a:ext cx="751681" cy="41616"/>
        </a:xfrm>
        <a:custGeom>
          <a:avLst/>
          <a:gdLst/>
          <a:ahLst/>
          <a:cxnLst/>
          <a:rect l="0" t="0" r="0" b="0"/>
          <a:pathLst>
            <a:path>
              <a:moveTo>
                <a:pt x="0" y="20808"/>
              </a:moveTo>
              <a:lnTo>
                <a:pt x="751681" y="208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868550" y="3093749"/>
        <a:ext cx="37584" cy="37584"/>
      </dsp:txXfrm>
    </dsp:sp>
    <dsp:sp modelId="{E4B2A8FA-07E2-41B1-A0E8-B976688A1B2D}">
      <dsp:nvSpPr>
        <dsp:cNvPr id="0" name=""/>
        <dsp:cNvSpPr/>
      </dsp:nvSpPr>
      <dsp:spPr>
        <a:xfrm>
          <a:off x="5263182" y="2642741"/>
          <a:ext cx="1879203" cy="939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Changement majeur</a:t>
          </a:r>
        </a:p>
      </dsp:txBody>
      <dsp:txXfrm>
        <a:off x="5290702" y="2670261"/>
        <a:ext cx="1824163" cy="8845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7A00-436B-4B5F-89BA-1283A7EBDF24}">
      <dsp:nvSpPr>
        <dsp:cNvPr id="0" name=""/>
        <dsp:cNvSpPr/>
      </dsp:nvSpPr>
      <dsp:spPr>
        <a:xfrm>
          <a:off x="6574582" y="2247284"/>
          <a:ext cx="91440" cy="609093"/>
        </a:xfrm>
        <a:custGeom>
          <a:avLst/>
          <a:gdLst/>
          <a:ahLst/>
          <a:cxnLst/>
          <a:rect l="0" t="0" r="0" b="0"/>
          <a:pathLst>
            <a:path>
              <a:moveTo>
                <a:pt x="45720" y="0"/>
              </a:moveTo>
              <a:lnTo>
                <a:pt x="45720" y="441609"/>
              </a:lnTo>
              <a:lnTo>
                <a:pt x="61756" y="441609"/>
              </a:lnTo>
              <a:lnTo>
                <a:pt x="61756" y="6090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02EECB-76FD-4391-8BC1-E870C1CA1698}">
      <dsp:nvSpPr>
        <dsp:cNvPr id="0" name=""/>
        <dsp:cNvSpPr/>
      </dsp:nvSpPr>
      <dsp:spPr>
        <a:xfrm>
          <a:off x="4803609" y="1149783"/>
          <a:ext cx="1816693" cy="442514"/>
        </a:xfrm>
        <a:custGeom>
          <a:avLst/>
          <a:gdLst/>
          <a:ahLst/>
          <a:cxnLst/>
          <a:rect l="0" t="0" r="0" b="0"/>
          <a:pathLst>
            <a:path>
              <a:moveTo>
                <a:pt x="0" y="0"/>
              </a:moveTo>
              <a:lnTo>
                <a:pt x="0" y="275030"/>
              </a:lnTo>
              <a:lnTo>
                <a:pt x="1816693" y="275030"/>
              </a:lnTo>
              <a:lnTo>
                <a:pt x="1816693" y="4425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0C755-0F51-4172-AA11-837C8CD3EEB0}">
      <dsp:nvSpPr>
        <dsp:cNvPr id="0" name=""/>
        <dsp:cNvSpPr/>
      </dsp:nvSpPr>
      <dsp:spPr>
        <a:xfrm>
          <a:off x="2909177" y="2386253"/>
          <a:ext cx="91440" cy="501247"/>
        </a:xfrm>
        <a:custGeom>
          <a:avLst/>
          <a:gdLst/>
          <a:ahLst/>
          <a:cxnLst/>
          <a:rect l="0" t="0" r="0" b="0"/>
          <a:pathLst>
            <a:path>
              <a:moveTo>
                <a:pt x="47744" y="0"/>
              </a:moveTo>
              <a:lnTo>
                <a:pt x="47744" y="333763"/>
              </a:lnTo>
              <a:lnTo>
                <a:pt x="45720" y="333763"/>
              </a:lnTo>
              <a:lnTo>
                <a:pt x="45720" y="5012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31291-3693-45D9-9A7F-94B0F91B08A9}">
      <dsp:nvSpPr>
        <dsp:cNvPr id="0" name=""/>
        <dsp:cNvSpPr/>
      </dsp:nvSpPr>
      <dsp:spPr>
        <a:xfrm>
          <a:off x="2956922" y="1149783"/>
          <a:ext cx="1846686" cy="427705"/>
        </a:xfrm>
        <a:custGeom>
          <a:avLst/>
          <a:gdLst/>
          <a:ahLst/>
          <a:cxnLst/>
          <a:rect l="0" t="0" r="0" b="0"/>
          <a:pathLst>
            <a:path>
              <a:moveTo>
                <a:pt x="1846686" y="0"/>
              </a:moveTo>
              <a:lnTo>
                <a:pt x="1846686" y="260221"/>
              </a:lnTo>
              <a:lnTo>
                <a:pt x="0" y="260221"/>
              </a:lnTo>
              <a:lnTo>
                <a:pt x="0" y="4277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22CB93-C0D1-4060-814B-254AA503E2AB}">
      <dsp:nvSpPr>
        <dsp:cNvPr id="0" name=""/>
        <dsp:cNvSpPr/>
      </dsp:nvSpPr>
      <dsp:spPr>
        <a:xfrm>
          <a:off x="3899647" y="1752"/>
          <a:ext cx="1807922" cy="11480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705FD-58F5-468E-8FC4-2B951AD18497}">
      <dsp:nvSpPr>
        <dsp:cNvPr id="0" name=""/>
        <dsp:cNvSpPr/>
      </dsp:nvSpPr>
      <dsp:spPr>
        <a:xfrm>
          <a:off x="4100528" y="192588"/>
          <a:ext cx="1807922" cy="1148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Gestion de conflit</a:t>
          </a:r>
        </a:p>
      </dsp:txBody>
      <dsp:txXfrm>
        <a:off x="4134153" y="226213"/>
        <a:ext cx="1740672" cy="1080781"/>
      </dsp:txXfrm>
    </dsp:sp>
    <dsp:sp modelId="{16075E63-0B69-4261-8C1B-7F44F65DF08F}">
      <dsp:nvSpPr>
        <dsp:cNvPr id="0" name=""/>
        <dsp:cNvSpPr/>
      </dsp:nvSpPr>
      <dsp:spPr>
        <a:xfrm>
          <a:off x="2052960" y="1577488"/>
          <a:ext cx="1807922" cy="808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A1510-9881-4966-B341-04EEF85A1384}">
      <dsp:nvSpPr>
        <dsp:cNvPr id="0" name=""/>
        <dsp:cNvSpPr/>
      </dsp:nvSpPr>
      <dsp:spPr>
        <a:xfrm>
          <a:off x="2253841" y="1768324"/>
          <a:ext cx="1807922" cy="8087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Gestion de conflit pessimiste</a:t>
          </a:r>
        </a:p>
      </dsp:txBody>
      <dsp:txXfrm>
        <a:off x="2277529" y="1792012"/>
        <a:ext cx="1760546" cy="761388"/>
      </dsp:txXfrm>
    </dsp:sp>
    <dsp:sp modelId="{8BA26AC3-A2B0-4514-A8F2-42BE0E8A9E50}">
      <dsp:nvSpPr>
        <dsp:cNvPr id="0" name=""/>
        <dsp:cNvSpPr/>
      </dsp:nvSpPr>
      <dsp:spPr>
        <a:xfrm>
          <a:off x="1169609" y="2887501"/>
          <a:ext cx="3570575" cy="11480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6085F-950D-4C2F-B992-4CA227A051F3}">
      <dsp:nvSpPr>
        <dsp:cNvPr id="0" name=""/>
        <dsp:cNvSpPr/>
      </dsp:nvSpPr>
      <dsp:spPr>
        <a:xfrm>
          <a:off x="1370490" y="3078337"/>
          <a:ext cx="3570575" cy="1148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Impose à chaque utilisateur de demander un verrou avant de modifier une ressource ; ce verrou lui garantit qu'il sera le seul à modifier la ressource</a:t>
          </a:r>
        </a:p>
      </dsp:txBody>
      <dsp:txXfrm>
        <a:off x="1404115" y="3111962"/>
        <a:ext cx="3503325" cy="1080781"/>
      </dsp:txXfrm>
    </dsp:sp>
    <dsp:sp modelId="{45DDC634-3E03-4BE4-B835-3078FAAEFAAE}">
      <dsp:nvSpPr>
        <dsp:cNvPr id="0" name=""/>
        <dsp:cNvSpPr/>
      </dsp:nvSpPr>
      <dsp:spPr>
        <a:xfrm>
          <a:off x="5716341" y="1592298"/>
          <a:ext cx="1807922" cy="6549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B4111-9E91-40C8-B23D-DEDB31920C0D}">
      <dsp:nvSpPr>
        <dsp:cNvPr id="0" name=""/>
        <dsp:cNvSpPr/>
      </dsp:nvSpPr>
      <dsp:spPr>
        <a:xfrm>
          <a:off x="5917221" y="1783134"/>
          <a:ext cx="1807922" cy="6549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Gestion de conflit optimiste</a:t>
          </a:r>
        </a:p>
      </dsp:txBody>
      <dsp:txXfrm>
        <a:off x="5936405" y="1802318"/>
        <a:ext cx="1769554" cy="616618"/>
      </dsp:txXfrm>
    </dsp:sp>
    <dsp:sp modelId="{F1952A4C-5D10-4C82-9021-E9F76C0A1AA2}">
      <dsp:nvSpPr>
        <dsp:cNvPr id="0" name=""/>
        <dsp:cNvSpPr/>
      </dsp:nvSpPr>
      <dsp:spPr>
        <a:xfrm>
          <a:off x="5157928" y="2856378"/>
          <a:ext cx="2956821" cy="13161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F507A-B670-4741-85F6-E3CCBFF70F47}">
      <dsp:nvSpPr>
        <dsp:cNvPr id="0" name=""/>
        <dsp:cNvSpPr/>
      </dsp:nvSpPr>
      <dsp:spPr>
        <a:xfrm>
          <a:off x="5358808" y="3047214"/>
          <a:ext cx="2956821" cy="13161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b="0" i="0" kern="1200" dirty="0"/>
            <a:t>Les développeurs peuvent éditer en même temps le même fichier : le logiciel de gestion de versions s’occupe de fusionner toutes les versions du même fichier en un seul. En cas de conflit, les développeurs sont alertés et doivent intervenir manuellement pour le résoudre.</a:t>
          </a:r>
          <a:endParaRPr lang="fr-FR" sz="1100" kern="1200" dirty="0"/>
        </a:p>
      </dsp:txBody>
      <dsp:txXfrm>
        <a:off x="5397356" y="3085762"/>
        <a:ext cx="2879725" cy="123904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03A45-8D6D-4D0B-B30A-701CB01710F0}" type="datetimeFigureOut">
              <a:rPr lang="fr-FR" smtClean="0"/>
              <a:pPr/>
              <a:t>30/04/2021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E424D-C118-4226-9988-AAB11940E91F}"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6E424D-C118-4226-9988-AAB11940E91F}"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6E424D-C118-4226-9988-AAB11940E91F}" type="slidenum">
              <a:rPr lang="fr-FR" smtClean="0"/>
              <a:pPr/>
              <a:t>6</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6E424D-C118-4226-9988-AAB11940E91F}" type="slidenum">
              <a:rPr lang="fr-FR" smtClean="0"/>
              <a:pPr/>
              <a:t>20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fr-FR"/>
              <a:t>Cliquez pour modifier le style du titre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Date Placeholder 3"/>
          <p:cNvSpPr>
            <a:spLocks noGrp="1"/>
          </p:cNvSpPr>
          <p:nvPr>
            <p:ph type="dt" sz="half" idx="10"/>
          </p:nvPr>
        </p:nvSpPr>
        <p:spPr/>
        <p:txBody>
          <a:bodyPr/>
          <a:lstStyle/>
          <a:p>
            <a:fld id="{22435733-4194-49E9-BEA5-9EC7901FADAA}" type="datetime1">
              <a:rPr lang="fr-FR" smtClean="0"/>
              <a:pPr/>
              <a:t>30/04/2021</a:t>
            </a:fld>
            <a:endParaRPr lang="fr-BE"/>
          </a:p>
        </p:txBody>
      </p:sp>
      <p:sp>
        <p:nvSpPr>
          <p:cNvPr id="5" name="Footer Placeholder 4"/>
          <p:cNvSpPr>
            <a:spLocks noGrp="1"/>
          </p:cNvSpPr>
          <p:nvPr>
            <p:ph type="ftr" sz="quarter" idx="11"/>
          </p:nvPr>
        </p:nvSpPr>
        <p:spPr/>
        <p:txBody>
          <a:bodyPr/>
          <a:lstStyle/>
          <a:p>
            <a:r>
              <a:rPr lang="fr-BE"/>
              <a:t>GL &amp; AGL                                         2017-2018</a:t>
            </a:r>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48103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pour modifier le style du titre</a:t>
            </a:r>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p:cNvSpPr>
            <a:spLocks noGrp="1"/>
          </p:cNvSpPr>
          <p:nvPr>
            <p:ph type="dt" sz="half" idx="10"/>
          </p:nvPr>
        </p:nvSpPr>
        <p:spPr/>
        <p:txBody>
          <a:bodyPr/>
          <a:lstStyle/>
          <a:p>
            <a:fld id="{54E50241-316D-4058-A8B5-EB58DD9D5ACE}" type="datetime1">
              <a:rPr lang="fr-FR" smtClean="0"/>
              <a:pPr/>
              <a:t>30/04/2021</a:t>
            </a:fld>
            <a:endParaRPr lang="fr-BE"/>
          </a:p>
        </p:txBody>
      </p:sp>
      <p:sp>
        <p:nvSpPr>
          <p:cNvPr id="5" name="Footer Placeholder 4"/>
          <p:cNvSpPr>
            <a:spLocks noGrp="1"/>
          </p:cNvSpPr>
          <p:nvPr>
            <p:ph type="ftr" sz="quarter" idx="11"/>
          </p:nvPr>
        </p:nvSpPr>
        <p:spPr/>
        <p:txBody>
          <a:bodyPr/>
          <a:lstStyle/>
          <a:p>
            <a:r>
              <a:rPr lang="fr-BE"/>
              <a:t>GL &amp; AGL                                         2017-2018</a:t>
            </a:r>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73431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Cliquez pour modifier le style du titre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p:cNvSpPr>
            <a:spLocks noGrp="1"/>
          </p:cNvSpPr>
          <p:nvPr>
            <p:ph type="dt" sz="half" idx="10"/>
          </p:nvPr>
        </p:nvSpPr>
        <p:spPr/>
        <p:txBody>
          <a:bodyPr/>
          <a:lstStyle/>
          <a:p>
            <a:fld id="{B667A722-C495-47F4-BD41-01F9916A5A7B}" type="datetime1">
              <a:rPr lang="fr-FR" smtClean="0"/>
              <a:pPr/>
              <a:t>30/04/2021</a:t>
            </a:fld>
            <a:endParaRPr lang="fr-BE"/>
          </a:p>
        </p:txBody>
      </p:sp>
      <p:sp>
        <p:nvSpPr>
          <p:cNvPr id="5" name="Footer Placeholder 4"/>
          <p:cNvSpPr>
            <a:spLocks noGrp="1"/>
          </p:cNvSpPr>
          <p:nvPr>
            <p:ph type="ftr" sz="quarter" idx="11"/>
          </p:nvPr>
        </p:nvSpPr>
        <p:spPr/>
        <p:txBody>
          <a:bodyPr/>
          <a:lstStyle/>
          <a:p>
            <a:r>
              <a:rPr lang="fr-BE"/>
              <a:t>GL &amp; AGL                                         2017-2018</a:t>
            </a:r>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3757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pour modifier le style du titre</a:t>
            </a:r>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p:cNvSpPr>
            <a:spLocks noGrp="1"/>
          </p:cNvSpPr>
          <p:nvPr>
            <p:ph type="dt" sz="half" idx="10"/>
          </p:nvPr>
        </p:nvSpPr>
        <p:spPr/>
        <p:txBody>
          <a:bodyPr/>
          <a:lstStyle/>
          <a:p>
            <a:fld id="{CD1723A2-7111-408C-8D31-AE76DC006E89}" type="datetime1">
              <a:rPr lang="fr-FR" smtClean="0"/>
              <a:pPr/>
              <a:t>30/04/2021</a:t>
            </a:fld>
            <a:endParaRPr lang="fr-BE"/>
          </a:p>
        </p:txBody>
      </p:sp>
      <p:sp>
        <p:nvSpPr>
          <p:cNvPr id="5" name="Footer Placeholder 4"/>
          <p:cNvSpPr>
            <a:spLocks noGrp="1"/>
          </p:cNvSpPr>
          <p:nvPr>
            <p:ph type="ftr" sz="quarter" idx="11"/>
          </p:nvPr>
        </p:nvSpPr>
        <p:spPr/>
        <p:txBody>
          <a:bodyPr/>
          <a:lstStyle/>
          <a:p>
            <a:r>
              <a:rPr lang="fr-BE"/>
              <a:t>GL &amp; AGL                                         2017-2018</a:t>
            </a:r>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10752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Cliquez pour modifier le style du titre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52D11B-F5DC-4C27-84E0-6EAD29AFBB23}" type="datetime1">
              <a:rPr lang="fr-FR" smtClean="0"/>
              <a:pPr/>
              <a:t>30/04/2021</a:t>
            </a:fld>
            <a:endParaRPr lang="fr-BE"/>
          </a:p>
        </p:txBody>
      </p:sp>
      <p:sp>
        <p:nvSpPr>
          <p:cNvPr id="5" name="Footer Placeholder 4"/>
          <p:cNvSpPr>
            <a:spLocks noGrp="1"/>
          </p:cNvSpPr>
          <p:nvPr>
            <p:ph type="ftr" sz="quarter" idx="11"/>
          </p:nvPr>
        </p:nvSpPr>
        <p:spPr/>
        <p:txBody>
          <a:bodyPr/>
          <a:lstStyle/>
          <a:p>
            <a:r>
              <a:rPr lang="fr-BE"/>
              <a:t>GL &amp; AGL                                         2017-2018</a:t>
            </a:r>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36546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pour modifier le style du titre</a:t>
            </a:r>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p:cNvSpPr>
            <a:spLocks noGrp="1"/>
          </p:cNvSpPr>
          <p:nvPr>
            <p:ph type="dt" sz="half" idx="10"/>
          </p:nvPr>
        </p:nvSpPr>
        <p:spPr/>
        <p:txBody>
          <a:bodyPr/>
          <a:lstStyle/>
          <a:p>
            <a:fld id="{99A6271E-37ED-4B48-ACE7-CFD2DE8D2AFF}" type="datetime1">
              <a:rPr lang="fr-FR" smtClean="0"/>
              <a:pPr/>
              <a:t>30/04/2021</a:t>
            </a:fld>
            <a:endParaRPr lang="fr-BE"/>
          </a:p>
        </p:txBody>
      </p:sp>
      <p:sp>
        <p:nvSpPr>
          <p:cNvPr id="6" name="Footer Placeholder 5"/>
          <p:cNvSpPr>
            <a:spLocks noGrp="1"/>
          </p:cNvSpPr>
          <p:nvPr>
            <p:ph type="ftr" sz="quarter" idx="11"/>
          </p:nvPr>
        </p:nvSpPr>
        <p:spPr/>
        <p:txBody>
          <a:bodyPr/>
          <a:lstStyle/>
          <a:p>
            <a:r>
              <a:rPr lang="fr-BE"/>
              <a:t>GL &amp; AGL                                         2017-2018</a:t>
            </a:r>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59550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Cliquez pour modifier le style du titre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Date Placeholder 6"/>
          <p:cNvSpPr>
            <a:spLocks noGrp="1"/>
          </p:cNvSpPr>
          <p:nvPr>
            <p:ph type="dt" sz="half" idx="10"/>
          </p:nvPr>
        </p:nvSpPr>
        <p:spPr/>
        <p:txBody>
          <a:bodyPr/>
          <a:lstStyle/>
          <a:p>
            <a:fld id="{4109DEDF-1FEE-4FE0-AAFF-A9BFE98993E5}" type="datetime1">
              <a:rPr lang="fr-FR" smtClean="0"/>
              <a:pPr/>
              <a:t>30/04/2021</a:t>
            </a:fld>
            <a:endParaRPr lang="fr-BE"/>
          </a:p>
        </p:txBody>
      </p:sp>
      <p:sp>
        <p:nvSpPr>
          <p:cNvPr id="8" name="Footer Placeholder 7"/>
          <p:cNvSpPr>
            <a:spLocks noGrp="1"/>
          </p:cNvSpPr>
          <p:nvPr>
            <p:ph type="ftr" sz="quarter" idx="11"/>
          </p:nvPr>
        </p:nvSpPr>
        <p:spPr/>
        <p:txBody>
          <a:bodyPr/>
          <a:lstStyle/>
          <a:p>
            <a:r>
              <a:rPr lang="fr-BE"/>
              <a:t>GL &amp; AGL                                         2017-2018</a:t>
            </a:r>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4252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pour modifier le style du titre</a:t>
            </a:r>
          </a:p>
        </p:txBody>
      </p:sp>
      <p:sp>
        <p:nvSpPr>
          <p:cNvPr id="3" name="Date Placeholder 2"/>
          <p:cNvSpPr>
            <a:spLocks noGrp="1"/>
          </p:cNvSpPr>
          <p:nvPr>
            <p:ph type="dt" sz="half" idx="10"/>
          </p:nvPr>
        </p:nvSpPr>
        <p:spPr/>
        <p:txBody>
          <a:bodyPr/>
          <a:lstStyle/>
          <a:p>
            <a:fld id="{5CEEE82F-31D3-4B75-A958-8FB8B9929CA0}" type="datetime1">
              <a:rPr lang="fr-FR" smtClean="0"/>
              <a:pPr/>
              <a:t>30/04/2021</a:t>
            </a:fld>
            <a:endParaRPr lang="fr-BE"/>
          </a:p>
        </p:txBody>
      </p:sp>
      <p:sp>
        <p:nvSpPr>
          <p:cNvPr id="4" name="Footer Placeholder 3"/>
          <p:cNvSpPr>
            <a:spLocks noGrp="1"/>
          </p:cNvSpPr>
          <p:nvPr>
            <p:ph type="ftr" sz="quarter" idx="11"/>
          </p:nvPr>
        </p:nvSpPr>
        <p:spPr/>
        <p:txBody>
          <a:bodyPr/>
          <a:lstStyle/>
          <a:p>
            <a:r>
              <a:rPr lang="fr-BE"/>
              <a:t>GL &amp; AGL                                         2017-2018</a:t>
            </a:r>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13486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7680F-8FA7-4ACA-89F2-19F32798F4BB}" type="datetime1">
              <a:rPr lang="fr-FR" smtClean="0"/>
              <a:pPr/>
              <a:t>30/04/2021</a:t>
            </a:fld>
            <a:endParaRPr lang="fr-BE"/>
          </a:p>
        </p:txBody>
      </p:sp>
      <p:sp>
        <p:nvSpPr>
          <p:cNvPr id="3" name="Footer Placeholder 2"/>
          <p:cNvSpPr>
            <a:spLocks noGrp="1"/>
          </p:cNvSpPr>
          <p:nvPr>
            <p:ph type="ftr" sz="quarter" idx="11"/>
          </p:nvPr>
        </p:nvSpPr>
        <p:spPr/>
        <p:txBody>
          <a:bodyPr/>
          <a:lstStyle/>
          <a:p>
            <a:r>
              <a:rPr lang="fr-BE"/>
              <a:t>GL &amp; AGL                                         2017-2018</a:t>
            </a:r>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82763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Cliquez pour modifier le style du titre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34330D-99E0-4A89-89F6-02DE512A2A52}" type="datetime1">
              <a:rPr lang="fr-FR" smtClean="0"/>
              <a:pPr/>
              <a:t>30/04/2021</a:t>
            </a:fld>
            <a:endParaRPr lang="fr-BE"/>
          </a:p>
        </p:txBody>
      </p:sp>
      <p:sp>
        <p:nvSpPr>
          <p:cNvPr id="6" name="Footer Placeholder 5"/>
          <p:cNvSpPr>
            <a:spLocks noGrp="1"/>
          </p:cNvSpPr>
          <p:nvPr>
            <p:ph type="ftr" sz="quarter" idx="11"/>
          </p:nvPr>
        </p:nvSpPr>
        <p:spPr/>
        <p:txBody>
          <a:bodyPr/>
          <a:lstStyle/>
          <a:p>
            <a:r>
              <a:rPr lang="fr-BE"/>
              <a:t>GL &amp; AGL                                         2017-2018</a:t>
            </a:r>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93651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Cliquez pour modifier le style du titre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14CAFC1-2DE3-47A3-8697-C66865909C39}" type="datetime1">
              <a:rPr lang="fr-FR" smtClean="0"/>
              <a:pPr/>
              <a:t>30/04/2021</a:t>
            </a:fld>
            <a:endParaRPr lang="fr-BE"/>
          </a:p>
        </p:txBody>
      </p:sp>
      <p:sp>
        <p:nvSpPr>
          <p:cNvPr id="6" name="Footer Placeholder 5"/>
          <p:cNvSpPr>
            <a:spLocks noGrp="1"/>
          </p:cNvSpPr>
          <p:nvPr>
            <p:ph type="ftr" sz="quarter" idx="11"/>
          </p:nvPr>
        </p:nvSpPr>
        <p:spPr/>
        <p:txBody>
          <a:bodyPr/>
          <a:lstStyle/>
          <a:p>
            <a:r>
              <a:rPr lang="fr-BE"/>
              <a:t>GL &amp; AGL                                         2017-2018</a:t>
            </a:r>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9225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Cliquez pour modifier le style du titre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081A-45CA-4202-B56C-DEDEA94517EA}" type="datetime1">
              <a:rPr lang="fr-FR" smtClean="0"/>
              <a:pPr/>
              <a:t>30/04/2021</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GL &amp; AGL                                         2017-2018</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extLst>
      <p:ext uri="{BB962C8B-B14F-4D97-AF65-F5344CB8AC3E}">
        <p14:creationId xmlns:p14="http://schemas.microsoft.com/office/powerpoint/2010/main" val="122644569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428596" y="2470160"/>
            <a:ext cx="8429684" cy="2387600"/>
          </a:xfrm>
        </p:spPr>
        <p:txBody>
          <a:bodyPr>
            <a:noAutofit/>
          </a:bodyPr>
          <a:lstStyle/>
          <a:p>
            <a:br>
              <a:rPr lang="en-US" sz="5400" b="1" dirty="0">
                <a:latin typeface="+mn-lt"/>
                <a:ea typeface="+mn-ea"/>
                <a:cs typeface="+mn-cs"/>
              </a:rPr>
            </a:br>
            <a:br>
              <a:rPr lang="en-US" sz="5400" b="1" dirty="0">
                <a:latin typeface="+mn-lt"/>
                <a:ea typeface="+mn-ea"/>
                <a:cs typeface="+mn-cs"/>
              </a:rPr>
            </a:br>
            <a:r>
              <a:rPr lang="en-US" sz="5400" b="1" dirty="0" err="1">
                <a:latin typeface="+mn-lt"/>
                <a:ea typeface="+mn-ea"/>
                <a:cs typeface="+mn-cs"/>
              </a:rPr>
              <a:t>Chapitre</a:t>
            </a:r>
            <a:r>
              <a:rPr lang="en-US" sz="5400" b="1" dirty="0">
                <a:latin typeface="+mn-lt"/>
                <a:ea typeface="+mn-ea"/>
                <a:cs typeface="+mn-cs"/>
              </a:rPr>
              <a:t> 5 : </a:t>
            </a:r>
            <a:r>
              <a:rPr lang="fr-FR" altLang="fr-FR" sz="5400" b="1" dirty="0">
                <a:latin typeface="+mn-lt"/>
                <a:cs typeface="Times New Roman" panose="02020603050405020304" pitchFamily="18" charset="0"/>
              </a:rPr>
              <a:t>Gestion de configuration logicielle</a:t>
            </a:r>
            <a:br>
              <a:rPr lang="en-US" sz="5400" b="1" dirty="0">
                <a:latin typeface="+mn-lt"/>
              </a:rPr>
            </a:br>
            <a:endParaRPr lang="fr-FR" sz="5400" b="1" dirty="0">
              <a:latin typeface="+mn-lt"/>
              <a:ea typeface="+mn-ea"/>
              <a:cs typeface="+mn-cs"/>
            </a:endParaRPr>
          </a:p>
        </p:txBody>
      </p:sp>
      <p:sp>
        <p:nvSpPr>
          <p:cNvPr id="3" name="Subtitle 2"/>
          <p:cNvSpPr>
            <a:spLocks noGrp="1"/>
          </p:cNvSpPr>
          <p:nvPr>
            <p:ph type="subTitle" idx="1"/>
          </p:nvPr>
        </p:nvSpPr>
        <p:spPr>
          <a:xfrm>
            <a:off x="285720" y="4429132"/>
            <a:ext cx="8572560" cy="1143008"/>
          </a:xfrm>
        </p:spPr>
        <p:txBody>
          <a:bodyPr>
            <a:noAutofit/>
          </a:bodyPr>
          <a:lstStyle/>
          <a:p>
            <a:endParaRPr lang="en-US" sz="3600" dirty="0">
              <a:cs typeface="Times New Roman" panose="02020603050405020304" pitchFamily="18" charset="0"/>
            </a:endParaRPr>
          </a:p>
          <a:p>
            <a:r>
              <a:rPr lang="en-US" sz="3600" b="1" dirty="0">
                <a:cs typeface="Times New Roman" panose="02020603050405020304" pitchFamily="18" charset="0"/>
              </a:rPr>
              <a:t>UP GL-BD</a:t>
            </a:r>
            <a:endParaRPr lang="fr-FR" sz="3600" b="1" dirty="0"/>
          </a:p>
        </p:txBody>
      </p:sp>
    </p:spTree>
    <p:extLst>
      <p:ext uri="{BB962C8B-B14F-4D97-AF65-F5344CB8AC3E}">
        <p14:creationId xmlns:p14="http://schemas.microsoft.com/office/powerpoint/2010/main" val="339094830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architectures d’un GCL :</a:t>
            </a:r>
            <a:br>
              <a:rPr lang="fr-FR" dirty="0"/>
            </a:br>
            <a:r>
              <a:rPr lang="fr-FR" dirty="0"/>
              <a:t> Architecture décentralisée</a:t>
            </a:r>
          </a:p>
        </p:txBody>
      </p:sp>
      <p:sp>
        <p:nvSpPr>
          <p:cNvPr id="3" name="Espace réservé du contenu 2"/>
          <p:cNvSpPr>
            <a:spLocks noGrp="1"/>
          </p:cNvSpPr>
          <p:nvPr>
            <p:ph idx="1"/>
          </p:nvPr>
        </p:nvSpPr>
        <p:spPr>
          <a:xfrm>
            <a:off x="428596" y="1825624"/>
            <a:ext cx="8358246" cy="4675209"/>
          </a:xfrm>
        </p:spPr>
        <p:txBody>
          <a:bodyPr>
            <a:noAutofit/>
          </a:bodyPr>
          <a:lstStyle/>
          <a:p>
            <a:pPr>
              <a:lnSpc>
                <a:spcPct val="150000"/>
              </a:lnSpc>
            </a:pPr>
            <a:r>
              <a:rPr lang="fr-FR" sz="2000" dirty="0"/>
              <a:t>La gestion décentralisée consiste à voir le logiciel de gestion de versions comme un outil permettant à chacun de travailler à son rythme, de façon désynchronisée des autres, puis d'offrir un moyen à ces personnes de s'échanger leur travaux respectifs.  Par conséquent, il existe plusieurs dépôts pour un même logiciel.</a:t>
            </a:r>
          </a:p>
          <a:p>
            <a:pPr>
              <a:lnSpc>
                <a:spcPct val="150000"/>
              </a:lnSpc>
            </a:pPr>
            <a:r>
              <a:rPr lang="fr-FR" sz="2000" dirty="0"/>
              <a:t>Dans la pratique, les logiciels distribués sont capables de fonctionner dans ce mode distribué (plusieurs dépôts) mais on utilise très souvent un seul serveur qui sert de « point de rencontre » entre les personnes.</a:t>
            </a:r>
          </a:p>
          <a:p>
            <a:pPr>
              <a:buNone/>
            </a:pPr>
            <a:endParaRPr lang="fr-FR" sz="1200" dirty="0"/>
          </a:p>
          <a:p>
            <a:r>
              <a:rPr lang="fr-FR" sz="2000" b="1" dirty="0"/>
              <a:t>Exemple de GCL à architecture décentralisée :  </a:t>
            </a:r>
            <a:r>
              <a:rPr lang="fr-FR" sz="2000" dirty="0"/>
              <a:t>Git, GNU </a:t>
            </a:r>
            <a:r>
              <a:rPr lang="fr-FR" sz="2000" dirty="0" err="1"/>
              <a:t>Arch</a:t>
            </a:r>
            <a:r>
              <a:rPr lang="fr-FR" sz="2000" dirty="0"/>
              <a:t> et </a:t>
            </a:r>
            <a:r>
              <a:rPr lang="fr-FR" sz="2000" dirty="0" err="1"/>
              <a:t>Mercurial</a:t>
            </a:r>
            <a:endParaRPr lang="fr-FR" sz="2000" dirty="0"/>
          </a:p>
        </p:txBody>
      </p:sp>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DCC5F-472A-4971-9B59-FDA90D0E989A}"/>
              </a:ext>
            </a:extLst>
          </p:cNvPr>
          <p:cNvSpPr>
            <a:spLocks noGrp="1"/>
          </p:cNvSpPr>
          <p:nvPr>
            <p:ph type="title"/>
          </p:nvPr>
        </p:nvSpPr>
        <p:spPr/>
        <p:txBody>
          <a:bodyPr/>
          <a:lstStyle/>
          <a:p>
            <a:r>
              <a:rPr lang="fr-FR" dirty="0"/>
              <a:t>Exemple: </a:t>
            </a:r>
            <a:r>
              <a:rPr lang="fr-FR" b="1" dirty="0"/>
              <a:t>GIT</a:t>
            </a:r>
            <a:br>
              <a:rPr lang="fr-FR" dirty="0"/>
            </a:br>
            <a:r>
              <a:rPr lang="fr-FR" sz="3200" dirty="0"/>
              <a:t>Architecture décentralisée</a:t>
            </a:r>
          </a:p>
        </p:txBody>
      </p:sp>
      <p:pic>
        <p:nvPicPr>
          <p:cNvPr id="6" name="Espace réservé du contenu 5">
            <a:extLst>
              <a:ext uri="{FF2B5EF4-FFF2-40B4-BE49-F238E27FC236}">
                <a16:creationId xmlns:a16="http://schemas.microsoft.com/office/drawing/2014/main" id="{08CBCDCF-A64D-4769-A8EA-617DC590E99E}"/>
              </a:ext>
            </a:extLst>
          </p:cNvPr>
          <p:cNvPicPr>
            <a:picLocks noGrp="1" noChangeAspect="1"/>
          </p:cNvPicPr>
          <p:nvPr>
            <p:ph idx="1"/>
          </p:nvPr>
        </p:nvPicPr>
        <p:blipFill>
          <a:blip r:embed="rId2"/>
          <a:stretch>
            <a:fillRect/>
          </a:stretch>
        </p:blipFill>
        <p:spPr>
          <a:xfrm>
            <a:off x="539552" y="2015155"/>
            <a:ext cx="7886700" cy="3114956"/>
          </a:xfrm>
        </p:spPr>
      </p:pic>
      <p:sp>
        <p:nvSpPr>
          <p:cNvPr id="4" name="Espace réservé du pied de page 3">
            <a:extLst>
              <a:ext uri="{FF2B5EF4-FFF2-40B4-BE49-F238E27FC236}">
                <a16:creationId xmlns:a16="http://schemas.microsoft.com/office/drawing/2014/main" id="{DCF0C766-D1B1-478C-A2F6-B960711D29CF}"/>
              </a:ext>
            </a:extLst>
          </p:cNvPr>
          <p:cNvSpPr>
            <a:spLocks noGrp="1"/>
          </p:cNvSpPr>
          <p:nvPr>
            <p:ph type="ftr" sz="quarter" idx="11"/>
          </p:nvPr>
        </p:nvSpPr>
        <p:spPr>
          <a:xfrm>
            <a:off x="3024771" y="6356351"/>
            <a:ext cx="3086100" cy="365125"/>
          </a:xfrm>
        </p:spPr>
        <p:txBody>
          <a:bodyPr/>
          <a:lstStyle/>
          <a:p>
            <a:r>
              <a:rPr lang="fr-BE" dirty="0"/>
              <a:t>GL &amp; AGL                                         2020-2021</a:t>
            </a:r>
          </a:p>
        </p:txBody>
      </p:sp>
      <p:sp>
        <p:nvSpPr>
          <p:cNvPr id="7" name="Ellipse 6">
            <a:extLst>
              <a:ext uri="{FF2B5EF4-FFF2-40B4-BE49-F238E27FC236}">
                <a16:creationId xmlns:a16="http://schemas.microsoft.com/office/drawing/2014/main" id="{5955B48C-7A7F-4EF1-BE5D-5D8091FFF6BB}"/>
              </a:ext>
            </a:extLst>
          </p:cNvPr>
          <p:cNvSpPr/>
          <p:nvPr/>
        </p:nvSpPr>
        <p:spPr>
          <a:xfrm>
            <a:off x="2483768" y="4686026"/>
            <a:ext cx="1529813"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Ellipse 7">
            <a:extLst>
              <a:ext uri="{FF2B5EF4-FFF2-40B4-BE49-F238E27FC236}">
                <a16:creationId xmlns:a16="http://schemas.microsoft.com/office/drawing/2014/main" id="{8C1F7ACA-3DB9-46AF-A4CA-383A85AA44D3}"/>
              </a:ext>
            </a:extLst>
          </p:cNvPr>
          <p:cNvSpPr/>
          <p:nvPr/>
        </p:nvSpPr>
        <p:spPr>
          <a:xfrm>
            <a:off x="6881013" y="4816866"/>
            <a:ext cx="1529813"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0" name="Connecteur droit 9">
            <a:extLst>
              <a:ext uri="{FF2B5EF4-FFF2-40B4-BE49-F238E27FC236}">
                <a16:creationId xmlns:a16="http://schemas.microsoft.com/office/drawing/2014/main" id="{A6538E11-87DE-48CD-A165-C015C9272FA2}"/>
              </a:ext>
            </a:extLst>
          </p:cNvPr>
          <p:cNvCxnSpPr/>
          <p:nvPr/>
        </p:nvCxnSpPr>
        <p:spPr>
          <a:xfrm>
            <a:off x="6300192" y="3356992"/>
            <a:ext cx="432048" cy="0"/>
          </a:xfrm>
          <a:prstGeom prst="line">
            <a:avLst/>
          </a:prstGeom>
          <a:ln/>
        </p:spPr>
        <p:style>
          <a:lnRef idx="3">
            <a:schemeClr val="accent6"/>
          </a:lnRef>
          <a:fillRef idx="0">
            <a:schemeClr val="accent6"/>
          </a:fillRef>
          <a:effectRef idx="2">
            <a:schemeClr val="accent6"/>
          </a:effectRef>
          <a:fontRef idx="minor">
            <a:schemeClr val="tx1"/>
          </a:fontRef>
        </p:style>
      </p:cxnSp>
      <p:sp>
        <p:nvSpPr>
          <p:cNvPr id="12" name="ZoneTexte 11">
            <a:extLst>
              <a:ext uri="{FF2B5EF4-FFF2-40B4-BE49-F238E27FC236}">
                <a16:creationId xmlns:a16="http://schemas.microsoft.com/office/drawing/2014/main" id="{F8E38E64-848D-4BE8-856D-FBCA08C0ED62}"/>
              </a:ext>
            </a:extLst>
          </p:cNvPr>
          <p:cNvSpPr txBox="1"/>
          <p:nvPr/>
        </p:nvSpPr>
        <p:spPr>
          <a:xfrm>
            <a:off x="5796136" y="5269422"/>
            <a:ext cx="3456384" cy="923330"/>
          </a:xfrm>
          <a:prstGeom prst="rect">
            <a:avLst/>
          </a:prstGeom>
          <a:noFill/>
        </p:spPr>
        <p:txBody>
          <a:bodyPr wrap="square">
            <a:spAutoFit/>
          </a:bodyPr>
          <a:lstStyle/>
          <a:p>
            <a:pPr algn="l">
              <a:buFont typeface="Arial" panose="020B0604020202020204" pitchFamily="34" charset="0"/>
              <a:buChar char="•"/>
            </a:pPr>
            <a:r>
              <a:rPr lang="fr-FR" b="1" i="0" dirty="0">
                <a:solidFill>
                  <a:srgbClr val="333333"/>
                </a:solidFill>
                <a:effectLst/>
                <a:latin typeface="Helvetica Neue"/>
              </a:rPr>
              <a:t>Dépôt</a:t>
            </a:r>
            <a:r>
              <a:rPr lang="fr-FR" b="0" i="0" dirty="0">
                <a:solidFill>
                  <a:srgbClr val="333333"/>
                </a:solidFill>
                <a:effectLst/>
                <a:latin typeface="Helvetica Neue"/>
              </a:rPr>
              <a:t> (</a:t>
            </a:r>
            <a:r>
              <a:rPr lang="fr-FR" b="0" i="1" dirty="0">
                <a:solidFill>
                  <a:srgbClr val="333333"/>
                </a:solidFill>
                <a:effectLst/>
                <a:latin typeface="Helvetica Neue"/>
              </a:rPr>
              <a:t>repository</a:t>
            </a:r>
            <a:r>
              <a:rPr lang="fr-FR" b="0" i="0" dirty="0">
                <a:solidFill>
                  <a:srgbClr val="333333"/>
                </a:solidFill>
                <a:effectLst/>
                <a:latin typeface="Helvetica Neue"/>
              </a:rPr>
              <a:t>) : espace de stockage où les modifications sont conservées.</a:t>
            </a:r>
          </a:p>
        </p:txBody>
      </p:sp>
      <p:sp>
        <p:nvSpPr>
          <p:cNvPr id="14" name="ZoneTexte 13">
            <a:extLst>
              <a:ext uri="{FF2B5EF4-FFF2-40B4-BE49-F238E27FC236}">
                <a16:creationId xmlns:a16="http://schemas.microsoft.com/office/drawing/2014/main" id="{27389341-9CF5-4F96-9B1A-5319E3565DB5}"/>
              </a:ext>
            </a:extLst>
          </p:cNvPr>
          <p:cNvSpPr txBox="1"/>
          <p:nvPr/>
        </p:nvSpPr>
        <p:spPr>
          <a:xfrm>
            <a:off x="805277" y="5041484"/>
            <a:ext cx="4642020" cy="646331"/>
          </a:xfrm>
          <a:prstGeom prst="rect">
            <a:avLst/>
          </a:prstGeom>
          <a:noFill/>
        </p:spPr>
        <p:txBody>
          <a:bodyPr wrap="square">
            <a:spAutoFit/>
          </a:bodyPr>
          <a:lstStyle/>
          <a:p>
            <a:pPr algn="l">
              <a:buFont typeface="Arial" panose="020B0604020202020204" pitchFamily="34" charset="0"/>
              <a:buChar char="•"/>
            </a:pPr>
            <a:r>
              <a:rPr lang="fr-FR" b="1" i="0" dirty="0">
                <a:solidFill>
                  <a:srgbClr val="333333"/>
                </a:solidFill>
                <a:effectLst/>
                <a:latin typeface="Helvetica Neue"/>
              </a:rPr>
              <a:t>Copie locale</a:t>
            </a:r>
            <a:r>
              <a:rPr lang="fr-FR" b="0" i="0" dirty="0">
                <a:solidFill>
                  <a:srgbClr val="333333"/>
                </a:solidFill>
                <a:effectLst/>
                <a:latin typeface="Helvetica Neue"/>
              </a:rPr>
              <a:t> : espace de travail d'un utilisateur</a:t>
            </a:r>
          </a:p>
        </p:txBody>
      </p:sp>
    </p:spTree>
    <p:extLst>
      <p:ext uri="{BB962C8B-B14F-4D97-AF65-F5344CB8AC3E}">
        <p14:creationId xmlns:p14="http://schemas.microsoft.com/office/powerpoint/2010/main" val="401771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365126"/>
            <a:ext cx="7543750" cy="1325563"/>
          </a:xfrm>
        </p:spPr>
        <p:txBody>
          <a:bodyPr>
            <a:noAutofit/>
          </a:bodyPr>
          <a:lstStyle/>
          <a:p>
            <a:r>
              <a:rPr lang="fr-FR" sz="3600" dirty="0"/>
              <a:t>Les architectures d’un GCL : </a:t>
            </a:r>
            <a:br>
              <a:rPr lang="fr-FR" sz="3600" dirty="0"/>
            </a:br>
            <a:r>
              <a:rPr lang="fr-FR" sz="3600" dirty="0"/>
              <a:t>Architecture décentralisée  - Avantages et inconvénients</a:t>
            </a:r>
          </a:p>
        </p:txBody>
      </p:sp>
      <p:graphicFrame>
        <p:nvGraphicFramePr>
          <p:cNvPr id="4" name="Espace réservé du contenu 3"/>
          <p:cNvGraphicFramePr>
            <a:graphicFrameLocks noGrp="1"/>
          </p:cNvGraphicFramePr>
          <p:nvPr>
            <p:ph idx="1"/>
          </p:nvPr>
        </p:nvGraphicFramePr>
        <p:xfrm>
          <a:off x="171480" y="1447800"/>
          <a:ext cx="8686800" cy="4981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pied de page 5"/>
          <p:cNvSpPr>
            <a:spLocks noGrp="1"/>
          </p:cNvSpPr>
          <p:nvPr>
            <p:ph type="ftr" sz="quarter" idx="11"/>
          </p:nvPr>
        </p:nvSpPr>
        <p:spPr/>
        <p:txBody>
          <a:bodyPr/>
          <a:lstStyle/>
          <a:p>
            <a:r>
              <a:rPr lang="fr-BE" dirty="0"/>
              <a:t>GL &amp; AGL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365126"/>
            <a:ext cx="7327726" cy="1325563"/>
          </a:xfrm>
        </p:spPr>
        <p:txBody>
          <a:bodyPr>
            <a:normAutofit/>
          </a:bodyPr>
          <a:lstStyle/>
          <a:p>
            <a:r>
              <a:rPr lang="fr-FR" dirty="0"/>
              <a:t>Les principes de base : </a:t>
            </a:r>
            <a:br>
              <a:rPr lang="fr-FR" dirty="0"/>
            </a:br>
            <a:r>
              <a:rPr lang="fr-FR" dirty="0"/>
              <a:t>La journalisation</a:t>
            </a:r>
          </a:p>
        </p:txBody>
      </p:sp>
      <p:sp>
        <p:nvSpPr>
          <p:cNvPr id="3" name="Espace réservé du contenu 2"/>
          <p:cNvSpPr>
            <a:spLocks noGrp="1"/>
          </p:cNvSpPr>
          <p:nvPr>
            <p:ph idx="1"/>
          </p:nvPr>
        </p:nvSpPr>
        <p:spPr>
          <a:xfrm>
            <a:off x="683568" y="1556792"/>
            <a:ext cx="7886700" cy="4351338"/>
          </a:xfrm>
        </p:spPr>
        <p:txBody>
          <a:bodyPr>
            <a:normAutofit fontScale="92500"/>
          </a:bodyPr>
          <a:lstStyle/>
          <a:p>
            <a:endParaRPr lang="fr-FR" dirty="0"/>
          </a:p>
          <a:p>
            <a:r>
              <a:rPr lang="fr-FR" dirty="0"/>
              <a:t>La journalisation permet de contrôler les modifications apportées à chaque fichier ou composant d’un logiciel: </a:t>
            </a:r>
          </a:p>
          <a:p>
            <a:endParaRPr lang="fr-FR" dirty="0"/>
          </a:p>
          <a:p>
            <a:pPr lvl="1">
              <a:buFont typeface="Wingdings" pitchFamily="2" charset="2"/>
              <a:buChar char="v"/>
            </a:pPr>
            <a:r>
              <a:rPr lang="fr-FR" b="1" i="1" u="sng" dirty="0"/>
              <a:t>Historique d’accès </a:t>
            </a:r>
          </a:p>
          <a:p>
            <a:pPr>
              <a:buNone/>
            </a:pPr>
            <a:r>
              <a:rPr lang="fr-FR" dirty="0"/>
              <a:t>Qui? Quand? Nature(Création/modification/destruction). </a:t>
            </a:r>
          </a:p>
          <a:p>
            <a:pPr>
              <a:buNone/>
            </a:pPr>
            <a:endParaRPr lang="fr-FR" dirty="0"/>
          </a:p>
          <a:p>
            <a:pPr lvl="1">
              <a:buFont typeface="Wingdings" pitchFamily="2" charset="2"/>
              <a:buChar char="v"/>
            </a:pPr>
            <a:r>
              <a:rPr lang="fr-FR" b="1" i="1" u="sng" dirty="0"/>
              <a:t>Détail de la modification </a:t>
            </a:r>
          </a:p>
          <a:p>
            <a:pPr>
              <a:buNone/>
            </a:pPr>
            <a:r>
              <a:rPr lang="fr-FR" dirty="0"/>
              <a:t>Par des outils intelligents de comparaison des sources.</a:t>
            </a:r>
          </a:p>
        </p:txBody>
      </p:sp>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365126"/>
            <a:ext cx="7471742" cy="1325563"/>
          </a:xfrm>
        </p:spPr>
        <p:txBody>
          <a:bodyPr>
            <a:normAutofit fontScale="90000"/>
          </a:bodyPr>
          <a:lstStyle/>
          <a:p>
            <a:r>
              <a:rPr lang="fr-FR" dirty="0"/>
              <a:t>Les principes de base : La journalisation - Exemple avec </a:t>
            </a:r>
            <a:r>
              <a:rPr lang="fr-FR" dirty="0" err="1"/>
              <a:t>GitLab</a:t>
            </a:r>
            <a:endParaRPr lang="fr-FR" dirty="0"/>
          </a:p>
        </p:txBody>
      </p:sp>
      <p:pic>
        <p:nvPicPr>
          <p:cNvPr id="4" name="Espace réservé du contenu 3" descr="Capture d’écran (11).png"/>
          <p:cNvPicPr>
            <a:picLocks noGrp="1" noChangeAspect="1"/>
          </p:cNvPicPr>
          <p:nvPr>
            <p:ph idx="1"/>
          </p:nvPr>
        </p:nvPicPr>
        <p:blipFill>
          <a:blip r:embed="rId2" cstate="print"/>
          <a:stretch>
            <a:fillRect/>
          </a:stretch>
        </p:blipFill>
        <p:spPr>
          <a:xfrm>
            <a:off x="628650" y="2103299"/>
            <a:ext cx="7886700" cy="3795990"/>
          </a:xfrm>
        </p:spPr>
      </p:pic>
      <p:sp>
        <p:nvSpPr>
          <p:cNvPr id="6" name="Espace réservé du pied de page 5"/>
          <p:cNvSpPr>
            <a:spLocks noGrp="1"/>
          </p:cNvSpPr>
          <p:nvPr>
            <p:ph type="ftr" sz="quarter" idx="11"/>
          </p:nvPr>
        </p:nvSpPr>
        <p:spPr/>
        <p:txBody>
          <a:bodyPr/>
          <a:lstStyle/>
          <a:p>
            <a:r>
              <a:rPr lang="fr-BE" dirty="0"/>
              <a:t>GL &amp; AGL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365126"/>
            <a:ext cx="7471742" cy="1325563"/>
          </a:xfrm>
        </p:spPr>
        <p:txBody>
          <a:bodyPr>
            <a:normAutofit/>
          </a:bodyPr>
          <a:lstStyle/>
          <a:p>
            <a:r>
              <a:rPr lang="fr-FR" dirty="0"/>
              <a:t>Les principes de base : </a:t>
            </a:r>
            <a:br>
              <a:rPr lang="fr-FR" dirty="0"/>
            </a:br>
            <a:r>
              <a:rPr lang="fr-FR" dirty="0"/>
              <a:t>Gestion des versions</a:t>
            </a:r>
          </a:p>
        </p:txBody>
      </p:sp>
      <p:sp>
        <p:nvSpPr>
          <p:cNvPr id="3" name="Espace réservé du contenu 2"/>
          <p:cNvSpPr>
            <a:spLocks noGrp="1"/>
          </p:cNvSpPr>
          <p:nvPr>
            <p:ph idx="1"/>
          </p:nvPr>
        </p:nvSpPr>
        <p:spPr/>
        <p:txBody>
          <a:bodyPr/>
          <a:lstStyle/>
          <a:p>
            <a:pPr>
              <a:buNone/>
            </a:pPr>
            <a:endParaRPr lang="fr-FR" dirty="0"/>
          </a:p>
          <a:p>
            <a:endParaRPr lang="fr-FR" dirty="0"/>
          </a:p>
        </p:txBody>
      </p:sp>
      <p:graphicFrame>
        <p:nvGraphicFramePr>
          <p:cNvPr id="4" name="Diagramme 3"/>
          <p:cNvGraphicFramePr/>
          <p:nvPr/>
        </p:nvGraphicFramePr>
        <p:xfrm>
          <a:off x="928662" y="2428868"/>
          <a:ext cx="714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28596" y="1955061"/>
            <a:ext cx="8215370" cy="830997"/>
          </a:xfrm>
          <a:prstGeom prst="rect">
            <a:avLst/>
          </a:prstGeom>
        </p:spPr>
        <p:txBody>
          <a:bodyPr wrap="square">
            <a:spAutoFit/>
          </a:bodyPr>
          <a:lstStyle/>
          <a:p>
            <a:pPr>
              <a:buFont typeface="Arial" pitchFamily="34" charset="0"/>
              <a:buChar char="•"/>
            </a:pPr>
            <a:r>
              <a:rPr lang="fr-FR" sz="2400" dirty="0"/>
              <a:t> Un logiciel évolue  d’une version à l’autre en subissant une suite de </a:t>
            </a:r>
            <a:r>
              <a:rPr lang="fr-FR" sz="2400" b="1" dirty="0"/>
              <a:t>changements. </a:t>
            </a:r>
          </a:p>
        </p:txBody>
      </p:sp>
      <p:sp>
        <p:nvSpPr>
          <p:cNvPr id="7" name="Espace réservé du pied de page 6"/>
          <p:cNvSpPr>
            <a:spLocks noGrp="1"/>
          </p:cNvSpPr>
          <p:nvPr>
            <p:ph type="ftr" sz="quarter" idx="11"/>
          </p:nvPr>
        </p:nvSpPr>
        <p:spPr/>
        <p:txBody>
          <a:bodyPr/>
          <a:lstStyle/>
          <a:p>
            <a:r>
              <a:rPr lang="fr-BE" dirty="0"/>
              <a:t>GL &amp; AGL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365126"/>
            <a:ext cx="7543750" cy="1325563"/>
          </a:xfrm>
        </p:spPr>
        <p:txBody>
          <a:bodyPr>
            <a:normAutofit/>
          </a:bodyPr>
          <a:lstStyle/>
          <a:p>
            <a:r>
              <a:rPr lang="fr-FR" dirty="0"/>
              <a:t>Les principes de base : </a:t>
            </a:r>
            <a:br>
              <a:rPr lang="fr-FR" dirty="0"/>
            </a:br>
            <a:r>
              <a:rPr lang="fr-FR" dirty="0"/>
              <a:t>Gestion des versions</a:t>
            </a:r>
          </a:p>
        </p:txBody>
      </p:sp>
      <p:sp>
        <p:nvSpPr>
          <p:cNvPr id="3" name="Espace réservé du contenu 2"/>
          <p:cNvSpPr>
            <a:spLocks noGrp="1"/>
          </p:cNvSpPr>
          <p:nvPr>
            <p:ph idx="1"/>
          </p:nvPr>
        </p:nvSpPr>
        <p:spPr/>
        <p:txBody>
          <a:bodyPr>
            <a:normAutofit/>
          </a:bodyPr>
          <a:lstStyle/>
          <a:p>
            <a:r>
              <a:rPr lang="fr-FR" dirty="0"/>
              <a:t>La numérotation à trois chiffres servant à identifier un ensemble cohérent de modules. </a:t>
            </a:r>
          </a:p>
          <a:p>
            <a:r>
              <a:rPr lang="fr-FR" dirty="0"/>
              <a:t>Un label ou une étiquette de révision (Tag ou Flag) est le terme souvent utilisé pour définir une étiquette textuelle qui peut être associée à une révision spécifique d'un projet mis à jour. </a:t>
            </a:r>
          </a:p>
          <a:p>
            <a:pPr algn="ctr">
              <a:buNone/>
            </a:pPr>
            <a:r>
              <a:rPr lang="fr-FR" sz="2000" b="1" dirty="0">
                <a:solidFill>
                  <a:srgbClr val="FF0000"/>
                </a:solidFill>
              </a:rPr>
              <a:t>Numéro de version. </a:t>
            </a:r>
            <a:r>
              <a:rPr lang="fr-FR" sz="2000" b="1" dirty="0">
                <a:solidFill>
                  <a:srgbClr val="00B050"/>
                </a:solidFill>
              </a:rPr>
              <a:t>Numéro de révision </a:t>
            </a:r>
            <a:r>
              <a:rPr lang="fr-FR" sz="2000" b="1" dirty="0"/>
              <a:t>. </a:t>
            </a:r>
            <a:r>
              <a:rPr lang="fr-FR" sz="2000" b="1" dirty="0">
                <a:solidFill>
                  <a:schemeClr val="accent1">
                    <a:lumMod val="75000"/>
                  </a:schemeClr>
                </a:solidFill>
              </a:rPr>
              <a:t>Numéro de correction</a:t>
            </a:r>
          </a:p>
          <a:p>
            <a:pPr algn="ctr">
              <a:buNone/>
            </a:pPr>
            <a:endParaRPr lang="fr-FR" sz="2200" b="1" dirty="0">
              <a:solidFill>
                <a:schemeClr val="accent1">
                  <a:lumMod val="75000"/>
                </a:schemeClr>
              </a:solidFill>
            </a:endParaRPr>
          </a:p>
          <a:p>
            <a:pPr algn="ctr">
              <a:buNone/>
            </a:pPr>
            <a:endParaRPr lang="fr-FR" sz="2200" b="1" dirty="0">
              <a:solidFill>
                <a:schemeClr val="accent1">
                  <a:lumMod val="75000"/>
                </a:schemeClr>
              </a:solidFill>
            </a:endParaRPr>
          </a:p>
          <a:p>
            <a:endParaRPr lang="fr-FR" dirty="0"/>
          </a:p>
        </p:txBody>
      </p:sp>
      <p:sp>
        <p:nvSpPr>
          <p:cNvPr id="6" name="Flèche vers le bas 5"/>
          <p:cNvSpPr/>
          <p:nvPr/>
        </p:nvSpPr>
        <p:spPr>
          <a:xfrm>
            <a:off x="2071670" y="4929198"/>
            <a:ext cx="357190" cy="7143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4643438" y="5000636"/>
            <a:ext cx="357190" cy="71438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7"/>
          <p:cNvSpPr/>
          <p:nvPr/>
        </p:nvSpPr>
        <p:spPr>
          <a:xfrm>
            <a:off x="7215206" y="5000636"/>
            <a:ext cx="357190"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1142976" y="5786454"/>
            <a:ext cx="2143140" cy="7143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Modification majeure</a:t>
            </a:r>
          </a:p>
        </p:txBody>
      </p:sp>
      <p:sp>
        <p:nvSpPr>
          <p:cNvPr id="13" name="Ellipse 12"/>
          <p:cNvSpPr/>
          <p:nvPr/>
        </p:nvSpPr>
        <p:spPr>
          <a:xfrm>
            <a:off x="3571868" y="5857892"/>
            <a:ext cx="2143140" cy="7143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fr-FR" sz="1600" dirty="0"/>
              <a:t>Ajout des nouvelles fonctionnalités</a:t>
            </a:r>
          </a:p>
        </p:txBody>
      </p:sp>
      <p:sp>
        <p:nvSpPr>
          <p:cNvPr id="14" name="Ellipse 13"/>
          <p:cNvSpPr/>
          <p:nvPr/>
        </p:nvSpPr>
        <p:spPr>
          <a:xfrm>
            <a:off x="6286512" y="5857892"/>
            <a:ext cx="214314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Correction des fautes</a:t>
            </a:r>
          </a:p>
        </p:txBody>
      </p:sp>
      <p:sp>
        <p:nvSpPr>
          <p:cNvPr id="12" name="Espace réservé du pied de page 11"/>
          <p:cNvSpPr>
            <a:spLocks noGrp="1"/>
          </p:cNvSpPr>
          <p:nvPr>
            <p:ph type="ftr" sz="quarter" idx="11"/>
          </p:nvPr>
        </p:nvSpPr>
        <p:spPr>
          <a:xfrm>
            <a:off x="3028950" y="6643710"/>
            <a:ext cx="3086100" cy="149204"/>
          </a:xfrm>
        </p:spPr>
        <p:txBody>
          <a:bodyPr/>
          <a:lstStyle/>
          <a:p>
            <a:r>
              <a:rPr lang="fr-BE" dirty="0"/>
              <a:t>GL &amp; AGL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Ellipse 68"/>
          <p:cNvSpPr/>
          <p:nvPr/>
        </p:nvSpPr>
        <p:spPr>
          <a:xfrm>
            <a:off x="3643306" y="3143248"/>
            <a:ext cx="1928826" cy="1643074"/>
          </a:xfrm>
          <a:prstGeom prst="ellipse">
            <a:avLst/>
          </a:prstGeom>
          <a:noFill/>
          <a:ln>
            <a:solidFill>
              <a:srgbClr val="9A10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2000232" y="3714752"/>
            <a:ext cx="1214446" cy="1428760"/>
          </a:xfrm>
          <a:prstGeom prst="ellipse">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p:cNvSpPr/>
          <p:nvPr/>
        </p:nvSpPr>
        <p:spPr>
          <a:xfrm>
            <a:off x="357158" y="3071810"/>
            <a:ext cx="8572560" cy="114300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971600" y="365126"/>
            <a:ext cx="7543750" cy="1325563"/>
          </a:xfrm>
        </p:spPr>
        <p:txBody>
          <a:bodyPr>
            <a:normAutofit/>
          </a:bodyPr>
          <a:lstStyle/>
          <a:p>
            <a:r>
              <a:rPr lang="fr-FR" dirty="0"/>
              <a:t>Les principes de base : </a:t>
            </a:r>
            <a:br>
              <a:rPr lang="fr-FR" dirty="0"/>
            </a:br>
            <a:r>
              <a:rPr lang="fr-FR" dirty="0"/>
              <a:t>Gestion des versions</a:t>
            </a:r>
          </a:p>
        </p:txBody>
      </p:sp>
      <p:sp>
        <p:nvSpPr>
          <p:cNvPr id="3" name="Espace réservé du contenu 2"/>
          <p:cNvSpPr>
            <a:spLocks noGrp="1"/>
          </p:cNvSpPr>
          <p:nvPr>
            <p:ph idx="1"/>
          </p:nvPr>
        </p:nvSpPr>
        <p:spPr>
          <a:xfrm>
            <a:off x="628650" y="1785926"/>
            <a:ext cx="7886700" cy="4351338"/>
          </a:xfrm>
        </p:spPr>
        <p:txBody>
          <a:bodyPr/>
          <a:lstStyle/>
          <a:p>
            <a:r>
              <a:rPr lang="fr-FR" dirty="0"/>
              <a:t>L’arbre de gestion des versions :</a:t>
            </a:r>
          </a:p>
          <a:p>
            <a:endParaRPr lang="fr-FR" dirty="0"/>
          </a:p>
          <a:p>
            <a:endParaRPr lang="fr-FR" dirty="0"/>
          </a:p>
        </p:txBody>
      </p:sp>
      <p:sp>
        <p:nvSpPr>
          <p:cNvPr id="4" name="Rectangle à coins arrondis 3"/>
          <p:cNvSpPr/>
          <p:nvPr/>
        </p:nvSpPr>
        <p:spPr>
          <a:xfrm>
            <a:off x="714348" y="335756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a:t>
            </a:r>
          </a:p>
        </p:txBody>
      </p:sp>
      <p:sp>
        <p:nvSpPr>
          <p:cNvPr id="7" name="Rectangle à coins arrondis 6"/>
          <p:cNvSpPr/>
          <p:nvPr/>
        </p:nvSpPr>
        <p:spPr>
          <a:xfrm>
            <a:off x="2285984" y="335756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2.0</a:t>
            </a:r>
          </a:p>
        </p:txBody>
      </p:sp>
      <p:sp>
        <p:nvSpPr>
          <p:cNvPr id="8" name="Rectangle à coins arrondis 7"/>
          <p:cNvSpPr/>
          <p:nvPr/>
        </p:nvSpPr>
        <p:spPr>
          <a:xfrm>
            <a:off x="4357686" y="335756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3.0</a:t>
            </a:r>
          </a:p>
        </p:txBody>
      </p:sp>
      <p:sp>
        <p:nvSpPr>
          <p:cNvPr id="9" name="Rectangle à coins arrondis 8"/>
          <p:cNvSpPr/>
          <p:nvPr/>
        </p:nvSpPr>
        <p:spPr>
          <a:xfrm>
            <a:off x="2214546" y="442913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2.1.1</a:t>
            </a:r>
          </a:p>
        </p:txBody>
      </p:sp>
      <p:sp>
        <p:nvSpPr>
          <p:cNvPr id="11" name="Rectangle à coins arrondis 10"/>
          <p:cNvSpPr/>
          <p:nvPr/>
        </p:nvSpPr>
        <p:spPr>
          <a:xfrm>
            <a:off x="7358082" y="335756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5.0</a:t>
            </a:r>
          </a:p>
        </p:txBody>
      </p:sp>
      <p:sp>
        <p:nvSpPr>
          <p:cNvPr id="12" name="Rectangle à coins arrondis 11"/>
          <p:cNvSpPr/>
          <p:nvPr/>
        </p:nvSpPr>
        <p:spPr>
          <a:xfrm>
            <a:off x="3714744" y="442913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2.1.2</a:t>
            </a:r>
          </a:p>
        </p:txBody>
      </p:sp>
      <p:sp>
        <p:nvSpPr>
          <p:cNvPr id="13" name="Rectangle à coins arrondis 12"/>
          <p:cNvSpPr/>
          <p:nvPr/>
        </p:nvSpPr>
        <p:spPr>
          <a:xfrm>
            <a:off x="5786446" y="3357562"/>
            <a:ext cx="91440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4.0</a:t>
            </a:r>
          </a:p>
        </p:txBody>
      </p:sp>
      <p:cxnSp>
        <p:nvCxnSpPr>
          <p:cNvPr id="22" name="Connecteur droit avec flèche 21"/>
          <p:cNvCxnSpPr>
            <a:stCxn id="4" idx="3"/>
            <a:endCxn id="7" idx="1"/>
          </p:cNvCxnSpPr>
          <p:nvPr/>
        </p:nvCxnSpPr>
        <p:spPr>
          <a:xfrm>
            <a:off x="1628748" y="3607595"/>
            <a:ext cx="6572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7" idx="3"/>
            <a:endCxn id="8" idx="1"/>
          </p:cNvCxnSpPr>
          <p:nvPr/>
        </p:nvCxnSpPr>
        <p:spPr>
          <a:xfrm>
            <a:off x="3200384" y="3607595"/>
            <a:ext cx="115730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8" idx="3"/>
            <a:endCxn id="13" idx="1"/>
          </p:cNvCxnSpPr>
          <p:nvPr/>
        </p:nvCxnSpPr>
        <p:spPr>
          <a:xfrm>
            <a:off x="5272086" y="3607595"/>
            <a:ext cx="5143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9" idx="3"/>
            <a:endCxn id="12" idx="1"/>
          </p:cNvCxnSpPr>
          <p:nvPr/>
        </p:nvCxnSpPr>
        <p:spPr>
          <a:xfrm>
            <a:off x="3128946" y="4679165"/>
            <a:ext cx="5857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12" idx="3"/>
            <a:endCxn id="8" idx="2"/>
          </p:cNvCxnSpPr>
          <p:nvPr/>
        </p:nvCxnSpPr>
        <p:spPr>
          <a:xfrm flipV="1">
            <a:off x="4629144" y="3857628"/>
            <a:ext cx="185742"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7" idx="2"/>
            <a:endCxn id="9" idx="0"/>
          </p:cNvCxnSpPr>
          <p:nvPr/>
        </p:nvCxnSpPr>
        <p:spPr>
          <a:xfrm rot="5400000">
            <a:off x="2421713" y="4107661"/>
            <a:ext cx="57150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13" idx="3"/>
            <a:endCxn id="11" idx="1"/>
          </p:cNvCxnSpPr>
          <p:nvPr/>
        </p:nvCxnSpPr>
        <p:spPr>
          <a:xfrm>
            <a:off x="6700846" y="3607595"/>
            <a:ext cx="6572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ZoneTexte 65"/>
          <p:cNvSpPr txBox="1"/>
          <p:nvPr/>
        </p:nvSpPr>
        <p:spPr>
          <a:xfrm>
            <a:off x="7143768" y="4143380"/>
            <a:ext cx="928694" cy="400110"/>
          </a:xfrm>
          <a:prstGeom prst="rect">
            <a:avLst/>
          </a:prstGeom>
          <a:noFill/>
        </p:spPr>
        <p:txBody>
          <a:bodyPr wrap="square" rtlCol="0">
            <a:spAutoFit/>
          </a:bodyPr>
          <a:lstStyle/>
          <a:p>
            <a:r>
              <a:rPr lang="fr-FR" sz="2000" b="1" dirty="0">
                <a:solidFill>
                  <a:srgbClr val="00B0F0"/>
                </a:solidFill>
              </a:rPr>
              <a:t>Tronc</a:t>
            </a:r>
          </a:p>
        </p:txBody>
      </p:sp>
      <p:sp>
        <p:nvSpPr>
          <p:cNvPr id="68" name="ZoneTexte 67"/>
          <p:cNvSpPr txBox="1"/>
          <p:nvPr/>
        </p:nvSpPr>
        <p:spPr>
          <a:xfrm>
            <a:off x="1142976" y="4286256"/>
            <a:ext cx="1143008" cy="400110"/>
          </a:xfrm>
          <a:prstGeom prst="rect">
            <a:avLst/>
          </a:prstGeom>
          <a:noFill/>
        </p:spPr>
        <p:txBody>
          <a:bodyPr wrap="square" rtlCol="0">
            <a:spAutoFit/>
          </a:bodyPr>
          <a:lstStyle/>
          <a:p>
            <a:r>
              <a:rPr lang="fr-FR" sz="2000" b="1" dirty="0">
                <a:solidFill>
                  <a:srgbClr val="00FF00"/>
                </a:solidFill>
              </a:rPr>
              <a:t>Branche</a:t>
            </a:r>
          </a:p>
        </p:txBody>
      </p:sp>
      <p:sp>
        <p:nvSpPr>
          <p:cNvPr id="70" name="ZoneTexte 69"/>
          <p:cNvSpPr txBox="1"/>
          <p:nvPr/>
        </p:nvSpPr>
        <p:spPr>
          <a:xfrm>
            <a:off x="5214942" y="4500570"/>
            <a:ext cx="928694" cy="400110"/>
          </a:xfrm>
          <a:prstGeom prst="rect">
            <a:avLst/>
          </a:prstGeom>
          <a:noFill/>
        </p:spPr>
        <p:txBody>
          <a:bodyPr wrap="square" rtlCol="0">
            <a:spAutoFit/>
          </a:bodyPr>
          <a:lstStyle/>
          <a:p>
            <a:r>
              <a:rPr lang="fr-FR" sz="2000" b="1" dirty="0">
                <a:solidFill>
                  <a:srgbClr val="9A1073"/>
                </a:solidFill>
              </a:rPr>
              <a:t>Fusion</a:t>
            </a:r>
          </a:p>
        </p:txBody>
      </p:sp>
      <p:cxnSp>
        <p:nvCxnSpPr>
          <p:cNvPr id="72" name="Connecteur droit avec flèche 71"/>
          <p:cNvCxnSpPr/>
          <p:nvPr/>
        </p:nvCxnSpPr>
        <p:spPr>
          <a:xfrm rot="5400000">
            <a:off x="2536017" y="2750339"/>
            <a:ext cx="1071570"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3071802" y="2071678"/>
            <a:ext cx="928694" cy="400110"/>
          </a:xfrm>
          <a:prstGeom prst="rect">
            <a:avLst/>
          </a:prstGeom>
          <a:noFill/>
        </p:spPr>
        <p:txBody>
          <a:bodyPr wrap="square" rtlCol="0">
            <a:spAutoFit/>
          </a:bodyPr>
          <a:lstStyle/>
          <a:p>
            <a:r>
              <a:rPr lang="fr-FR" sz="2000" b="1" dirty="0">
                <a:solidFill>
                  <a:srgbClr val="FF0000"/>
                </a:solidFill>
              </a:rPr>
              <a:t>Tag</a:t>
            </a:r>
          </a:p>
        </p:txBody>
      </p:sp>
      <p:cxnSp>
        <p:nvCxnSpPr>
          <p:cNvPr id="75" name="Connecteur droit avec flèche 74"/>
          <p:cNvCxnSpPr>
            <a:stCxn id="73" idx="2"/>
          </p:cNvCxnSpPr>
          <p:nvPr/>
        </p:nvCxnSpPr>
        <p:spPr>
          <a:xfrm rot="16200000" flipH="1">
            <a:off x="4289848" y="1718088"/>
            <a:ext cx="1028650" cy="25360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Espace réservé du pied de page 27"/>
          <p:cNvSpPr>
            <a:spLocks noGrp="1"/>
          </p:cNvSpPr>
          <p:nvPr>
            <p:ph type="ftr" sz="quarter" idx="11"/>
          </p:nvPr>
        </p:nvSpPr>
        <p:spPr/>
        <p:txBody>
          <a:bodyPr/>
          <a:lstStyle/>
          <a:p>
            <a:r>
              <a:rPr lang="fr-BE" dirty="0"/>
              <a:t>GL &amp; AGL</a:t>
            </a:r>
          </a:p>
        </p:txBody>
      </p:sp>
      <p:pic>
        <p:nvPicPr>
          <p:cNvPr id="6" name="Image 5">
            <a:extLst>
              <a:ext uri="{FF2B5EF4-FFF2-40B4-BE49-F238E27FC236}">
                <a16:creationId xmlns:a16="http://schemas.microsoft.com/office/drawing/2014/main" id="{8D893D39-70F2-41EF-A0D9-37E49B8D8E66}"/>
              </a:ext>
            </a:extLst>
          </p:cNvPr>
          <p:cNvPicPr>
            <a:picLocks noChangeAspect="1"/>
          </p:cNvPicPr>
          <p:nvPr/>
        </p:nvPicPr>
        <p:blipFill>
          <a:blip r:embed="rId2"/>
          <a:stretch>
            <a:fillRect/>
          </a:stretch>
        </p:blipFill>
        <p:spPr>
          <a:xfrm>
            <a:off x="7751020" y="3961595"/>
            <a:ext cx="1321574" cy="2713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365126"/>
            <a:ext cx="7543750" cy="1325563"/>
          </a:xfrm>
        </p:spPr>
        <p:txBody>
          <a:bodyPr>
            <a:normAutofit/>
          </a:bodyPr>
          <a:lstStyle/>
          <a:p>
            <a:r>
              <a:rPr lang="fr-FR" dirty="0"/>
              <a:t>Les principes de base : </a:t>
            </a:r>
            <a:br>
              <a:rPr lang="fr-FR" dirty="0"/>
            </a:br>
            <a:r>
              <a:rPr lang="fr-FR" dirty="0"/>
              <a:t>Gestion des versions</a:t>
            </a:r>
          </a:p>
        </p:txBody>
      </p:sp>
      <p:sp>
        <p:nvSpPr>
          <p:cNvPr id="3" name="Espace réservé du contenu 2"/>
          <p:cNvSpPr>
            <a:spLocks noGrp="1"/>
          </p:cNvSpPr>
          <p:nvPr>
            <p:ph idx="1"/>
          </p:nvPr>
        </p:nvSpPr>
        <p:spPr>
          <a:xfrm>
            <a:off x="214282" y="1643050"/>
            <a:ext cx="8858280" cy="4675209"/>
          </a:xfrm>
        </p:spPr>
        <p:txBody>
          <a:bodyPr>
            <a:noAutofit/>
          </a:bodyPr>
          <a:lstStyle/>
          <a:p>
            <a:pPr algn="just"/>
            <a:r>
              <a:rPr lang="fr-FR" sz="2000" dirty="0">
                <a:latin typeface="Calibri" pitchFamily="34" charset="0"/>
                <a:cs typeface="Calibri" pitchFamily="34" charset="0"/>
              </a:rPr>
              <a:t>Il faut s’imaginer les relations entre versions comme un arbre (appelé arbre de gestion de versions) avec un tronc, des branches et des </a:t>
            </a:r>
            <a:r>
              <a:rPr lang="fr-FR" sz="2000" dirty="0" err="1">
                <a:latin typeface="Calibri" pitchFamily="34" charset="0"/>
                <a:cs typeface="Calibri" pitchFamily="34" charset="0"/>
              </a:rPr>
              <a:t>sous­branches</a:t>
            </a:r>
            <a:r>
              <a:rPr lang="fr-FR" sz="2000" dirty="0">
                <a:latin typeface="Calibri" pitchFamily="34" charset="0"/>
                <a:cs typeface="Calibri" pitchFamily="34" charset="0"/>
              </a:rPr>
              <a:t>.</a:t>
            </a:r>
          </a:p>
          <a:p>
            <a:pPr algn="just"/>
            <a:r>
              <a:rPr lang="fr-FR" sz="2000" b="1" dirty="0">
                <a:latin typeface="Calibri" pitchFamily="34" charset="0"/>
                <a:cs typeface="Calibri" pitchFamily="34" charset="0"/>
              </a:rPr>
              <a:t>Tronc : </a:t>
            </a:r>
            <a:r>
              <a:rPr lang="fr-FR" sz="2000" dirty="0">
                <a:latin typeface="Calibri" pitchFamily="34" charset="0"/>
                <a:cs typeface="Calibri" pitchFamily="34" charset="0"/>
              </a:rPr>
              <a:t>Par défaut, l'évolution d'un projet au travers de l'historique de ses versions est un phénomène linéaire : la personne A apporte ses modifications sur le projet, B ajoute ses fonctionnalités, C corrige le code de A etc. On parle alors de </a:t>
            </a:r>
            <a:r>
              <a:rPr lang="fr-FR" sz="2000" dirty="0" err="1">
                <a:latin typeface="Calibri" pitchFamily="34" charset="0"/>
                <a:cs typeface="Calibri" pitchFamily="34" charset="0"/>
              </a:rPr>
              <a:t>Mainline</a:t>
            </a:r>
            <a:r>
              <a:rPr lang="fr-FR" sz="2000" dirty="0">
                <a:latin typeface="Calibri" pitchFamily="34" charset="0"/>
                <a:cs typeface="Calibri" pitchFamily="34" charset="0"/>
              </a:rPr>
              <a:t> ou de tronc. </a:t>
            </a:r>
          </a:p>
          <a:p>
            <a:pPr algn="just"/>
            <a:r>
              <a:rPr lang="fr-FR" sz="2000" b="1" dirty="0">
                <a:latin typeface="Calibri" pitchFamily="34" charset="0"/>
                <a:cs typeface="Calibri" pitchFamily="34" charset="0"/>
              </a:rPr>
              <a:t>Branche : </a:t>
            </a:r>
            <a:r>
              <a:rPr lang="fr-FR" sz="2000" dirty="0">
                <a:latin typeface="Calibri" pitchFamily="34" charset="0"/>
                <a:cs typeface="Calibri" pitchFamily="34" charset="0"/>
              </a:rPr>
              <a:t>Cependant, au cours de l'évolution d'un logiciel, il se peut que cette </a:t>
            </a:r>
            <a:r>
              <a:rPr lang="fr-FR" sz="2000" dirty="0" err="1">
                <a:latin typeface="Calibri" pitchFamily="34" charset="0"/>
                <a:cs typeface="Calibri" pitchFamily="34" charset="0"/>
              </a:rPr>
              <a:t>MainLine</a:t>
            </a:r>
            <a:r>
              <a:rPr lang="fr-FR" sz="2000" dirty="0">
                <a:latin typeface="Calibri" pitchFamily="34" charset="0"/>
                <a:cs typeface="Calibri" pitchFamily="34" charset="0"/>
              </a:rPr>
              <a:t> doive à la fois suivre son cours, mais aussi répondre à une contrainte qui va amener le projet à suivre une évolution parallèle à la </a:t>
            </a:r>
            <a:r>
              <a:rPr lang="fr-FR" sz="2000" dirty="0" err="1">
                <a:latin typeface="Calibri" pitchFamily="34" charset="0"/>
                <a:cs typeface="Calibri" pitchFamily="34" charset="0"/>
              </a:rPr>
              <a:t>MainLine</a:t>
            </a:r>
            <a:r>
              <a:rPr lang="fr-FR" sz="2000" dirty="0">
                <a:latin typeface="Calibri" pitchFamily="34" charset="0"/>
                <a:cs typeface="Calibri" pitchFamily="34" charset="0"/>
              </a:rPr>
              <a:t>. On a besoin alors de créer une branche. </a:t>
            </a:r>
          </a:p>
          <a:p>
            <a:pPr algn="just"/>
            <a:r>
              <a:rPr lang="fr-FR" sz="2000" b="1" dirty="0">
                <a:latin typeface="Calibri" pitchFamily="34" charset="0"/>
                <a:cs typeface="Calibri" pitchFamily="34" charset="0"/>
              </a:rPr>
              <a:t>Fusion : </a:t>
            </a:r>
            <a:r>
              <a:rPr lang="fr-FR" sz="2000" dirty="0">
                <a:latin typeface="Calibri" pitchFamily="34" charset="0"/>
                <a:cs typeface="Calibri" pitchFamily="34" charset="0"/>
              </a:rPr>
              <a:t>La fusion de branches (</a:t>
            </a:r>
            <a:r>
              <a:rPr lang="fr-FR" sz="2000" dirty="0" err="1">
                <a:latin typeface="Calibri" pitchFamily="34" charset="0"/>
                <a:cs typeface="Calibri" pitchFamily="34" charset="0"/>
              </a:rPr>
              <a:t>merge</a:t>
            </a:r>
            <a:r>
              <a:rPr lang="fr-FR" sz="2000" dirty="0">
                <a:latin typeface="Calibri" pitchFamily="34" charset="0"/>
                <a:cs typeface="Calibri" pitchFamily="34" charset="0"/>
              </a:rPr>
              <a:t>) consiste à combiner des modifications ou des suites de modifications (qu'elles viennent de branches différentes ou non) pour créer une nouvelle version. </a:t>
            </a:r>
          </a:p>
          <a:p>
            <a:pPr algn="just"/>
            <a:r>
              <a:rPr lang="fr-FR" sz="2000" b="1" dirty="0">
                <a:latin typeface="Calibri" pitchFamily="34" charset="0"/>
                <a:cs typeface="Calibri" pitchFamily="34" charset="0"/>
              </a:rPr>
              <a:t>Tag : </a:t>
            </a:r>
            <a:r>
              <a:rPr lang="fr-FR" sz="2000" dirty="0">
                <a:latin typeface="Calibri" pitchFamily="34" charset="0"/>
                <a:cs typeface="Calibri" pitchFamily="34" charset="0"/>
              </a:rPr>
              <a:t>L’étiquetage (tag) consiste à associer un nom à une version donnée.</a:t>
            </a:r>
          </a:p>
          <a:p>
            <a:pPr algn="just"/>
            <a:endParaRPr lang="fr-FR" sz="2000" dirty="0">
              <a:latin typeface="Calibri" pitchFamily="34" charset="0"/>
              <a:cs typeface="Calibri" pitchFamily="34" charset="0"/>
            </a:endParaRPr>
          </a:p>
        </p:txBody>
      </p:sp>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principes de base : La gestion de conflits</a:t>
            </a:r>
          </a:p>
        </p:txBody>
      </p:sp>
      <p:sp>
        <p:nvSpPr>
          <p:cNvPr id="5" name="Interdiction 4"/>
          <p:cNvSpPr/>
          <p:nvPr/>
        </p:nvSpPr>
        <p:spPr>
          <a:xfrm>
            <a:off x="4427984" y="5157192"/>
            <a:ext cx="1785950" cy="114300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0070C0"/>
                </a:solidFill>
              </a:rPr>
              <a:t>Problème de conflit</a:t>
            </a:r>
          </a:p>
        </p:txBody>
      </p:sp>
      <p:sp>
        <p:nvSpPr>
          <p:cNvPr id="6" name="ZoneTexte 5"/>
          <p:cNvSpPr txBox="1"/>
          <p:nvPr/>
        </p:nvSpPr>
        <p:spPr>
          <a:xfrm>
            <a:off x="857224" y="1870841"/>
            <a:ext cx="7143800" cy="400110"/>
          </a:xfrm>
          <a:prstGeom prst="rect">
            <a:avLst/>
          </a:prstGeom>
          <a:noFill/>
        </p:spPr>
        <p:txBody>
          <a:bodyPr wrap="square" rtlCol="0">
            <a:spAutoFit/>
          </a:bodyPr>
          <a:lstStyle/>
          <a:p>
            <a:pPr algn="ctr"/>
            <a:r>
              <a:rPr lang="fr-FR" sz="2000" b="1" dirty="0"/>
              <a:t>PB#2 : Problème du partage des données</a:t>
            </a:r>
          </a:p>
        </p:txBody>
      </p:sp>
      <p:pic>
        <p:nvPicPr>
          <p:cNvPr id="8" name="Picture 2" descr="C:\Program Files\Microsoft Office\MEDIA\CAGCAT10\j0195384.wmf"/>
          <p:cNvPicPr>
            <a:picLocks noChangeAspect="1" noChangeArrowheads="1"/>
          </p:cNvPicPr>
          <p:nvPr/>
        </p:nvPicPr>
        <p:blipFill>
          <a:blip r:embed="rId2" cstate="print"/>
          <a:srcRect/>
          <a:stretch>
            <a:fillRect/>
          </a:stretch>
        </p:blipFill>
        <p:spPr bwMode="auto">
          <a:xfrm>
            <a:off x="571472" y="2728098"/>
            <a:ext cx="1049658" cy="1071570"/>
          </a:xfrm>
          <a:prstGeom prst="rect">
            <a:avLst/>
          </a:prstGeom>
          <a:noFill/>
        </p:spPr>
      </p:pic>
      <p:pic>
        <p:nvPicPr>
          <p:cNvPr id="9" name="Picture 3" descr="C:\Program Files\Microsoft Office\MEDIA\CAGCAT10\j0292020.wmf"/>
          <p:cNvPicPr>
            <a:picLocks noChangeAspect="1" noChangeArrowheads="1"/>
          </p:cNvPicPr>
          <p:nvPr/>
        </p:nvPicPr>
        <p:blipFill>
          <a:blip r:embed="rId3" cstate="print"/>
          <a:srcRect/>
          <a:stretch>
            <a:fillRect/>
          </a:stretch>
        </p:blipFill>
        <p:spPr bwMode="auto">
          <a:xfrm>
            <a:off x="428596" y="4355998"/>
            <a:ext cx="1220269" cy="1158181"/>
          </a:xfrm>
          <a:prstGeom prst="rect">
            <a:avLst/>
          </a:prstGeom>
          <a:noFill/>
        </p:spPr>
      </p:pic>
      <p:sp>
        <p:nvSpPr>
          <p:cNvPr id="10" name="Rectangle 9"/>
          <p:cNvSpPr/>
          <p:nvPr/>
        </p:nvSpPr>
        <p:spPr>
          <a:xfrm>
            <a:off x="3071802" y="3299601"/>
            <a:ext cx="2428892" cy="12144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fr-FR" b="1" spc="50" dirty="0">
              <a:ln w="11430"/>
              <a:solidFill>
                <a:srgbClr val="FF0000"/>
              </a:solidFill>
              <a:effectLst>
                <a:outerShdw blurRad="76200" dist="50800" dir="5400000" algn="tl" rotWithShape="0">
                  <a:srgbClr val="000000">
                    <a:alpha val="65000"/>
                  </a:srgbClr>
                </a:outerShdw>
              </a:effectLst>
            </a:endParaRPr>
          </a:p>
        </p:txBody>
      </p:sp>
      <p:sp>
        <p:nvSpPr>
          <p:cNvPr id="11" name="Rectangle 10"/>
          <p:cNvSpPr/>
          <p:nvPr/>
        </p:nvSpPr>
        <p:spPr>
          <a:xfrm>
            <a:off x="3643306" y="3299601"/>
            <a:ext cx="428628" cy="1214446"/>
          </a:xfrm>
          <a:prstGeom prst="rect">
            <a:avLst/>
          </a:prstGeom>
        </p:spPr>
        <p:style>
          <a:lnRef idx="1">
            <a:schemeClr val="accent3"/>
          </a:lnRef>
          <a:fillRef idx="3">
            <a:schemeClr val="accent3"/>
          </a:fillRef>
          <a:effectRef idx="2">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fr-FR" b="1" spc="50">
              <a:ln w="11430"/>
              <a:solidFill>
                <a:srgbClr val="FF0000"/>
              </a:solidFill>
              <a:effectLst>
                <a:outerShdw blurRad="76200" dist="50800" dir="5400000" algn="tl" rotWithShape="0">
                  <a:srgbClr val="000000">
                    <a:alpha val="65000"/>
                  </a:srgbClr>
                </a:outerShdw>
              </a:effectLst>
            </a:endParaRPr>
          </a:p>
        </p:txBody>
      </p:sp>
      <p:sp>
        <p:nvSpPr>
          <p:cNvPr id="12" name="Rectangle 11"/>
          <p:cNvSpPr/>
          <p:nvPr/>
        </p:nvSpPr>
        <p:spPr>
          <a:xfrm>
            <a:off x="3071802" y="3656791"/>
            <a:ext cx="2428892"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fr-FR" b="1" spc="50">
              <a:ln w="11430"/>
              <a:solidFill>
                <a:srgbClr val="FF0000"/>
              </a:solidFill>
              <a:effectLst>
                <a:outerShdw blurRad="76200" dist="50800" dir="5400000" algn="tl" rotWithShape="0">
                  <a:srgbClr val="000000">
                    <a:alpha val="65000"/>
                  </a:srgbClr>
                </a:outerShdw>
              </a:effectLst>
            </a:endParaRPr>
          </a:p>
        </p:txBody>
      </p:sp>
      <p:sp>
        <p:nvSpPr>
          <p:cNvPr id="13" name="Arc 12"/>
          <p:cNvSpPr/>
          <p:nvPr/>
        </p:nvSpPr>
        <p:spPr>
          <a:xfrm>
            <a:off x="3286116" y="3442477"/>
            <a:ext cx="1143008" cy="785818"/>
          </a:xfrm>
          <a:prstGeom prst="arc">
            <a:avLst>
              <a:gd name="adj1" fmla="val 16200000"/>
              <a:gd name="adj2" fmla="val 16133783"/>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4" name="Connecteur droit avec flèche 13"/>
          <p:cNvCxnSpPr/>
          <p:nvPr/>
        </p:nvCxnSpPr>
        <p:spPr>
          <a:xfrm>
            <a:off x="1714480" y="3228163"/>
            <a:ext cx="1928826" cy="1428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Connecteur droit avec flèche 14"/>
          <p:cNvCxnSpPr>
            <a:stCxn id="9" idx="3"/>
          </p:cNvCxnSpPr>
          <p:nvPr/>
        </p:nvCxnSpPr>
        <p:spPr>
          <a:xfrm flipV="1">
            <a:off x="1648865" y="3942543"/>
            <a:ext cx="1494375" cy="99254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4143372" y="2299469"/>
            <a:ext cx="1714512" cy="357190"/>
          </a:xfrm>
          <a:prstGeom prst="wedgeRectCallout">
            <a:avLst>
              <a:gd name="adj1" fmla="val -49924"/>
              <a:gd name="adj2" fmla="val 264196"/>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Danger</a:t>
            </a:r>
          </a:p>
        </p:txBody>
      </p:sp>
      <p:sp>
        <p:nvSpPr>
          <p:cNvPr id="17" name="ZoneTexte 16"/>
          <p:cNvSpPr txBox="1"/>
          <p:nvPr/>
        </p:nvSpPr>
        <p:spPr>
          <a:xfrm>
            <a:off x="3357554" y="4656923"/>
            <a:ext cx="1928826" cy="369332"/>
          </a:xfrm>
          <a:prstGeom prst="rect">
            <a:avLst/>
          </a:prstGeom>
          <a:noFill/>
        </p:spPr>
        <p:txBody>
          <a:bodyPr wrap="square" rtlCol="0">
            <a:spAutoFit/>
          </a:bodyPr>
          <a:lstStyle/>
          <a:p>
            <a:r>
              <a:rPr lang="fr-FR" b="1" dirty="0"/>
              <a:t>Constituant C</a:t>
            </a:r>
          </a:p>
        </p:txBody>
      </p:sp>
      <p:sp>
        <p:nvSpPr>
          <p:cNvPr id="18" name="ZoneTexte 17"/>
          <p:cNvSpPr txBox="1"/>
          <p:nvPr/>
        </p:nvSpPr>
        <p:spPr>
          <a:xfrm>
            <a:off x="6072198" y="3299601"/>
            <a:ext cx="2500330" cy="1200329"/>
          </a:xfrm>
          <a:prstGeom prst="rect">
            <a:avLst/>
          </a:prstGeom>
          <a:noFill/>
        </p:spPr>
        <p:txBody>
          <a:bodyPr wrap="square" rtlCol="0">
            <a:spAutoFit/>
          </a:bodyPr>
          <a:lstStyle/>
          <a:p>
            <a:r>
              <a:rPr lang="fr-FR" dirty="0"/>
              <a:t>Le programmeur #1 et #2 travaillent tous les deux sur </a:t>
            </a:r>
            <a:r>
              <a:rPr lang="fr-FR" u="sng" dirty="0"/>
              <a:t>le même </a:t>
            </a:r>
            <a:r>
              <a:rPr lang="fr-FR" dirty="0"/>
              <a:t>constituant C</a:t>
            </a:r>
          </a:p>
        </p:txBody>
      </p:sp>
      <p:sp>
        <p:nvSpPr>
          <p:cNvPr id="19" name="ZoneTexte 18"/>
          <p:cNvSpPr txBox="1"/>
          <p:nvPr/>
        </p:nvSpPr>
        <p:spPr>
          <a:xfrm>
            <a:off x="357158" y="3728229"/>
            <a:ext cx="1928826" cy="307777"/>
          </a:xfrm>
          <a:prstGeom prst="rect">
            <a:avLst/>
          </a:prstGeom>
          <a:noFill/>
        </p:spPr>
        <p:txBody>
          <a:bodyPr wrap="square" rtlCol="0">
            <a:spAutoFit/>
          </a:bodyPr>
          <a:lstStyle/>
          <a:p>
            <a:r>
              <a:rPr lang="fr-FR" sz="1400" b="1" dirty="0"/>
              <a:t>Programmeur #1</a:t>
            </a:r>
          </a:p>
        </p:txBody>
      </p:sp>
      <p:sp>
        <p:nvSpPr>
          <p:cNvPr id="20" name="ZoneTexte 19"/>
          <p:cNvSpPr txBox="1"/>
          <p:nvPr/>
        </p:nvSpPr>
        <p:spPr>
          <a:xfrm>
            <a:off x="285720" y="5442741"/>
            <a:ext cx="1928826" cy="307777"/>
          </a:xfrm>
          <a:prstGeom prst="rect">
            <a:avLst/>
          </a:prstGeom>
          <a:noFill/>
        </p:spPr>
        <p:txBody>
          <a:bodyPr wrap="square" rtlCol="0">
            <a:spAutoFit/>
          </a:bodyPr>
          <a:lstStyle/>
          <a:p>
            <a:r>
              <a:rPr lang="fr-FR" sz="1400" b="1" dirty="0"/>
              <a:t>Programmeur #2</a:t>
            </a:r>
          </a:p>
        </p:txBody>
      </p:sp>
      <p:sp>
        <p:nvSpPr>
          <p:cNvPr id="22" name="Espace réservé du pied de page 21"/>
          <p:cNvSpPr>
            <a:spLocks noGrp="1"/>
          </p:cNvSpPr>
          <p:nvPr>
            <p:ph type="ftr" sz="quarter" idx="11"/>
          </p:nvPr>
        </p:nvSpPr>
        <p:spPr/>
        <p:txBody>
          <a:bodyPr/>
          <a:lstStyle/>
          <a:p>
            <a:r>
              <a:rPr lang="fr-BE" dirty="0"/>
              <a:t>GL &amp; AGL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365126"/>
            <a:ext cx="7471742" cy="1325563"/>
          </a:xfrm>
        </p:spPr>
        <p:txBody>
          <a:bodyPr/>
          <a:lstStyle/>
          <a:p>
            <a:r>
              <a:rPr lang="fr-FR" dirty="0"/>
              <a:t>Plan</a:t>
            </a:r>
          </a:p>
        </p:txBody>
      </p:sp>
      <p:sp>
        <p:nvSpPr>
          <p:cNvPr id="3" name="Espace réservé du contenu 2"/>
          <p:cNvSpPr>
            <a:spLocks noGrp="1"/>
          </p:cNvSpPr>
          <p:nvPr>
            <p:ph idx="1"/>
          </p:nvPr>
        </p:nvSpPr>
        <p:spPr/>
        <p:txBody>
          <a:bodyPr>
            <a:normAutofit lnSpcReduction="10000"/>
          </a:bodyPr>
          <a:lstStyle/>
          <a:p>
            <a:pPr>
              <a:lnSpc>
                <a:spcPct val="150000"/>
              </a:lnSpc>
            </a:pPr>
            <a:r>
              <a:rPr lang="fr-FR" dirty="0"/>
              <a:t>L’intérêt  d’un GCL</a:t>
            </a:r>
          </a:p>
          <a:p>
            <a:pPr>
              <a:lnSpc>
                <a:spcPct val="150000"/>
              </a:lnSpc>
            </a:pPr>
            <a:r>
              <a:rPr lang="fr-FR" dirty="0"/>
              <a:t>Les architectures d’un GCL : centralisée et décentralisée</a:t>
            </a:r>
          </a:p>
          <a:p>
            <a:pPr>
              <a:lnSpc>
                <a:spcPct val="150000"/>
              </a:lnSpc>
            </a:pPr>
            <a:r>
              <a:rPr lang="fr-FR" dirty="0"/>
              <a:t>Les principes de base d’un GCL </a:t>
            </a:r>
          </a:p>
          <a:p>
            <a:pPr lvl="2">
              <a:lnSpc>
                <a:spcPct val="150000"/>
              </a:lnSpc>
            </a:pPr>
            <a:r>
              <a:rPr lang="fr-FR" dirty="0"/>
              <a:t>La journalisation</a:t>
            </a:r>
          </a:p>
          <a:p>
            <a:pPr lvl="2">
              <a:lnSpc>
                <a:spcPct val="150000"/>
              </a:lnSpc>
            </a:pPr>
            <a:r>
              <a:rPr lang="fr-FR" dirty="0"/>
              <a:t>La gestion de versions</a:t>
            </a:r>
          </a:p>
          <a:p>
            <a:pPr lvl="2">
              <a:lnSpc>
                <a:spcPct val="150000"/>
              </a:lnSpc>
            </a:pPr>
            <a:r>
              <a:rPr lang="fr-FR" dirty="0"/>
              <a:t>La gestion de conflits</a:t>
            </a:r>
          </a:p>
        </p:txBody>
      </p:sp>
      <p:sp>
        <p:nvSpPr>
          <p:cNvPr id="5" name="Espace réservé du pied de page 4"/>
          <p:cNvSpPr>
            <a:spLocks noGrp="1"/>
          </p:cNvSpPr>
          <p:nvPr>
            <p:ph type="ftr" sz="quarter" idx="11"/>
          </p:nvPr>
        </p:nvSpPr>
        <p:spPr/>
        <p:txBody>
          <a:bodyPr/>
          <a:lstStyle/>
          <a:p>
            <a:r>
              <a:rPr lang="fr-BE" dirty="0"/>
              <a:t>GL &amp; AGL                                         2020-2021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365126"/>
            <a:ext cx="7615758" cy="1325563"/>
          </a:xfrm>
        </p:spPr>
        <p:txBody>
          <a:bodyPr>
            <a:normAutofit/>
          </a:bodyPr>
          <a:lstStyle/>
          <a:p>
            <a:r>
              <a:rPr lang="fr-FR" dirty="0"/>
              <a:t>Les principes de base :</a:t>
            </a:r>
            <a:br>
              <a:rPr lang="fr-FR" dirty="0"/>
            </a:br>
            <a:r>
              <a:rPr lang="fr-FR" dirty="0"/>
              <a:t>La gestion de conflits</a:t>
            </a:r>
          </a:p>
        </p:txBody>
      </p:sp>
      <p:sp>
        <p:nvSpPr>
          <p:cNvPr id="3" name="Espace réservé du contenu 2"/>
          <p:cNvSpPr>
            <a:spLocks noGrp="1"/>
          </p:cNvSpPr>
          <p:nvPr>
            <p:ph idx="1"/>
          </p:nvPr>
        </p:nvSpPr>
        <p:spPr>
          <a:xfrm>
            <a:off x="628650" y="1628800"/>
            <a:ext cx="7886700" cy="4351338"/>
          </a:xfrm>
        </p:spPr>
        <p:txBody>
          <a:bodyPr/>
          <a:lstStyle/>
          <a:p>
            <a:pPr algn="ctr"/>
            <a:r>
              <a:rPr lang="fr-FR" b="1" dirty="0"/>
              <a:t>Les solutions : Gestion de conflit</a:t>
            </a:r>
          </a:p>
        </p:txBody>
      </p:sp>
      <p:graphicFrame>
        <p:nvGraphicFramePr>
          <p:cNvPr id="4" name="Diagramme 3"/>
          <p:cNvGraphicFramePr/>
          <p:nvPr/>
        </p:nvGraphicFramePr>
        <p:xfrm>
          <a:off x="-357222" y="2207168"/>
          <a:ext cx="9501222" cy="4365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pied de page 5"/>
          <p:cNvSpPr>
            <a:spLocks noGrp="1"/>
          </p:cNvSpPr>
          <p:nvPr>
            <p:ph type="ftr" sz="quarter" idx="11"/>
          </p:nvPr>
        </p:nvSpPr>
        <p:spPr>
          <a:xfrm>
            <a:off x="3028950" y="6492899"/>
            <a:ext cx="3086100" cy="365125"/>
          </a:xfrm>
        </p:spPr>
        <p:txBody>
          <a:bodyPr/>
          <a:lstStyle/>
          <a:p>
            <a:r>
              <a:rPr lang="fr-BE" dirty="0"/>
              <a:t>GL &amp; AGL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365126"/>
            <a:ext cx="7615758" cy="1325563"/>
          </a:xfrm>
        </p:spPr>
        <p:txBody>
          <a:bodyPr>
            <a:normAutofit/>
          </a:bodyPr>
          <a:lstStyle/>
          <a:p>
            <a:r>
              <a:rPr lang="fr-FR" dirty="0"/>
              <a:t>Les principes de base : </a:t>
            </a:r>
            <a:br>
              <a:rPr lang="fr-FR" dirty="0"/>
            </a:br>
            <a:r>
              <a:rPr lang="fr-FR" dirty="0"/>
              <a:t>La gestion de conflit : Exemple</a:t>
            </a:r>
          </a:p>
        </p:txBody>
      </p:sp>
      <p:pic>
        <p:nvPicPr>
          <p:cNvPr id="2050" name="Picture 2"/>
          <p:cNvPicPr>
            <a:picLocks noGrp="1" noChangeAspect="1" noChangeArrowheads="1"/>
          </p:cNvPicPr>
          <p:nvPr>
            <p:ph idx="1"/>
          </p:nvPr>
        </p:nvPicPr>
        <p:blipFill>
          <a:blip r:embed="rId2" cstate="print"/>
          <a:stretch>
            <a:fillRect/>
          </a:stretch>
        </p:blipFill>
        <p:spPr bwMode="auto">
          <a:xfrm>
            <a:off x="571472" y="1825625"/>
            <a:ext cx="7572428" cy="4351338"/>
          </a:xfrm>
          <a:prstGeom prst="rect">
            <a:avLst/>
          </a:prstGeom>
          <a:noFill/>
          <a:ln w="9525">
            <a:noFill/>
            <a:miter lim="800000"/>
            <a:headEnd/>
            <a:tailEnd/>
          </a:ln>
          <a:effectLst/>
        </p:spPr>
      </p:pic>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65126"/>
            <a:ext cx="7399734" cy="1325563"/>
          </a:xfrm>
        </p:spPr>
        <p:txBody>
          <a:bodyPr/>
          <a:lstStyle/>
          <a:p>
            <a:r>
              <a:rPr lang="fr-FR" dirty="0"/>
              <a:t>L’intérêt d’un GCL</a:t>
            </a:r>
          </a:p>
        </p:txBody>
      </p:sp>
      <p:sp>
        <p:nvSpPr>
          <p:cNvPr id="3" name="Espace réservé du contenu 2"/>
          <p:cNvSpPr>
            <a:spLocks noGrp="1"/>
          </p:cNvSpPr>
          <p:nvPr>
            <p:ph idx="1"/>
          </p:nvPr>
        </p:nvSpPr>
        <p:spPr/>
        <p:txBody>
          <a:bodyPr>
            <a:normAutofit fontScale="92500" lnSpcReduction="20000"/>
          </a:bodyPr>
          <a:lstStyle/>
          <a:p>
            <a:pPr algn="just"/>
            <a:r>
              <a:rPr lang="fr-FR" dirty="0"/>
              <a:t>Les outils de gestion de la configuration logicielle permettent à une équipe des développeurs de gérer un projet informatique.</a:t>
            </a:r>
          </a:p>
          <a:p>
            <a:pPr algn="just"/>
            <a:endParaRPr lang="fr-FR" dirty="0"/>
          </a:p>
          <a:p>
            <a:pPr algn="just"/>
            <a:r>
              <a:rPr lang="fr-FR" dirty="0"/>
              <a:t>Elaborés comme des outils d’interactions, ils permettent de gérer l’ensemble des versions différentes d’un projet, composé de nombreux fichiers.</a:t>
            </a:r>
          </a:p>
          <a:p>
            <a:pPr algn="just"/>
            <a:endParaRPr lang="fr-FR" dirty="0"/>
          </a:p>
          <a:p>
            <a:pPr algn="just"/>
            <a:r>
              <a:rPr lang="fr-FR" dirty="0"/>
              <a:t>L’emplacement d’un projet sur un outil de gestion des versions est appelé un </a:t>
            </a:r>
            <a:r>
              <a:rPr lang="fr-FR" u="sng" dirty="0"/>
              <a:t>dépôt</a:t>
            </a:r>
            <a:r>
              <a:rPr lang="fr-FR" dirty="0"/>
              <a:t>, il est créé par l’administrateur et permet la gestion de toutes les versions créées par les auteurs autorisés à intervenir sur le projet.</a:t>
            </a:r>
          </a:p>
        </p:txBody>
      </p:sp>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365126"/>
            <a:ext cx="7327726" cy="1325563"/>
          </a:xfrm>
        </p:spPr>
        <p:txBody>
          <a:bodyPr/>
          <a:lstStyle/>
          <a:p>
            <a:r>
              <a:rPr lang="fr-FR" dirty="0"/>
              <a:t>L’intérêt d’un GCL</a:t>
            </a:r>
          </a:p>
        </p:txBody>
      </p:sp>
      <p:graphicFrame>
        <p:nvGraphicFramePr>
          <p:cNvPr id="4" name="Espace réservé du contenu 3"/>
          <p:cNvGraphicFramePr>
            <a:graphicFrameLocks noGrp="1"/>
          </p:cNvGraphicFramePr>
          <p:nvPr>
            <p:ph idx="1"/>
          </p:nvPr>
        </p:nvGraphicFramePr>
        <p:xfrm>
          <a:off x="-357222" y="1420833"/>
          <a:ext cx="10144196"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pied de page 5"/>
          <p:cNvSpPr>
            <a:spLocks noGrp="1"/>
          </p:cNvSpPr>
          <p:nvPr>
            <p:ph type="ftr" sz="quarter" idx="11"/>
          </p:nvPr>
        </p:nvSpPr>
        <p:spPr/>
        <p:txBody>
          <a:bodyPr/>
          <a:lstStyle/>
          <a:p>
            <a:r>
              <a:rPr lang="fr-BE" dirty="0"/>
              <a:t>GL &amp; AGL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L’intérêt d’un GCL</a:t>
            </a:r>
          </a:p>
        </p:txBody>
      </p:sp>
      <p:sp>
        <p:nvSpPr>
          <p:cNvPr id="3" name="Espace réservé du contenu 2"/>
          <p:cNvSpPr>
            <a:spLocks noGrp="1"/>
          </p:cNvSpPr>
          <p:nvPr>
            <p:ph idx="1"/>
          </p:nvPr>
        </p:nvSpPr>
        <p:spPr>
          <a:xfrm>
            <a:off x="285720" y="1825625"/>
            <a:ext cx="8572560" cy="4351338"/>
          </a:xfrm>
        </p:spPr>
        <p:txBody>
          <a:bodyPr>
            <a:normAutofit fontScale="70000" lnSpcReduction="20000"/>
          </a:bodyPr>
          <a:lstStyle/>
          <a:p>
            <a:pPr algn="just"/>
            <a:r>
              <a:rPr lang="fr-FR" b="1" dirty="0"/>
              <a:t>Travailler à plusieurs </a:t>
            </a:r>
            <a:r>
              <a:rPr lang="fr-FR" dirty="0"/>
              <a:t>: Chaque développeur utilise les 2 fonctions principales d’un  GCL : le </a:t>
            </a:r>
            <a:r>
              <a:rPr lang="fr-FR" dirty="0" err="1"/>
              <a:t>ckeckout</a:t>
            </a:r>
            <a:r>
              <a:rPr lang="fr-FR" dirty="0"/>
              <a:t> qui permet de récupérer la dernière version d’un projet depuis un dépôt, et le commit qui permet d’envoyer les modifications sur le dépôt et ainsi créer une nouvelle version du projet que d’autres développeurs pourront  récupérer.</a:t>
            </a:r>
          </a:p>
          <a:p>
            <a:pPr algn="just"/>
            <a:endParaRPr lang="fr-FR" dirty="0"/>
          </a:p>
          <a:p>
            <a:pPr algn="just"/>
            <a:r>
              <a:rPr lang="fr-FR" b="1" dirty="0"/>
              <a:t>Conserver l’ensemble des versions d’un ensemble de fichiers : </a:t>
            </a:r>
            <a:r>
              <a:rPr lang="fr-FR" dirty="0"/>
              <a:t>Cela permet de revenir en arrière en cas de problème sur la version actuelle.</a:t>
            </a:r>
          </a:p>
          <a:p>
            <a:pPr algn="just"/>
            <a:endParaRPr lang="fr-FR" dirty="0"/>
          </a:p>
          <a:p>
            <a:pPr algn="just"/>
            <a:r>
              <a:rPr lang="fr-FR" b="1" dirty="0"/>
              <a:t>Conserver les actions des développeurs : </a:t>
            </a:r>
            <a:r>
              <a:rPr lang="fr-FR" dirty="0"/>
              <a:t>La journalisation.</a:t>
            </a:r>
          </a:p>
          <a:p>
            <a:pPr algn="just"/>
            <a:endParaRPr lang="fr-FR" dirty="0"/>
          </a:p>
          <a:p>
            <a:pPr algn="just"/>
            <a:r>
              <a:rPr lang="fr-FR" b="1" dirty="0"/>
              <a:t>Gérer les conflits : </a:t>
            </a:r>
            <a:r>
              <a:rPr lang="fr-FR" dirty="0"/>
              <a:t>Lorsque plusieurs modifications ont lieu sur un même fichier : en effet si deux personnes modifient le même fichier, des conflits peuvent apparaitre (édition de la même ligne, etc.). La gestion de conflits permet d’éviter qu’un travail soit écrasé par un collègue.</a:t>
            </a:r>
            <a:endParaRPr lang="fr-FR" b="1" dirty="0"/>
          </a:p>
          <a:p>
            <a:endParaRPr lang="fr-FR" dirty="0"/>
          </a:p>
        </p:txBody>
      </p:sp>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architectures d’un GCL : </a:t>
            </a:r>
            <a:br>
              <a:rPr lang="fr-FR" dirty="0"/>
            </a:br>
            <a:r>
              <a:rPr lang="fr-FR" dirty="0"/>
              <a:t>Architecture centralisée</a:t>
            </a:r>
          </a:p>
        </p:txBody>
      </p:sp>
      <p:pic>
        <p:nvPicPr>
          <p:cNvPr id="4" name="Espace réservé du contenu 3" descr="centralise.png"/>
          <p:cNvPicPr>
            <a:picLocks noGrp="1" noChangeAspect="1"/>
          </p:cNvPicPr>
          <p:nvPr>
            <p:ph idx="1"/>
          </p:nvPr>
        </p:nvPicPr>
        <p:blipFill>
          <a:blip r:embed="rId3" cstate="print"/>
          <a:stretch>
            <a:fillRect/>
          </a:stretch>
        </p:blipFill>
        <p:spPr>
          <a:xfrm>
            <a:off x="1214414" y="1825625"/>
            <a:ext cx="6572296" cy="4351338"/>
          </a:xfrm>
        </p:spPr>
      </p:pic>
      <p:sp>
        <p:nvSpPr>
          <p:cNvPr id="6" name="Espace réservé du pied de page 5"/>
          <p:cNvSpPr>
            <a:spLocks noGrp="1"/>
          </p:cNvSpPr>
          <p:nvPr>
            <p:ph type="ftr" sz="quarter" idx="11"/>
          </p:nvPr>
        </p:nvSpPr>
        <p:spPr/>
        <p:txBody>
          <a:bodyPr/>
          <a:lstStyle/>
          <a:p>
            <a:r>
              <a:rPr lang="fr-BE" dirty="0"/>
              <a:t>GL &amp; AGL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365126"/>
            <a:ext cx="7615758" cy="1325563"/>
          </a:xfrm>
        </p:spPr>
        <p:txBody>
          <a:bodyPr>
            <a:normAutofit/>
          </a:bodyPr>
          <a:lstStyle/>
          <a:p>
            <a:r>
              <a:rPr lang="fr-FR" dirty="0"/>
              <a:t>Les architectures d’un GCL : </a:t>
            </a:r>
            <a:br>
              <a:rPr lang="fr-FR" dirty="0"/>
            </a:br>
            <a:r>
              <a:rPr lang="fr-FR" dirty="0"/>
              <a:t>Architecture centralisée</a:t>
            </a:r>
          </a:p>
        </p:txBody>
      </p:sp>
      <p:sp>
        <p:nvSpPr>
          <p:cNvPr id="3" name="Espace réservé du contenu 2"/>
          <p:cNvSpPr>
            <a:spLocks noGrp="1"/>
          </p:cNvSpPr>
          <p:nvPr>
            <p:ph idx="1"/>
          </p:nvPr>
        </p:nvSpPr>
        <p:spPr/>
        <p:txBody>
          <a:bodyPr>
            <a:normAutofit fontScale="92500" lnSpcReduction="10000"/>
          </a:bodyPr>
          <a:lstStyle/>
          <a:p>
            <a:pPr algn="just"/>
            <a:r>
              <a:rPr lang="fr-FR" dirty="0"/>
              <a:t>Basée sur le modèle Client - Serveur : le serveur possède l’historique des versions du projet et se charge de les transmettre aux développeurs.</a:t>
            </a:r>
          </a:p>
          <a:p>
            <a:pPr algn="just"/>
            <a:endParaRPr lang="fr-FR" dirty="0"/>
          </a:p>
          <a:p>
            <a:pPr algn="just"/>
            <a:r>
              <a:rPr lang="fr-FR" dirty="0"/>
              <a:t>Il n'existe qu'un seul dépôt des versions qui fait référence : Cela simplifie la gestion des versions mais est contraignant pour certains usages comme le travail sans connexion au réseau.</a:t>
            </a:r>
          </a:p>
          <a:p>
            <a:pPr algn="just"/>
            <a:endParaRPr lang="fr-FR" dirty="0"/>
          </a:p>
          <a:p>
            <a:pPr algn="just"/>
            <a:r>
              <a:rPr lang="fr-FR" b="1" dirty="0"/>
              <a:t>Exemple de GCL à architecture centralisée :  </a:t>
            </a:r>
            <a:r>
              <a:rPr lang="fr-FR" dirty="0"/>
              <a:t>CVS et Subversion.</a:t>
            </a:r>
          </a:p>
          <a:p>
            <a:pPr algn="just"/>
            <a:endParaRPr lang="fr-FR" dirty="0"/>
          </a:p>
        </p:txBody>
      </p:sp>
      <p:sp>
        <p:nvSpPr>
          <p:cNvPr id="5" name="Espace réservé du pied de page 4"/>
          <p:cNvSpPr>
            <a:spLocks noGrp="1"/>
          </p:cNvSpPr>
          <p:nvPr>
            <p:ph type="ftr" sz="quarter" idx="11"/>
          </p:nvPr>
        </p:nvSpPr>
        <p:spPr/>
        <p:txBody>
          <a:bodyPr/>
          <a:lstStyle/>
          <a:p>
            <a:r>
              <a:rPr lang="fr-BE" dirty="0"/>
              <a:t>GL &amp; AGL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295260"/>
            <a:ext cx="7614018" cy="1276352"/>
          </a:xfrm>
        </p:spPr>
        <p:txBody>
          <a:bodyPr>
            <a:noAutofit/>
          </a:bodyPr>
          <a:lstStyle/>
          <a:p>
            <a:r>
              <a:rPr lang="fr-FR" sz="3600" dirty="0"/>
              <a:t>Les architectures d’un GCL : </a:t>
            </a:r>
            <a:br>
              <a:rPr lang="fr-FR" sz="3600" dirty="0"/>
            </a:br>
            <a:r>
              <a:rPr lang="fr-FR" sz="3600" dirty="0"/>
              <a:t>Architecture centralisée - Avantages et inconvénients</a:t>
            </a:r>
          </a:p>
        </p:txBody>
      </p:sp>
      <p:graphicFrame>
        <p:nvGraphicFramePr>
          <p:cNvPr id="4" name="Espace réservé du contenu 3"/>
          <p:cNvGraphicFramePr>
            <a:graphicFrameLocks noGrp="1"/>
          </p:cNvGraphicFramePr>
          <p:nvPr>
            <p:ph idx="1"/>
          </p:nvPr>
        </p:nvGraphicFramePr>
        <p:xfrm>
          <a:off x="314324" y="1447800"/>
          <a:ext cx="8472518" cy="4981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pied de page 5"/>
          <p:cNvSpPr>
            <a:spLocks noGrp="1"/>
          </p:cNvSpPr>
          <p:nvPr>
            <p:ph type="ftr" sz="quarter" idx="11"/>
          </p:nvPr>
        </p:nvSpPr>
        <p:spPr/>
        <p:txBody>
          <a:bodyPr/>
          <a:lstStyle/>
          <a:p>
            <a:r>
              <a:rPr lang="fr-BE" dirty="0"/>
              <a:t>GL &amp; AGL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architectures d’un GCL : </a:t>
            </a:r>
            <a:br>
              <a:rPr lang="fr-FR" dirty="0"/>
            </a:br>
            <a:r>
              <a:rPr lang="fr-FR" dirty="0"/>
              <a:t>Architecture décentralisée</a:t>
            </a:r>
          </a:p>
        </p:txBody>
      </p:sp>
      <p:pic>
        <p:nvPicPr>
          <p:cNvPr id="4" name="Espace réservé du contenu 3" descr="decentralise.png"/>
          <p:cNvPicPr>
            <a:picLocks noGrp="1" noChangeAspect="1"/>
          </p:cNvPicPr>
          <p:nvPr>
            <p:ph idx="1"/>
          </p:nvPr>
        </p:nvPicPr>
        <p:blipFill>
          <a:blip r:embed="rId2" cstate="print"/>
          <a:stretch>
            <a:fillRect/>
          </a:stretch>
        </p:blipFill>
        <p:spPr>
          <a:xfrm>
            <a:off x="1071538" y="1938843"/>
            <a:ext cx="7143800" cy="4124901"/>
          </a:xfrm>
        </p:spPr>
      </p:pic>
      <p:sp>
        <p:nvSpPr>
          <p:cNvPr id="6" name="Espace réservé du pied de page 5"/>
          <p:cNvSpPr>
            <a:spLocks noGrp="1"/>
          </p:cNvSpPr>
          <p:nvPr>
            <p:ph type="ftr" sz="quarter" idx="11"/>
          </p:nvPr>
        </p:nvSpPr>
        <p:spPr/>
        <p:txBody>
          <a:bodyPr/>
          <a:lstStyle/>
          <a:p>
            <a:r>
              <a:rPr lang="fr-BE" dirty="0"/>
              <a:t>GL &amp; AGL</a:t>
            </a:r>
          </a:p>
        </p:txBody>
      </p:sp>
    </p:spTree>
  </p:cSld>
  <p:clrMapOvr>
    <a:masterClrMapping/>
  </p:clrMapOvr>
</p:sld>
</file>

<file path=ppt/theme/theme1.xml><?xml version="1.0" encoding="utf-8"?>
<a:theme xmlns:a="http://schemas.openxmlformats.org/drawingml/2006/main" name="Thèm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Thème6</Template>
  <TotalTime>3139</TotalTime>
  <Words>1311</Words>
  <Application>Microsoft Office PowerPoint</Application>
  <PresentationFormat>Affichage à l'écran (4:3)</PresentationFormat>
  <Paragraphs>141</Paragraphs>
  <Slides>21</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Calibri Light</vt:lpstr>
      <vt:lpstr>Helvetica Neue</vt:lpstr>
      <vt:lpstr>Wingdings</vt:lpstr>
      <vt:lpstr>Thème6</vt:lpstr>
      <vt:lpstr>  Chapitre 5 : Gestion de configuration logicielle </vt:lpstr>
      <vt:lpstr>Plan</vt:lpstr>
      <vt:lpstr>L’intérêt d’un GCL</vt:lpstr>
      <vt:lpstr>L’intérêt d’un GCL</vt:lpstr>
      <vt:lpstr>  L’intérêt d’un GCL</vt:lpstr>
      <vt:lpstr>Les architectures d’un GCL :  Architecture centralisée</vt:lpstr>
      <vt:lpstr>Les architectures d’un GCL :  Architecture centralisée</vt:lpstr>
      <vt:lpstr>Les architectures d’un GCL :  Architecture centralisée - Avantages et inconvénients</vt:lpstr>
      <vt:lpstr>Les architectures d’un GCL :  Architecture décentralisée</vt:lpstr>
      <vt:lpstr>Les architectures d’un GCL :  Architecture décentralisée</vt:lpstr>
      <vt:lpstr>Exemple: GIT Architecture décentralisée</vt:lpstr>
      <vt:lpstr>Les architectures d’un GCL :  Architecture décentralisée  - Avantages et inconvénients</vt:lpstr>
      <vt:lpstr>Les principes de base :  La journalisation</vt:lpstr>
      <vt:lpstr>Les principes de base : La journalisation - Exemple avec GitLab</vt:lpstr>
      <vt:lpstr>Les principes de base :  Gestion des versions</vt:lpstr>
      <vt:lpstr>Les principes de base :  Gestion des versions</vt:lpstr>
      <vt:lpstr>Les principes de base :  Gestion des versions</vt:lpstr>
      <vt:lpstr>Les principes de base :  Gestion des versions</vt:lpstr>
      <vt:lpstr>Les principes de base : La gestion de conflits</vt:lpstr>
      <vt:lpstr>Les principes de base : La gestion de conflits</vt:lpstr>
      <vt:lpstr>Les principes de base :  La gestion de conflit : Exemple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Gestionnaire de configuration logicielle</dc:title>
  <dc:creator>asus</dc:creator>
  <cp:lastModifiedBy>samia</cp:lastModifiedBy>
  <cp:revision>58</cp:revision>
  <dcterms:created xsi:type="dcterms:W3CDTF">2015-04-02T08:33:51Z</dcterms:created>
  <dcterms:modified xsi:type="dcterms:W3CDTF">2021-04-29T23:57:44Z</dcterms:modified>
</cp:coreProperties>
</file>