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4176-F8C6-4E2D-A9C2-340313D65BC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D775-7A81-4FF6-AE44-00E1C07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6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4176-F8C6-4E2D-A9C2-340313D65BC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D775-7A81-4FF6-AE44-00E1C07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2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4176-F8C6-4E2D-A9C2-340313D65BC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D775-7A81-4FF6-AE44-00E1C07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0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4176-F8C6-4E2D-A9C2-340313D65BC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D775-7A81-4FF6-AE44-00E1C07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5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4176-F8C6-4E2D-A9C2-340313D65BC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D775-7A81-4FF6-AE44-00E1C07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4176-F8C6-4E2D-A9C2-340313D65BC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D775-7A81-4FF6-AE44-00E1C07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6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4176-F8C6-4E2D-A9C2-340313D65BC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D775-7A81-4FF6-AE44-00E1C07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4176-F8C6-4E2D-A9C2-340313D65BC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D775-7A81-4FF6-AE44-00E1C07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9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4176-F8C6-4E2D-A9C2-340313D65BC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D775-7A81-4FF6-AE44-00E1C07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0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4176-F8C6-4E2D-A9C2-340313D65BC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D775-7A81-4FF6-AE44-00E1C07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2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4176-F8C6-4E2D-A9C2-340313D65BC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D775-7A81-4FF6-AE44-00E1C07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7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34176-F8C6-4E2D-A9C2-340313D65BC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0D775-7A81-4FF6-AE44-00E1C07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9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67286" y="2982351"/>
            <a:ext cx="3615397" cy="3559126"/>
            <a:chOff x="4121834" y="1378634"/>
            <a:chExt cx="5219114" cy="5190978"/>
          </a:xfrm>
        </p:grpSpPr>
        <p:sp>
          <p:nvSpPr>
            <p:cNvPr id="8" name="Oval 7"/>
            <p:cNvSpPr/>
            <p:nvPr/>
          </p:nvSpPr>
          <p:spPr>
            <a:xfrm>
              <a:off x="4121834" y="1378634"/>
              <a:ext cx="5219114" cy="5190978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813495" y="2053883"/>
              <a:ext cx="3835792" cy="384048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5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2024-06-13T04:14:50Z</dcterms:created>
  <dcterms:modified xsi:type="dcterms:W3CDTF">2024-06-13T08:06:26Z</dcterms:modified>
</cp:coreProperties>
</file>