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6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6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4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348E9-40E5-4080-8560-773926F98D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94FC-F899-4FF5-A752-28DC5CBA0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363 419 041 - AnyDesk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3369" y="1346200"/>
            <a:ext cx="8709186" cy="4873625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67709" y="415636"/>
            <a:ext cx="6619297" cy="579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STUDENT MENTAL HEALTH DASHBOARD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STUDENT MENTAL HEALTH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MENTAL HEALTH DASHBOARD </dc:title>
  <dc:creator>HP</dc:creator>
  <cp:lastModifiedBy>HP</cp:lastModifiedBy>
  <cp:revision>1</cp:revision>
  <dcterms:created xsi:type="dcterms:W3CDTF">2024-10-16T12:21:19Z</dcterms:created>
  <dcterms:modified xsi:type="dcterms:W3CDTF">2024-10-16T12:21:27Z</dcterms:modified>
</cp:coreProperties>
</file>