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.xml" ContentType="application/vnd.openxmlformats-officedocument.presentationml.tag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17" r:id="rId3"/>
    <p:sldId id="277" r:id="rId4"/>
    <p:sldId id="278" r:id="rId5"/>
    <p:sldId id="279" r:id="rId6"/>
    <p:sldId id="292" r:id="rId7"/>
    <p:sldId id="310" r:id="rId8"/>
    <p:sldId id="285" r:id="rId9"/>
    <p:sldId id="286" r:id="rId10"/>
    <p:sldId id="287" r:id="rId11"/>
    <p:sldId id="294" r:id="rId12"/>
    <p:sldId id="295" r:id="rId13"/>
    <p:sldId id="291" r:id="rId14"/>
    <p:sldId id="293" r:id="rId15"/>
    <p:sldId id="288" r:id="rId16"/>
    <p:sldId id="289" r:id="rId17"/>
    <p:sldId id="290" r:id="rId18"/>
    <p:sldId id="314" r:id="rId19"/>
    <p:sldId id="316" r:id="rId20"/>
    <p:sldId id="31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B0F0"/>
    <a:srgbClr val="3459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132B1-228D-42E2-8736-6896790AAFEC}" v="139" dt="2025-02-03T04:49:24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ajul Rahman Shipon" userId="96e23640-02f8-48c1-9bc8-8204c7a253dd" providerId="ADAL" clId="{002FED43-FAD8-42FC-AD16-55E873242E6E}"/>
    <pc:docChg chg="undo redo custSel addSld delSld modSld sldOrd">
      <pc:chgData name="Merajul Rahman Shipon" userId="96e23640-02f8-48c1-9bc8-8204c7a253dd" providerId="ADAL" clId="{002FED43-FAD8-42FC-AD16-55E873242E6E}" dt="2024-12-30T10:52:38.024" v="3906"/>
      <pc:docMkLst>
        <pc:docMk/>
      </pc:docMkLst>
      <pc:sldChg chg="addSp delSp modSp mod modAnim">
        <pc:chgData name="Merajul Rahman Shipon" userId="96e23640-02f8-48c1-9bc8-8204c7a253dd" providerId="ADAL" clId="{002FED43-FAD8-42FC-AD16-55E873242E6E}" dt="2024-12-30T10:50:18.835" v="3877"/>
        <pc:sldMkLst>
          <pc:docMk/>
          <pc:sldMk cId="2922586381" sldId="277"/>
        </pc:sldMkLst>
        <pc:spChg chg="add mod ord">
          <ac:chgData name="Merajul Rahman Shipon" userId="96e23640-02f8-48c1-9bc8-8204c7a253dd" providerId="ADAL" clId="{002FED43-FAD8-42FC-AD16-55E873242E6E}" dt="2024-12-30T09:04:58.762" v="472" actId="166"/>
          <ac:spMkLst>
            <pc:docMk/>
            <pc:sldMk cId="2922586381" sldId="277"/>
            <ac:spMk id="11" creationId="{84BC790C-132E-4C62-04A2-B71DDD287C01}"/>
          </ac:spMkLst>
        </pc:spChg>
        <pc:spChg chg="add del mod">
          <ac:chgData name="Merajul Rahman Shipon" userId="96e23640-02f8-48c1-9bc8-8204c7a253dd" providerId="ADAL" clId="{002FED43-FAD8-42FC-AD16-55E873242E6E}" dt="2024-12-30T10:48:27.747" v="3856" actId="1076"/>
          <ac:spMkLst>
            <pc:docMk/>
            <pc:sldMk cId="2922586381" sldId="277"/>
            <ac:spMk id="13" creationId="{23F9D30E-7ED8-9947-31C1-0FF0F40D4779}"/>
          </ac:spMkLst>
        </pc:spChg>
        <pc:spChg chg="mod">
          <ac:chgData name="Merajul Rahman Shipon" userId="96e23640-02f8-48c1-9bc8-8204c7a253dd" providerId="ADAL" clId="{002FED43-FAD8-42FC-AD16-55E873242E6E}" dt="2024-12-30T09:04:54.202" v="471"/>
          <ac:spMkLst>
            <pc:docMk/>
            <pc:sldMk cId="2922586381" sldId="277"/>
            <ac:spMk id="23" creationId="{E41F8CDD-6A24-E7C6-AA52-C429C9C560A1}"/>
          </ac:spMkLst>
        </pc:spChg>
        <pc:spChg chg="mod">
          <ac:chgData name="Merajul Rahman Shipon" userId="96e23640-02f8-48c1-9bc8-8204c7a253dd" providerId="ADAL" clId="{002FED43-FAD8-42FC-AD16-55E873242E6E}" dt="2024-12-30T09:04:54.202" v="471"/>
          <ac:spMkLst>
            <pc:docMk/>
            <pc:sldMk cId="2922586381" sldId="277"/>
            <ac:spMk id="24" creationId="{13FB0C02-455E-41DF-1470-2DB688748528}"/>
          </ac:spMkLst>
        </pc:spChg>
        <pc:grpChg chg="add mod">
          <ac:chgData name="Merajul Rahman Shipon" userId="96e23640-02f8-48c1-9bc8-8204c7a253dd" providerId="ADAL" clId="{002FED43-FAD8-42FC-AD16-55E873242E6E}" dt="2024-12-30T09:04:54.202" v="471"/>
          <ac:grpSpMkLst>
            <pc:docMk/>
            <pc:sldMk cId="2922586381" sldId="277"/>
            <ac:grpSpMk id="22" creationId="{5D81E543-5689-38F7-1D14-8A6D4F39DD6D}"/>
          </ac:grpSpMkLst>
        </pc:grpChg>
        <pc:graphicFrameChg chg="mod">
          <ac:chgData name="Merajul Rahman Shipon" userId="96e23640-02f8-48c1-9bc8-8204c7a253dd" providerId="ADAL" clId="{002FED43-FAD8-42FC-AD16-55E873242E6E}" dt="2024-12-30T10:48:18.613" v="3855"/>
          <ac:graphicFrameMkLst>
            <pc:docMk/>
            <pc:sldMk cId="2922586381" sldId="277"/>
            <ac:graphicFrameMk id="2" creationId="{E1AFE09F-F8A7-237B-1558-0C59A4EB2B58}"/>
          </ac:graphicFrameMkLst>
        </pc:graphicFrameChg>
      </pc:sldChg>
      <pc:sldChg chg="addSp delSp modSp mod modAnim">
        <pc:chgData name="Merajul Rahman Shipon" userId="96e23640-02f8-48c1-9bc8-8204c7a253dd" providerId="ADAL" clId="{002FED43-FAD8-42FC-AD16-55E873242E6E}" dt="2024-12-30T10:50:59.152" v="3883"/>
        <pc:sldMkLst>
          <pc:docMk/>
          <pc:sldMk cId="3806508323" sldId="278"/>
        </pc:sldMkLst>
        <pc:spChg chg="mod">
          <ac:chgData name="Merajul Rahman Shipon" userId="96e23640-02f8-48c1-9bc8-8204c7a253dd" providerId="ADAL" clId="{002FED43-FAD8-42FC-AD16-55E873242E6E}" dt="2024-12-30T10:47:56.915" v="3853" actId="1076"/>
          <ac:spMkLst>
            <pc:docMk/>
            <pc:sldMk cId="3806508323" sldId="278"/>
            <ac:spMk id="13" creationId="{23F9D30E-7ED8-9947-31C1-0FF0F40D4779}"/>
          </ac:spMkLst>
        </pc:spChg>
        <pc:spChg chg="mod">
          <ac:chgData name="Merajul Rahman Shipon" userId="96e23640-02f8-48c1-9bc8-8204c7a253dd" providerId="ADAL" clId="{002FED43-FAD8-42FC-AD16-55E873242E6E}" dt="2024-12-30T10:48:55.381" v="3859" actId="1076"/>
          <ac:spMkLst>
            <pc:docMk/>
            <pc:sldMk cId="3806508323" sldId="278"/>
            <ac:spMk id="15" creationId="{F6C7015D-29D6-146D-7607-EEA914AA08EA}"/>
          </ac:spMkLst>
        </pc:spChg>
        <pc:spChg chg="add mod ord">
          <ac:chgData name="Merajul Rahman Shipon" userId="96e23640-02f8-48c1-9bc8-8204c7a253dd" providerId="ADAL" clId="{002FED43-FAD8-42FC-AD16-55E873242E6E}" dt="2024-12-30T09:04:49.911" v="469" actId="166"/>
          <ac:spMkLst>
            <pc:docMk/>
            <pc:sldMk cId="3806508323" sldId="278"/>
            <ac:spMk id="23" creationId="{7E6D3ACC-FFA8-709A-612F-813404018244}"/>
          </ac:spMkLst>
        </pc:spChg>
        <pc:spChg chg="mod">
          <ac:chgData name="Merajul Rahman Shipon" userId="96e23640-02f8-48c1-9bc8-8204c7a253dd" providerId="ADAL" clId="{002FED43-FAD8-42FC-AD16-55E873242E6E}" dt="2024-12-30T09:04:45.427" v="468"/>
          <ac:spMkLst>
            <pc:docMk/>
            <pc:sldMk cId="3806508323" sldId="278"/>
            <ac:spMk id="25" creationId="{506F919C-0727-0CFC-A926-D225C725FAEE}"/>
          </ac:spMkLst>
        </pc:spChg>
        <pc:spChg chg="mod">
          <ac:chgData name="Merajul Rahman Shipon" userId="96e23640-02f8-48c1-9bc8-8204c7a253dd" providerId="ADAL" clId="{002FED43-FAD8-42FC-AD16-55E873242E6E}" dt="2024-12-30T09:04:45.427" v="468"/>
          <ac:spMkLst>
            <pc:docMk/>
            <pc:sldMk cId="3806508323" sldId="278"/>
            <ac:spMk id="26" creationId="{CCFE148D-9BB2-DFDD-08DB-0410F39507E0}"/>
          </ac:spMkLst>
        </pc:spChg>
        <pc:grpChg chg="add mod">
          <ac:chgData name="Merajul Rahman Shipon" userId="96e23640-02f8-48c1-9bc8-8204c7a253dd" providerId="ADAL" clId="{002FED43-FAD8-42FC-AD16-55E873242E6E}" dt="2024-12-30T09:04:45.427" v="468"/>
          <ac:grpSpMkLst>
            <pc:docMk/>
            <pc:sldMk cId="3806508323" sldId="278"/>
            <ac:grpSpMk id="24" creationId="{FACDEE6A-965A-9CB5-2BA4-CB0D66E0C4C0}"/>
          </ac:grpSpMkLst>
        </pc:grpChg>
        <pc:graphicFrameChg chg="mod">
          <ac:chgData name="Merajul Rahman Shipon" userId="96e23640-02f8-48c1-9bc8-8204c7a253dd" providerId="ADAL" clId="{002FED43-FAD8-42FC-AD16-55E873242E6E}" dt="2024-12-30T10:35:24.893" v="3583" actId="20577"/>
          <ac:graphicFrameMkLst>
            <pc:docMk/>
            <pc:sldMk cId="3806508323" sldId="278"/>
            <ac:graphicFrameMk id="2" creationId="{E1AFE09F-F8A7-237B-1558-0C59A4EB2B58}"/>
          </ac:graphicFrameMkLst>
        </pc:graphicFrameChg>
        <pc:graphicFrameChg chg="mod">
          <ac:chgData name="Merajul Rahman Shipon" userId="96e23640-02f8-48c1-9bc8-8204c7a253dd" providerId="ADAL" clId="{002FED43-FAD8-42FC-AD16-55E873242E6E}" dt="2024-12-30T10:48:48.964" v="3858"/>
          <ac:graphicFrameMkLst>
            <pc:docMk/>
            <pc:sldMk cId="3806508323" sldId="278"/>
            <ac:graphicFrameMk id="5" creationId="{2AC1570D-C631-CD8E-9AB2-1B0EC22C2901}"/>
          </ac:graphicFrameMkLst>
        </pc:graphicFrameChg>
      </pc:sldChg>
      <pc:sldChg chg="addSp delSp modSp mod modAnim">
        <pc:chgData name="Merajul Rahman Shipon" userId="96e23640-02f8-48c1-9bc8-8204c7a253dd" providerId="ADAL" clId="{002FED43-FAD8-42FC-AD16-55E873242E6E}" dt="2024-12-30T10:51:23.696" v="3888"/>
        <pc:sldMkLst>
          <pc:docMk/>
          <pc:sldMk cId="2409310938" sldId="279"/>
        </pc:sldMkLst>
        <pc:spChg chg="mod">
          <ac:chgData name="Merajul Rahman Shipon" userId="96e23640-02f8-48c1-9bc8-8204c7a253dd" providerId="ADAL" clId="{002FED43-FAD8-42FC-AD16-55E873242E6E}" dt="2024-12-30T10:49:22.812" v="3863" actId="1076"/>
          <ac:spMkLst>
            <pc:docMk/>
            <pc:sldMk cId="2409310938" sldId="279"/>
            <ac:spMk id="15" creationId="{F6C7015D-29D6-146D-7607-EEA914AA08EA}"/>
          </ac:spMkLst>
        </pc:spChg>
        <pc:spChg chg="mod">
          <ac:chgData name="Merajul Rahman Shipon" userId="96e23640-02f8-48c1-9bc8-8204c7a253dd" providerId="ADAL" clId="{002FED43-FAD8-42FC-AD16-55E873242E6E}" dt="2024-12-30T08:58:32.422" v="377"/>
          <ac:spMkLst>
            <pc:docMk/>
            <pc:sldMk cId="2409310938" sldId="279"/>
            <ac:spMk id="19" creationId="{E9FE2C66-DE4D-5521-B9D3-5931538C1F02}"/>
          </ac:spMkLst>
        </pc:spChg>
        <pc:spChg chg="mod">
          <ac:chgData name="Merajul Rahman Shipon" userId="96e23640-02f8-48c1-9bc8-8204c7a253dd" providerId="ADAL" clId="{002FED43-FAD8-42FC-AD16-55E873242E6E}" dt="2024-12-30T08:58:32.422" v="377"/>
          <ac:spMkLst>
            <pc:docMk/>
            <pc:sldMk cId="2409310938" sldId="279"/>
            <ac:spMk id="21" creationId="{CA4D49CB-3BA6-9999-5E0F-03C25DBE6851}"/>
          </ac:spMkLst>
        </pc:spChg>
        <pc:spChg chg="add mod">
          <ac:chgData name="Merajul Rahman Shipon" userId="96e23640-02f8-48c1-9bc8-8204c7a253dd" providerId="ADAL" clId="{002FED43-FAD8-42FC-AD16-55E873242E6E}" dt="2024-12-30T08:58:42.280" v="380" actId="2085"/>
          <ac:spMkLst>
            <pc:docMk/>
            <pc:sldMk cId="2409310938" sldId="279"/>
            <ac:spMk id="22" creationId="{5E853343-A8D1-E306-7527-49DC3B680604}"/>
          </ac:spMkLst>
        </pc:spChg>
        <pc:grpChg chg="add mod">
          <ac:chgData name="Merajul Rahman Shipon" userId="96e23640-02f8-48c1-9bc8-8204c7a253dd" providerId="ADAL" clId="{002FED43-FAD8-42FC-AD16-55E873242E6E}" dt="2024-12-30T09:04:39.027" v="466" actId="1035"/>
          <ac:grpSpMkLst>
            <pc:docMk/>
            <pc:sldMk cId="2409310938" sldId="279"/>
            <ac:grpSpMk id="17" creationId="{71093A53-60F3-AB8C-C1E3-9B10F6686FF5}"/>
          </ac:grpSpMkLst>
        </pc:grpChg>
        <pc:graphicFrameChg chg="mod">
          <ac:chgData name="Merajul Rahman Shipon" userId="96e23640-02f8-48c1-9bc8-8204c7a253dd" providerId="ADAL" clId="{002FED43-FAD8-42FC-AD16-55E873242E6E}" dt="2024-12-30T10:49:15.474" v="3861"/>
          <ac:graphicFrameMkLst>
            <pc:docMk/>
            <pc:sldMk cId="2409310938" sldId="279"/>
            <ac:graphicFrameMk id="2" creationId="{E1AFE09F-F8A7-237B-1558-0C59A4EB2B58}"/>
          </ac:graphicFrameMkLst>
        </pc:graphicFrameChg>
        <pc:graphicFrameChg chg="mod">
          <ac:chgData name="Merajul Rahman Shipon" userId="96e23640-02f8-48c1-9bc8-8204c7a253dd" providerId="ADAL" clId="{002FED43-FAD8-42FC-AD16-55E873242E6E}" dt="2024-12-30T08:35:30.505" v="200"/>
          <ac:graphicFrameMkLst>
            <pc:docMk/>
            <pc:sldMk cId="2409310938" sldId="279"/>
            <ac:graphicFrameMk id="5" creationId="{2AC1570D-C631-CD8E-9AB2-1B0EC22C2901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13:03.902" v="745" actId="14100"/>
        <pc:sldMkLst>
          <pc:docMk/>
          <pc:sldMk cId="2221805946" sldId="285"/>
        </pc:sldMkLst>
        <pc:spChg chg="mod">
          <ac:chgData name="Merajul Rahman Shipon" userId="96e23640-02f8-48c1-9bc8-8204c7a253dd" providerId="ADAL" clId="{002FED43-FAD8-42FC-AD16-55E873242E6E}" dt="2024-12-30T09:09:08.057" v="522" actId="948"/>
          <ac:spMkLst>
            <pc:docMk/>
            <pc:sldMk cId="2221805946" sldId="285"/>
            <ac:spMk id="3" creationId="{FD0B3387-2EDB-1B70-28B5-DCF3B3FD8B5B}"/>
          </ac:spMkLst>
        </pc:spChg>
        <pc:spChg chg="add mod ord">
          <ac:chgData name="Merajul Rahman Shipon" userId="96e23640-02f8-48c1-9bc8-8204c7a253dd" providerId="ADAL" clId="{002FED43-FAD8-42FC-AD16-55E873242E6E}" dt="2024-12-30T09:05:41.894" v="475" actId="14100"/>
          <ac:spMkLst>
            <pc:docMk/>
            <pc:sldMk cId="2221805946" sldId="285"/>
            <ac:spMk id="13" creationId="{6EFCE572-61F4-7A4E-2353-A3D1A7AAA498}"/>
          </ac:spMkLst>
        </pc:spChg>
        <pc:spChg chg="mod">
          <ac:chgData name="Merajul Rahman Shipon" userId="96e23640-02f8-48c1-9bc8-8204c7a253dd" providerId="ADAL" clId="{002FED43-FAD8-42FC-AD16-55E873242E6E}" dt="2024-12-30T08:59:28.494" v="391"/>
          <ac:spMkLst>
            <pc:docMk/>
            <pc:sldMk cId="2221805946" sldId="285"/>
            <ac:spMk id="17" creationId="{00405C4E-ED73-9D6D-0571-15226709F3A6}"/>
          </ac:spMkLst>
        </pc:spChg>
        <pc:spChg chg="mod">
          <ac:chgData name="Merajul Rahman Shipon" userId="96e23640-02f8-48c1-9bc8-8204c7a253dd" providerId="ADAL" clId="{002FED43-FAD8-42FC-AD16-55E873242E6E}" dt="2024-12-30T08:59:28.494" v="391"/>
          <ac:spMkLst>
            <pc:docMk/>
            <pc:sldMk cId="2221805946" sldId="285"/>
            <ac:spMk id="19" creationId="{E461D80D-CE2F-043B-5844-91859DCF3B56}"/>
          </ac:spMkLst>
        </pc:spChg>
        <pc:spChg chg="add del mod">
          <ac:chgData name="Merajul Rahman Shipon" userId="96e23640-02f8-48c1-9bc8-8204c7a253dd" providerId="ADAL" clId="{002FED43-FAD8-42FC-AD16-55E873242E6E}" dt="2024-12-30T09:13:03.902" v="745" actId="14100"/>
          <ac:spMkLst>
            <pc:docMk/>
            <pc:sldMk cId="2221805946" sldId="285"/>
            <ac:spMk id="21" creationId="{656347CF-F4CD-6A0B-25D1-C642E81D98A4}"/>
          </ac:spMkLst>
        </pc:spChg>
        <pc:spChg chg="mod">
          <ac:chgData name="Merajul Rahman Shipon" userId="96e23640-02f8-48c1-9bc8-8204c7a253dd" providerId="ADAL" clId="{002FED43-FAD8-42FC-AD16-55E873242E6E}" dt="2024-12-30T08:38:33.254" v="360" actId="1036"/>
          <ac:spMkLst>
            <pc:docMk/>
            <pc:sldMk cId="2221805946" sldId="285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09:08:22.765" v="520"/>
          <ac:spMkLst>
            <pc:docMk/>
            <pc:sldMk cId="2221805946" sldId="285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05:31.664" v="474" actId="14100"/>
          <ac:grpSpMkLst>
            <pc:docMk/>
            <pc:sldMk cId="2221805946" sldId="285"/>
            <ac:grpSpMk id="15" creationId="{C953E639-9FEA-5D59-B8E4-AF8F806EFEF0}"/>
          </ac:grpSpMkLst>
        </pc:grpChg>
        <pc:graphicFrameChg chg="mod">
          <ac:chgData name="Merajul Rahman Shipon" userId="96e23640-02f8-48c1-9bc8-8204c7a253dd" providerId="ADAL" clId="{002FED43-FAD8-42FC-AD16-55E873242E6E}" dt="2024-12-30T09:10:14.123" v="553" actId="20577"/>
          <ac:graphicFrameMkLst>
            <pc:docMk/>
            <pc:sldMk cId="2221805946" sldId="285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23:37.002" v="1197" actId="404"/>
        <pc:sldMkLst>
          <pc:docMk/>
          <pc:sldMk cId="261521949" sldId="286"/>
        </pc:sldMkLst>
        <pc:spChg chg="mod">
          <ac:chgData name="Merajul Rahman Shipon" userId="96e23640-02f8-48c1-9bc8-8204c7a253dd" providerId="ADAL" clId="{002FED43-FAD8-42FC-AD16-55E873242E6E}" dt="2024-12-30T09:23:00.315" v="1185" actId="13926"/>
          <ac:spMkLst>
            <pc:docMk/>
            <pc:sldMk cId="261521949" sldId="286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06:33.311" v="478"/>
          <ac:spMkLst>
            <pc:docMk/>
            <pc:sldMk cId="261521949" sldId="286"/>
            <ac:spMk id="9" creationId="{EEA084A9-5ACA-45D2-B170-057570350EC6}"/>
          </ac:spMkLst>
        </pc:spChg>
        <pc:spChg chg="mod">
          <ac:chgData name="Merajul Rahman Shipon" userId="96e23640-02f8-48c1-9bc8-8204c7a253dd" providerId="ADAL" clId="{002FED43-FAD8-42FC-AD16-55E873242E6E}" dt="2024-12-30T09:06:33.311" v="478"/>
          <ac:spMkLst>
            <pc:docMk/>
            <pc:sldMk cId="261521949" sldId="286"/>
            <ac:spMk id="11" creationId="{0291C3C7-9302-8519-F0CB-033E13BF0ED5}"/>
          </ac:spMkLst>
        </pc:spChg>
        <pc:spChg chg="add mod">
          <ac:chgData name="Merajul Rahman Shipon" userId="96e23640-02f8-48c1-9bc8-8204c7a253dd" providerId="ADAL" clId="{002FED43-FAD8-42FC-AD16-55E873242E6E}" dt="2024-12-30T09:06:54.393" v="481" actId="12788"/>
          <ac:spMkLst>
            <pc:docMk/>
            <pc:sldMk cId="261521949" sldId="286"/>
            <ac:spMk id="13" creationId="{266686F7-40EE-E68A-A411-7B2DEA883A2B}"/>
          </ac:spMkLst>
        </pc:spChg>
        <pc:spChg chg="add mod">
          <ac:chgData name="Merajul Rahman Shipon" userId="96e23640-02f8-48c1-9bc8-8204c7a253dd" providerId="ADAL" clId="{002FED43-FAD8-42FC-AD16-55E873242E6E}" dt="2024-12-30T09:22:47.069" v="1184" actId="20577"/>
          <ac:spMkLst>
            <pc:docMk/>
            <pc:sldMk cId="261521949" sldId="286"/>
            <ac:spMk id="15" creationId="{BA82D145-0D7C-E91C-52DA-178523F06421}"/>
          </ac:spMkLst>
        </pc:spChg>
        <pc:spChg chg="mod">
          <ac:chgData name="Merajul Rahman Shipon" userId="96e23640-02f8-48c1-9bc8-8204c7a253dd" providerId="ADAL" clId="{002FED43-FAD8-42FC-AD16-55E873242E6E}" dt="2024-12-30T09:19:29.333" v="1034" actId="20577"/>
          <ac:spMkLst>
            <pc:docMk/>
            <pc:sldMk cId="261521949" sldId="286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07:01.804" v="502" actId="1038"/>
          <ac:grpSpMkLst>
            <pc:docMk/>
            <pc:sldMk cId="261521949" sldId="286"/>
            <ac:grpSpMk id="5" creationId="{7CB33291-C217-D10D-E288-62B44504685B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23:37.002" v="1197" actId="404"/>
          <ac:graphicFrameMkLst>
            <pc:docMk/>
            <pc:sldMk cId="261521949" sldId="286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35:37.929" v="1500" actId="403"/>
        <pc:sldMkLst>
          <pc:docMk/>
          <pc:sldMk cId="2442438646" sldId="287"/>
        </pc:sldMkLst>
        <pc:spChg chg="mod">
          <ac:chgData name="Merajul Rahman Shipon" userId="96e23640-02f8-48c1-9bc8-8204c7a253dd" providerId="ADAL" clId="{002FED43-FAD8-42FC-AD16-55E873242E6E}" dt="2024-12-30T09:24:33.671" v="1204" actId="20577"/>
          <ac:spMkLst>
            <pc:docMk/>
            <pc:sldMk cId="2442438646" sldId="287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24:18.303" v="1201"/>
          <ac:spMkLst>
            <pc:docMk/>
            <pc:sldMk cId="2442438646" sldId="287"/>
            <ac:spMk id="9" creationId="{10193C33-D8AA-EC66-E7BF-769ED6D20D2C}"/>
          </ac:spMkLst>
        </pc:spChg>
        <pc:spChg chg="mod">
          <ac:chgData name="Merajul Rahman Shipon" userId="96e23640-02f8-48c1-9bc8-8204c7a253dd" providerId="ADAL" clId="{002FED43-FAD8-42FC-AD16-55E873242E6E}" dt="2024-12-30T09:24:18.303" v="1201"/>
          <ac:spMkLst>
            <pc:docMk/>
            <pc:sldMk cId="2442438646" sldId="287"/>
            <ac:spMk id="11" creationId="{D5B11896-5EDD-3DC6-F8E5-ADBAED124006}"/>
          </ac:spMkLst>
        </pc:spChg>
        <pc:spChg chg="add mod">
          <ac:chgData name="Merajul Rahman Shipon" userId="96e23640-02f8-48c1-9bc8-8204c7a253dd" providerId="ADAL" clId="{002FED43-FAD8-42FC-AD16-55E873242E6E}" dt="2024-12-30T09:25:40.730" v="1267" actId="20577"/>
          <ac:spMkLst>
            <pc:docMk/>
            <pc:sldMk cId="2442438646" sldId="287"/>
            <ac:spMk id="13" creationId="{A1EFFD17-5FD5-C998-9BCD-05C6C1A1F1EF}"/>
          </ac:spMkLst>
        </pc:spChg>
        <pc:spChg chg="add mod">
          <ac:chgData name="Merajul Rahman Shipon" userId="96e23640-02f8-48c1-9bc8-8204c7a253dd" providerId="ADAL" clId="{002FED43-FAD8-42FC-AD16-55E873242E6E}" dt="2024-12-30T09:35:37.929" v="1500" actId="403"/>
          <ac:spMkLst>
            <pc:docMk/>
            <pc:sldMk cId="2442438646" sldId="287"/>
            <ac:spMk id="15" creationId="{9BD5C752-43A6-DE13-B298-7FDB7D5A02ED}"/>
          </ac:spMkLst>
        </pc:spChg>
        <pc:spChg chg="mod">
          <ac:chgData name="Merajul Rahman Shipon" userId="96e23640-02f8-48c1-9bc8-8204c7a253dd" providerId="ADAL" clId="{002FED43-FAD8-42FC-AD16-55E873242E6E}" dt="2024-12-30T09:30:45.650" v="1434" actId="404"/>
          <ac:spMkLst>
            <pc:docMk/>
            <pc:sldMk cId="2442438646" sldId="287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25:27.575" v="1247" actId="1037"/>
          <ac:grpSpMkLst>
            <pc:docMk/>
            <pc:sldMk cId="2442438646" sldId="287"/>
            <ac:grpSpMk id="5" creationId="{92DE5F08-FAAB-7ECE-F685-9044841E2873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27:55.178" v="1385" actId="403"/>
          <ac:graphicFrameMkLst>
            <pc:docMk/>
            <pc:sldMk cId="2442438646" sldId="287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09:46:52.749" v="1734" actId="5793"/>
        <pc:sldMkLst>
          <pc:docMk/>
          <pc:sldMk cId="2021155859" sldId="288"/>
        </pc:sldMkLst>
        <pc:spChg chg="mod">
          <ac:chgData name="Merajul Rahman Shipon" userId="96e23640-02f8-48c1-9bc8-8204c7a253dd" providerId="ADAL" clId="{002FED43-FAD8-42FC-AD16-55E873242E6E}" dt="2024-12-30T09:37:20.323" v="1542" actId="948"/>
          <ac:spMkLst>
            <pc:docMk/>
            <pc:sldMk cId="2021155859" sldId="288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36:20.884" v="1502"/>
          <ac:spMkLst>
            <pc:docMk/>
            <pc:sldMk cId="2021155859" sldId="288"/>
            <ac:spMk id="9" creationId="{664C295C-A6EA-9488-D163-DE2FB329C970}"/>
          </ac:spMkLst>
        </pc:spChg>
        <pc:spChg chg="mod">
          <ac:chgData name="Merajul Rahman Shipon" userId="96e23640-02f8-48c1-9bc8-8204c7a253dd" providerId="ADAL" clId="{002FED43-FAD8-42FC-AD16-55E873242E6E}" dt="2024-12-30T09:36:20.884" v="1502"/>
          <ac:spMkLst>
            <pc:docMk/>
            <pc:sldMk cId="2021155859" sldId="288"/>
            <ac:spMk id="11" creationId="{4C1CF346-775E-D3F3-1784-0898A00076B3}"/>
          </ac:spMkLst>
        </pc:spChg>
        <pc:spChg chg="add mod">
          <ac:chgData name="Merajul Rahman Shipon" userId="96e23640-02f8-48c1-9bc8-8204c7a253dd" providerId="ADAL" clId="{002FED43-FAD8-42FC-AD16-55E873242E6E}" dt="2024-12-30T09:36:41.881" v="1505" actId="12788"/>
          <ac:spMkLst>
            <pc:docMk/>
            <pc:sldMk cId="2021155859" sldId="288"/>
            <ac:spMk id="13" creationId="{D8DA5ECD-BBD1-BDA5-6E8C-DB8AAEAA5C93}"/>
          </ac:spMkLst>
        </pc:spChg>
        <pc:spChg chg="add mod">
          <ac:chgData name="Merajul Rahman Shipon" userId="96e23640-02f8-48c1-9bc8-8204c7a253dd" providerId="ADAL" clId="{002FED43-FAD8-42FC-AD16-55E873242E6E}" dt="2024-12-30T09:46:52.749" v="1734" actId="5793"/>
          <ac:spMkLst>
            <pc:docMk/>
            <pc:sldMk cId="2021155859" sldId="288"/>
            <ac:spMk id="15" creationId="{A636DEDC-B8A2-033C-D88C-AABC0975EB7B}"/>
          </ac:spMkLst>
        </pc:spChg>
        <pc:spChg chg="mod">
          <ac:chgData name="Merajul Rahman Shipon" userId="96e23640-02f8-48c1-9bc8-8204c7a253dd" providerId="ADAL" clId="{002FED43-FAD8-42FC-AD16-55E873242E6E}" dt="2024-12-30T09:46:14.908" v="1706"/>
          <ac:spMkLst>
            <pc:docMk/>
            <pc:sldMk cId="2021155859" sldId="288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36:51.426" v="1537" actId="1038"/>
          <ac:grpSpMkLst>
            <pc:docMk/>
            <pc:sldMk cId="2021155859" sldId="288"/>
            <ac:grpSpMk id="5" creationId="{3C4DA75A-CC22-3A5B-261D-9285F39283AC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39:35.228" v="1681" actId="404"/>
          <ac:graphicFrameMkLst>
            <pc:docMk/>
            <pc:sldMk cId="2021155859" sldId="288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10:01:35.110" v="2226" actId="12788"/>
        <pc:sldMkLst>
          <pc:docMk/>
          <pc:sldMk cId="1988011692" sldId="289"/>
        </pc:sldMkLst>
        <pc:spChg chg="mod">
          <ac:chgData name="Merajul Rahman Shipon" userId="96e23640-02f8-48c1-9bc8-8204c7a253dd" providerId="ADAL" clId="{002FED43-FAD8-42FC-AD16-55E873242E6E}" dt="2024-12-30T09:48:31.129" v="1771" actId="14100"/>
          <ac:spMkLst>
            <pc:docMk/>
            <pc:sldMk cId="1988011692" sldId="289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47:26.386" v="1737"/>
          <ac:spMkLst>
            <pc:docMk/>
            <pc:sldMk cId="1988011692" sldId="289"/>
            <ac:spMk id="9" creationId="{2778BF26-1A6C-44E5-53AF-B6EC0F0B73DA}"/>
          </ac:spMkLst>
        </pc:spChg>
        <pc:spChg chg="mod">
          <ac:chgData name="Merajul Rahman Shipon" userId="96e23640-02f8-48c1-9bc8-8204c7a253dd" providerId="ADAL" clId="{002FED43-FAD8-42FC-AD16-55E873242E6E}" dt="2024-12-30T09:47:26.386" v="1737"/>
          <ac:spMkLst>
            <pc:docMk/>
            <pc:sldMk cId="1988011692" sldId="289"/>
            <ac:spMk id="11" creationId="{0816C6FF-0651-392F-23CF-50FE79B1A464}"/>
          </ac:spMkLst>
        </pc:spChg>
        <pc:spChg chg="add mod">
          <ac:chgData name="Merajul Rahman Shipon" userId="96e23640-02f8-48c1-9bc8-8204c7a253dd" providerId="ADAL" clId="{002FED43-FAD8-42FC-AD16-55E873242E6E}" dt="2024-12-30T10:01:35.110" v="2226" actId="12788"/>
          <ac:spMkLst>
            <pc:docMk/>
            <pc:sldMk cId="1988011692" sldId="289"/>
            <ac:spMk id="13" creationId="{60C45186-12E6-E454-7C76-F8215C1996A9}"/>
          </ac:spMkLst>
        </pc:spChg>
        <pc:spChg chg="add mod">
          <ac:chgData name="Merajul Rahman Shipon" userId="96e23640-02f8-48c1-9bc8-8204c7a253dd" providerId="ADAL" clId="{002FED43-FAD8-42FC-AD16-55E873242E6E}" dt="2024-12-30T09:52:06.548" v="1877"/>
          <ac:spMkLst>
            <pc:docMk/>
            <pc:sldMk cId="1988011692" sldId="289"/>
            <ac:spMk id="15" creationId="{86C6824F-D629-56F1-F038-1D0ADFF9D8BD}"/>
          </ac:spMkLst>
        </pc:spChg>
        <pc:spChg chg="mod">
          <ac:chgData name="Merajul Rahman Shipon" userId="96e23640-02f8-48c1-9bc8-8204c7a253dd" providerId="ADAL" clId="{002FED43-FAD8-42FC-AD16-55E873242E6E}" dt="2024-12-30T09:51:43.766" v="1855"/>
          <ac:spMkLst>
            <pc:docMk/>
            <pc:sldMk cId="1988011692" sldId="289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48:10.073" v="1766" actId="1037"/>
          <ac:grpSpMkLst>
            <pc:docMk/>
            <pc:sldMk cId="1988011692" sldId="289"/>
            <ac:grpSpMk id="5" creationId="{E51B982D-4E23-F08A-2400-C0D3665E43DA}"/>
          </ac:grpSpMkLst>
        </pc:grpChg>
        <pc:graphicFrameChg chg="mod">
          <ac:chgData name="Merajul Rahman Shipon" userId="96e23640-02f8-48c1-9bc8-8204c7a253dd" providerId="ADAL" clId="{002FED43-FAD8-42FC-AD16-55E873242E6E}" dt="2024-12-30T09:49:37.519" v="1843" actId="20577"/>
          <ac:graphicFrameMkLst>
            <pc:docMk/>
            <pc:sldMk cId="1988011692" sldId="289"/>
            <ac:graphicFrameMk id="6" creationId="{D8B6A52A-4A01-7098-D190-19E86DFF273A}"/>
          </ac:graphicFrameMkLst>
        </pc:graphicFrameChg>
      </pc:sldChg>
      <pc:sldChg chg="addSp delSp modSp mod">
        <pc:chgData name="Merajul Rahman Shipon" userId="96e23640-02f8-48c1-9bc8-8204c7a253dd" providerId="ADAL" clId="{002FED43-FAD8-42FC-AD16-55E873242E6E}" dt="2024-12-30T10:01:26.410" v="2225" actId="12788"/>
        <pc:sldMkLst>
          <pc:docMk/>
          <pc:sldMk cId="1753128432" sldId="290"/>
        </pc:sldMkLst>
        <pc:spChg chg="mod">
          <ac:chgData name="Merajul Rahman Shipon" userId="96e23640-02f8-48c1-9bc8-8204c7a253dd" providerId="ADAL" clId="{002FED43-FAD8-42FC-AD16-55E873242E6E}" dt="2024-12-30T09:53:29.272" v="1949" actId="14100"/>
          <ac:spMkLst>
            <pc:docMk/>
            <pc:sldMk cId="1753128432" sldId="290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09:52:26.907" v="1880"/>
          <ac:spMkLst>
            <pc:docMk/>
            <pc:sldMk cId="1753128432" sldId="290"/>
            <ac:spMk id="9" creationId="{65BFE073-85C6-BB5B-8198-3697D88FF694}"/>
          </ac:spMkLst>
        </pc:spChg>
        <pc:spChg chg="mod">
          <ac:chgData name="Merajul Rahman Shipon" userId="96e23640-02f8-48c1-9bc8-8204c7a253dd" providerId="ADAL" clId="{002FED43-FAD8-42FC-AD16-55E873242E6E}" dt="2024-12-30T09:52:26.907" v="1880"/>
          <ac:spMkLst>
            <pc:docMk/>
            <pc:sldMk cId="1753128432" sldId="290"/>
            <ac:spMk id="11" creationId="{8057EC47-6FE9-CFED-E474-503912B950DD}"/>
          </ac:spMkLst>
        </pc:spChg>
        <pc:spChg chg="add mod">
          <ac:chgData name="Merajul Rahman Shipon" userId="96e23640-02f8-48c1-9bc8-8204c7a253dd" providerId="ADAL" clId="{002FED43-FAD8-42FC-AD16-55E873242E6E}" dt="2024-12-30T10:01:26.410" v="2225" actId="12788"/>
          <ac:spMkLst>
            <pc:docMk/>
            <pc:sldMk cId="1753128432" sldId="290"/>
            <ac:spMk id="13" creationId="{4DC468B7-32F0-07DF-13DC-7C91614466A9}"/>
          </ac:spMkLst>
        </pc:spChg>
        <pc:spChg chg="add mod">
          <ac:chgData name="Merajul Rahman Shipon" userId="96e23640-02f8-48c1-9bc8-8204c7a253dd" providerId="ADAL" clId="{002FED43-FAD8-42FC-AD16-55E873242E6E}" dt="2024-12-30T09:59:57.409" v="2186"/>
          <ac:spMkLst>
            <pc:docMk/>
            <pc:sldMk cId="1753128432" sldId="290"/>
            <ac:spMk id="22" creationId="{1281EFCF-E767-2834-4EA2-DEF239AC8193}"/>
          </ac:spMkLst>
        </pc:spChg>
        <pc:spChg chg="mod">
          <ac:chgData name="Merajul Rahman Shipon" userId="96e23640-02f8-48c1-9bc8-8204c7a253dd" providerId="ADAL" clId="{002FED43-FAD8-42FC-AD16-55E873242E6E}" dt="2024-12-30T09:59:37.668" v="2185"/>
          <ac:spMkLst>
            <pc:docMk/>
            <pc:sldMk cId="1753128432" sldId="290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09:53:07.427" v="1944" actId="1037"/>
          <ac:grpSpMkLst>
            <pc:docMk/>
            <pc:sldMk cId="1753128432" sldId="290"/>
            <ac:grpSpMk id="5" creationId="{E306F858-271E-1F3E-2166-0A71DEAF9456}"/>
          </ac:grpSpMkLst>
        </pc:grpChg>
        <pc:graphicFrameChg chg="mod modGraphic">
          <ac:chgData name="Merajul Rahman Shipon" userId="96e23640-02f8-48c1-9bc8-8204c7a253dd" providerId="ADAL" clId="{002FED43-FAD8-42FC-AD16-55E873242E6E}" dt="2024-12-30T09:58:31.648" v="2165" actId="403"/>
          <ac:graphicFrameMkLst>
            <pc:docMk/>
            <pc:sldMk cId="1753128432" sldId="290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40:06.832" v="3752"/>
        <pc:sldMkLst>
          <pc:docMk/>
          <pc:sldMk cId="844126302" sldId="291"/>
        </pc:sldMkLst>
        <pc:spChg chg="mod">
          <ac:chgData name="Merajul Rahman Shipon" userId="96e23640-02f8-48c1-9bc8-8204c7a253dd" providerId="ADAL" clId="{002FED43-FAD8-42FC-AD16-55E873242E6E}" dt="2024-12-30T10:00:25.164" v="2191" actId="948"/>
          <ac:spMkLst>
            <pc:docMk/>
            <pc:sldMk cId="844126302" sldId="291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00:47.915" v="2194"/>
          <ac:spMkLst>
            <pc:docMk/>
            <pc:sldMk cId="844126302" sldId="291"/>
            <ac:spMk id="9" creationId="{F5AED123-7C22-7DE2-5D1D-7D94DA62A83A}"/>
          </ac:spMkLst>
        </pc:spChg>
        <pc:spChg chg="mod">
          <ac:chgData name="Merajul Rahman Shipon" userId="96e23640-02f8-48c1-9bc8-8204c7a253dd" providerId="ADAL" clId="{002FED43-FAD8-42FC-AD16-55E873242E6E}" dt="2024-12-30T10:00:47.915" v="2194"/>
          <ac:spMkLst>
            <pc:docMk/>
            <pc:sldMk cId="844126302" sldId="291"/>
            <ac:spMk id="11" creationId="{9F722D09-0987-6F68-0CC0-08E785C32251}"/>
          </ac:spMkLst>
        </pc:spChg>
        <pc:spChg chg="add mod">
          <ac:chgData name="Merajul Rahman Shipon" userId="96e23640-02f8-48c1-9bc8-8204c7a253dd" providerId="ADAL" clId="{002FED43-FAD8-42FC-AD16-55E873242E6E}" dt="2024-12-30T10:01:14.833" v="2200" actId="12788"/>
          <ac:spMkLst>
            <pc:docMk/>
            <pc:sldMk cId="844126302" sldId="291"/>
            <ac:spMk id="13" creationId="{8FB37E8A-AD67-A571-AC45-63C309DD560E}"/>
          </ac:spMkLst>
        </pc:spChg>
        <pc:spChg chg="add mod">
          <ac:chgData name="Merajul Rahman Shipon" userId="96e23640-02f8-48c1-9bc8-8204c7a253dd" providerId="ADAL" clId="{002FED43-FAD8-42FC-AD16-55E873242E6E}" dt="2024-12-30T10:03:09.316" v="2330" actId="20577"/>
          <ac:spMkLst>
            <pc:docMk/>
            <pc:sldMk cId="844126302" sldId="291"/>
            <ac:spMk id="15" creationId="{DF9BCF2E-2C0B-D2E9-3D25-F59DD3EBBC60}"/>
          </ac:spMkLst>
        </pc:spChg>
        <pc:spChg chg="mod">
          <ac:chgData name="Merajul Rahman Shipon" userId="96e23640-02f8-48c1-9bc8-8204c7a253dd" providerId="ADAL" clId="{002FED43-FAD8-42FC-AD16-55E873242E6E}" dt="2024-12-30T10:03:42.113" v="2337"/>
          <ac:spMkLst>
            <pc:docMk/>
            <pc:sldMk cId="844126302" sldId="291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01:19.481" v="2224" actId="1038"/>
          <ac:grpSpMkLst>
            <pc:docMk/>
            <pc:sldMk cId="844126302" sldId="291"/>
            <ac:grpSpMk id="5" creationId="{FDDCC2D3-A90A-63BA-B43B-642851EAC718}"/>
          </ac:grpSpMkLst>
        </pc:grpChg>
        <pc:graphicFrameChg chg="mod modGraphic">
          <ac:chgData name="Merajul Rahman Shipon" userId="96e23640-02f8-48c1-9bc8-8204c7a253dd" providerId="ADAL" clId="{002FED43-FAD8-42FC-AD16-55E873242E6E}" dt="2024-12-30T10:02:51.380" v="2326" actId="403"/>
          <ac:graphicFrameMkLst>
            <pc:docMk/>
            <pc:sldMk cId="844126302" sldId="291"/>
            <ac:graphicFrameMk id="6" creationId="{D8B6A52A-4A01-7098-D190-19E86DFF273A}"/>
          </ac:graphicFrameMkLst>
        </pc:graphicFrameChg>
      </pc:sldChg>
      <pc:sldChg chg="addSp delSp modSp mod ord modAnim">
        <pc:chgData name="Merajul Rahman Shipon" userId="96e23640-02f8-48c1-9bc8-8204c7a253dd" providerId="ADAL" clId="{002FED43-FAD8-42FC-AD16-55E873242E6E}" dt="2024-12-30T10:52:38.024" v="3906"/>
        <pc:sldMkLst>
          <pc:docMk/>
          <pc:sldMk cId="3570135167" sldId="292"/>
        </pc:sldMkLst>
        <pc:spChg chg="mod">
          <ac:chgData name="Merajul Rahman Shipon" userId="96e23640-02f8-48c1-9bc8-8204c7a253dd" providerId="ADAL" clId="{002FED43-FAD8-42FC-AD16-55E873242E6E}" dt="2024-12-30T10:16:18.561" v="2827" actId="14100"/>
          <ac:spMkLst>
            <pc:docMk/>
            <pc:sldMk cId="3570135167" sldId="292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16:32.450" v="2828"/>
          <ac:spMkLst>
            <pc:docMk/>
            <pc:sldMk cId="3570135167" sldId="292"/>
            <ac:spMk id="9" creationId="{BF6A8B5C-CE23-EBDE-C4EE-6434D5C3742B}"/>
          </ac:spMkLst>
        </pc:spChg>
        <pc:spChg chg="mod">
          <ac:chgData name="Merajul Rahman Shipon" userId="96e23640-02f8-48c1-9bc8-8204c7a253dd" providerId="ADAL" clId="{002FED43-FAD8-42FC-AD16-55E873242E6E}" dt="2024-12-30T10:16:32.450" v="2828"/>
          <ac:spMkLst>
            <pc:docMk/>
            <pc:sldMk cId="3570135167" sldId="292"/>
            <ac:spMk id="11" creationId="{0BC61B41-F2AC-4A3F-9ECD-1D67E638DA68}"/>
          </ac:spMkLst>
        </pc:spChg>
        <pc:spChg chg="add mod">
          <ac:chgData name="Merajul Rahman Shipon" userId="96e23640-02f8-48c1-9bc8-8204c7a253dd" providerId="ADAL" clId="{002FED43-FAD8-42FC-AD16-55E873242E6E}" dt="2024-12-30T10:16:48.829" v="2831" actId="14100"/>
          <ac:spMkLst>
            <pc:docMk/>
            <pc:sldMk cId="3570135167" sldId="292"/>
            <ac:spMk id="13" creationId="{0006D078-8A9D-292E-E64B-B741ECEAC794}"/>
          </ac:spMkLst>
        </pc:spChg>
        <pc:spChg chg="add mod">
          <ac:chgData name="Merajul Rahman Shipon" userId="96e23640-02f8-48c1-9bc8-8204c7a253dd" providerId="ADAL" clId="{002FED43-FAD8-42FC-AD16-55E873242E6E}" dt="2024-12-30T10:21:31.059" v="3141" actId="1036"/>
          <ac:spMkLst>
            <pc:docMk/>
            <pc:sldMk cId="3570135167" sldId="292"/>
            <ac:spMk id="22" creationId="{D71FD0C6-4472-059F-2D19-7CF0D2EF6693}"/>
          </ac:spMkLst>
        </pc:spChg>
        <pc:spChg chg="mod">
          <ac:chgData name="Merajul Rahman Shipon" userId="96e23640-02f8-48c1-9bc8-8204c7a253dd" providerId="ADAL" clId="{002FED43-FAD8-42FC-AD16-55E873242E6E}" dt="2024-12-30T10:21:27.025" v="3131" actId="1035"/>
          <ac:spMkLst>
            <pc:docMk/>
            <pc:sldMk cId="3570135167" sldId="292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10:19:38.768" v="2996"/>
          <ac:spMkLst>
            <pc:docMk/>
            <pc:sldMk cId="3570135167" sldId="292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16:32.450" v="2828"/>
          <ac:grpSpMkLst>
            <pc:docMk/>
            <pc:sldMk cId="3570135167" sldId="292"/>
            <ac:grpSpMk id="5" creationId="{9577B8E9-4D27-3AD9-E928-2BC775289676}"/>
          </ac:grpSpMkLst>
        </pc:grpChg>
        <pc:graphicFrameChg chg="mod modGraphic">
          <ac:chgData name="Merajul Rahman Shipon" userId="96e23640-02f8-48c1-9bc8-8204c7a253dd" providerId="ADAL" clId="{002FED43-FAD8-42FC-AD16-55E873242E6E}" dt="2024-12-30T10:21:43.290" v="3145" actId="404"/>
          <ac:graphicFrameMkLst>
            <pc:docMk/>
            <pc:sldMk cId="3570135167" sldId="292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9:43.355" v="3750"/>
        <pc:sldMkLst>
          <pc:docMk/>
          <pc:sldMk cId="1973116207" sldId="293"/>
        </pc:sldMkLst>
        <pc:spChg chg="add mod">
          <ac:chgData name="Merajul Rahman Shipon" userId="96e23640-02f8-48c1-9bc8-8204c7a253dd" providerId="ADAL" clId="{002FED43-FAD8-42FC-AD16-55E873242E6E}" dt="2024-12-30T10:14:39.170" v="2777"/>
          <ac:spMkLst>
            <pc:docMk/>
            <pc:sldMk cId="1973116207" sldId="293"/>
            <ac:spMk id="2" creationId="{8FE05C20-CB0F-D466-B872-377414443643}"/>
          </ac:spMkLst>
        </pc:spChg>
        <pc:spChg chg="mod">
          <ac:chgData name="Merajul Rahman Shipon" userId="96e23640-02f8-48c1-9bc8-8204c7a253dd" providerId="ADAL" clId="{002FED43-FAD8-42FC-AD16-55E873242E6E}" dt="2024-12-30T10:13:36.105" v="2727" actId="14100"/>
          <ac:spMkLst>
            <pc:docMk/>
            <pc:sldMk cId="1973116207" sldId="293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04:53.212" v="2340"/>
          <ac:spMkLst>
            <pc:docMk/>
            <pc:sldMk cId="1973116207" sldId="293"/>
            <ac:spMk id="9" creationId="{DC1AB978-1AB6-7D7D-654E-99E4643E00A6}"/>
          </ac:spMkLst>
        </pc:spChg>
        <pc:spChg chg="mod">
          <ac:chgData name="Merajul Rahman Shipon" userId="96e23640-02f8-48c1-9bc8-8204c7a253dd" providerId="ADAL" clId="{002FED43-FAD8-42FC-AD16-55E873242E6E}" dt="2024-12-30T10:04:53.212" v="2340"/>
          <ac:spMkLst>
            <pc:docMk/>
            <pc:sldMk cId="1973116207" sldId="293"/>
            <ac:spMk id="11" creationId="{1BA7D10F-B739-75A5-8F48-1A71E81E757F}"/>
          </ac:spMkLst>
        </pc:spChg>
        <pc:spChg chg="add mod">
          <ac:chgData name="Merajul Rahman Shipon" userId="96e23640-02f8-48c1-9bc8-8204c7a253dd" providerId="ADAL" clId="{002FED43-FAD8-42FC-AD16-55E873242E6E}" dt="2024-12-30T10:05:16.495" v="2344" actId="14100"/>
          <ac:spMkLst>
            <pc:docMk/>
            <pc:sldMk cId="1973116207" sldId="293"/>
            <ac:spMk id="13" creationId="{3BF0F33F-E7F4-7040-7D34-04F354243461}"/>
          </ac:spMkLst>
        </pc:spChg>
        <pc:spChg chg="mod">
          <ac:chgData name="Merajul Rahman Shipon" userId="96e23640-02f8-48c1-9bc8-8204c7a253dd" providerId="ADAL" clId="{002FED43-FAD8-42FC-AD16-55E873242E6E}" dt="2024-12-30T10:13:08.187" v="2724" actId="1036"/>
          <ac:spMkLst>
            <pc:docMk/>
            <pc:sldMk cId="1973116207" sldId="293"/>
            <ac:spMk id="24" creationId="{E05C16FA-341E-D540-98F2-68CA1628361A}"/>
          </ac:spMkLst>
        </pc:spChg>
        <pc:spChg chg="mod">
          <ac:chgData name="Merajul Rahman Shipon" userId="96e23640-02f8-48c1-9bc8-8204c7a253dd" providerId="ADAL" clId="{002FED43-FAD8-42FC-AD16-55E873242E6E}" dt="2024-12-30T10:13:08.187" v="2724" actId="1036"/>
          <ac:spMkLst>
            <pc:docMk/>
            <pc:sldMk cId="1973116207" sldId="293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002FED43-FAD8-42FC-AD16-55E873242E6E}" dt="2024-12-30T10:15:08.747" v="2818" actId="14100"/>
          <ac:spMkLst>
            <pc:docMk/>
            <pc:sldMk cId="1973116207" sldId="293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04:53.212" v="2340"/>
          <ac:grpSpMkLst>
            <pc:docMk/>
            <pc:sldMk cId="1973116207" sldId="293"/>
            <ac:grpSpMk id="5" creationId="{63A87AB9-A4E3-943E-3222-C0DCF7304E99}"/>
          </ac:grpSpMkLst>
        </pc:grpChg>
        <pc:graphicFrameChg chg="mod">
          <ac:chgData name="Merajul Rahman Shipon" userId="96e23640-02f8-48c1-9bc8-8204c7a253dd" providerId="ADAL" clId="{002FED43-FAD8-42FC-AD16-55E873242E6E}" dt="2024-12-30T10:13:45.580" v="2745" actId="1036"/>
          <ac:graphicFrameMkLst>
            <pc:docMk/>
            <pc:sldMk cId="1973116207" sldId="293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8:57.606" v="3746"/>
        <pc:sldMkLst>
          <pc:docMk/>
          <pc:sldMk cId="1138482879" sldId="294"/>
        </pc:sldMkLst>
        <pc:spChg chg="mod">
          <ac:chgData name="Merajul Rahman Shipon" userId="96e23640-02f8-48c1-9bc8-8204c7a253dd" providerId="ADAL" clId="{002FED43-FAD8-42FC-AD16-55E873242E6E}" dt="2024-12-30T10:24:59.556" v="3165" actId="14100"/>
          <ac:spMkLst>
            <pc:docMk/>
            <pc:sldMk cId="1138482879" sldId="294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25:06.111" v="3166"/>
          <ac:spMkLst>
            <pc:docMk/>
            <pc:sldMk cId="1138482879" sldId="294"/>
            <ac:spMk id="9" creationId="{28023A56-134B-C64D-CF9B-37D19C8717DE}"/>
          </ac:spMkLst>
        </pc:spChg>
        <pc:spChg chg="mod">
          <ac:chgData name="Merajul Rahman Shipon" userId="96e23640-02f8-48c1-9bc8-8204c7a253dd" providerId="ADAL" clId="{002FED43-FAD8-42FC-AD16-55E873242E6E}" dt="2024-12-30T10:25:06.111" v="3166"/>
          <ac:spMkLst>
            <pc:docMk/>
            <pc:sldMk cId="1138482879" sldId="294"/>
            <ac:spMk id="11" creationId="{7402B243-B95C-B91D-71E8-8028179943E3}"/>
          </ac:spMkLst>
        </pc:spChg>
        <pc:spChg chg="add mod">
          <ac:chgData name="Merajul Rahman Shipon" userId="96e23640-02f8-48c1-9bc8-8204c7a253dd" providerId="ADAL" clId="{002FED43-FAD8-42FC-AD16-55E873242E6E}" dt="2024-12-30T10:25:19.478" v="3168" actId="14100"/>
          <ac:spMkLst>
            <pc:docMk/>
            <pc:sldMk cId="1138482879" sldId="294"/>
            <ac:spMk id="13" creationId="{88139FD2-3E35-8EA5-1688-1B6FE4605539}"/>
          </ac:spMkLst>
        </pc:spChg>
        <pc:spChg chg="add mod">
          <ac:chgData name="Merajul Rahman Shipon" userId="96e23640-02f8-48c1-9bc8-8204c7a253dd" providerId="ADAL" clId="{002FED43-FAD8-42FC-AD16-55E873242E6E}" dt="2024-12-30T10:27:46.157" v="3364"/>
          <ac:spMkLst>
            <pc:docMk/>
            <pc:sldMk cId="1138482879" sldId="294"/>
            <ac:spMk id="15" creationId="{9225133F-0553-4DC9-6C55-096F45A7C532}"/>
          </ac:spMkLst>
        </pc:spChg>
        <pc:spChg chg="mod">
          <ac:chgData name="Merajul Rahman Shipon" userId="96e23640-02f8-48c1-9bc8-8204c7a253dd" providerId="ADAL" clId="{002FED43-FAD8-42FC-AD16-55E873242E6E}" dt="2024-12-30T10:27:17.621" v="3350" actId="14100"/>
          <ac:spMkLst>
            <pc:docMk/>
            <pc:sldMk cId="1138482879" sldId="294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25:06.111" v="3166"/>
          <ac:grpSpMkLst>
            <pc:docMk/>
            <pc:sldMk cId="1138482879" sldId="294"/>
            <ac:grpSpMk id="5" creationId="{089EB058-1C9C-1976-26AD-DC7A9177B7DA}"/>
          </ac:grpSpMkLst>
        </pc:grpChg>
        <pc:graphicFrameChg chg="mod">
          <ac:chgData name="Merajul Rahman Shipon" userId="96e23640-02f8-48c1-9bc8-8204c7a253dd" providerId="ADAL" clId="{002FED43-FAD8-42FC-AD16-55E873242E6E}" dt="2024-12-30T10:26:32.922" v="3285" actId="20577"/>
          <ac:graphicFrameMkLst>
            <pc:docMk/>
            <pc:sldMk cId="1138482879" sldId="294"/>
            <ac:graphicFrameMk id="6" creationId="{D8B6A52A-4A01-7098-D190-19E86DFF273A}"/>
          </ac:graphicFrameMkLst>
        </pc:graphicFrameChg>
      </pc:sldChg>
      <pc:sldChg chg="addSp delSp modSp mod ord">
        <pc:chgData name="Merajul Rahman Shipon" userId="96e23640-02f8-48c1-9bc8-8204c7a253dd" providerId="ADAL" clId="{002FED43-FAD8-42FC-AD16-55E873242E6E}" dt="2024-12-30T10:39:32.674" v="3748"/>
        <pc:sldMkLst>
          <pc:docMk/>
          <pc:sldMk cId="1797069408" sldId="295"/>
        </pc:sldMkLst>
        <pc:spChg chg="mod">
          <ac:chgData name="Merajul Rahman Shipon" userId="96e23640-02f8-48c1-9bc8-8204c7a253dd" providerId="ADAL" clId="{002FED43-FAD8-42FC-AD16-55E873242E6E}" dt="2024-12-30T10:28:25.208" v="3371" actId="14100"/>
          <ac:spMkLst>
            <pc:docMk/>
            <pc:sldMk cId="1797069408" sldId="295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002FED43-FAD8-42FC-AD16-55E873242E6E}" dt="2024-12-30T10:28:44.774" v="3372"/>
          <ac:spMkLst>
            <pc:docMk/>
            <pc:sldMk cId="1797069408" sldId="295"/>
            <ac:spMk id="9" creationId="{9306BD9A-7CD0-5970-359B-501175C551FF}"/>
          </ac:spMkLst>
        </pc:spChg>
        <pc:spChg chg="mod">
          <ac:chgData name="Merajul Rahman Shipon" userId="96e23640-02f8-48c1-9bc8-8204c7a253dd" providerId="ADAL" clId="{002FED43-FAD8-42FC-AD16-55E873242E6E}" dt="2024-12-30T10:28:44.774" v="3372"/>
          <ac:spMkLst>
            <pc:docMk/>
            <pc:sldMk cId="1797069408" sldId="295"/>
            <ac:spMk id="11" creationId="{1AB94166-87F4-49EE-EE2B-452BE0D32275}"/>
          </ac:spMkLst>
        </pc:spChg>
        <pc:spChg chg="add mod">
          <ac:chgData name="Merajul Rahman Shipon" userId="96e23640-02f8-48c1-9bc8-8204c7a253dd" providerId="ADAL" clId="{002FED43-FAD8-42FC-AD16-55E873242E6E}" dt="2024-12-30T10:29:00.029" v="3375" actId="12788"/>
          <ac:spMkLst>
            <pc:docMk/>
            <pc:sldMk cId="1797069408" sldId="295"/>
            <ac:spMk id="13" creationId="{B4F426AB-D53D-2C8F-9991-22D07C4CB9F2}"/>
          </ac:spMkLst>
        </pc:spChg>
        <pc:spChg chg="add mod">
          <ac:chgData name="Merajul Rahman Shipon" userId="96e23640-02f8-48c1-9bc8-8204c7a253dd" providerId="ADAL" clId="{002FED43-FAD8-42FC-AD16-55E873242E6E}" dt="2024-12-30T10:31:10.255" v="3556"/>
          <ac:spMkLst>
            <pc:docMk/>
            <pc:sldMk cId="1797069408" sldId="295"/>
            <ac:spMk id="15" creationId="{63810331-B733-D091-7F3D-F704F75885BA}"/>
          </ac:spMkLst>
        </pc:spChg>
        <pc:spChg chg="mod">
          <ac:chgData name="Merajul Rahman Shipon" userId="96e23640-02f8-48c1-9bc8-8204c7a253dd" providerId="ADAL" clId="{002FED43-FAD8-42FC-AD16-55E873242E6E}" dt="2024-12-30T10:30:43.399" v="3548"/>
          <ac:spMkLst>
            <pc:docMk/>
            <pc:sldMk cId="1797069408" sldId="295"/>
            <ac:spMk id="26" creationId="{AFE0680B-5A5A-9041-349B-A97D26A31F2D}"/>
          </ac:spMkLst>
        </pc:spChg>
        <pc:grpChg chg="add mod">
          <ac:chgData name="Merajul Rahman Shipon" userId="96e23640-02f8-48c1-9bc8-8204c7a253dd" providerId="ADAL" clId="{002FED43-FAD8-42FC-AD16-55E873242E6E}" dt="2024-12-30T10:29:05.786" v="3402" actId="1038"/>
          <ac:grpSpMkLst>
            <pc:docMk/>
            <pc:sldMk cId="1797069408" sldId="295"/>
            <ac:grpSpMk id="5" creationId="{05268AD4-DEC4-A8A9-E510-A1268E9F0BFC}"/>
          </ac:grpSpMkLst>
        </pc:grpChg>
        <pc:graphicFrameChg chg="mod">
          <ac:chgData name="Merajul Rahman Shipon" userId="96e23640-02f8-48c1-9bc8-8204c7a253dd" providerId="ADAL" clId="{002FED43-FAD8-42FC-AD16-55E873242E6E}" dt="2024-12-30T10:30:14.898" v="3522" actId="20577"/>
          <ac:graphicFrameMkLst>
            <pc:docMk/>
            <pc:sldMk cId="1797069408" sldId="295"/>
            <ac:graphicFrameMk id="6" creationId="{D8B6A52A-4A01-7098-D190-19E86DFF273A}"/>
          </ac:graphicFrameMkLst>
        </pc:graphicFrameChg>
      </pc:sldChg>
      <pc:sldChg chg="del">
        <pc:chgData name="Merajul Rahman Shipon" userId="96e23640-02f8-48c1-9bc8-8204c7a253dd" providerId="ADAL" clId="{002FED43-FAD8-42FC-AD16-55E873242E6E}" dt="2024-12-30T10:31:16.412" v="3557" actId="2696"/>
        <pc:sldMkLst>
          <pc:docMk/>
          <pc:sldMk cId="3544145405" sldId="296"/>
        </pc:sldMkLst>
      </pc:sldChg>
      <pc:sldChg chg="modSp del mod">
        <pc:chgData name="Merajul Rahman Shipon" userId="96e23640-02f8-48c1-9bc8-8204c7a253dd" providerId="ADAL" clId="{002FED43-FAD8-42FC-AD16-55E873242E6E}" dt="2024-12-30T09:14:00.567" v="746" actId="47"/>
        <pc:sldMkLst>
          <pc:docMk/>
          <pc:sldMk cId="3316389800" sldId="308"/>
        </pc:sldMkLst>
      </pc:sldChg>
      <pc:sldChg chg="addSp delSp modSp mod">
        <pc:chgData name="Merajul Rahman Shipon" userId="96e23640-02f8-48c1-9bc8-8204c7a253dd" providerId="ADAL" clId="{002FED43-FAD8-42FC-AD16-55E873242E6E}" dt="2024-12-30T10:46:12.292" v="3851" actId="2711"/>
        <pc:sldMkLst>
          <pc:docMk/>
          <pc:sldMk cId="1867787997" sldId="309"/>
        </pc:sldMkLst>
      </pc:sldChg>
      <pc:sldChg chg="addSp delSp modSp new del mod">
        <pc:chgData name="Merajul Rahman Shipon" userId="96e23640-02f8-48c1-9bc8-8204c7a253dd" providerId="ADAL" clId="{002FED43-FAD8-42FC-AD16-55E873242E6E}" dt="2024-12-30T10:24:06.914" v="3158" actId="2696"/>
        <pc:sldMkLst>
          <pc:docMk/>
          <pc:sldMk cId="1983944658" sldId="310"/>
        </pc:sldMkLst>
      </pc:sldChg>
      <pc:sldChg chg="addSp delSp modSp add mod">
        <pc:chgData name="Merajul Rahman Shipon" userId="96e23640-02f8-48c1-9bc8-8204c7a253dd" providerId="ADAL" clId="{002FED43-FAD8-42FC-AD16-55E873242E6E}" dt="2024-12-30T10:41:05.608" v="3780" actId="207"/>
        <pc:sldMkLst>
          <pc:docMk/>
          <pc:sldMk cId="2242502589" sldId="310"/>
        </pc:sldMkLst>
        <pc:spChg chg="mod">
          <ac:chgData name="Merajul Rahman Shipon" userId="96e23640-02f8-48c1-9bc8-8204c7a253dd" providerId="ADAL" clId="{002FED43-FAD8-42FC-AD16-55E873242E6E}" dt="2024-12-30T10:37:14.521" v="3630" actId="14100"/>
          <ac:spMkLst>
            <pc:docMk/>
            <pc:sldMk cId="2242502589" sldId="310"/>
            <ac:spMk id="3" creationId="{61E995FF-BAEB-78BA-28DC-0F2A2AD0FC3F}"/>
          </ac:spMkLst>
        </pc:spChg>
        <pc:spChg chg="mod">
          <ac:chgData name="Merajul Rahman Shipon" userId="96e23640-02f8-48c1-9bc8-8204c7a253dd" providerId="ADAL" clId="{002FED43-FAD8-42FC-AD16-55E873242E6E}" dt="2024-12-30T10:36:38.744" v="3591" actId="12788"/>
          <ac:spMkLst>
            <pc:docMk/>
            <pc:sldMk cId="2242502589" sldId="310"/>
            <ac:spMk id="13" creationId="{2C65B61C-FE95-DA9E-7650-EEA1FDBDE093}"/>
          </ac:spMkLst>
        </pc:spChg>
        <pc:spChg chg="add del mod">
          <ac:chgData name="Merajul Rahman Shipon" userId="96e23640-02f8-48c1-9bc8-8204c7a253dd" providerId="ADAL" clId="{002FED43-FAD8-42FC-AD16-55E873242E6E}" dt="2024-12-30T10:41:05.608" v="3780" actId="207"/>
          <ac:spMkLst>
            <pc:docMk/>
            <pc:sldMk cId="2242502589" sldId="310"/>
            <ac:spMk id="22" creationId="{3EFCDA97-6B08-3AB6-BE6D-1B0F50ACD701}"/>
          </ac:spMkLst>
        </pc:spChg>
        <pc:spChg chg="mod">
          <ac:chgData name="Merajul Rahman Shipon" userId="96e23640-02f8-48c1-9bc8-8204c7a253dd" providerId="ADAL" clId="{002FED43-FAD8-42FC-AD16-55E873242E6E}" dt="2024-12-30T10:40:46.254" v="3757"/>
          <ac:spMkLst>
            <pc:docMk/>
            <pc:sldMk cId="2242502589" sldId="310"/>
            <ac:spMk id="26" creationId="{7FD0135C-F258-CD5D-4A66-E8EDEA15F4BF}"/>
          </ac:spMkLst>
        </pc:spChg>
        <pc:grpChg chg="mod">
          <ac:chgData name="Merajul Rahman Shipon" userId="96e23640-02f8-48c1-9bc8-8204c7a253dd" providerId="ADAL" clId="{002FED43-FAD8-42FC-AD16-55E873242E6E}" dt="2024-12-30T10:36:56.791" v="3626" actId="1038"/>
          <ac:grpSpMkLst>
            <pc:docMk/>
            <pc:sldMk cId="2242502589" sldId="310"/>
            <ac:grpSpMk id="5" creationId="{0CA3E28C-F407-C98D-5DEA-0D8C7B4A0E13}"/>
          </ac:grpSpMkLst>
        </pc:grpChg>
        <pc:graphicFrameChg chg="mod">
          <ac:chgData name="Merajul Rahman Shipon" userId="96e23640-02f8-48c1-9bc8-8204c7a253dd" providerId="ADAL" clId="{002FED43-FAD8-42FC-AD16-55E873242E6E}" dt="2024-12-30T10:38:19.199" v="3742" actId="20577"/>
          <ac:graphicFrameMkLst>
            <pc:docMk/>
            <pc:sldMk cId="2242502589" sldId="310"/>
            <ac:graphicFrameMk id="6" creationId="{B9B311B4-3ED1-D17E-4DA4-CB4B8C393854}"/>
          </ac:graphicFrameMkLst>
        </pc:graphicFrameChg>
      </pc:sldChg>
    </pc:docChg>
  </pc:docChgLst>
  <pc:docChgLst>
    <pc:chgData name="Merajul Rahman Shipon" userId="96e23640-02f8-48c1-9bc8-8204c7a253dd" providerId="ADAL" clId="{E12132B1-228D-42E2-8736-6896790AAFEC}"/>
    <pc:docChg chg="undo redo custSel addSld modSld">
      <pc:chgData name="Merajul Rahman Shipon" userId="96e23640-02f8-48c1-9bc8-8204c7a253dd" providerId="ADAL" clId="{E12132B1-228D-42E2-8736-6896790AAFEC}" dt="2025-02-03T04:49:24.279" v="878"/>
      <pc:docMkLst>
        <pc:docMk/>
      </pc:docMkLst>
      <pc:sldChg chg="addSp modSp">
        <pc:chgData name="Merajul Rahman Shipon" userId="96e23640-02f8-48c1-9bc8-8204c7a253dd" providerId="ADAL" clId="{E12132B1-228D-42E2-8736-6896790AAFEC}" dt="2025-02-03T04:49:24.279" v="878"/>
        <pc:sldMkLst>
          <pc:docMk/>
          <pc:sldMk cId="2347091167" sldId="263"/>
        </pc:sldMkLst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2347091167" sldId="263"/>
            <ac:picMk id="11" creationId="{7CB8F0D8-031A-107F-DC78-AEFC5161A631}"/>
          </ac:picMkLst>
        </pc:picChg>
      </pc:sldChg>
      <pc:sldChg chg="addSp modSp mod">
        <pc:chgData name="Merajul Rahman Shipon" userId="96e23640-02f8-48c1-9bc8-8204c7a253dd" providerId="ADAL" clId="{E12132B1-228D-42E2-8736-6896790AAFEC}" dt="2025-02-03T04:49:24.279" v="878"/>
        <pc:sldMkLst>
          <pc:docMk/>
          <pc:sldMk cId="2922586381" sldId="277"/>
        </pc:sldMkLst>
        <pc:spChg chg="mod">
          <ac:chgData name="Merajul Rahman Shipon" userId="96e23640-02f8-48c1-9bc8-8204c7a253dd" providerId="ADAL" clId="{E12132B1-228D-42E2-8736-6896790AAFEC}" dt="2025-01-15T08:47:47.712" v="477" actId="1038"/>
          <ac:spMkLst>
            <pc:docMk/>
            <pc:sldMk cId="2922586381" sldId="277"/>
            <ac:spMk id="15" creationId="{F6C7015D-29D6-146D-7607-EEA914AA08EA}"/>
          </ac:spMkLst>
        </pc:spChg>
        <pc:graphicFrameChg chg="mod">
          <ac:chgData name="Merajul Rahman Shipon" userId="96e23640-02f8-48c1-9bc8-8204c7a253dd" providerId="ADAL" clId="{E12132B1-228D-42E2-8736-6896790AAFEC}" dt="2025-01-15T08:47:36.759" v="421"/>
          <ac:graphicFrameMkLst>
            <pc:docMk/>
            <pc:sldMk cId="2922586381" sldId="277"/>
            <ac:graphicFrameMk id="5" creationId="{2AC1570D-C631-CD8E-9AB2-1B0EC22C2901}"/>
          </ac:graphicFrameMkLst>
        </pc:graphicFrameChg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2922586381" sldId="277"/>
            <ac:picMk id="19" creationId="{78EDE0AE-B8A6-4F87-DCC2-C20F8927AA61}"/>
          </ac:picMkLst>
        </pc:picChg>
      </pc:sldChg>
      <pc:sldChg chg="addSp modSp mod">
        <pc:chgData name="Merajul Rahman Shipon" userId="96e23640-02f8-48c1-9bc8-8204c7a253dd" providerId="ADAL" clId="{E12132B1-228D-42E2-8736-6896790AAFEC}" dt="2025-02-03T04:49:24.279" v="878"/>
        <pc:sldMkLst>
          <pc:docMk/>
          <pc:sldMk cId="3806508323" sldId="278"/>
        </pc:sldMkLst>
        <pc:spChg chg="mod">
          <ac:chgData name="Merajul Rahman Shipon" userId="96e23640-02f8-48c1-9bc8-8204c7a253dd" providerId="ADAL" clId="{E12132B1-228D-42E2-8736-6896790AAFEC}" dt="2025-01-15T08:48:07.328" v="530" actId="1038"/>
          <ac:spMkLst>
            <pc:docMk/>
            <pc:sldMk cId="3806508323" sldId="278"/>
            <ac:spMk id="15" creationId="{F6C7015D-29D6-146D-7607-EEA914AA08EA}"/>
          </ac:spMkLst>
        </pc:spChg>
        <pc:graphicFrameChg chg="mod">
          <ac:chgData name="Merajul Rahman Shipon" userId="96e23640-02f8-48c1-9bc8-8204c7a253dd" providerId="ADAL" clId="{E12132B1-228D-42E2-8736-6896790AAFEC}" dt="2025-01-15T08:47:57.682" v="479"/>
          <ac:graphicFrameMkLst>
            <pc:docMk/>
            <pc:sldMk cId="3806508323" sldId="278"/>
            <ac:graphicFrameMk id="5" creationId="{2AC1570D-C631-CD8E-9AB2-1B0EC22C2901}"/>
          </ac:graphicFrameMkLst>
        </pc:graphicFrameChg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3806508323" sldId="278"/>
            <ac:picMk id="17" creationId="{9ED29734-383B-C073-C1B6-FFC1F4872531}"/>
          </ac:picMkLst>
        </pc:picChg>
      </pc:sldChg>
      <pc:sldChg chg="addSp modSp modAnim">
        <pc:chgData name="Merajul Rahman Shipon" userId="96e23640-02f8-48c1-9bc8-8204c7a253dd" providerId="ADAL" clId="{E12132B1-228D-42E2-8736-6896790AAFEC}" dt="2025-02-03T04:49:24.279" v="878"/>
        <pc:sldMkLst>
          <pc:docMk/>
          <pc:sldMk cId="2409310938" sldId="279"/>
        </pc:sldMkLst>
        <pc:graphicFrameChg chg="mod">
          <ac:chgData name="Merajul Rahman Shipon" userId="96e23640-02f8-48c1-9bc8-8204c7a253dd" providerId="ADAL" clId="{E12132B1-228D-42E2-8736-6896790AAFEC}" dt="2025-01-15T08:16:40.944" v="17" actId="20577"/>
          <ac:graphicFrameMkLst>
            <pc:docMk/>
            <pc:sldMk cId="2409310938" sldId="279"/>
            <ac:graphicFrameMk id="5" creationId="{2AC1570D-C631-CD8E-9AB2-1B0EC22C2901}"/>
          </ac:graphicFrameMkLst>
        </pc:graphicFrameChg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2409310938" sldId="279"/>
            <ac:picMk id="11" creationId="{83FEBA08-C921-E120-FB90-3636AED56E5C}"/>
          </ac:picMkLst>
        </pc:picChg>
      </pc:sldChg>
      <pc:sldChg chg="addSp modSp mod">
        <pc:chgData name="Merajul Rahman Shipon" userId="96e23640-02f8-48c1-9bc8-8204c7a253dd" providerId="ADAL" clId="{E12132B1-228D-42E2-8736-6896790AAFEC}" dt="2025-01-19T03:53:39.462" v="801" actId="1076"/>
        <pc:sldMkLst>
          <pc:docMk/>
          <pc:sldMk cId="1988011692" sldId="289"/>
        </pc:sldMkLst>
        <pc:spChg chg="add mod">
          <ac:chgData name="Merajul Rahman Shipon" userId="96e23640-02f8-48c1-9bc8-8204c7a253dd" providerId="ADAL" clId="{E12132B1-228D-42E2-8736-6896790AAFEC}" dt="2025-01-19T03:53:39.462" v="801" actId="1076"/>
          <ac:spMkLst>
            <pc:docMk/>
            <pc:sldMk cId="1988011692" sldId="289"/>
            <ac:spMk id="2" creationId="{67DE01F4-290C-F948-CEA2-98E645D7A6F9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3" creationId="{FD0B3387-2EDB-1B70-28B5-DCF3B3FD8B5B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4" creationId="{D737FCBB-CFF9-ECB1-4752-ECDE8A54EF4B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15" creationId="{86C6824F-D629-56F1-F038-1D0ADFF9D8BD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4" creationId="{E05C16FA-341E-D540-98F2-68CA1628361A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5" creationId="{7E45B2CE-78C8-AE08-8A75-18434EE7F46D}"/>
          </ac:spMkLst>
        </pc:spChg>
        <pc:spChg chg="mod">
          <ac:chgData name="Merajul Rahman Shipon" userId="96e23640-02f8-48c1-9bc8-8204c7a253dd" providerId="ADAL" clId="{E12132B1-228D-42E2-8736-6896790AAFEC}" dt="2025-01-19T03:52:47.926" v="789" actId="1035"/>
          <ac:spMkLst>
            <pc:docMk/>
            <pc:sldMk cId="1988011692" sldId="289"/>
            <ac:spMk id="26" creationId="{AFE0680B-5A5A-9041-349B-A97D26A31F2D}"/>
          </ac:spMkLst>
        </pc:spChg>
        <pc:graphicFrameChg chg="mod">
          <ac:chgData name="Merajul Rahman Shipon" userId="96e23640-02f8-48c1-9bc8-8204c7a253dd" providerId="ADAL" clId="{E12132B1-228D-42E2-8736-6896790AAFEC}" dt="2025-01-19T03:52:47.926" v="789" actId="1035"/>
          <ac:graphicFrameMkLst>
            <pc:docMk/>
            <pc:sldMk cId="1988011692" sldId="289"/>
            <ac:graphicFrameMk id="6" creationId="{D8B6A52A-4A01-7098-D190-19E86DFF273A}"/>
          </ac:graphicFrameMkLst>
        </pc:graphicFrameChg>
      </pc:sldChg>
      <pc:sldChg chg="addSp modSp">
        <pc:chgData name="Merajul Rahman Shipon" userId="96e23640-02f8-48c1-9bc8-8204c7a253dd" providerId="ADAL" clId="{E12132B1-228D-42E2-8736-6896790AAFEC}" dt="2025-02-03T04:49:24.279" v="878"/>
        <pc:sldMkLst>
          <pc:docMk/>
          <pc:sldMk cId="3570135167" sldId="292"/>
        </pc:sldMkLst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3570135167" sldId="292"/>
            <ac:picMk id="7" creationId="{228E9518-1AF0-317A-A7E7-0E8978861010}"/>
          </ac:picMkLst>
        </pc:picChg>
      </pc:sldChg>
      <pc:sldChg chg="modSp mod">
        <pc:chgData name="Merajul Rahman Shipon" userId="96e23640-02f8-48c1-9bc8-8204c7a253dd" providerId="ADAL" clId="{E12132B1-228D-42E2-8736-6896790AAFEC}" dt="2025-02-01T03:34:42.559" v="877" actId="20577"/>
        <pc:sldMkLst>
          <pc:docMk/>
          <pc:sldMk cId="2242502589" sldId="310"/>
        </pc:sldMkLst>
        <pc:spChg chg="mod">
          <ac:chgData name="Merajul Rahman Shipon" userId="96e23640-02f8-48c1-9bc8-8204c7a253dd" providerId="ADAL" clId="{E12132B1-228D-42E2-8736-6896790AAFEC}" dt="2025-02-01T03:34:42.559" v="877" actId="20577"/>
          <ac:spMkLst>
            <pc:docMk/>
            <pc:sldMk cId="2242502589" sldId="310"/>
            <ac:spMk id="22" creationId="{3EFCDA97-6B08-3AB6-BE6D-1B0F50ACD701}"/>
          </ac:spMkLst>
        </pc:spChg>
      </pc:sldChg>
      <pc:sldChg chg="addSp delSp modSp mod">
        <pc:chgData name="Merajul Rahman Shipon" userId="96e23640-02f8-48c1-9bc8-8204c7a253dd" providerId="ADAL" clId="{E12132B1-228D-42E2-8736-6896790AAFEC}" dt="2025-01-15T08:42:07.656" v="396" actId="1076"/>
        <pc:sldMkLst>
          <pc:docMk/>
          <pc:sldMk cId="4022028224" sldId="314"/>
        </pc:sldMkLst>
        <pc:spChg chg="add mod">
          <ac:chgData name="Merajul Rahman Shipon" userId="96e23640-02f8-48c1-9bc8-8204c7a253dd" providerId="ADAL" clId="{E12132B1-228D-42E2-8736-6896790AAFEC}" dt="2025-01-15T08:38:14.433" v="381" actId="1076"/>
          <ac:spMkLst>
            <pc:docMk/>
            <pc:sldMk cId="4022028224" sldId="314"/>
            <ac:spMk id="2" creationId="{C5BD0463-CEAA-DFC5-EB9A-6D2B5354E8DB}"/>
          </ac:spMkLst>
        </pc:spChg>
        <pc:spChg chg="add mod">
          <ac:chgData name="Merajul Rahman Shipon" userId="96e23640-02f8-48c1-9bc8-8204c7a253dd" providerId="ADAL" clId="{E12132B1-228D-42E2-8736-6896790AAFEC}" dt="2025-01-15T08:42:07.656" v="396" actId="1076"/>
          <ac:spMkLst>
            <pc:docMk/>
            <pc:sldMk cId="4022028224" sldId="314"/>
            <ac:spMk id="3" creationId="{D5B0240B-7B51-5FE6-1314-F3ADD26B705E}"/>
          </ac:spMkLst>
        </pc:spChg>
        <pc:spChg chg="mod">
          <ac:chgData name="Merajul Rahman Shipon" userId="96e23640-02f8-48c1-9bc8-8204c7a253dd" providerId="ADAL" clId="{E12132B1-228D-42E2-8736-6896790AAFEC}" dt="2025-01-15T08:36:48.393" v="376" actId="1076"/>
          <ac:spMkLst>
            <pc:docMk/>
            <pc:sldMk cId="4022028224" sldId="314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38:01.984" v="380" actId="1076"/>
          <ac:spMkLst>
            <pc:docMk/>
            <pc:sldMk cId="4022028224" sldId="314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37:01.729" v="378" actId="1076"/>
          <ac:spMkLst>
            <pc:docMk/>
            <pc:sldMk cId="4022028224" sldId="314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1:50.720" v="395" actId="1076"/>
          <ac:spMkLst>
            <pc:docMk/>
            <pc:sldMk cId="4022028224" sldId="314"/>
            <ac:spMk id="30" creationId="{A4034ADC-FEAE-148D-67A7-FF3D431CA325}"/>
          </ac:spMkLst>
        </pc:spChg>
      </pc:sldChg>
      <pc:sldChg chg="modSp mod">
        <pc:chgData name="Merajul Rahman Shipon" userId="96e23640-02f8-48c1-9bc8-8204c7a253dd" providerId="ADAL" clId="{E12132B1-228D-42E2-8736-6896790AAFEC}" dt="2025-01-15T08:45:04.598" v="417" actId="1076"/>
        <pc:sldMkLst>
          <pc:docMk/>
          <pc:sldMk cId="1427804638" sldId="315"/>
        </pc:sldMkLst>
        <pc:spChg chg="mod">
          <ac:chgData name="Merajul Rahman Shipon" userId="96e23640-02f8-48c1-9bc8-8204c7a253dd" providerId="ADAL" clId="{E12132B1-228D-42E2-8736-6896790AAFEC}" dt="2025-01-15T08:43:53.381" v="407" actId="1076"/>
          <ac:spMkLst>
            <pc:docMk/>
            <pc:sldMk cId="1427804638" sldId="315"/>
            <ac:spMk id="19" creationId="{72D85CEF-1428-4BA5-E524-37F8FE4F6ECA}"/>
          </ac:spMkLst>
        </pc:spChg>
        <pc:spChg chg="mod">
          <ac:chgData name="Merajul Rahman Shipon" userId="96e23640-02f8-48c1-9bc8-8204c7a253dd" providerId="ADAL" clId="{E12132B1-228D-42E2-8736-6896790AAFEC}" dt="2025-01-15T08:44:01.704" v="408" actId="1076"/>
          <ac:spMkLst>
            <pc:docMk/>
            <pc:sldMk cId="1427804638" sldId="315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44:12.928" v="410" actId="1076"/>
          <ac:spMkLst>
            <pc:docMk/>
            <pc:sldMk cId="1427804638" sldId="315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44:27.792" v="411" actId="1076"/>
          <ac:spMkLst>
            <pc:docMk/>
            <pc:sldMk cId="1427804638" sldId="315"/>
            <ac:spMk id="27" creationId="{D5B0240B-7B51-5FE6-1314-F3ADD26B705E}"/>
          </ac:spMkLst>
        </pc:spChg>
        <pc:spChg chg="mod">
          <ac:chgData name="Merajul Rahman Shipon" userId="96e23640-02f8-48c1-9bc8-8204c7a253dd" providerId="ADAL" clId="{E12132B1-228D-42E2-8736-6896790AAFEC}" dt="2025-01-15T08:44:40.744" v="413" actId="1076"/>
          <ac:spMkLst>
            <pc:docMk/>
            <pc:sldMk cId="1427804638" sldId="315"/>
            <ac:spMk id="28" creationId="{3EE1F35B-AF62-D729-9A4F-5C593B7A663B}"/>
          </ac:spMkLst>
        </pc:spChg>
        <pc:spChg chg="mod">
          <ac:chgData name="Merajul Rahman Shipon" userId="96e23640-02f8-48c1-9bc8-8204c7a253dd" providerId="ADAL" clId="{E12132B1-228D-42E2-8736-6896790AAFEC}" dt="2025-01-15T08:44:51.725" v="415" actId="1076"/>
          <ac:spMkLst>
            <pc:docMk/>
            <pc:sldMk cId="1427804638" sldId="315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5:04.598" v="417" actId="1076"/>
          <ac:spMkLst>
            <pc:docMk/>
            <pc:sldMk cId="1427804638" sldId="315"/>
            <ac:spMk id="30" creationId="{A4034ADC-FEAE-148D-67A7-FF3D431CA325}"/>
          </ac:spMkLst>
        </pc:spChg>
      </pc:sldChg>
      <pc:sldChg chg="delSp modSp mod">
        <pc:chgData name="Merajul Rahman Shipon" userId="96e23640-02f8-48c1-9bc8-8204c7a253dd" providerId="ADAL" clId="{E12132B1-228D-42E2-8736-6896790AAFEC}" dt="2025-01-15T08:43:09.563" v="405" actId="1076"/>
        <pc:sldMkLst>
          <pc:docMk/>
          <pc:sldMk cId="1983518278" sldId="316"/>
        </pc:sldMkLst>
        <pc:spChg chg="mod">
          <ac:chgData name="Merajul Rahman Shipon" userId="96e23640-02f8-48c1-9bc8-8204c7a253dd" providerId="ADAL" clId="{E12132B1-228D-42E2-8736-6896790AAFEC}" dt="2025-01-15T08:41:15.770" v="394" actId="403"/>
          <ac:spMkLst>
            <pc:docMk/>
            <pc:sldMk cId="1983518278" sldId="316"/>
            <ac:spMk id="2" creationId="{60B61902-F636-6021-7F4B-B4B20B90E79D}"/>
          </ac:spMkLst>
        </pc:spChg>
        <pc:spChg chg="mod">
          <ac:chgData name="Merajul Rahman Shipon" userId="96e23640-02f8-48c1-9bc8-8204c7a253dd" providerId="ADAL" clId="{E12132B1-228D-42E2-8736-6896790AAFEC}" dt="2025-01-15T08:42:51.112" v="402" actId="1076"/>
          <ac:spMkLst>
            <pc:docMk/>
            <pc:sldMk cId="1983518278" sldId="316"/>
            <ac:spMk id="3" creationId="{983543EF-68FE-90EB-259E-E1D6C39DFF79}"/>
          </ac:spMkLst>
        </pc:spChg>
        <pc:spChg chg="mod">
          <ac:chgData name="Merajul Rahman Shipon" userId="96e23640-02f8-48c1-9bc8-8204c7a253dd" providerId="ADAL" clId="{E12132B1-228D-42E2-8736-6896790AAFEC}" dt="2025-01-15T08:41:10.300" v="392" actId="403"/>
          <ac:spMkLst>
            <pc:docMk/>
            <pc:sldMk cId="1983518278" sldId="316"/>
            <ac:spMk id="19" creationId="{72D85CEF-1428-4BA5-E524-37F8FE4F6ECA}"/>
          </ac:spMkLst>
        </pc:spChg>
        <pc:spChg chg="mod">
          <ac:chgData name="Merajul Rahman Shipon" userId="96e23640-02f8-48c1-9bc8-8204c7a253dd" providerId="ADAL" clId="{E12132B1-228D-42E2-8736-6896790AAFEC}" dt="2025-01-15T08:40:29.556" v="385" actId="1076"/>
          <ac:spMkLst>
            <pc:docMk/>
            <pc:sldMk cId="1983518278" sldId="316"/>
            <ac:spMk id="21" creationId="{9A3F965F-556F-6E7B-C2F7-234EE1FB6DD6}"/>
          </ac:spMkLst>
        </pc:spChg>
        <pc:spChg chg="mod">
          <ac:chgData name="Merajul Rahman Shipon" userId="96e23640-02f8-48c1-9bc8-8204c7a253dd" providerId="ADAL" clId="{E12132B1-228D-42E2-8736-6896790AAFEC}" dt="2025-01-15T08:40:45.417" v="388" actId="1076"/>
          <ac:spMkLst>
            <pc:docMk/>
            <pc:sldMk cId="1983518278" sldId="316"/>
            <ac:spMk id="25" creationId="{72DC80D4-64E8-F5EE-165F-416F589193D3}"/>
          </ac:spMkLst>
        </pc:spChg>
        <pc:spChg chg="mod">
          <ac:chgData name="Merajul Rahman Shipon" userId="96e23640-02f8-48c1-9bc8-8204c7a253dd" providerId="ADAL" clId="{E12132B1-228D-42E2-8736-6896790AAFEC}" dt="2025-01-15T08:42:31.399" v="398" actId="1076"/>
          <ac:spMkLst>
            <pc:docMk/>
            <pc:sldMk cId="1983518278" sldId="316"/>
            <ac:spMk id="28" creationId="{3EE1F35B-AF62-D729-9A4F-5C593B7A663B}"/>
          </ac:spMkLst>
        </pc:spChg>
        <pc:spChg chg="mod">
          <ac:chgData name="Merajul Rahman Shipon" userId="96e23640-02f8-48c1-9bc8-8204c7a253dd" providerId="ADAL" clId="{E12132B1-228D-42E2-8736-6896790AAFEC}" dt="2025-01-15T08:42:40.946" v="400" actId="1076"/>
          <ac:spMkLst>
            <pc:docMk/>
            <pc:sldMk cId="1983518278" sldId="316"/>
            <ac:spMk id="29" creationId="{258AB11E-BB0F-FA26-8CF6-A8DB4DE812D2}"/>
          </ac:spMkLst>
        </pc:spChg>
        <pc:spChg chg="mod">
          <ac:chgData name="Merajul Rahman Shipon" userId="96e23640-02f8-48c1-9bc8-8204c7a253dd" providerId="ADAL" clId="{E12132B1-228D-42E2-8736-6896790AAFEC}" dt="2025-01-15T08:43:09.563" v="405" actId="1076"/>
          <ac:spMkLst>
            <pc:docMk/>
            <pc:sldMk cId="1983518278" sldId="316"/>
            <ac:spMk id="30" creationId="{A4034ADC-FEAE-148D-67A7-FF3D431CA325}"/>
          </ac:spMkLst>
        </pc:spChg>
      </pc:sldChg>
      <pc:sldChg chg="addSp delSp modSp new mod">
        <pc:chgData name="Merajul Rahman Shipon" userId="96e23640-02f8-48c1-9bc8-8204c7a253dd" providerId="ADAL" clId="{E12132B1-228D-42E2-8736-6896790AAFEC}" dt="2025-02-03T04:49:24.279" v="878"/>
        <pc:sldMkLst>
          <pc:docMk/>
          <pc:sldMk cId="3863365723" sldId="317"/>
        </pc:sldMkLst>
        <pc:spChg chg="add mod">
          <ac:chgData name="Merajul Rahman Shipon" userId="96e23640-02f8-48c1-9bc8-8204c7a253dd" providerId="ADAL" clId="{E12132B1-228D-42E2-8736-6896790AAFEC}" dt="2025-01-19T04:01:10.467" v="872" actId="20577"/>
          <ac:spMkLst>
            <pc:docMk/>
            <pc:sldMk cId="3863365723" sldId="317"/>
            <ac:spMk id="5" creationId="{E56F1EC4-169F-7694-6613-C367253C7DE8}"/>
          </ac:spMkLst>
        </pc:spChg>
        <pc:spChg chg="mod">
          <ac:chgData name="Merajul Rahman Shipon" userId="96e23640-02f8-48c1-9bc8-8204c7a253dd" providerId="ADAL" clId="{E12132B1-228D-42E2-8736-6896790AAFEC}" dt="2025-01-19T03:49:05.555" v="704"/>
          <ac:spMkLst>
            <pc:docMk/>
            <pc:sldMk cId="3863365723" sldId="317"/>
            <ac:spMk id="7" creationId="{9357AF6F-E34B-BFDC-4E57-20F0CCD4B5BE}"/>
          </ac:spMkLst>
        </pc:spChg>
        <pc:spChg chg="mod">
          <ac:chgData name="Merajul Rahman Shipon" userId="96e23640-02f8-48c1-9bc8-8204c7a253dd" providerId="ADAL" clId="{E12132B1-228D-42E2-8736-6896790AAFEC}" dt="2025-01-19T03:49:05.555" v="704"/>
          <ac:spMkLst>
            <pc:docMk/>
            <pc:sldMk cId="3863365723" sldId="317"/>
            <ac:spMk id="8" creationId="{5EF66A8C-C71B-9B64-59E1-E119001C9842}"/>
          </ac:spMkLst>
        </pc:spChg>
        <pc:spChg chg="add mod">
          <ac:chgData name="Merajul Rahman Shipon" userId="96e23640-02f8-48c1-9bc8-8204c7a253dd" providerId="ADAL" clId="{E12132B1-228D-42E2-8736-6896790AAFEC}" dt="2025-01-19T03:59:19.300" v="810"/>
          <ac:spMkLst>
            <pc:docMk/>
            <pc:sldMk cId="3863365723" sldId="317"/>
            <ac:spMk id="9" creationId="{487D2776-8169-4254-C66D-21A1D88A6ABD}"/>
          </ac:spMkLst>
        </pc:spChg>
        <pc:grpChg chg="add mod">
          <ac:chgData name="Merajul Rahman Shipon" userId="96e23640-02f8-48c1-9bc8-8204c7a253dd" providerId="ADAL" clId="{E12132B1-228D-42E2-8736-6896790AAFEC}" dt="2025-01-19T03:59:29.846" v="832" actId="1037"/>
          <ac:grpSpMkLst>
            <pc:docMk/>
            <pc:sldMk cId="3863365723" sldId="317"/>
            <ac:grpSpMk id="6" creationId="{130B9049-F475-580D-8781-05F0DD0BB7A2}"/>
          </ac:grpSpMkLst>
        </pc:grpChg>
        <pc:picChg chg="add mod">
          <ac:chgData name="Merajul Rahman Shipon" userId="96e23640-02f8-48c1-9bc8-8204c7a253dd" providerId="ADAL" clId="{E12132B1-228D-42E2-8736-6896790AAFEC}" dt="2025-02-03T04:49:24.279" v="878"/>
          <ac:picMkLst>
            <pc:docMk/>
            <pc:sldMk cId="3863365723" sldId="317"/>
            <ac:picMk id="10" creationId="{F21C9643-7415-21C6-6BDF-1A6BC89A92B7}"/>
          </ac:picMkLst>
        </pc:pic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Tracking System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Separation Process Automation</a:t>
          </a: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end users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18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18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transport team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18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18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 trial from Merchandising floor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18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18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in other units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18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18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18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18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of the system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18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18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18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18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the SOP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 the team members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practicing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it a habit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a standard format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Initiate the process with running projects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Parallelly minimize the backlog process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two types of documentations: User manual and Technical documentation.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about Agile to team members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on Trello software to team members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using Trello for all projects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 wise SOP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Include the SOPs in ERP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every employee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department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specific requirements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and coding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Administration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design 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HRD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data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designing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837EB7AE-2323-4FFD-BFAF-FA90D24C1E27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/>
        </a:p>
      </dgm:t>
    </dgm:pt>
    <dgm:pt modelId="{F7C998B9-E2CF-4307-9596-9592C91CD6AB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gm:t>
    </dgm:pt>
    <dgm:pt modelId="{DD9D33C3-277C-485D-BF8B-1EA63F607416}" type="parTrans" cxnId="{8104333A-0875-4089-8683-19EC5967899A}">
      <dgm:prSet/>
      <dgm:spPr/>
      <dgm:t>
        <a:bodyPr/>
        <a:lstStyle/>
        <a:p>
          <a:endParaRPr lang="en-US"/>
        </a:p>
      </dgm:t>
    </dgm:pt>
    <dgm:pt modelId="{00CDC3A8-4470-4B4F-A714-3152ECE0F698}" type="sibTrans" cxnId="{8104333A-0875-4089-8683-19EC5967899A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5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5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5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5" custLinFactNeighborX="3352">
        <dgm:presLayoutVars>
          <dgm:bulletEnabled val="1"/>
        </dgm:presLayoutVars>
      </dgm:prSet>
      <dgm:spPr/>
    </dgm:pt>
    <dgm:pt modelId="{3328512B-8F9B-4E94-AA30-78E8F70054B7}" type="pres">
      <dgm:prSet presAssocID="{03DC73CE-46BD-40FE-A559-366BD68AC9C7}" presName="spacing" presStyleCnt="0"/>
      <dgm:spPr/>
    </dgm:pt>
    <dgm:pt modelId="{BA5EF249-5B21-4795-B9A7-35128F7FB694}" type="pres">
      <dgm:prSet presAssocID="{F7C998B9-E2CF-4307-9596-9592C91CD6AB}" presName="composite" presStyleCnt="0"/>
      <dgm:spPr/>
    </dgm:pt>
    <dgm:pt modelId="{5A9D1290-997A-4EE6-AB66-9CF01AEA7697}" type="pres">
      <dgm:prSet presAssocID="{F7C998B9-E2CF-4307-9596-9592C91CD6AB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DE466BE6-DB5F-4512-B14B-6F3C24597DF9}" type="pres">
      <dgm:prSet presAssocID="{F7C998B9-E2CF-4307-9596-9592C91CD6AB}" presName="txShp" presStyleLbl="node1" presStyleIdx="4" presStyleCnt="5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8104333A-0875-4089-8683-19EC5967899A}" srcId="{737C0554-82EA-40E3-B6D7-DB65B7730E28}" destId="{F7C998B9-E2CF-4307-9596-9592C91CD6AB}" srcOrd="4" destOrd="0" parTransId="{DD9D33C3-277C-485D-BF8B-1EA63F607416}" sibTransId="{00CDC3A8-4470-4B4F-A714-3152ECE0F698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21619D7C-D6D3-443C-8634-E356A78A6714}" type="presOf" srcId="{F7C998B9-E2CF-4307-9596-9592C91CD6AB}" destId="{DE466BE6-DB5F-4512-B14B-6F3C24597DF9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  <dgm:cxn modelId="{85860326-EE6B-43B7-B11B-66E0F6BE2CEF}" type="presParOf" srcId="{19232641-206F-4AFB-A94A-E6F363FCBC8B}" destId="{3328512B-8F9B-4E94-AA30-78E8F70054B7}" srcOrd="7" destOrd="0" presId="urn:microsoft.com/office/officeart/2005/8/layout/vList3"/>
    <dgm:cxn modelId="{6970815A-E7C6-445E-A10D-84376DC421C3}" type="presParOf" srcId="{19232641-206F-4AFB-A94A-E6F363FCBC8B}" destId="{BA5EF249-5B21-4795-B9A7-35128F7FB694}" srcOrd="8" destOrd="0" presId="urn:microsoft.com/office/officeart/2005/8/layout/vList3"/>
    <dgm:cxn modelId="{92F80160-1988-42E2-8552-2EB5338EEA5D}" type="presParOf" srcId="{BA5EF249-5B21-4795-B9A7-35128F7FB694}" destId="{5A9D1290-997A-4EE6-AB66-9CF01AEA7697}" srcOrd="0" destOrd="0" presId="urn:microsoft.com/office/officeart/2005/8/layout/vList3"/>
    <dgm:cxn modelId="{50B86E01-01F1-4F15-8567-26DC1971625A}" type="presParOf" srcId="{BA5EF249-5B21-4795-B9A7-35128F7FB694}" destId="{DE466BE6-DB5F-4512-B14B-6F3C24597DF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departments defined organogram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designing and coding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4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4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4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4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FE137B7E-69EE-4C75-8879-6895741CF588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40591FD2-9CFB-43FA-9FCD-F12E10EF1B05}" type="parTrans" cxnId="{6536B035-F184-490C-82F1-BA4F8280486C}">
      <dgm:prSet/>
      <dgm:spPr/>
      <dgm:t>
        <a:bodyPr/>
        <a:lstStyle/>
        <a:p>
          <a:endParaRPr lang="en-US"/>
        </a:p>
      </dgm:t>
    </dgm:pt>
    <dgm:pt modelId="{D8828A0E-B640-445E-913D-DFD00C91FE6C}" type="sibTrans" cxnId="{6536B035-F184-490C-82F1-BA4F8280486C}">
      <dgm:prSet/>
      <dgm:spPr/>
      <dgm:t>
        <a:bodyPr/>
        <a:lstStyle/>
        <a:p>
          <a:endParaRPr lang="en-US"/>
        </a:p>
      </dgm:t>
    </dgm:pt>
    <dgm:pt modelId="{62F72656-4ABF-4D71-93B9-31433455DB5F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4E1602D5-42FF-42A8-97DA-CBE7A8FF89D3}" type="parTrans" cxnId="{ECDFF336-ABAA-49CA-93D6-CB657B435A9F}">
      <dgm:prSet/>
      <dgm:spPr/>
      <dgm:t>
        <a:bodyPr/>
        <a:lstStyle/>
        <a:p>
          <a:endParaRPr lang="en-US"/>
        </a:p>
      </dgm:t>
    </dgm:pt>
    <dgm:pt modelId="{23148DDE-86D1-445A-B2B1-A4F4FCAC8C1B}" type="sibTrans" cxnId="{ECDFF336-ABAA-49CA-93D6-CB657B435A9F}">
      <dgm:prSet/>
      <dgm:spPr/>
      <dgm:t>
        <a:bodyPr/>
        <a:lstStyle/>
        <a:p>
          <a:endParaRPr lang="en-US"/>
        </a:p>
      </dgm:t>
    </dgm:pt>
    <dgm:pt modelId="{2DFA62AF-FDCD-41DA-9833-9525766A7CF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3CD53ED6-F4E5-4343-93B4-87AC1EDF3073}" type="parTrans" cxnId="{9549EFE7-80D5-4AB5-B99F-E7455170AAAA}">
      <dgm:prSet/>
      <dgm:spPr/>
      <dgm:t>
        <a:bodyPr/>
        <a:lstStyle/>
        <a:p>
          <a:endParaRPr lang="en-US"/>
        </a:p>
      </dgm:t>
    </dgm:pt>
    <dgm:pt modelId="{6BE97215-8068-439E-BDF0-791B1CE57930}" type="sibTrans" cxnId="{9549EFE7-80D5-4AB5-B99F-E7455170AAAA}">
      <dgm:prSet/>
      <dgm:spPr/>
      <dgm:t>
        <a:bodyPr/>
        <a:lstStyle/>
        <a:p>
          <a:endParaRPr lang="en-US"/>
        </a:p>
      </dgm:t>
    </dgm:pt>
    <dgm:pt modelId="{AC0D9DD1-0F3D-44D9-B7E8-856EED33D24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7AFB191E-2A1C-4F52-9990-182DA5377587}" type="parTrans" cxnId="{B156590A-4908-452F-8BCF-D4A18C98F2D2}">
      <dgm:prSet/>
      <dgm:spPr/>
      <dgm:t>
        <a:bodyPr/>
        <a:lstStyle/>
        <a:p>
          <a:endParaRPr lang="en-US"/>
        </a:p>
      </dgm:t>
    </dgm:pt>
    <dgm:pt modelId="{4D7087EE-767C-49AF-8792-F9D2B94F8A28}" type="sibTrans" cxnId="{B156590A-4908-452F-8BCF-D4A18C98F2D2}">
      <dgm:prSet/>
      <dgm:spPr/>
      <dgm:t>
        <a:bodyPr/>
        <a:lstStyle/>
        <a:p>
          <a:endParaRPr lang="en-US"/>
        </a:p>
      </dgm:t>
    </dgm:pt>
    <dgm:pt modelId="{5F6BEE92-E58E-4685-AE4A-124C4A3C12F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E9D52C58-5A69-4EFD-B19E-F1E01E811FA1}" type="parTrans" cxnId="{BFCA18CE-66AB-415E-95E9-DF2455F335A9}">
      <dgm:prSet/>
      <dgm:spPr/>
      <dgm:t>
        <a:bodyPr/>
        <a:lstStyle/>
        <a:p>
          <a:endParaRPr lang="en-US"/>
        </a:p>
      </dgm:t>
    </dgm:pt>
    <dgm:pt modelId="{E0BE6F7E-9E73-4A20-B82B-A8B25E456271}" type="sibTrans" cxnId="{BFCA18CE-66AB-415E-95E9-DF2455F335A9}">
      <dgm:prSet/>
      <dgm:spPr/>
      <dgm:t>
        <a:bodyPr/>
        <a:lstStyle/>
        <a:p>
          <a:endParaRPr lang="en-US"/>
        </a:p>
      </dgm:t>
    </dgm:pt>
    <dgm:pt modelId="{80168684-9F2D-4CA0-B07D-3B67A4B1D5B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DC86DC38-E6B0-49D9-9926-29C361EF42CC}" type="parTrans" cxnId="{354E5D8A-6FA6-4A42-B55A-8FAA3F5A14E9}">
      <dgm:prSet/>
      <dgm:spPr/>
      <dgm:t>
        <a:bodyPr/>
        <a:lstStyle/>
        <a:p>
          <a:endParaRPr lang="en-US"/>
        </a:p>
      </dgm:t>
    </dgm:pt>
    <dgm:pt modelId="{863421A0-039C-48DF-9A86-D7B926B8CDFB}" type="sibTrans" cxnId="{354E5D8A-6FA6-4A42-B55A-8FAA3F5A14E9}">
      <dgm:prSet/>
      <dgm:spPr/>
      <dgm:t>
        <a:bodyPr/>
        <a:lstStyle/>
        <a:p>
          <a:endParaRPr lang="en-US"/>
        </a:p>
      </dgm:t>
    </dgm:pt>
    <dgm:pt modelId="{3D644E3A-F526-4709-88DC-4E503B95AC8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AFBFC1DC-F862-4B50-9748-9A1364DAF1D3}" type="parTrans" cxnId="{269BB2D7-C195-43A9-8446-60EF33F5406B}">
      <dgm:prSet/>
      <dgm:spPr/>
      <dgm:t>
        <a:bodyPr/>
        <a:lstStyle/>
        <a:p>
          <a:endParaRPr lang="en-US"/>
        </a:p>
      </dgm:t>
    </dgm:pt>
    <dgm:pt modelId="{24E4E8BB-4C9C-480D-9941-8DC24487F94A}" type="sibTrans" cxnId="{269BB2D7-C195-43A9-8446-60EF33F5406B}">
      <dgm:prSet/>
      <dgm:spPr/>
      <dgm:t>
        <a:bodyPr/>
        <a:lstStyle/>
        <a:p>
          <a:endParaRPr lang="en-US"/>
        </a:p>
      </dgm:t>
    </dgm:pt>
    <dgm:pt modelId="{3A3EA8CF-7D96-4907-AD12-65913DC7B946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F047798-E188-4BFA-B0F3-71414E11C330}" type="parTrans" cxnId="{F254C924-3E33-42AA-95ED-DB6A5CE6452E}">
      <dgm:prSet/>
      <dgm:spPr/>
      <dgm:t>
        <a:bodyPr/>
        <a:lstStyle/>
        <a:p>
          <a:endParaRPr lang="en-US"/>
        </a:p>
      </dgm:t>
    </dgm:pt>
    <dgm:pt modelId="{D88D45A6-CA59-4F41-A72D-54540069F8A9}" type="sibTrans" cxnId="{F254C924-3E33-42AA-95ED-DB6A5CE6452E}">
      <dgm:prSet/>
      <dgm:spPr/>
      <dgm:t>
        <a:bodyPr/>
        <a:lstStyle/>
        <a:p>
          <a:endParaRPr lang="en-US"/>
        </a:p>
      </dgm:t>
    </dgm:pt>
    <dgm:pt modelId="{A1A6EB84-C56A-4978-B021-CA12A9B131F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19BDCBCE-5DEA-440B-B0B2-2F633473686D}" type="parTrans" cxnId="{560AD808-9F7C-4EE6-A75E-0AE8D8B7D057}">
      <dgm:prSet/>
      <dgm:spPr/>
      <dgm:t>
        <a:bodyPr/>
        <a:lstStyle/>
        <a:p>
          <a:endParaRPr lang="en-US"/>
        </a:p>
      </dgm:t>
    </dgm:pt>
    <dgm:pt modelId="{DE2B809A-C49E-45E8-8A7C-2E3D59C2F5D5}" type="sibTrans" cxnId="{560AD808-9F7C-4EE6-A75E-0AE8D8B7D057}">
      <dgm:prSet/>
      <dgm:spPr/>
      <dgm:t>
        <a:bodyPr/>
        <a:lstStyle/>
        <a:p>
          <a:endParaRPr lang="en-US"/>
        </a:p>
      </dgm:t>
    </dgm:pt>
    <dgm:pt modelId="{18A47E28-7227-4B9B-8AA7-5BCA9806AC6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C32E7905-8985-4D1F-ADB1-CBD03F4DD203}" type="parTrans" cxnId="{9D544B14-95EB-458D-B763-6BB60DBACC5D}">
      <dgm:prSet/>
      <dgm:spPr/>
      <dgm:t>
        <a:bodyPr/>
        <a:lstStyle/>
        <a:p>
          <a:endParaRPr lang="en-US"/>
        </a:p>
      </dgm:t>
    </dgm:pt>
    <dgm:pt modelId="{0BC3F79B-6455-4C88-BE3C-648FA7E4B29E}" type="sibTrans" cxnId="{9D544B14-95EB-458D-B763-6BB60DBACC5D}">
      <dgm:prSet/>
      <dgm:spPr/>
      <dgm:t>
        <a:bodyPr/>
        <a:lstStyle/>
        <a:p>
          <a:endParaRPr lang="en-US"/>
        </a:p>
      </dgm:t>
    </dgm:pt>
    <dgm:pt modelId="{E4F1CCF7-61A8-40C8-B277-FCBF778955B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820EE545-1846-4A22-93FB-7C8BB09AD70C}" type="parTrans" cxnId="{B7F1B18C-B085-43E1-B4DD-F97B3CC7F19E}">
      <dgm:prSet/>
      <dgm:spPr/>
      <dgm:t>
        <a:bodyPr/>
        <a:lstStyle/>
        <a:p>
          <a:endParaRPr lang="en-US"/>
        </a:p>
      </dgm:t>
    </dgm:pt>
    <dgm:pt modelId="{3841E846-1AA3-4E78-BA98-61C0E3883FF9}" type="sibTrans" cxnId="{B7F1B18C-B085-43E1-B4DD-F97B3CC7F19E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95012F41-DE51-4230-9A4F-D2BD7B8FBB6D}" type="pres">
      <dgm:prSet presAssocID="{FE137B7E-69EE-4C75-8879-6895741CF588}" presName="node" presStyleLbl="node1" presStyleIdx="1" presStyleCnt="12">
        <dgm:presLayoutVars>
          <dgm:bulletEnabled val="1"/>
        </dgm:presLayoutVars>
      </dgm:prSet>
      <dgm:spPr/>
    </dgm:pt>
    <dgm:pt modelId="{1AC55EDA-3862-4E4C-AA77-9FC6C913B4B5}" type="pres">
      <dgm:prSet presAssocID="{D8828A0E-B640-445E-913D-DFD00C91FE6C}" presName="sibTrans" presStyleCnt="0"/>
      <dgm:spPr/>
    </dgm:pt>
    <dgm:pt modelId="{765C4A3F-BABB-4CE2-9BCF-A2BB18486AEC}" type="pres">
      <dgm:prSet presAssocID="{62F72656-4ABF-4D71-93B9-31433455DB5F}" presName="node" presStyleLbl="node1" presStyleIdx="2" presStyleCnt="12">
        <dgm:presLayoutVars>
          <dgm:bulletEnabled val="1"/>
        </dgm:presLayoutVars>
      </dgm:prSet>
      <dgm:spPr/>
    </dgm:pt>
    <dgm:pt modelId="{2845B707-CD93-47DF-B58D-EFCAA772BD78}" type="pres">
      <dgm:prSet presAssocID="{23148DDE-86D1-445A-B2B1-A4F4FCAC8C1B}" presName="sibTrans" presStyleCnt="0"/>
      <dgm:spPr/>
    </dgm:pt>
    <dgm:pt modelId="{53370A9C-D857-4DB5-8E3E-0415996813E7}" type="pres">
      <dgm:prSet presAssocID="{2DFA62AF-FDCD-41DA-9833-9525766A7CFA}" presName="node" presStyleLbl="node1" presStyleIdx="3" presStyleCnt="12">
        <dgm:presLayoutVars>
          <dgm:bulletEnabled val="1"/>
        </dgm:presLayoutVars>
      </dgm:prSet>
      <dgm:spPr/>
    </dgm:pt>
    <dgm:pt modelId="{4F13AA14-01F9-48A4-AFAF-80BE712EF42A}" type="pres">
      <dgm:prSet presAssocID="{6BE97215-8068-439E-BDF0-791B1CE57930}" presName="sibTrans" presStyleCnt="0"/>
      <dgm:spPr/>
    </dgm:pt>
    <dgm:pt modelId="{C2CBFED3-E498-4224-89E4-893BD03AA64B}" type="pres">
      <dgm:prSet presAssocID="{AC0D9DD1-0F3D-44D9-B7E8-856EED33D243}" presName="node" presStyleLbl="node1" presStyleIdx="4" presStyleCnt="12">
        <dgm:presLayoutVars>
          <dgm:bulletEnabled val="1"/>
        </dgm:presLayoutVars>
      </dgm:prSet>
      <dgm:spPr/>
    </dgm:pt>
    <dgm:pt modelId="{97DE21CD-1580-43AF-8C39-337DAD2D2ADF}" type="pres">
      <dgm:prSet presAssocID="{4D7087EE-767C-49AF-8792-F9D2B94F8A28}" presName="sibTrans" presStyleCnt="0"/>
      <dgm:spPr/>
    </dgm:pt>
    <dgm:pt modelId="{94B3BCBE-AFA9-4D07-96FE-F011269E7F0B}" type="pres">
      <dgm:prSet presAssocID="{5F6BEE92-E58E-4685-AE4A-124C4A3C12F4}" presName="node" presStyleLbl="node1" presStyleIdx="5" presStyleCnt="12">
        <dgm:presLayoutVars>
          <dgm:bulletEnabled val="1"/>
        </dgm:presLayoutVars>
      </dgm:prSet>
      <dgm:spPr/>
    </dgm:pt>
    <dgm:pt modelId="{8F507E64-BF9A-4827-B4D9-311C85C9C79B}" type="pres">
      <dgm:prSet presAssocID="{E0BE6F7E-9E73-4A20-B82B-A8B25E456271}" presName="sibTrans" presStyleCnt="0"/>
      <dgm:spPr/>
    </dgm:pt>
    <dgm:pt modelId="{3DF1990B-79AB-43BD-8134-05E57A5360E1}" type="pres">
      <dgm:prSet presAssocID="{80168684-9F2D-4CA0-B07D-3B67A4B1D5B5}" presName="node" presStyleLbl="node1" presStyleIdx="6" presStyleCnt="12">
        <dgm:presLayoutVars>
          <dgm:bulletEnabled val="1"/>
        </dgm:presLayoutVars>
      </dgm:prSet>
      <dgm:spPr/>
    </dgm:pt>
    <dgm:pt modelId="{3D3CE8F5-5521-42C9-BDFE-1CF1362FBBF5}" type="pres">
      <dgm:prSet presAssocID="{863421A0-039C-48DF-9A86-D7B926B8CDFB}" presName="sibTrans" presStyleCnt="0"/>
      <dgm:spPr/>
    </dgm:pt>
    <dgm:pt modelId="{4755CC7D-FB43-4323-A86D-08E03571EF8A}" type="pres">
      <dgm:prSet presAssocID="{3D644E3A-F526-4709-88DC-4E503B95AC8B}" presName="node" presStyleLbl="node1" presStyleIdx="7" presStyleCnt="12">
        <dgm:presLayoutVars>
          <dgm:bulletEnabled val="1"/>
        </dgm:presLayoutVars>
      </dgm:prSet>
      <dgm:spPr/>
    </dgm:pt>
    <dgm:pt modelId="{829FA952-8EE0-4FC0-955F-0B7696B69885}" type="pres">
      <dgm:prSet presAssocID="{24E4E8BB-4C9C-480D-9941-8DC24487F94A}" presName="sibTrans" presStyleCnt="0"/>
      <dgm:spPr/>
    </dgm:pt>
    <dgm:pt modelId="{7FC06DE4-5C48-4A44-AEBB-AC5952A2CF87}" type="pres">
      <dgm:prSet presAssocID="{3A3EA8CF-7D96-4907-AD12-65913DC7B946}" presName="node" presStyleLbl="node1" presStyleIdx="8" presStyleCnt="12">
        <dgm:presLayoutVars>
          <dgm:bulletEnabled val="1"/>
        </dgm:presLayoutVars>
      </dgm:prSet>
      <dgm:spPr/>
    </dgm:pt>
    <dgm:pt modelId="{D5A8A39D-83F7-45C7-80A1-74C88D855A82}" type="pres">
      <dgm:prSet presAssocID="{D88D45A6-CA59-4F41-A72D-54540069F8A9}" presName="sibTrans" presStyleCnt="0"/>
      <dgm:spPr/>
    </dgm:pt>
    <dgm:pt modelId="{11F0B43D-6F71-4885-A2AF-C55FF0CAC582}" type="pres">
      <dgm:prSet presAssocID="{A1A6EB84-C56A-4978-B021-CA12A9B131F3}" presName="node" presStyleLbl="node1" presStyleIdx="9" presStyleCnt="12">
        <dgm:presLayoutVars>
          <dgm:bulletEnabled val="1"/>
        </dgm:presLayoutVars>
      </dgm:prSet>
      <dgm:spPr/>
    </dgm:pt>
    <dgm:pt modelId="{02F237BD-A104-4194-8722-764E7EACAF3D}" type="pres">
      <dgm:prSet presAssocID="{DE2B809A-C49E-45E8-8A7C-2E3D59C2F5D5}" presName="sibTrans" presStyleCnt="0"/>
      <dgm:spPr/>
    </dgm:pt>
    <dgm:pt modelId="{88E504B7-36EF-4F1B-8962-7248D3B2AEAB}" type="pres">
      <dgm:prSet presAssocID="{18A47E28-7227-4B9B-8AA7-5BCA9806AC60}" presName="node" presStyleLbl="node1" presStyleIdx="10" presStyleCnt="12">
        <dgm:presLayoutVars>
          <dgm:bulletEnabled val="1"/>
        </dgm:presLayoutVars>
      </dgm:prSet>
      <dgm:spPr/>
    </dgm:pt>
    <dgm:pt modelId="{5E2CA7D6-68C8-492A-8A43-58C3532FAE3F}" type="pres">
      <dgm:prSet presAssocID="{0BC3F79B-6455-4C88-BE3C-648FA7E4B29E}" presName="sibTrans" presStyleCnt="0"/>
      <dgm:spPr/>
    </dgm:pt>
    <dgm:pt modelId="{F2706053-A796-4363-ACA5-E15573233EF3}" type="pres">
      <dgm:prSet presAssocID="{E4F1CCF7-61A8-40C8-B277-FCBF778955B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560AD808-9F7C-4EE6-A75E-0AE8D8B7D057}" srcId="{6730D1DD-42A1-4229-BE3F-047E46D57767}" destId="{A1A6EB84-C56A-4978-B021-CA12A9B131F3}" srcOrd="9" destOrd="0" parTransId="{19BDCBCE-5DEA-440B-B0B2-2F633473686D}" sibTransId="{DE2B809A-C49E-45E8-8A7C-2E3D59C2F5D5}"/>
    <dgm:cxn modelId="{4C9E540A-CE8B-4A82-8B10-BB99704741E9}" type="presOf" srcId="{2DFA62AF-FDCD-41DA-9833-9525766A7CFA}" destId="{53370A9C-D857-4DB5-8E3E-0415996813E7}" srcOrd="0" destOrd="0" presId="urn:microsoft.com/office/officeart/2005/8/layout/default"/>
    <dgm:cxn modelId="{B156590A-4908-452F-8BCF-D4A18C98F2D2}" srcId="{6730D1DD-42A1-4229-BE3F-047E46D57767}" destId="{AC0D9DD1-0F3D-44D9-B7E8-856EED33D243}" srcOrd="4" destOrd="0" parTransId="{7AFB191E-2A1C-4F52-9990-182DA5377587}" sibTransId="{4D7087EE-767C-49AF-8792-F9D2B94F8A28}"/>
    <dgm:cxn modelId="{9D544B14-95EB-458D-B763-6BB60DBACC5D}" srcId="{6730D1DD-42A1-4229-BE3F-047E46D57767}" destId="{18A47E28-7227-4B9B-8AA7-5BCA9806AC60}" srcOrd="10" destOrd="0" parTransId="{C32E7905-8985-4D1F-ADB1-CBD03F4DD203}" sibTransId="{0BC3F79B-6455-4C88-BE3C-648FA7E4B29E}"/>
    <dgm:cxn modelId="{AD8EAF21-59EA-4C98-A624-3F4379F83DFD}" type="presOf" srcId="{5F6BEE92-E58E-4685-AE4A-124C4A3C12F4}" destId="{94B3BCBE-AFA9-4D07-96FE-F011269E7F0B}" srcOrd="0" destOrd="0" presId="urn:microsoft.com/office/officeart/2005/8/layout/default"/>
    <dgm:cxn modelId="{F254C924-3E33-42AA-95ED-DB6A5CE6452E}" srcId="{6730D1DD-42A1-4229-BE3F-047E46D57767}" destId="{3A3EA8CF-7D96-4907-AD12-65913DC7B946}" srcOrd="8" destOrd="0" parTransId="{AF047798-E188-4BFA-B0F3-71414E11C330}" sibTransId="{D88D45A6-CA59-4F41-A72D-54540069F8A9}"/>
    <dgm:cxn modelId="{65C2D12E-5006-474B-8B64-F67F56B5B302}" type="presOf" srcId="{E4F1CCF7-61A8-40C8-B277-FCBF778955B7}" destId="{F2706053-A796-4363-ACA5-E15573233EF3}" srcOrd="0" destOrd="0" presId="urn:microsoft.com/office/officeart/2005/8/layout/default"/>
    <dgm:cxn modelId="{6536B035-F184-490C-82F1-BA4F8280486C}" srcId="{6730D1DD-42A1-4229-BE3F-047E46D57767}" destId="{FE137B7E-69EE-4C75-8879-6895741CF588}" srcOrd="1" destOrd="0" parTransId="{40591FD2-9CFB-43FA-9FCD-F12E10EF1B05}" sibTransId="{D8828A0E-B640-445E-913D-DFD00C91FE6C}"/>
    <dgm:cxn modelId="{ECDFF336-ABAA-49CA-93D6-CB657B435A9F}" srcId="{6730D1DD-42A1-4229-BE3F-047E46D57767}" destId="{62F72656-4ABF-4D71-93B9-31433455DB5F}" srcOrd="2" destOrd="0" parTransId="{4E1602D5-42FF-42A8-97DA-CBE7A8FF89D3}" sibTransId="{23148DDE-86D1-445A-B2B1-A4F4FCAC8C1B}"/>
    <dgm:cxn modelId="{87904340-9419-42CA-972A-BB7A7AC81A72}" type="presOf" srcId="{3D644E3A-F526-4709-88DC-4E503B95AC8B}" destId="{4755CC7D-FB43-4323-A86D-08E03571EF8A}" srcOrd="0" destOrd="0" presId="urn:microsoft.com/office/officeart/2005/8/layout/default"/>
    <dgm:cxn modelId="{32340141-2395-442F-9705-818E412AF85B}" type="presOf" srcId="{62F72656-4ABF-4D71-93B9-31433455DB5F}" destId="{765C4A3F-BABB-4CE2-9BCF-A2BB18486AEC}" srcOrd="0" destOrd="0" presId="urn:microsoft.com/office/officeart/2005/8/layout/default"/>
    <dgm:cxn modelId="{3C3A7042-6D27-422C-9E4A-E95C6CBBA63B}" type="presOf" srcId="{FE137B7E-69EE-4C75-8879-6895741CF588}" destId="{95012F41-DE51-4230-9A4F-D2BD7B8FBB6D}" srcOrd="0" destOrd="0" presId="urn:microsoft.com/office/officeart/2005/8/layout/default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391D177D-9C01-4B58-9209-7E069E4F834F}" type="presOf" srcId="{18A47E28-7227-4B9B-8AA7-5BCA9806AC60}" destId="{88E504B7-36EF-4F1B-8962-7248D3B2AEAB}" srcOrd="0" destOrd="0" presId="urn:microsoft.com/office/officeart/2005/8/layout/default"/>
    <dgm:cxn modelId="{354E5D8A-6FA6-4A42-B55A-8FAA3F5A14E9}" srcId="{6730D1DD-42A1-4229-BE3F-047E46D57767}" destId="{80168684-9F2D-4CA0-B07D-3B67A4B1D5B5}" srcOrd="6" destOrd="0" parTransId="{DC86DC38-E6B0-49D9-9926-29C361EF42CC}" sibTransId="{863421A0-039C-48DF-9A86-D7B926B8CDFB}"/>
    <dgm:cxn modelId="{B7F1B18C-B085-43E1-B4DD-F97B3CC7F19E}" srcId="{6730D1DD-42A1-4229-BE3F-047E46D57767}" destId="{E4F1CCF7-61A8-40C8-B277-FCBF778955B7}" srcOrd="11" destOrd="0" parTransId="{820EE545-1846-4A22-93FB-7C8BB09AD70C}" sibTransId="{3841E846-1AA3-4E78-BA98-61C0E3883FF9}"/>
    <dgm:cxn modelId="{E59518B1-7197-4CB9-987A-D2536F2E2A1E}" type="presOf" srcId="{A1A6EB84-C56A-4978-B021-CA12A9B131F3}" destId="{11F0B43D-6F71-4885-A2AF-C55FF0CAC582}" srcOrd="0" destOrd="0" presId="urn:microsoft.com/office/officeart/2005/8/layout/default"/>
    <dgm:cxn modelId="{A1F8A3B8-130F-4946-B75B-4EAEEDCB709F}" type="presOf" srcId="{AC0D9DD1-0F3D-44D9-B7E8-856EED33D243}" destId="{C2CBFED3-E498-4224-89E4-893BD03AA64B}" srcOrd="0" destOrd="0" presId="urn:microsoft.com/office/officeart/2005/8/layout/default"/>
    <dgm:cxn modelId="{6033D9C3-124B-43C1-9A72-2161C6618A10}" type="presOf" srcId="{80168684-9F2D-4CA0-B07D-3B67A4B1D5B5}" destId="{3DF1990B-79AB-43BD-8134-05E57A5360E1}" srcOrd="0" destOrd="0" presId="urn:microsoft.com/office/officeart/2005/8/layout/default"/>
    <dgm:cxn modelId="{BFCA18CE-66AB-415E-95E9-DF2455F335A9}" srcId="{6730D1DD-42A1-4229-BE3F-047E46D57767}" destId="{5F6BEE92-E58E-4685-AE4A-124C4A3C12F4}" srcOrd="5" destOrd="0" parTransId="{E9D52C58-5A69-4EFD-B19E-F1E01E811FA1}" sibTransId="{E0BE6F7E-9E73-4A20-B82B-A8B25E456271}"/>
    <dgm:cxn modelId="{269BB2D7-C195-43A9-8446-60EF33F5406B}" srcId="{6730D1DD-42A1-4229-BE3F-047E46D57767}" destId="{3D644E3A-F526-4709-88DC-4E503B95AC8B}" srcOrd="7" destOrd="0" parTransId="{AFBFC1DC-F862-4B50-9748-9A1364DAF1D3}" sibTransId="{24E4E8BB-4C9C-480D-9941-8DC24487F94A}"/>
    <dgm:cxn modelId="{52AA7BDA-98B0-4B47-9A7B-A46776C9D798}" type="presOf" srcId="{3A3EA8CF-7D96-4907-AD12-65913DC7B946}" destId="{7FC06DE4-5C48-4A44-AEBB-AC5952A2CF87}" srcOrd="0" destOrd="0" presId="urn:microsoft.com/office/officeart/2005/8/layout/default"/>
    <dgm:cxn modelId="{9549EFE7-80D5-4AB5-B99F-E7455170AAAA}" srcId="{6730D1DD-42A1-4229-BE3F-047E46D57767}" destId="{2DFA62AF-FDCD-41DA-9833-9525766A7CFA}" srcOrd="3" destOrd="0" parTransId="{3CD53ED6-F4E5-4343-93B4-87AC1EDF3073}" sibTransId="{6BE97215-8068-439E-BDF0-791B1CE57930}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DFD9197C-BC1E-48FD-AB3D-65867B03314D}" type="presParOf" srcId="{D6F2254B-3DAA-4B4F-B382-9422891B60DA}" destId="{95012F41-DE51-4230-9A4F-D2BD7B8FBB6D}" srcOrd="2" destOrd="0" presId="urn:microsoft.com/office/officeart/2005/8/layout/default"/>
    <dgm:cxn modelId="{C951CA14-E988-4478-AD4A-80B44DD56684}" type="presParOf" srcId="{D6F2254B-3DAA-4B4F-B382-9422891B60DA}" destId="{1AC55EDA-3862-4E4C-AA77-9FC6C913B4B5}" srcOrd="3" destOrd="0" presId="urn:microsoft.com/office/officeart/2005/8/layout/default"/>
    <dgm:cxn modelId="{F0EA83F2-F8F1-48E6-B0E9-8278E976F8D4}" type="presParOf" srcId="{D6F2254B-3DAA-4B4F-B382-9422891B60DA}" destId="{765C4A3F-BABB-4CE2-9BCF-A2BB18486AEC}" srcOrd="4" destOrd="0" presId="urn:microsoft.com/office/officeart/2005/8/layout/default"/>
    <dgm:cxn modelId="{FDA286F3-C197-4A84-9443-DE18B0150F24}" type="presParOf" srcId="{D6F2254B-3DAA-4B4F-B382-9422891B60DA}" destId="{2845B707-CD93-47DF-B58D-EFCAA772BD78}" srcOrd="5" destOrd="0" presId="urn:microsoft.com/office/officeart/2005/8/layout/default"/>
    <dgm:cxn modelId="{5222F430-3185-446D-BCB8-CEC3D8D80CF5}" type="presParOf" srcId="{D6F2254B-3DAA-4B4F-B382-9422891B60DA}" destId="{53370A9C-D857-4DB5-8E3E-0415996813E7}" srcOrd="6" destOrd="0" presId="urn:microsoft.com/office/officeart/2005/8/layout/default"/>
    <dgm:cxn modelId="{F24EA4C7-08B5-459A-BDCF-7EA1CDC8B27B}" type="presParOf" srcId="{D6F2254B-3DAA-4B4F-B382-9422891B60DA}" destId="{4F13AA14-01F9-48A4-AFAF-80BE712EF42A}" srcOrd="7" destOrd="0" presId="urn:microsoft.com/office/officeart/2005/8/layout/default"/>
    <dgm:cxn modelId="{97AE75D9-BD1D-47BA-A92C-303A1E6E723F}" type="presParOf" srcId="{D6F2254B-3DAA-4B4F-B382-9422891B60DA}" destId="{C2CBFED3-E498-4224-89E4-893BD03AA64B}" srcOrd="8" destOrd="0" presId="urn:microsoft.com/office/officeart/2005/8/layout/default"/>
    <dgm:cxn modelId="{51C522A2-EAAD-4C88-A1FE-7806F5438ACB}" type="presParOf" srcId="{D6F2254B-3DAA-4B4F-B382-9422891B60DA}" destId="{97DE21CD-1580-43AF-8C39-337DAD2D2ADF}" srcOrd="9" destOrd="0" presId="urn:microsoft.com/office/officeart/2005/8/layout/default"/>
    <dgm:cxn modelId="{E2A75C74-591B-4332-ABDC-698CA669F6B7}" type="presParOf" srcId="{D6F2254B-3DAA-4B4F-B382-9422891B60DA}" destId="{94B3BCBE-AFA9-4D07-96FE-F011269E7F0B}" srcOrd="10" destOrd="0" presId="urn:microsoft.com/office/officeart/2005/8/layout/default"/>
    <dgm:cxn modelId="{8C75781F-1847-4492-8A6F-4BF3F286DE56}" type="presParOf" srcId="{D6F2254B-3DAA-4B4F-B382-9422891B60DA}" destId="{8F507E64-BF9A-4827-B4D9-311C85C9C79B}" srcOrd="11" destOrd="0" presId="urn:microsoft.com/office/officeart/2005/8/layout/default"/>
    <dgm:cxn modelId="{DD8944B0-C15B-41A8-9100-89ED257FDFF9}" type="presParOf" srcId="{D6F2254B-3DAA-4B4F-B382-9422891B60DA}" destId="{3DF1990B-79AB-43BD-8134-05E57A5360E1}" srcOrd="12" destOrd="0" presId="urn:microsoft.com/office/officeart/2005/8/layout/default"/>
    <dgm:cxn modelId="{5DB6953C-9D9C-4F7C-934F-1C8B529E0793}" type="presParOf" srcId="{D6F2254B-3DAA-4B4F-B382-9422891B60DA}" destId="{3D3CE8F5-5521-42C9-BDFE-1CF1362FBBF5}" srcOrd="13" destOrd="0" presId="urn:microsoft.com/office/officeart/2005/8/layout/default"/>
    <dgm:cxn modelId="{AC40EED7-C9CE-40AD-A7D2-E041F16493DD}" type="presParOf" srcId="{D6F2254B-3DAA-4B4F-B382-9422891B60DA}" destId="{4755CC7D-FB43-4323-A86D-08E03571EF8A}" srcOrd="14" destOrd="0" presId="urn:microsoft.com/office/officeart/2005/8/layout/default"/>
    <dgm:cxn modelId="{E4714AD1-7BA3-46DA-9B8E-BD24142C7892}" type="presParOf" srcId="{D6F2254B-3DAA-4B4F-B382-9422891B60DA}" destId="{829FA952-8EE0-4FC0-955F-0B7696B69885}" srcOrd="15" destOrd="0" presId="urn:microsoft.com/office/officeart/2005/8/layout/default"/>
    <dgm:cxn modelId="{3AD89AAB-AC42-4B2B-ACAE-7335ADC0B8AC}" type="presParOf" srcId="{D6F2254B-3DAA-4B4F-B382-9422891B60DA}" destId="{7FC06DE4-5C48-4A44-AEBB-AC5952A2CF87}" srcOrd="16" destOrd="0" presId="urn:microsoft.com/office/officeart/2005/8/layout/default"/>
    <dgm:cxn modelId="{775ED609-AF97-4DF5-805B-4A0954159572}" type="presParOf" srcId="{D6F2254B-3DAA-4B4F-B382-9422891B60DA}" destId="{D5A8A39D-83F7-45C7-80A1-74C88D855A82}" srcOrd="17" destOrd="0" presId="urn:microsoft.com/office/officeart/2005/8/layout/default"/>
    <dgm:cxn modelId="{1D3FB3A3-7847-48F7-B557-825D4655DEE5}" type="presParOf" srcId="{D6F2254B-3DAA-4B4F-B382-9422891B60DA}" destId="{11F0B43D-6F71-4885-A2AF-C55FF0CAC582}" srcOrd="18" destOrd="0" presId="urn:microsoft.com/office/officeart/2005/8/layout/default"/>
    <dgm:cxn modelId="{DFC13C3A-4569-4AFB-A4AF-06305FA742D1}" type="presParOf" srcId="{D6F2254B-3DAA-4B4F-B382-9422891B60DA}" destId="{02F237BD-A104-4194-8722-764E7EACAF3D}" srcOrd="19" destOrd="0" presId="urn:microsoft.com/office/officeart/2005/8/layout/default"/>
    <dgm:cxn modelId="{FF549401-2EB3-4BC2-BB2B-6A22E1733265}" type="presParOf" srcId="{D6F2254B-3DAA-4B4F-B382-9422891B60DA}" destId="{88E504B7-36EF-4F1B-8962-7248D3B2AEAB}" srcOrd="20" destOrd="0" presId="urn:microsoft.com/office/officeart/2005/8/layout/default"/>
    <dgm:cxn modelId="{25184E51-425D-46D2-8FE3-3D9A1B4DB95D}" type="presParOf" srcId="{D6F2254B-3DAA-4B4F-B382-9422891B60DA}" destId="{5E2CA7D6-68C8-492A-8A43-58C3532FAE3F}" srcOrd="21" destOrd="0" presId="urn:microsoft.com/office/officeart/2005/8/layout/default"/>
    <dgm:cxn modelId="{582E22C2-4AF1-423B-8DC0-57253FF6FE1E}" type="presParOf" srcId="{D6F2254B-3DAA-4B4F-B382-9422891B60DA}" destId="{F2706053-A796-4363-ACA5-E15573233EF3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/>
        </a:p>
      </dgm:t>
    </dgm:pt>
    <dgm:pt modelId="{FBEB0540-E27F-40D9-BB4B-A736277E42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Coding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/>
        </a:p>
      </dgm:t>
    </dgm:pt>
    <dgm:pt modelId="{C09F554C-CDE5-46BA-94BB-E7D9663B7BF0}">
      <dgm:prSet phldrT="[Text]"/>
      <dgm:spPr/>
      <dgm:t>
        <a:bodyPr/>
        <a:lstStyle/>
        <a:p>
          <a:pPr algn="ctr"/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the system 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3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3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3" custLinFactNeighborX="3352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37C0554-82EA-40E3-B6D7-DB65B7730E28}" type="doc">
      <dgm:prSet loTypeId="urn:microsoft.com/office/officeart/2005/8/layout/vList3" loCatId="list" qsTypeId="urn:microsoft.com/office/officeart/2005/8/quickstyle/simple5" qsCatId="simple" csTypeId="urn:microsoft.com/office/officeart/2005/8/colors/accent4_1" csCatId="accent4" phldr="1"/>
      <dgm:spPr/>
    </dgm:pt>
    <dgm:pt modelId="{35F0F031-9A0F-4FA3-8A60-4E223BB597BC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production team</a:t>
          </a:r>
        </a:p>
      </dgm:t>
    </dgm:pt>
    <dgm:pt modelId="{9B2CAAB2-9543-4C81-86FA-4C1D569279EC}" type="parTrans" cxnId="{C7128996-E140-4850-9AE5-6DDA07D4BDED}">
      <dgm:prSet/>
      <dgm:spPr/>
      <dgm:t>
        <a:bodyPr/>
        <a:lstStyle/>
        <a:p>
          <a:endParaRPr lang="en-US" sz="2000"/>
        </a:p>
      </dgm:t>
    </dgm:pt>
    <dgm:pt modelId="{68191837-0665-45EA-A765-42F99317A503}" type="sibTrans" cxnId="{C7128996-E140-4850-9AE5-6DDA07D4BDED}">
      <dgm:prSet/>
      <dgm:spPr/>
      <dgm:t>
        <a:bodyPr/>
        <a:lstStyle/>
        <a:p>
          <a:endParaRPr lang="en-US" sz="2000"/>
        </a:p>
      </dgm:t>
    </dgm:pt>
    <dgm:pt modelId="{FBEB0540-E27F-40D9-BB4B-A736277E42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Sharpen the actual requirements</a:t>
          </a:r>
        </a:p>
      </dgm:t>
    </dgm:pt>
    <dgm:pt modelId="{B2BC1C68-0592-4D1F-8B4B-091AB42B3E6F}" type="parTrans" cxnId="{2D970FBC-9237-492F-879C-600DFCBC4CAC}">
      <dgm:prSet/>
      <dgm:spPr/>
      <dgm:t>
        <a:bodyPr/>
        <a:lstStyle/>
        <a:p>
          <a:endParaRPr lang="en-US" sz="2000"/>
        </a:p>
      </dgm:t>
    </dgm:pt>
    <dgm:pt modelId="{C863A098-67BB-4A91-942A-667BD7CA7CB1}" type="sibTrans" cxnId="{2D970FBC-9237-492F-879C-600DFCBC4CAC}">
      <dgm:prSet/>
      <dgm:spPr/>
      <dgm:t>
        <a:bodyPr/>
        <a:lstStyle/>
        <a:p>
          <a:endParaRPr lang="en-US" sz="2000"/>
        </a:p>
      </dgm:t>
    </dgm:pt>
    <dgm:pt modelId="{C09F554C-CDE5-46BA-94BB-E7D9663B7BF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data (inclining image and video)</a:t>
          </a:r>
        </a:p>
      </dgm:t>
    </dgm:pt>
    <dgm:pt modelId="{66DEB8E4-1665-462D-B940-C2C76F721EE3}" type="parTrans" cxnId="{341E4915-22BC-4B8E-9D3B-22878F207F77}">
      <dgm:prSet/>
      <dgm:spPr/>
      <dgm:t>
        <a:bodyPr/>
        <a:lstStyle/>
        <a:p>
          <a:endParaRPr lang="en-US" sz="2000"/>
        </a:p>
      </dgm:t>
    </dgm:pt>
    <dgm:pt modelId="{78961AD3-3B61-4D65-A208-062565B8DD19}" type="sibTrans" cxnId="{341E4915-22BC-4B8E-9D3B-22878F207F77}">
      <dgm:prSet/>
      <dgm:spPr/>
      <dgm:t>
        <a:bodyPr/>
        <a:lstStyle/>
        <a:p>
          <a:endParaRPr lang="en-US" sz="2000"/>
        </a:p>
      </dgm:t>
    </dgm:pt>
    <dgm:pt modelId="{837EB7AE-2323-4FFD-BFAF-FA90D24C1E27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</a:t>
          </a:r>
        </a:p>
      </dgm:t>
    </dgm:pt>
    <dgm:pt modelId="{8FD590B8-F416-4413-ABF0-8021CAC77DBE}" type="parTrans" cxnId="{501D2796-A114-4789-8E28-2961E4278506}">
      <dgm:prSet/>
      <dgm:spPr/>
      <dgm:t>
        <a:bodyPr/>
        <a:lstStyle/>
        <a:p>
          <a:endParaRPr lang="en-US" sz="2000"/>
        </a:p>
      </dgm:t>
    </dgm:pt>
    <dgm:pt modelId="{03DC73CE-46BD-40FE-A559-366BD68AC9C7}" type="sibTrans" cxnId="{501D2796-A114-4789-8E28-2961E4278506}">
      <dgm:prSet/>
      <dgm:spPr/>
      <dgm:t>
        <a:bodyPr/>
        <a:lstStyle/>
        <a:p>
          <a:endParaRPr lang="en-US" sz="2000"/>
        </a:p>
      </dgm:t>
    </dgm:pt>
    <dgm:pt modelId="{769B8213-5CDF-4CFF-830A-5858C925B400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</a:t>
          </a:r>
        </a:p>
      </dgm:t>
    </dgm:pt>
    <dgm:pt modelId="{592B9E4E-4565-4A54-BEC8-775AC6209039}" type="parTrans" cxnId="{328F47FF-0283-4D74-989D-C8D61977D44F}">
      <dgm:prSet/>
      <dgm:spPr/>
      <dgm:t>
        <a:bodyPr/>
        <a:lstStyle/>
        <a:p>
          <a:endParaRPr lang="en-US" sz="2000"/>
        </a:p>
      </dgm:t>
    </dgm:pt>
    <dgm:pt modelId="{1B453460-BF71-4963-BC03-DF9CEE5D53DD}" type="sibTrans" cxnId="{328F47FF-0283-4D74-989D-C8D61977D44F}">
      <dgm:prSet/>
      <dgm:spPr/>
      <dgm:t>
        <a:bodyPr/>
        <a:lstStyle/>
        <a:p>
          <a:endParaRPr lang="en-US" sz="2000"/>
        </a:p>
      </dgm:t>
    </dgm:pt>
    <dgm:pt modelId="{714F6462-22BB-4F63-917C-1E075316505A}">
      <dgm:prSet phldrT="[Text]" custT="1"/>
      <dgm:spPr/>
      <dgm:t>
        <a:bodyPr/>
        <a:lstStyle/>
        <a:p>
          <a:pPr algn="ctr"/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gm:t>
    </dgm:pt>
    <dgm:pt modelId="{9C0D2280-E654-4EF3-AE5D-A792A8C2157D}" type="parTrans" cxnId="{24C5AEAE-EAB1-4565-B5F6-1CBD3BC76B4E}">
      <dgm:prSet/>
      <dgm:spPr/>
      <dgm:t>
        <a:bodyPr/>
        <a:lstStyle/>
        <a:p>
          <a:endParaRPr lang="en-US" sz="2000"/>
        </a:p>
      </dgm:t>
    </dgm:pt>
    <dgm:pt modelId="{EC304EB4-9539-4B0B-B12D-20823AA7573C}" type="sibTrans" cxnId="{24C5AEAE-EAB1-4565-B5F6-1CBD3BC76B4E}">
      <dgm:prSet/>
      <dgm:spPr/>
      <dgm:t>
        <a:bodyPr/>
        <a:lstStyle/>
        <a:p>
          <a:endParaRPr lang="en-US" sz="2000"/>
        </a:p>
      </dgm:t>
    </dgm:pt>
    <dgm:pt modelId="{19232641-206F-4AFB-A94A-E6F363FCBC8B}" type="pres">
      <dgm:prSet presAssocID="{737C0554-82EA-40E3-B6D7-DB65B7730E28}" presName="linearFlow" presStyleCnt="0">
        <dgm:presLayoutVars>
          <dgm:dir/>
          <dgm:resizeHandles val="exact"/>
        </dgm:presLayoutVars>
      </dgm:prSet>
      <dgm:spPr/>
    </dgm:pt>
    <dgm:pt modelId="{1978F83E-2757-415C-BAF0-984F3B294A52}" type="pres">
      <dgm:prSet presAssocID="{35F0F031-9A0F-4FA3-8A60-4E223BB597BC}" presName="composite" presStyleCnt="0"/>
      <dgm:spPr/>
    </dgm:pt>
    <dgm:pt modelId="{37966A56-1C53-4FBF-ACE2-B8C8B6E6D410}" type="pres">
      <dgm:prSet presAssocID="{35F0F031-9A0F-4FA3-8A60-4E223BB597BC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41DF6286-2B81-441C-A155-816103B6CCDE}" type="pres">
      <dgm:prSet presAssocID="{35F0F031-9A0F-4FA3-8A60-4E223BB597BC}" presName="txShp" presStyleLbl="node1" presStyleIdx="0" presStyleCnt="6" custLinFactNeighborX="3352">
        <dgm:presLayoutVars>
          <dgm:bulletEnabled val="1"/>
        </dgm:presLayoutVars>
      </dgm:prSet>
      <dgm:spPr/>
    </dgm:pt>
    <dgm:pt modelId="{707FE076-0E14-4245-9465-A5EE586F14F1}" type="pres">
      <dgm:prSet presAssocID="{68191837-0665-45EA-A765-42F99317A503}" presName="spacing" presStyleCnt="0"/>
      <dgm:spPr/>
    </dgm:pt>
    <dgm:pt modelId="{4FF999A1-A370-4205-BA79-3E48A26F404D}" type="pres">
      <dgm:prSet presAssocID="{FBEB0540-E27F-40D9-BB4B-A736277E42F0}" presName="composite" presStyleCnt="0"/>
      <dgm:spPr/>
    </dgm:pt>
    <dgm:pt modelId="{FF35D257-F1D6-4EAE-A1D9-1B4430F5C436}" type="pres">
      <dgm:prSet presAssocID="{FBEB0540-E27F-40D9-BB4B-A736277E42F0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147135C9-52F9-4A21-B515-9C098FB179FB}" type="pres">
      <dgm:prSet presAssocID="{FBEB0540-E27F-40D9-BB4B-A736277E42F0}" presName="txShp" presStyleLbl="node1" presStyleIdx="1" presStyleCnt="6" custLinFactNeighborX="3352">
        <dgm:presLayoutVars>
          <dgm:bulletEnabled val="1"/>
        </dgm:presLayoutVars>
      </dgm:prSet>
      <dgm:spPr/>
    </dgm:pt>
    <dgm:pt modelId="{C9251FC8-1D5A-42DF-9C57-CE0F0BDD9CED}" type="pres">
      <dgm:prSet presAssocID="{C863A098-67BB-4A91-942A-667BD7CA7CB1}" presName="spacing" presStyleCnt="0"/>
      <dgm:spPr/>
    </dgm:pt>
    <dgm:pt modelId="{12EBE386-A7DF-4DBD-812D-2DE1A27B9121}" type="pres">
      <dgm:prSet presAssocID="{C09F554C-CDE5-46BA-94BB-E7D9663B7BF0}" presName="composite" presStyleCnt="0"/>
      <dgm:spPr/>
    </dgm:pt>
    <dgm:pt modelId="{7BDCDE02-FE54-4B3E-AD9E-29DA784764AC}" type="pres">
      <dgm:prSet presAssocID="{C09F554C-CDE5-46BA-94BB-E7D9663B7BF0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3 with solid fill"/>
        </a:ext>
      </dgm:extLst>
    </dgm:pt>
    <dgm:pt modelId="{70E15EB8-EC93-4232-A630-4C088AB573B7}" type="pres">
      <dgm:prSet presAssocID="{C09F554C-CDE5-46BA-94BB-E7D9663B7BF0}" presName="txShp" presStyleLbl="node1" presStyleIdx="2" presStyleCnt="6" custLinFactNeighborX="3352">
        <dgm:presLayoutVars>
          <dgm:bulletEnabled val="1"/>
        </dgm:presLayoutVars>
      </dgm:prSet>
      <dgm:spPr/>
    </dgm:pt>
    <dgm:pt modelId="{FBC8B0F1-D6D6-40F5-A110-92F8B57718A3}" type="pres">
      <dgm:prSet presAssocID="{78961AD3-3B61-4D65-A208-062565B8DD19}" presName="spacing" presStyleCnt="0"/>
      <dgm:spPr/>
    </dgm:pt>
    <dgm:pt modelId="{BC196057-7EA0-48A3-B10E-8A738B55BC7D}" type="pres">
      <dgm:prSet presAssocID="{837EB7AE-2323-4FFD-BFAF-FA90D24C1E27}" presName="composite" presStyleCnt="0"/>
      <dgm:spPr/>
    </dgm:pt>
    <dgm:pt modelId="{E8A90CC7-FC06-473A-9348-CBD264F3523B}" type="pres">
      <dgm:prSet presAssocID="{837EB7AE-2323-4FFD-BFAF-FA90D24C1E27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4 with solid fill"/>
        </a:ext>
      </dgm:extLst>
    </dgm:pt>
    <dgm:pt modelId="{A6B3FC2F-DED9-4752-B901-4A83DE6135D0}" type="pres">
      <dgm:prSet presAssocID="{837EB7AE-2323-4FFD-BFAF-FA90D24C1E27}" presName="txShp" presStyleLbl="node1" presStyleIdx="3" presStyleCnt="6" custLinFactNeighborX="3352">
        <dgm:presLayoutVars>
          <dgm:bulletEnabled val="1"/>
        </dgm:presLayoutVars>
      </dgm:prSet>
      <dgm:spPr/>
    </dgm:pt>
    <dgm:pt modelId="{C72F067C-1356-4E86-893A-C02CEBC0971A}" type="pres">
      <dgm:prSet presAssocID="{03DC73CE-46BD-40FE-A559-366BD68AC9C7}" presName="spacing" presStyleCnt="0"/>
      <dgm:spPr/>
    </dgm:pt>
    <dgm:pt modelId="{63A5D587-5860-4140-A6F4-1AB45A116EC2}" type="pres">
      <dgm:prSet presAssocID="{769B8213-5CDF-4CFF-830A-5858C925B400}" presName="composite" presStyleCnt="0"/>
      <dgm:spPr/>
    </dgm:pt>
    <dgm:pt modelId="{8059E2F8-5AE8-4626-AA61-3D55BCE57760}" type="pres">
      <dgm:prSet presAssocID="{769B8213-5CDF-4CFF-830A-5858C925B400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5 with solid fill"/>
        </a:ext>
      </dgm:extLst>
    </dgm:pt>
    <dgm:pt modelId="{22B18E9F-5C0E-4264-962C-F325E5C13B17}" type="pres">
      <dgm:prSet presAssocID="{769B8213-5CDF-4CFF-830A-5858C925B400}" presName="txShp" presStyleLbl="node1" presStyleIdx="4" presStyleCnt="6">
        <dgm:presLayoutVars>
          <dgm:bulletEnabled val="1"/>
        </dgm:presLayoutVars>
      </dgm:prSet>
      <dgm:spPr/>
    </dgm:pt>
    <dgm:pt modelId="{41E4E47D-3DE5-4414-8FD9-83AD064EBD0D}" type="pres">
      <dgm:prSet presAssocID="{1B453460-BF71-4963-BC03-DF9CEE5D53DD}" presName="spacing" presStyleCnt="0"/>
      <dgm:spPr/>
    </dgm:pt>
    <dgm:pt modelId="{4FFF4F46-60DE-4EC3-A664-6C4622991B33}" type="pres">
      <dgm:prSet presAssocID="{714F6462-22BB-4F63-917C-1E075316505A}" presName="composite" presStyleCnt="0"/>
      <dgm:spPr/>
    </dgm:pt>
    <dgm:pt modelId="{7C00CA1B-0BEB-4B0F-AA1D-335F80CBBC27}" type="pres">
      <dgm:prSet presAssocID="{714F6462-22BB-4F63-917C-1E075316505A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6 with solid fill"/>
        </a:ext>
      </dgm:extLst>
    </dgm:pt>
    <dgm:pt modelId="{5F422458-1CFC-49C6-A839-E22FBEA65178}" type="pres">
      <dgm:prSet presAssocID="{714F6462-22BB-4F63-917C-1E075316505A}" presName="txShp" presStyleLbl="node1" presStyleIdx="5" presStyleCnt="6">
        <dgm:presLayoutVars>
          <dgm:bulletEnabled val="1"/>
        </dgm:presLayoutVars>
      </dgm:prSet>
      <dgm:spPr/>
    </dgm:pt>
  </dgm:ptLst>
  <dgm:cxnLst>
    <dgm:cxn modelId="{341E4915-22BC-4B8E-9D3B-22878F207F77}" srcId="{737C0554-82EA-40E3-B6D7-DB65B7730E28}" destId="{C09F554C-CDE5-46BA-94BB-E7D9663B7BF0}" srcOrd="2" destOrd="0" parTransId="{66DEB8E4-1665-462D-B940-C2C76F721EE3}" sibTransId="{78961AD3-3B61-4D65-A208-062565B8DD19}"/>
    <dgm:cxn modelId="{8D7AD91D-210A-47CC-B516-7F9A5FFD915E}" type="presOf" srcId="{714F6462-22BB-4F63-917C-1E075316505A}" destId="{5F422458-1CFC-49C6-A839-E22FBEA65178}" srcOrd="0" destOrd="0" presId="urn:microsoft.com/office/officeart/2005/8/layout/vList3"/>
    <dgm:cxn modelId="{C6F97033-885C-4ADB-87C5-B00F7FC07404}" type="presOf" srcId="{769B8213-5CDF-4CFF-830A-5858C925B400}" destId="{22B18E9F-5C0E-4264-962C-F325E5C13B17}" srcOrd="0" destOrd="0" presId="urn:microsoft.com/office/officeart/2005/8/layout/vList3"/>
    <dgm:cxn modelId="{4C0D533E-DC4E-4C66-BE11-1D323C4F4406}" type="presOf" srcId="{837EB7AE-2323-4FFD-BFAF-FA90D24C1E27}" destId="{A6B3FC2F-DED9-4752-B901-4A83DE6135D0}" srcOrd="0" destOrd="0" presId="urn:microsoft.com/office/officeart/2005/8/layout/vList3"/>
    <dgm:cxn modelId="{4D522350-1D9E-482E-AB4E-28F1BA158854}" type="presOf" srcId="{35F0F031-9A0F-4FA3-8A60-4E223BB597BC}" destId="{41DF6286-2B81-441C-A155-816103B6CCDE}" srcOrd="0" destOrd="0" presId="urn:microsoft.com/office/officeart/2005/8/layout/vList3"/>
    <dgm:cxn modelId="{DD8EFD58-6A47-440A-8437-D7615F2AA468}" type="presOf" srcId="{FBEB0540-E27F-40D9-BB4B-A736277E42F0}" destId="{147135C9-52F9-4A21-B515-9C098FB179FB}" srcOrd="0" destOrd="0" presId="urn:microsoft.com/office/officeart/2005/8/layout/vList3"/>
    <dgm:cxn modelId="{501D2796-A114-4789-8E28-2961E4278506}" srcId="{737C0554-82EA-40E3-B6D7-DB65B7730E28}" destId="{837EB7AE-2323-4FFD-BFAF-FA90D24C1E27}" srcOrd="3" destOrd="0" parTransId="{8FD590B8-F416-4413-ABF0-8021CAC77DBE}" sibTransId="{03DC73CE-46BD-40FE-A559-366BD68AC9C7}"/>
    <dgm:cxn modelId="{C7128996-E140-4850-9AE5-6DDA07D4BDED}" srcId="{737C0554-82EA-40E3-B6D7-DB65B7730E28}" destId="{35F0F031-9A0F-4FA3-8A60-4E223BB597BC}" srcOrd="0" destOrd="0" parTransId="{9B2CAAB2-9543-4C81-86FA-4C1D569279EC}" sibTransId="{68191837-0665-45EA-A765-42F99317A503}"/>
    <dgm:cxn modelId="{24C5AEAE-EAB1-4565-B5F6-1CBD3BC76B4E}" srcId="{737C0554-82EA-40E3-B6D7-DB65B7730E28}" destId="{714F6462-22BB-4F63-917C-1E075316505A}" srcOrd="5" destOrd="0" parTransId="{9C0D2280-E654-4EF3-AE5D-A792A8C2157D}" sibTransId="{EC304EB4-9539-4B0B-B12D-20823AA7573C}"/>
    <dgm:cxn modelId="{2D970FBC-9237-492F-879C-600DFCBC4CAC}" srcId="{737C0554-82EA-40E3-B6D7-DB65B7730E28}" destId="{FBEB0540-E27F-40D9-BB4B-A736277E42F0}" srcOrd="1" destOrd="0" parTransId="{B2BC1C68-0592-4D1F-8B4B-091AB42B3E6F}" sibTransId="{C863A098-67BB-4A91-942A-667BD7CA7CB1}"/>
    <dgm:cxn modelId="{9A14B6E7-0128-487A-A94D-F0053C5A9B26}" type="presOf" srcId="{C09F554C-CDE5-46BA-94BB-E7D9663B7BF0}" destId="{70E15EB8-EC93-4232-A630-4C088AB573B7}" srcOrd="0" destOrd="0" presId="urn:microsoft.com/office/officeart/2005/8/layout/vList3"/>
    <dgm:cxn modelId="{C23CC9F6-1D28-4544-86DE-71E64DA54849}" type="presOf" srcId="{737C0554-82EA-40E3-B6D7-DB65B7730E28}" destId="{19232641-206F-4AFB-A94A-E6F363FCBC8B}" srcOrd="0" destOrd="0" presId="urn:microsoft.com/office/officeart/2005/8/layout/vList3"/>
    <dgm:cxn modelId="{328F47FF-0283-4D74-989D-C8D61977D44F}" srcId="{737C0554-82EA-40E3-B6D7-DB65B7730E28}" destId="{769B8213-5CDF-4CFF-830A-5858C925B400}" srcOrd="4" destOrd="0" parTransId="{592B9E4E-4565-4A54-BEC8-775AC6209039}" sibTransId="{1B453460-BF71-4963-BC03-DF9CEE5D53DD}"/>
    <dgm:cxn modelId="{F541A9F5-93C3-4286-8D15-6F85CFA599D0}" type="presParOf" srcId="{19232641-206F-4AFB-A94A-E6F363FCBC8B}" destId="{1978F83E-2757-415C-BAF0-984F3B294A52}" srcOrd="0" destOrd="0" presId="urn:microsoft.com/office/officeart/2005/8/layout/vList3"/>
    <dgm:cxn modelId="{191C999C-F9ED-4425-9D56-37522DEF753A}" type="presParOf" srcId="{1978F83E-2757-415C-BAF0-984F3B294A52}" destId="{37966A56-1C53-4FBF-ACE2-B8C8B6E6D410}" srcOrd="0" destOrd="0" presId="urn:microsoft.com/office/officeart/2005/8/layout/vList3"/>
    <dgm:cxn modelId="{9ADD3B37-D722-4C12-8F8C-EFCA552A35A9}" type="presParOf" srcId="{1978F83E-2757-415C-BAF0-984F3B294A52}" destId="{41DF6286-2B81-441C-A155-816103B6CCDE}" srcOrd="1" destOrd="0" presId="urn:microsoft.com/office/officeart/2005/8/layout/vList3"/>
    <dgm:cxn modelId="{E3C58F64-2C8D-4EAB-A185-9CF8110E1D5B}" type="presParOf" srcId="{19232641-206F-4AFB-A94A-E6F363FCBC8B}" destId="{707FE076-0E14-4245-9465-A5EE586F14F1}" srcOrd="1" destOrd="0" presId="urn:microsoft.com/office/officeart/2005/8/layout/vList3"/>
    <dgm:cxn modelId="{84189BFF-F3AA-4810-A865-7400BF473E62}" type="presParOf" srcId="{19232641-206F-4AFB-A94A-E6F363FCBC8B}" destId="{4FF999A1-A370-4205-BA79-3E48A26F404D}" srcOrd="2" destOrd="0" presId="urn:microsoft.com/office/officeart/2005/8/layout/vList3"/>
    <dgm:cxn modelId="{66EE0415-9494-407C-96F6-33BBD510F0CE}" type="presParOf" srcId="{4FF999A1-A370-4205-BA79-3E48A26F404D}" destId="{FF35D257-F1D6-4EAE-A1D9-1B4430F5C436}" srcOrd="0" destOrd="0" presId="urn:microsoft.com/office/officeart/2005/8/layout/vList3"/>
    <dgm:cxn modelId="{C4F81FF7-48F9-401F-89D8-7BC9467B7020}" type="presParOf" srcId="{4FF999A1-A370-4205-BA79-3E48A26F404D}" destId="{147135C9-52F9-4A21-B515-9C098FB179FB}" srcOrd="1" destOrd="0" presId="urn:microsoft.com/office/officeart/2005/8/layout/vList3"/>
    <dgm:cxn modelId="{039BBC67-0721-425A-B702-EE1B2C358F93}" type="presParOf" srcId="{19232641-206F-4AFB-A94A-E6F363FCBC8B}" destId="{C9251FC8-1D5A-42DF-9C57-CE0F0BDD9CED}" srcOrd="3" destOrd="0" presId="urn:microsoft.com/office/officeart/2005/8/layout/vList3"/>
    <dgm:cxn modelId="{831B170D-9E20-4C9D-927E-AA1E034AFDE7}" type="presParOf" srcId="{19232641-206F-4AFB-A94A-E6F363FCBC8B}" destId="{12EBE386-A7DF-4DBD-812D-2DE1A27B9121}" srcOrd="4" destOrd="0" presId="urn:microsoft.com/office/officeart/2005/8/layout/vList3"/>
    <dgm:cxn modelId="{4EB7FAA2-AEA6-437B-AC8F-68B10506BE21}" type="presParOf" srcId="{12EBE386-A7DF-4DBD-812D-2DE1A27B9121}" destId="{7BDCDE02-FE54-4B3E-AD9E-29DA784764AC}" srcOrd="0" destOrd="0" presId="urn:microsoft.com/office/officeart/2005/8/layout/vList3"/>
    <dgm:cxn modelId="{4666DD39-9DC1-4863-AC22-68A26E7DA230}" type="presParOf" srcId="{12EBE386-A7DF-4DBD-812D-2DE1A27B9121}" destId="{70E15EB8-EC93-4232-A630-4C088AB573B7}" srcOrd="1" destOrd="0" presId="urn:microsoft.com/office/officeart/2005/8/layout/vList3"/>
    <dgm:cxn modelId="{8622B091-C9AE-4313-B069-8F015AE70755}" type="presParOf" srcId="{19232641-206F-4AFB-A94A-E6F363FCBC8B}" destId="{FBC8B0F1-D6D6-40F5-A110-92F8B57718A3}" srcOrd="5" destOrd="0" presId="urn:microsoft.com/office/officeart/2005/8/layout/vList3"/>
    <dgm:cxn modelId="{CEDFD051-B16B-42BE-9582-CAF6A3F0F39E}" type="presParOf" srcId="{19232641-206F-4AFB-A94A-E6F363FCBC8B}" destId="{BC196057-7EA0-48A3-B10E-8A738B55BC7D}" srcOrd="6" destOrd="0" presId="urn:microsoft.com/office/officeart/2005/8/layout/vList3"/>
    <dgm:cxn modelId="{17B0961C-09DD-44CA-91A2-FBDC17BF7E38}" type="presParOf" srcId="{BC196057-7EA0-48A3-B10E-8A738B55BC7D}" destId="{E8A90CC7-FC06-473A-9348-CBD264F3523B}" srcOrd="0" destOrd="0" presId="urn:microsoft.com/office/officeart/2005/8/layout/vList3"/>
    <dgm:cxn modelId="{895B69BF-CAFE-498A-83A1-72EEA50D1127}" type="presParOf" srcId="{BC196057-7EA0-48A3-B10E-8A738B55BC7D}" destId="{A6B3FC2F-DED9-4752-B901-4A83DE6135D0}" srcOrd="1" destOrd="0" presId="urn:microsoft.com/office/officeart/2005/8/layout/vList3"/>
    <dgm:cxn modelId="{63598048-D7D2-4AC1-9C15-908F07F8948D}" type="presParOf" srcId="{19232641-206F-4AFB-A94A-E6F363FCBC8B}" destId="{C72F067C-1356-4E86-893A-C02CEBC0971A}" srcOrd="7" destOrd="0" presId="urn:microsoft.com/office/officeart/2005/8/layout/vList3"/>
    <dgm:cxn modelId="{D457E0AA-AEAD-469B-A66A-BF99ECA22B7D}" type="presParOf" srcId="{19232641-206F-4AFB-A94A-E6F363FCBC8B}" destId="{63A5D587-5860-4140-A6F4-1AB45A116EC2}" srcOrd="8" destOrd="0" presId="urn:microsoft.com/office/officeart/2005/8/layout/vList3"/>
    <dgm:cxn modelId="{19E4BA62-4587-4ADB-B1E8-0F470CAFEA40}" type="presParOf" srcId="{63A5D587-5860-4140-A6F4-1AB45A116EC2}" destId="{8059E2F8-5AE8-4626-AA61-3D55BCE57760}" srcOrd="0" destOrd="0" presId="urn:microsoft.com/office/officeart/2005/8/layout/vList3"/>
    <dgm:cxn modelId="{E1DDA9A1-F2C0-4716-9E22-081CDA837142}" type="presParOf" srcId="{63A5D587-5860-4140-A6F4-1AB45A116EC2}" destId="{22B18E9F-5C0E-4264-962C-F325E5C13B17}" srcOrd="1" destOrd="0" presId="urn:microsoft.com/office/officeart/2005/8/layout/vList3"/>
    <dgm:cxn modelId="{555B7471-B70E-494A-B1B6-660777D7282C}" type="presParOf" srcId="{19232641-206F-4AFB-A94A-E6F363FCBC8B}" destId="{41E4E47D-3DE5-4414-8FD9-83AD064EBD0D}" srcOrd="9" destOrd="0" presId="urn:microsoft.com/office/officeart/2005/8/layout/vList3"/>
    <dgm:cxn modelId="{95E19AB8-8572-4ADF-A0DA-DDCFA66170AF}" type="presParOf" srcId="{19232641-206F-4AFB-A94A-E6F363FCBC8B}" destId="{4FFF4F46-60DE-4EC3-A664-6C4622991B33}" srcOrd="10" destOrd="0" presId="urn:microsoft.com/office/officeart/2005/8/layout/vList3"/>
    <dgm:cxn modelId="{4AA6213F-326A-46D9-BF80-B52DC3EF1506}" type="presParOf" srcId="{4FFF4F46-60DE-4EC3-A664-6C4622991B33}" destId="{7C00CA1B-0BEB-4B0F-AA1D-335F80CBBC27}" srcOrd="0" destOrd="0" presId="urn:microsoft.com/office/officeart/2005/8/layout/vList3"/>
    <dgm:cxn modelId="{2E2D569C-9FE6-4B41-A016-8A307C7BC919}" type="presParOf" srcId="{4FFF4F46-60DE-4EC3-A664-6C4622991B33}" destId="{5F422458-1CFC-49C6-A839-E22FBEA6517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137FD455-BB8D-411D-A4B9-B2980C30E56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7DA235CE-3EDB-464A-9F15-1DA6B5E0B1DA}" type="parTrans" cxnId="{6A8F0A43-7A40-4499-B166-7360A9BA125E}">
      <dgm:prSet/>
      <dgm:spPr/>
      <dgm:t>
        <a:bodyPr/>
        <a:lstStyle/>
        <a:p>
          <a:endParaRPr lang="en-US"/>
        </a:p>
      </dgm:t>
    </dgm:pt>
    <dgm:pt modelId="{BE0B6ABB-48BC-42EA-998B-A3D06EE7D480}" type="sibTrans" cxnId="{6A8F0A43-7A40-4499-B166-7360A9BA125E}">
      <dgm:prSet/>
      <dgm:spPr/>
      <dgm:t>
        <a:bodyPr/>
        <a:lstStyle/>
        <a:p>
          <a:endParaRPr lang="en-US"/>
        </a:p>
      </dgm:t>
    </dgm:pt>
    <dgm:pt modelId="{82517EE8-43F1-4437-8F84-63EBFCEDD6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F710833A-11F9-4CEE-AE32-3423F4C176D1}" type="parTrans" cxnId="{E92A9C27-A742-4895-A28B-FAE715A16984}">
      <dgm:prSet/>
      <dgm:spPr/>
      <dgm:t>
        <a:bodyPr/>
        <a:lstStyle/>
        <a:p>
          <a:endParaRPr lang="en-US"/>
        </a:p>
      </dgm:t>
    </dgm:pt>
    <dgm:pt modelId="{000C46B3-AE87-42E7-8006-77388DEAAE9D}" type="sibTrans" cxnId="{E92A9C27-A742-4895-A28B-FAE715A16984}">
      <dgm:prSet/>
      <dgm:spPr/>
      <dgm:t>
        <a:bodyPr/>
        <a:lstStyle/>
        <a:p>
          <a:endParaRPr lang="en-US"/>
        </a:p>
      </dgm:t>
    </dgm:pt>
    <dgm:pt modelId="{A5B95534-74C4-4901-90B6-087AA589975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5B87CF15-B7D8-4DD2-A235-C714E2793108}" type="parTrans" cxnId="{EC4CE8A2-3EBC-460A-85EE-1A93768BD890}">
      <dgm:prSet/>
      <dgm:spPr/>
      <dgm:t>
        <a:bodyPr/>
        <a:lstStyle/>
        <a:p>
          <a:endParaRPr lang="en-US"/>
        </a:p>
      </dgm:t>
    </dgm:pt>
    <dgm:pt modelId="{50AF3379-3D8B-4DDD-A988-60CAEB06A3CA}" type="sibTrans" cxnId="{EC4CE8A2-3EBC-460A-85EE-1A93768BD890}">
      <dgm:prSet/>
      <dgm:spPr/>
      <dgm:t>
        <a:bodyPr/>
        <a:lstStyle/>
        <a:p>
          <a:endParaRPr lang="en-US"/>
        </a:p>
      </dgm:t>
    </dgm:pt>
    <dgm:pt modelId="{C92D2947-5982-4452-A1F0-0110278C2B42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A76FA2-984D-4D19-8F6B-E3EB8BDD18A0}" type="parTrans" cxnId="{4BC1E6A8-E73D-44B5-9185-B038EA07D3AF}">
      <dgm:prSet/>
      <dgm:spPr/>
      <dgm:t>
        <a:bodyPr/>
        <a:lstStyle/>
        <a:p>
          <a:endParaRPr lang="en-US"/>
        </a:p>
      </dgm:t>
    </dgm:pt>
    <dgm:pt modelId="{FFF72893-2300-4087-8460-45481F5BB0E1}" type="sibTrans" cxnId="{4BC1E6A8-E73D-44B5-9185-B038EA07D3AF}">
      <dgm:prSet/>
      <dgm:spPr/>
      <dgm:t>
        <a:bodyPr/>
        <a:lstStyle/>
        <a:p>
          <a:endParaRPr lang="en-US"/>
        </a:p>
      </dgm:t>
    </dgm:pt>
    <dgm:pt modelId="{AB6B7079-1F96-467E-A90F-E6161812A01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C0FE4272-1A57-4DF7-A80E-A9172007FBA8}" type="parTrans" cxnId="{09655162-0B9E-4540-99FF-B00965577947}">
      <dgm:prSet/>
      <dgm:spPr/>
      <dgm:t>
        <a:bodyPr/>
        <a:lstStyle/>
        <a:p>
          <a:endParaRPr lang="en-US"/>
        </a:p>
      </dgm:t>
    </dgm:pt>
    <dgm:pt modelId="{72E426C3-9659-4D9A-9CF5-FB7751A69D79}" type="sibTrans" cxnId="{09655162-0B9E-4540-99FF-B00965577947}">
      <dgm:prSet/>
      <dgm:spPr/>
      <dgm:t>
        <a:bodyPr/>
        <a:lstStyle/>
        <a:p>
          <a:endParaRPr lang="en-US"/>
        </a:p>
      </dgm:t>
    </dgm:pt>
    <dgm:pt modelId="{48942FE1-8AF5-4807-81B3-B97D3C14F3F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DC624CD1-E348-4827-AB08-7E4F218D0E32}" type="parTrans" cxnId="{464B5252-34F5-4D27-88B8-3629CBBB7AC4}">
      <dgm:prSet/>
      <dgm:spPr/>
      <dgm:t>
        <a:bodyPr/>
        <a:lstStyle/>
        <a:p>
          <a:endParaRPr lang="en-US"/>
        </a:p>
      </dgm:t>
    </dgm:pt>
    <dgm:pt modelId="{028F203E-A073-4425-B9E1-13B69AEEFE12}" type="sibTrans" cxnId="{464B5252-34F5-4D27-88B8-3629CBBB7AC4}">
      <dgm:prSet/>
      <dgm:spPr/>
      <dgm:t>
        <a:bodyPr/>
        <a:lstStyle/>
        <a:p>
          <a:endParaRPr lang="en-US"/>
        </a:p>
      </dgm:t>
    </dgm:pt>
    <dgm:pt modelId="{C4E481DC-1902-4376-B8DE-AD7A5437C5A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512BF538-857D-4ECA-B964-0C846F9F4D7B}" type="parTrans" cxnId="{D8FFA9EB-C1A2-456F-8653-449EE6867B68}">
      <dgm:prSet/>
      <dgm:spPr/>
      <dgm:t>
        <a:bodyPr/>
        <a:lstStyle/>
        <a:p>
          <a:endParaRPr lang="en-US"/>
        </a:p>
      </dgm:t>
    </dgm:pt>
    <dgm:pt modelId="{32D6B8F1-1A85-4DAD-830A-4A8F4FBDFB11}" type="sibTrans" cxnId="{D8FFA9EB-C1A2-456F-8653-449EE6867B68}">
      <dgm:prSet/>
      <dgm:spPr/>
      <dgm:t>
        <a:bodyPr/>
        <a:lstStyle/>
        <a:p>
          <a:endParaRPr lang="en-US"/>
        </a:p>
      </dgm:t>
    </dgm:pt>
    <dgm:pt modelId="{E79BEC25-29F6-49A1-99A4-01E4C35C2C8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85F7F95A-D39A-407F-B642-711337B51DA3}" type="parTrans" cxnId="{8C17FE95-FC64-45AA-8BB3-5BC0F7733A4F}">
      <dgm:prSet/>
      <dgm:spPr/>
      <dgm:t>
        <a:bodyPr/>
        <a:lstStyle/>
        <a:p>
          <a:endParaRPr lang="en-US"/>
        </a:p>
      </dgm:t>
    </dgm:pt>
    <dgm:pt modelId="{3E1327D2-6DD9-4A4F-9EB4-909956B45E12}" type="sibTrans" cxnId="{8C17FE95-FC64-45AA-8BB3-5BC0F7733A4F}">
      <dgm:prSet/>
      <dgm:spPr/>
      <dgm:t>
        <a:bodyPr/>
        <a:lstStyle/>
        <a:p>
          <a:endParaRPr lang="en-US"/>
        </a:p>
      </dgm:t>
    </dgm:pt>
    <dgm:pt modelId="{8A32F6EC-E469-44A1-97C7-189D1127BE0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14ABE686-D105-46BF-BB7D-92D9972F3C7A}" type="parTrans" cxnId="{A755AEEC-3B0D-47A7-82CF-7F84B3A0C458}">
      <dgm:prSet/>
      <dgm:spPr/>
      <dgm:t>
        <a:bodyPr/>
        <a:lstStyle/>
        <a:p>
          <a:endParaRPr lang="en-US"/>
        </a:p>
      </dgm:t>
    </dgm:pt>
    <dgm:pt modelId="{25741788-D8DC-4931-AC8C-6AA85F606564}" type="sibTrans" cxnId="{A755AEEC-3B0D-47A7-82CF-7F84B3A0C458}">
      <dgm:prSet/>
      <dgm:spPr/>
      <dgm:t>
        <a:bodyPr/>
        <a:lstStyle/>
        <a:p>
          <a:endParaRPr lang="en-US"/>
        </a:p>
      </dgm:t>
    </dgm:pt>
    <dgm:pt modelId="{B2C3835F-BB21-45FA-A288-7C1B76034C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70F15893-ED83-44A9-9A67-B428E1623650}" type="parTrans" cxnId="{FCA36D83-D66D-4273-B08B-29BF6058DDFF}">
      <dgm:prSet/>
      <dgm:spPr/>
      <dgm:t>
        <a:bodyPr/>
        <a:lstStyle/>
        <a:p>
          <a:endParaRPr lang="en-US"/>
        </a:p>
      </dgm:t>
    </dgm:pt>
    <dgm:pt modelId="{0829DCBF-D5D5-4F21-B281-8A885BC46315}" type="sibTrans" cxnId="{FCA36D83-D66D-4273-B08B-29BF6058DDFF}">
      <dgm:prSet/>
      <dgm:spPr/>
      <dgm:t>
        <a:bodyPr/>
        <a:lstStyle/>
        <a:p>
          <a:endParaRPr lang="en-US"/>
        </a:p>
      </dgm:t>
    </dgm:pt>
    <dgm:pt modelId="{4B137F7C-F246-42EB-B4A1-65BC18FEA36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C971B3E5-DA42-4091-957C-B9B858EB7DE3}" type="parTrans" cxnId="{A479291C-AD8F-40DD-9852-8D840132373B}">
      <dgm:prSet/>
      <dgm:spPr/>
      <dgm:t>
        <a:bodyPr/>
        <a:lstStyle/>
        <a:p>
          <a:endParaRPr lang="en-US"/>
        </a:p>
      </dgm:t>
    </dgm:pt>
    <dgm:pt modelId="{5E6A428D-2541-4776-95A5-1C18B442669D}" type="sibTrans" cxnId="{A479291C-AD8F-40DD-9852-8D840132373B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A6E0891D-575C-4D8A-B62E-E9ABF315DC45}" type="pres">
      <dgm:prSet presAssocID="{5848F46E-20BE-4BB9-9A11-3B378C26FA51}" presName="node" presStyleLbl="node1" presStyleIdx="0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AFADCD5B-151D-4AB8-97AD-AB1FD39FBA73}" type="pres">
      <dgm:prSet presAssocID="{137FD455-BB8D-411D-A4B9-B2980C30E566}" presName="node" presStyleLbl="node1" presStyleIdx="1" presStyleCnt="12">
        <dgm:presLayoutVars>
          <dgm:bulletEnabled val="1"/>
        </dgm:presLayoutVars>
      </dgm:prSet>
      <dgm:spPr/>
    </dgm:pt>
    <dgm:pt modelId="{0EC43D2F-BD2C-41A9-8E56-AB0874B79345}" type="pres">
      <dgm:prSet presAssocID="{BE0B6ABB-48BC-42EA-998B-A3D06EE7D480}" presName="sibTrans" presStyleCnt="0"/>
      <dgm:spPr/>
    </dgm:pt>
    <dgm:pt modelId="{1DDDDD63-9EDA-4EFB-9A92-ECBED50DDBE1}" type="pres">
      <dgm:prSet presAssocID="{82517EE8-43F1-4437-8F84-63EBFCEDD62B}" presName="node" presStyleLbl="node1" presStyleIdx="2" presStyleCnt="12">
        <dgm:presLayoutVars>
          <dgm:bulletEnabled val="1"/>
        </dgm:presLayoutVars>
      </dgm:prSet>
      <dgm:spPr/>
    </dgm:pt>
    <dgm:pt modelId="{024AE9B7-B65B-46A8-B120-978BE8703275}" type="pres">
      <dgm:prSet presAssocID="{000C46B3-AE87-42E7-8006-77388DEAAE9D}" presName="sibTrans" presStyleCnt="0"/>
      <dgm:spPr/>
    </dgm:pt>
    <dgm:pt modelId="{C51B98D3-114F-44CB-9220-6F07033BDEC2}" type="pres">
      <dgm:prSet presAssocID="{A5B95534-74C4-4901-90B6-087AA5899750}" presName="node" presStyleLbl="node1" presStyleIdx="3" presStyleCnt="12">
        <dgm:presLayoutVars>
          <dgm:bulletEnabled val="1"/>
        </dgm:presLayoutVars>
      </dgm:prSet>
      <dgm:spPr/>
    </dgm:pt>
    <dgm:pt modelId="{C66BFC8C-8ECB-4BD9-9544-9DA0F062CB90}" type="pres">
      <dgm:prSet presAssocID="{50AF3379-3D8B-4DDD-A988-60CAEB06A3CA}" presName="sibTrans" presStyleCnt="0"/>
      <dgm:spPr/>
    </dgm:pt>
    <dgm:pt modelId="{F68EEFEE-3359-4CD9-B997-44E07055CB2B}" type="pres">
      <dgm:prSet presAssocID="{C92D2947-5982-4452-A1F0-0110278C2B42}" presName="node" presStyleLbl="node1" presStyleIdx="4" presStyleCnt="12">
        <dgm:presLayoutVars>
          <dgm:bulletEnabled val="1"/>
        </dgm:presLayoutVars>
      </dgm:prSet>
      <dgm:spPr/>
    </dgm:pt>
    <dgm:pt modelId="{E64EC588-0DE9-47B6-B028-11D2669C4212}" type="pres">
      <dgm:prSet presAssocID="{FFF72893-2300-4087-8460-45481F5BB0E1}" presName="sibTrans" presStyleCnt="0"/>
      <dgm:spPr/>
    </dgm:pt>
    <dgm:pt modelId="{3470FCCF-983C-4F1E-B020-A4478F68E3ED}" type="pres">
      <dgm:prSet presAssocID="{AB6B7079-1F96-467E-A90F-E6161812A013}" presName="node" presStyleLbl="node1" presStyleIdx="5" presStyleCnt="12">
        <dgm:presLayoutVars>
          <dgm:bulletEnabled val="1"/>
        </dgm:presLayoutVars>
      </dgm:prSet>
      <dgm:spPr/>
    </dgm:pt>
    <dgm:pt modelId="{C9C5513F-21DA-4143-B1E0-E2DC26D17CEC}" type="pres">
      <dgm:prSet presAssocID="{72E426C3-9659-4D9A-9CF5-FB7751A69D79}" presName="sibTrans" presStyleCnt="0"/>
      <dgm:spPr/>
    </dgm:pt>
    <dgm:pt modelId="{1D1285BE-688C-4ACD-9652-011E6C59AEA4}" type="pres">
      <dgm:prSet presAssocID="{48942FE1-8AF5-4807-81B3-B97D3C14F3F4}" presName="node" presStyleLbl="node1" presStyleIdx="6" presStyleCnt="12">
        <dgm:presLayoutVars>
          <dgm:bulletEnabled val="1"/>
        </dgm:presLayoutVars>
      </dgm:prSet>
      <dgm:spPr/>
    </dgm:pt>
    <dgm:pt modelId="{DFB2D5D4-B798-49F4-BF47-059A6E178A1C}" type="pres">
      <dgm:prSet presAssocID="{028F203E-A073-4425-B9E1-13B69AEEFE12}" presName="sibTrans" presStyleCnt="0"/>
      <dgm:spPr/>
    </dgm:pt>
    <dgm:pt modelId="{ED930ACB-0A23-45E9-AC2E-1619A61AB648}" type="pres">
      <dgm:prSet presAssocID="{C4E481DC-1902-4376-B8DE-AD7A5437C5A9}" presName="node" presStyleLbl="node1" presStyleIdx="7" presStyleCnt="12">
        <dgm:presLayoutVars>
          <dgm:bulletEnabled val="1"/>
        </dgm:presLayoutVars>
      </dgm:prSet>
      <dgm:spPr/>
    </dgm:pt>
    <dgm:pt modelId="{70807EAF-9821-44C1-89E2-A2C9BB8BA0F7}" type="pres">
      <dgm:prSet presAssocID="{32D6B8F1-1A85-4DAD-830A-4A8F4FBDFB11}" presName="sibTrans" presStyleCnt="0"/>
      <dgm:spPr/>
    </dgm:pt>
    <dgm:pt modelId="{AEE262EF-8191-44C3-A344-D2A8D19A9AA4}" type="pres">
      <dgm:prSet presAssocID="{E79BEC25-29F6-49A1-99A4-01E4C35C2C87}" presName="node" presStyleLbl="node1" presStyleIdx="8" presStyleCnt="12">
        <dgm:presLayoutVars>
          <dgm:bulletEnabled val="1"/>
        </dgm:presLayoutVars>
      </dgm:prSet>
      <dgm:spPr/>
    </dgm:pt>
    <dgm:pt modelId="{AB65BD0B-6E9D-45A0-A197-E7693FD6C742}" type="pres">
      <dgm:prSet presAssocID="{3E1327D2-6DD9-4A4F-9EB4-909956B45E12}" presName="sibTrans" presStyleCnt="0"/>
      <dgm:spPr/>
    </dgm:pt>
    <dgm:pt modelId="{B359461A-FD49-4D99-96A8-A6C6DE7F2320}" type="pres">
      <dgm:prSet presAssocID="{8A32F6EC-E469-44A1-97C7-189D1127BE0A}" presName="node" presStyleLbl="node1" presStyleIdx="9" presStyleCnt="12">
        <dgm:presLayoutVars>
          <dgm:bulletEnabled val="1"/>
        </dgm:presLayoutVars>
      </dgm:prSet>
      <dgm:spPr/>
    </dgm:pt>
    <dgm:pt modelId="{F9007EF8-C488-4809-B7D7-E274C56C21FA}" type="pres">
      <dgm:prSet presAssocID="{25741788-D8DC-4931-AC8C-6AA85F606564}" presName="sibTrans" presStyleCnt="0"/>
      <dgm:spPr/>
    </dgm:pt>
    <dgm:pt modelId="{B00EC4D4-889E-41A2-B9BB-36D3368D823A}" type="pres">
      <dgm:prSet presAssocID="{B2C3835F-BB21-45FA-A288-7C1B76034CD8}" presName="node" presStyleLbl="node1" presStyleIdx="10" presStyleCnt="12">
        <dgm:presLayoutVars>
          <dgm:bulletEnabled val="1"/>
        </dgm:presLayoutVars>
      </dgm:prSet>
      <dgm:spPr/>
    </dgm:pt>
    <dgm:pt modelId="{9FAAFDDD-2526-403E-915F-09E8652AA718}" type="pres">
      <dgm:prSet presAssocID="{0829DCBF-D5D5-4F21-B281-8A885BC46315}" presName="sibTrans" presStyleCnt="0"/>
      <dgm:spPr/>
    </dgm:pt>
    <dgm:pt modelId="{8018952F-92B5-4A9A-BFA5-FD7F97D6EA93}" type="pres">
      <dgm:prSet presAssocID="{4B137F7C-F246-42EB-B4A1-65BC18FEA36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A479291C-AD8F-40DD-9852-8D840132373B}" srcId="{6730D1DD-42A1-4229-BE3F-047E46D57767}" destId="{4B137F7C-F246-42EB-B4A1-65BC18FEA36A}" srcOrd="11" destOrd="0" parTransId="{C971B3E5-DA42-4091-957C-B9B858EB7DE3}" sibTransId="{5E6A428D-2541-4776-95A5-1C18B442669D}"/>
    <dgm:cxn modelId="{98D14C25-1E62-439A-A54B-47395345EDFC}" type="presOf" srcId="{E79BEC25-29F6-49A1-99A4-01E4C35C2C87}" destId="{AEE262EF-8191-44C3-A344-D2A8D19A9AA4}" srcOrd="0" destOrd="0" presId="urn:microsoft.com/office/officeart/2005/8/layout/default"/>
    <dgm:cxn modelId="{E92A9C27-A742-4895-A28B-FAE715A16984}" srcId="{6730D1DD-42A1-4229-BE3F-047E46D57767}" destId="{82517EE8-43F1-4437-8F84-63EBFCEDD62B}" srcOrd="2" destOrd="0" parTransId="{F710833A-11F9-4CEE-AE32-3423F4C176D1}" sibTransId="{000C46B3-AE87-42E7-8006-77388DEAAE9D}"/>
    <dgm:cxn modelId="{6FFFFB5D-855E-4B47-95ED-E7ECBA6EA705}" type="presOf" srcId="{A5B95534-74C4-4901-90B6-087AA5899750}" destId="{C51B98D3-114F-44CB-9220-6F07033BDEC2}" srcOrd="0" destOrd="0" presId="urn:microsoft.com/office/officeart/2005/8/layout/default"/>
    <dgm:cxn modelId="{504E9C5E-97AB-4DB8-82DE-2376B79DEB09}" type="presOf" srcId="{137FD455-BB8D-411D-A4B9-B2980C30E566}" destId="{AFADCD5B-151D-4AB8-97AD-AB1FD39FBA73}" srcOrd="0" destOrd="0" presId="urn:microsoft.com/office/officeart/2005/8/layout/default"/>
    <dgm:cxn modelId="{09655162-0B9E-4540-99FF-B00965577947}" srcId="{6730D1DD-42A1-4229-BE3F-047E46D57767}" destId="{AB6B7079-1F96-467E-A90F-E6161812A013}" srcOrd="5" destOrd="0" parTransId="{C0FE4272-1A57-4DF7-A80E-A9172007FBA8}" sibTransId="{72E426C3-9659-4D9A-9CF5-FB7751A69D79}"/>
    <dgm:cxn modelId="{6A8F0A43-7A40-4499-B166-7360A9BA125E}" srcId="{6730D1DD-42A1-4229-BE3F-047E46D57767}" destId="{137FD455-BB8D-411D-A4B9-B2980C30E566}" srcOrd="1" destOrd="0" parTransId="{7DA235CE-3EDB-464A-9F15-1DA6B5E0B1DA}" sibTransId="{BE0B6ABB-48BC-42EA-998B-A3D06EE7D480}"/>
    <dgm:cxn modelId="{74E93943-9AA4-4F64-9C16-58F55021DEAF}" type="presOf" srcId="{8A32F6EC-E469-44A1-97C7-189D1127BE0A}" destId="{B359461A-FD49-4D99-96A8-A6C6DE7F2320}" srcOrd="0" destOrd="0" presId="urn:microsoft.com/office/officeart/2005/8/layout/default"/>
    <dgm:cxn modelId="{464B5252-34F5-4D27-88B8-3629CBBB7AC4}" srcId="{6730D1DD-42A1-4229-BE3F-047E46D57767}" destId="{48942FE1-8AF5-4807-81B3-B97D3C14F3F4}" srcOrd="6" destOrd="0" parTransId="{DC624CD1-E348-4827-AB08-7E4F218D0E32}" sibTransId="{028F203E-A073-4425-B9E1-13B69AEEFE12}"/>
    <dgm:cxn modelId="{EC6E6C7D-DDE8-4B13-8A0D-697C66D9E7F2}" type="presOf" srcId="{48942FE1-8AF5-4807-81B3-B97D3C14F3F4}" destId="{1D1285BE-688C-4ACD-9652-011E6C59AEA4}" srcOrd="0" destOrd="0" presId="urn:microsoft.com/office/officeart/2005/8/layout/default"/>
    <dgm:cxn modelId="{FCA36D83-D66D-4273-B08B-29BF6058DDFF}" srcId="{6730D1DD-42A1-4229-BE3F-047E46D57767}" destId="{B2C3835F-BB21-45FA-A288-7C1B76034CD8}" srcOrd="10" destOrd="0" parTransId="{70F15893-ED83-44A9-9A67-B428E1623650}" sibTransId="{0829DCBF-D5D5-4F21-B281-8A885BC46315}"/>
    <dgm:cxn modelId="{85FA4C88-4ADF-483C-8306-8834F70DD60A}" type="presOf" srcId="{C4E481DC-1902-4376-B8DE-AD7A5437C5A9}" destId="{ED930ACB-0A23-45E9-AC2E-1619A61AB648}" srcOrd="0" destOrd="0" presId="urn:microsoft.com/office/officeart/2005/8/layout/default"/>
    <dgm:cxn modelId="{8C17FE95-FC64-45AA-8BB3-5BC0F7733A4F}" srcId="{6730D1DD-42A1-4229-BE3F-047E46D57767}" destId="{E79BEC25-29F6-49A1-99A4-01E4C35C2C87}" srcOrd="8" destOrd="0" parTransId="{85F7F95A-D39A-407F-B642-711337B51DA3}" sibTransId="{3E1327D2-6DD9-4A4F-9EB4-909956B45E12}"/>
    <dgm:cxn modelId="{E1CC5999-5B87-4152-B5C2-6CBCD7838330}" srcId="{6730D1DD-42A1-4229-BE3F-047E46D57767}" destId="{5848F46E-20BE-4BB9-9A11-3B378C26FA51}" srcOrd="0" destOrd="0" parTransId="{EFD2C929-0E71-4B2A-875A-ED689D5EF295}" sibTransId="{CDD0701A-F723-4772-A496-6ACAEDF54DFC}"/>
    <dgm:cxn modelId="{A124C09C-03F9-4BD6-BFB6-F5EFBB9CE01C}" type="presOf" srcId="{82517EE8-43F1-4437-8F84-63EBFCEDD62B}" destId="{1DDDDD63-9EDA-4EFB-9A92-ECBED50DDBE1}" srcOrd="0" destOrd="0" presId="urn:microsoft.com/office/officeart/2005/8/layout/default"/>
    <dgm:cxn modelId="{EC4CE8A2-3EBC-460A-85EE-1A93768BD890}" srcId="{6730D1DD-42A1-4229-BE3F-047E46D57767}" destId="{A5B95534-74C4-4901-90B6-087AA5899750}" srcOrd="3" destOrd="0" parTransId="{5B87CF15-B7D8-4DD2-A235-C714E2793108}" sibTransId="{50AF3379-3D8B-4DDD-A988-60CAEB06A3CA}"/>
    <dgm:cxn modelId="{4BC1E6A8-E73D-44B5-9185-B038EA07D3AF}" srcId="{6730D1DD-42A1-4229-BE3F-047E46D57767}" destId="{C92D2947-5982-4452-A1F0-0110278C2B42}" srcOrd="4" destOrd="0" parTransId="{67A76FA2-984D-4D19-8F6B-E3EB8BDD18A0}" sibTransId="{FFF72893-2300-4087-8460-45481F5BB0E1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29D697C8-86B4-465B-8507-B6D777AA8454}" type="presOf" srcId="{4B137F7C-F246-42EB-B4A1-65BC18FEA36A}" destId="{8018952F-92B5-4A9A-BFA5-FD7F97D6EA93}" srcOrd="0" destOrd="0" presId="urn:microsoft.com/office/officeart/2005/8/layout/default"/>
    <dgm:cxn modelId="{0C8E1ACB-B64B-468D-8A22-E27EB3CE22D9}" type="presOf" srcId="{AB6B7079-1F96-467E-A90F-E6161812A013}" destId="{3470FCCF-983C-4F1E-B020-A4478F68E3ED}" srcOrd="0" destOrd="0" presId="urn:microsoft.com/office/officeart/2005/8/layout/default"/>
    <dgm:cxn modelId="{61FE9CE8-B7BE-4FEA-99C0-4FCBD4EDAEF2}" type="presOf" srcId="{C92D2947-5982-4452-A1F0-0110278C2B42}" destId="{F68EEFEE-3359-4CD9-B997-44E07055CB2B}" srcOrd="0" destOrd="0" presId="urn:microsoft.com/office/officeart/2005/8/layout/default"/>
    <dgm:cxn modelId="{0AFEEEE8-10AC-480D-A7E7-3A8367D48C14}" type="presOf" srcId="{B2C3835F-BB21-45FA-A288-7C1B76034CD8}" destId="{B00EC4D4-889E-41A2-B9BB-36D3368D823A}" srcOrd="0" destOrd="0" presId="urn:microsoft.com/office/officeart/2005/8/layout/default"/>
    <dgm:cxn modelId="{D8FFA9EB-C1A2-456F-8653-449EE6867B68}" srcId="{6730D1DD-42A1-4229-BE3F-047E46D57767}" destId="{C4E481DC-1902-4376-B8DE-AD7A5437C5A9}" srcOrd="7" destOrd="0" parTransId="{512BF538-857D-4ECA-B964-0C846F9F4D7B}" sibTransId="{32D6B8F1-1A85-4DAD-830A-4A8F4FBDFB11}"/>
    <dgm:cxn modelId="{A755AEEC-3B0D-47A7-82CF-7F84B3A0C458}" srcId="{6730D1DD-42A1-4229-BE3F-047E46D57767}" destId="{8A32F6EC-E469-44A1-97C7-189D1127BE0A}" srcOrd="9" destOrd="0" parTransId="{14ABE686-D105-46BF-BB7D-92D9972F3C7A}" sibTransId="{25741788-D8DC-4931-AC8C-6AA85F606564}"/>
    <dgm:cxn modelId="{3B149CA6-8131-4FE2-A2F3-FC6BDB2EC39D}" type="presParOf" srcId="{D6F2254B-3DAA-4B4F-B382-9422891B60DA}" destId="{A6E0891D-575C-4D8A-B62E-E9ABF315DC45}" srcOrd="0" destOrd="0" presId="urn:microsoft.com/office/officeart/2005/8/layout/default"/>
    <dgm:cxn modelId="{C29FEB1C-D06F-4675-8683-F22EB134EF39}" type="presParOf" srcId="{D6F2254B-3DAA-4B4F-B382-9422891B60DA}" destId="{56FC8EC3-CC1F-4F01-9242-4C64A8627D21}" srcOrd="1" destOrd="0" presId="urn:microsoft.com/office/officeart/2005/8/layout/default"/>
    <dgm:cxn modelId="{058B850D-D343-412F-9C8C-ED7D089EE14A}" type="presParOf" srcId="{D6F2254B-3DAA-4B4F-B382-9422891B60DA}" destId="{AFADCD5B-151D-4AB8-97AD-AB1FD39FBA73}" srcOrd="2" destOrd="0" presId="urn:microsoft.com/office/officeart/2005/8/layout/default"/>
    <dgm:cxn modelId="{CA512C09-7245-459D-B441-38D2DDC43989}" type="presParOf" srcId="{D6F2254B-3DAA-4B4F-B382-9422891B60DA}" destId="{0EC43D2F-BD2C-41A9-8E56-AB0874B79345}" srcOrd="3" destOrd="0" presId="urn:microsoft.com/office/officeart/2005/8/layout/default"/>
    <dgm:cxn modelId="{86D48A17-8140-4AC2-B218-113D83065016}" type="presParOf" srcId="{D6F2254B-3DAA-4B4F-B382-9422891B60DA}" destId="{1DDDDD63-9EDA-4EFB-9A92-ECBED50DDBE1}" srcOrd="4" destOrd="0" presId="urn:microsoft.com/office/officeart/2005/8/layout/default"/>
    <dgm:cxn modelId="{DAF2B9A5-98BF-43C1-B670-50DC21959385}" type="presParOf" srcId="{D6F2254B-3DAA-4B4F-B382-9422891B60DA}" destId="{024AE9B7-B65B-46A8-B120-978BE8703275}" srcOrd="5" destOrd="0" presId="urn:microsoft.com/office/officeart/2005/8/layout/default"/>
    <dgm:cxn modelId="{4011B927-AD92-4439-9319-C45C51AF77B4}" type="presParOf" srcId="{D6F2254B-3DAA-4B4F-B382-9422891B60DA}" destId="{C51B98D3-114F-44CB-9220-6F07033BDEC2}" srcOrd="6" destOrd="0" presId="urn:microsoft.com/office/officeart/2005/8/layout/default"/>
    <dgm:cxn modelId="{575AC1D9-784C-4B3A-8959-36D194CE9947}" type="presParOf" srcId="{D6F2254B-3DAA-4B4F-B382-9422891B60DA}" destId="{C66BFC8C-8ECB-4BD9-9544-9DA0F062CB90}" srcOrd="7" destOrd="0" presId="urn:microsoft.com/office/officeart/2005/8/layout/default"/>
    <dgm:cxn modelId="{7D665E4C-267F-4E95-B38B-603534113F48}" type="presParOf" srcId="{D6F2254B-3DAA-4B4F-B382-9422891B60DA}" destId="{F68EEFEE-3359-4CD9-B997-44E07055CB2B}" srcOrd="8" destOrd="0" presId="urn:microsoft.com/office/officeart/2005/8/layout/default"/>
    <dgm:cxn modelId="{7A8EFA66-6BFA-4134-A941-3360D0D88DE9}" type="presParOf" srcId="{D6F2254B-3DAA-4B4F-B382-9422891B60DA}" destId="{E64EC588-0DE9-47B6-B028-11D2669C4212}" srcOrd="9" destOrd="0" presId="urn:microsoft.com/office/officeart/2005/8/layout/default"/>
    <dgm:cxn modelId="{B798D059-12C3-464A-9A9B-1D4698843C3D}" type="presParOf" srcId="{D6F2254B-3DAA-4B4F-B382-9422891B60DA}" destId="{3470FCCF-983C-4F1E-B020-A4478F68E3ED}" srcOrd="10" destOrd="0" presId="urn:microsoft.com/office/officeart/2005/8/layout/default"/>
    <dgm:cxn modelId="{B6FAED86-CB0F-4D02-AE2A-D57C83BC7DBB}" type="presParOf" srcId="{D6F2254B-3DAA-4B4F-B382-9422891B60DA}" destId="{C9C5513F-21DA-4143-B1E0-E2DC26D17CEC}" srcOrd="11" destOrd="0" presId="urn:microsoft.com/office/officeart/2005/8/layout/default"/>
    <dgm:cxn modelId="{F2598A23-8B1E-48A9-AE74-1751DBAE0541}" type="presParOf" srcId="{D6F2254B-3DAA-4B4F-B382-9422891B60DA}" destId="{1D1285BE-688C-4ACD-9652-011E6C59AEA4}" srcOrd="12" destOrd="0" presId="urn:microsoft.com/office/officeart/2005/8/layout/default"/>
    <dgm:cxn modelId="{3D101C71-709F-4813-844B-251D4BFC874A}" type="presParOf" srcId="{D6F2254B-3DAA-4B4F-B382-9422891B60DA}" destId="{DFB2D5D4-B798-49F4-BF47-059A6E178A1C}" srcOrd="13" destOrd="0" presId="urn:microsoft.com/office/officeart/2005/8/layout/default"/>
    <dgm:cxn modelId="{0C2A34B7-AC5B-4737-905D-E79C9C0E264A}" type="presParOf" srcId="{D6F2254B-3DAA-4B4F-B382-9422891B60DA}" destId="{ED930ACB-0A23-45E9-AC2E-1619A61AB648}" srcOrd="14" destOrd="0" presId="urn:microsoft.com/office/officeart/2005/8/layout/default"/>
    <dgm:cxn modelId="{31892EF8-D13A-46E5-9362-5557B7480A69}" type="presParOf" srcId="{D6F2254B-3DAA-4B4F-B382-9422891B60DA}" destId="{70807EAF-9821-44C1-89E2-A2C9BB8BA0F7}" srcOrd="15" destOrd="0" presId="urn:microsoft.com/office/officeart/2005/8/layout/default"/>
    <dgm:cxn modelId="{8FBDD729-16A6-4030-9B82-A1109B18D2CA}" type="presParOf" srcId="{D6F2254B-3DAA-4B4F-B382-9422891B60DA}" destId="{AEE262EF-8191-44C3-A344-D2A8D19A9AA4}" srcOrd="16" destOrd="0" presId="urn:microsoft.com/office/officeart/2005/8/layout/default"/>
    <dgm:cxn modelId="{0409D1DC-D8A8-48B8-8548-5229CC8F9AE8}" type="presParOf" srcId="{D6F2254B-3DAA-4B4F-B382-9422891B60DA}" destId="{AB65BD0B-6E9D-45A0-A197-E7693FD6C742}" srcOrd="17" destOrd="0" presId="urn:microsoft.com/office/officeart/2005/8/layout/default"/>
    <dgm:cxn modelId="{314A4FA6-B2AB-4A51-9BDF-336635F5C0FA}" type="presParOf" srcId="{D6F2254B-3DAA-4B4F-B382-9422891B60DA}" destId="{B359461A-FD49-4D99-96A8-A6C6DE7F2320}" srcOrd="18" destOrd="0" presId="urn:microsoft.com/office/officeart/2005/8/layout/default"/>
    <dgm:cxn modelId="{96BF82B1-D9C9-445A-BBA1-9150E92CEDDF}" type="presParOf" srcId="{D6F2254B-3DAA-4B4F-B382-9422891B60DA}" destId="{F9007EF8-C488-4809-B7D7-E274C56C21FA}" srcOrd="19" destOrd="0" presId="urn:microsoft.com/office/officeart/2005/8/layout/default"/>
    <dgm:cxn modelId="{DD973465-2E06-4AAF-8ADA-1E5685A8EDA9}" type="presParOf" srcId="{D6F2254B-3DAA-4B4F-B382-9422891B60DA}" destId="{B00EC4D4-889E-41A2-B9BB-36D3368D823A}" srcOrd="20" destOrd="0" presId="urn:microsoft.com/office/officeart/2005/8/layout/default"/>
    <dgm:cxn modelId="{D6B179FD-A475-4AF9-8484-FDD49A63CB00}" type="presParOf" srcId="{D6F2254B-3DAA-4B4F-B382-9422891B60DA}" destId="{9FAAFDDD-2526-403E-915F-09E8652AA718}" srcOrd="21" destOrd="0" presId="urn:microsoft.com/office/officeart/2005/8/layout/default"/>
    <dgm:cxn modelId="{8A855609-B386-40C8-AAE2-021A4ABA94D8}" type="presParOf" srcId="{D6F2254B-3DAA-4B4F-B382-9422891B60DA}" destId="{8018952F-92B5-4A9A-BFA5-FD7F97D6EA93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CB5F4C24-F569-4CAB-85CB-D4149F44997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9150D462-4401-4DA6-A421-ACD1F12899BA}" type="parTrans" cxnId="{9BDC2954-53BD-4E40-970F-BB51786EA47F}">
      <dgm:prSet/>
      <dgm:spPr/>
      <dgm:t>
        <a:bodyPr/>
        <a:lstStyle/>
        <a:p>
          <a:endParaRPr lang="en-US"/>
        </a:p>
      </dgm:t>
    </dgm:pt>
    <dgm:pt modelId="{137200A4-16B5-4133-81E3-E229EC963926}" type="sibTrans" cxnId="{9BDC2954-53BD-4E40-970F-BB51786EA47F}">
      <dgm:prSet/>
      <dgm:spPr/>
      <dgm:t>
        <a:bodyPr/>
        <a:lstStyle/>
        <a:p>
          <a:endParaRPr lang="en-US"/>
        </a:p>
      </dgm:t>
    </dgm:pt>
    <dgm:pt modelId="{9A4B97D6-BB84-4195-B025-E1D2DD1BE43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B4B0855D-12C1-4A8A-94C3-B66004C15261}" type="parTrans" cxnId="{A70D8D0E-1B15-42F7-833C-CA7601EAC8E6}">
      <dgm:prSet/>
      <dgm:spPr/>
      <dgm:t>
        <a:bodyPr/>
        <a:lstStyle/>
        <a:p>
          <a:endParaRPr lang="en-US"/>
        </a:p>
      </dgm:t>
    </dgm:pt>
    <dgm:pt modelId="{AF1E0913-E07A-49C9-AB43-7F9ED6F463F6}" type="sibTrans" cxnId="{A70D8D0E-1B15-42F7-833C-CA7601EAC8E6}">
      <dgm:prSet/>
      <dgm:spPr/>
      <dgm:t>
        <a:bodyPr/>
        <a:lstStyle/>
        <a:p>
          <a:endParaRPr lang="en-US"/>
        </a:p>
      </dgm:t>
    </dgm:pt>
    <dgm:pt modelId="{C71B98B5-603E-42A6-9390-AAD46501ACA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E2F71896-A6D8-40C9-86E6-EF77D2E954AC}" type="parTrans" cxnId="{062F741E-23EE-425C-ABB5-487498E18267}">
      <dgm:prSet/>
      <dgm:spPr/>
      <dgm:t>
        <a:bodyPr/>
        <a:lstStyle/>
        <a:p>
          <a:endParaRPr lang="en-US"/>
        </a:p>
      </dgm:t>
    </dgm:pt>
    <dgm:pt modelId="{561475D2-9EE2-4F7E-9708-092346953A37}" type="sibTrans" cxnId="{062F741E-23EE-425C-ABB5-487498E18267}">
      <dgm:prSet/>
      <dgm:spPr/>
      <dgm:t>
        <a:bodyPr/>
        <a:lstStyle/>
        <a:p>
          <a:endParaRPr lang="en-US"/>
        </a:p>
      </dgm:t>
    </dgm:pt>
    <dgm:pt modelId="{2475F5B9-4E4B-49BA-A828-51F41FB56FED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69D01CBF-1439-4833-8C99-12C921960EE3}" type="parTrans" cxnId="{1D5F85D9-430D-45E3-93A8-D025784CAC72}">
      <dgm:prSet/>
      <dgm:spPr/>
      <dgm:t>
        <a:bodyPr/>
        <a:lstStyle/>
        <a:p>
          <a:endParaRPr lang="en-US"/>
        </a:p>
      </dgm:t>
    </dgm:pt>
    <dgm:pt modelId="{E5D15275-B409-470F-BAEF-2244191C794F}" type="sibTrans" cxnId="{1D5F85D9-430D-45E3-93A8-D025784CAC72}">
      <dgm:prSet/>
      <dgm:spPr/>
      <dgm:t>
        <a:bodyPr/>
        <a:lstStyle/>
        <a:p>
          <a:endParaRPr lang="en-US"/>
        </a:p>
      </dgm:t>
    </dgm:pt>
    <dgm:pt modelId="{3FB0EBF0-40D7-449A-B552-124FA3019D7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4EDBFF4E-965A-4F34-8C61-E04E91C1357C}" type="parTrans" cxnId="{7D7B909F-3492-4035-990B-81C5E62A3DC5}">
      <dgm:prSet/>
      <dgm:spPr/>
      <dgm:t>
        <a:bodyPr/>
        <a:lstStyle/>
        <a:p>
          <a:endParaRPr lang="en-US"/>
        </a:p>
      </dgm:t>
    </dgm:pt>
    <dgm:pt modelId="{AF61F396-5E24-439F-BEE8-4FB1C731DE10}" type="sibTrans" cxnId="{7D7B909F-3492-4035-990B-81C5E62A3DC5}">
      <dgm:prSet/>
      <dgm:spPr/>
      <dgm:t>
        <a:bodyPr/>
        <a:lstStyle/>
        <a:p>
          <a:endParaRPr lang="en-US"/>
        </a:p>
      </dgm:t>
    </dgm:pt>
    <dgm:pt modelId="{2EEB27E6-F343-4FF7-8499-B89EB1CF657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CD1ECF63-62AB-45CD-ABC7-1854C20CD772}" type="parTrans" cxnId="{0E936287-8325-4287-91C3-72D215044AA9}">
      <dgm:prSet/>
      <dgm:spPr/>
      <dgm:t>
        <a:bodyPr/>
        <a:lstStyle/>
        <a:p>
          <a:endParaRPr lang="en-US"/>
        </a:p>
      </dgm:t>
    </dgm:pt>
    <dgm:pt modelId="{C582FAC7-1CD9-4750-BC46-26B171BE5B3C}" type="sibTrans" cxnId="{0E936287-8325-4287-91C3-72D215044AA9}">
      <dgm:prSet/>
      <dgm:spPr/>
      <dgm:t>
        <a:bodyPr/>
        <a:lstStyle/>
        <a:p>
          <a:endParaRPr lang="en-US"/>
        </a:p>
      </dgm:t>
    </dgm:pt>
    <dgm:pt modelId="{1A13D345-7C45-4BF5-A564-1D7E9B26E97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F668566D-8EBA-4C22-ADF6-24F548A70141}" type="parTrans" cxnId="{1B53B0AA-DAC8-4CA1-8684-EA600B4DB64A}">
      <dgm:prSet/>
      <dgm:spPr/>
      <dgm:t>
        <a:bodyPr/>
        <a:lstStyle/>
        <a:p>
          <a:endParaRPr lang="en-US"/>
        </a:p>
      </dgm:t>
    </dgm:pt>
    <dgm:pt modelId="{00EEAE14-C184-4789-9B89-1775E9720154}" type="sibTrans" cxnId="{1B53B0AA-DAC8-4CA1-8684-EA600B4DB64A}">
      <dgm:prSet/>
      <dgm:spPr/>
      <dgm:t>
        <a:bodyPr/>
        <a:lstStyle/>
        <a:p>
          <a:endParaRPr lang="en-US"/>
        </a:p>
      </dgm:t>
    </dgm:pt>
    <dgm:pt modelId="{EEF16056-2466-4B5F-8471-49C877975832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2C0FE1B8-B0B6-4C50-B3DC-35C08A20E532}" type="parTrans" cxnId="{94049746-F1E2-4F93-945F-E71AE2F8891E}">
      <dgm:prSet/>
      <dgm:spPr/>
      <dgm:t>
        <a:bodyPr/>
        <a:lstStyle/>
        <a:p>
          <a:endParaRPr lang="en-US"/>
        </a:p>
      </dgm:t>
    </dgm:pt>
    <dgm:pt modelId="{541948EF-7A7A-429C-A9E8-2E9A97F778AB}" type="sibTrans" cxnId="{94049746-F1E2-4F93-945F-E71AE2F8891E}">
      <dgm:prSet/>
      <dgm:spPr/>
      <dgm:t>
        <a:bodyPr/>
        <a:lstStyle/>
        <a:p>
          <a:endParaRPr lang="en-US"/>
        </a:p>
      </dgm:t>
    </dgm:pt>
    <dgm:pt modelId="{2D4F0D84-A3CA-4254-AE6C-537B04D8AF4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178633E5-8A06-478B-A5A2-3BCBCB0A4C6E}" type="parTrans" cxnId="{1A6FFF1F-6C0C-4044-A9AF-80FD8AFA984C}">
      <dgm:prSet/>
      <dgm:spPr/>
      <dgm:t>
        <a:bodyPr/>
        <a:lstStyle/>
        <a:p>
          <a:endParaRPr lang="en-US"/>
        </a:p>
      </dgm:t>
    </dgm:pt>
    <dgm:pt modelId="{0C930DB4-9A1B-4FDA-8CDD-A2888315B9CF}" type="sibTrans" cxnId="{1A6FFF1F-6C0C-4044-A9AF-80FD8AFA984C}">
      <dgm:prSet/>
      <dgm:spPr/>
      <dgm:t>
        <a:bodyPr/>
        <a:lstStyle/>
        <a:p>
          <a:endParaRPr lang="en-US"/>
        </a:p>
      </dgm:t>
    </dgm:pt>
    <dgm:pt modelId="{B0349278-EF1B-4CA8-A7A1-18F522BD3F1D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22C557-CC11-4CFA-94DF-563817AB2BE9}" type="parTrans" cxnId="{0ED4AD1E-E09F-4DA0-8602-EEB7625533F9}">
      <dgm:prSet/>
      <dgm:spPr/>
      <dgm:t>
        <a:bodyPr/>
        <a:lstStyle/>
        <a:p>
          <a:endParaRPr lang="en-US"/>
        </a:p>
      </dgm:t>
    </dgm:pt>
    <dgm:pt modelId="{210A9663-4032-4648-8E1A-11F8FDFDAE9F}" type="sibTrans" cxnId="{0ED4AD1E-E09F-4DA0-8602-EEB7625533F9}">
      <dgm:prSet/>
      <dgm:spPr/>
      <dgm:t>
        <a:bodyPr/>
        <a:lstStyle/>
        <a:p>
          <a:endParaRPr lang="en-US"/>
        </a:p>
      </dgm:t>
    </dgm:pt>
    <dgm:pt modelId="{3E1CF5F0-F1BF-41FB-9B6A-38D5A0D3A195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584B4BA9-9307-4237-942F-139F66A236B3}" type="parTrans" cxnId="{0CDB0D82-A268-42C7-A70D-7C01FDA0A6DA}">
      <dgm:prSet/>
      <dgm:spPr/>
      <dgm:t>
        <a:bodyPr/>
        <a:lstStyle/>
        <a:p>
          <a:endParaRPr lang="en-US"/>
        </a:p>
      </dgm:t>
    </dgm:pt>
    <dgm:pt modelId="{2152EA89-7072-456D-B8A0-968001AF3BDA}" type="sibTrans" cxnId="{0CDB0D82-A268-42C7-A70D-7C01FDA0A6DA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2B062CDF-6B34-4D91-A9F1-D1CA00EBFF93}" type="pres">
      <dgm:prSet presAssocID="{3E1CF5F0-F1BF-41FB-9B6A-38D5A0D3A195}" presName="node" presStyleLbl="node1" presStyleIdx="1" presStyleCnt="12">
        <dgm:presLayoutVars>
          <dgm:bulletEnabled val="1"/>
        </dgm:presLayoutVars>
      </dgm:prSet>
      <dgm:spPr/>
    </dgm:pt>
    <dgm:pt modelId="{B62B9CB1-25AC-4581-AD64-344EC7D64599}" type="pres">
      <dgm:prSet presAssocID="{2152EA89-7072-456D-B8A0-968001AF3BDA}" presName="sibTrans" presStyleCnt="0"/>
      <dgm:spPr/>
    </dgm:pt>
    <dgm:pt modelId="{D16F9C52-B69F-4A02-BF41-3378E66403A3}" type="pres">
      <dgm:prSet presAssocID="{CB5F4C24-F569-4CAB-85CB-D4149F449979}" presName="node" presStyleLbl="node1" presStyleIdx="2" presStyleCnt="12">
        <dgm:presLayoutVars>
          <dgm:bulletEnabled val="1"/>
        </dgm:presLayoutVars>
      </dgm:prSet>
      <dgm:spPr/>
    </dgm:pt>
    <dgm:pt modelId="{E7BC9A53-4A00-498B-B34F-DC1B2404F7D7}" type="pres">
      <dgm:prSet presAssocID="{137200A4-16B5-4133-81E3-E229EC963926}" presName="sibTrans" presStyleCnt="0"/>
      <dgm:spPr/>
    </dgm:pt>
    <dgm:pt modelId="{A187B7E2-456F-42A5-871B-2672C541E44E}" type="pres">
      <dgm:prSet presAssocID="{9A4B97D6-BB84-4195-B025-E1D2DD1BE43E}" presName="node" presStyleLbl="node1" presStyleIdx="3" presStyleCnt="12">
        <dgm:presLayoutVars>
          <dgm:bulletEnabled val="1"/>
        </dgm:presLayoutVars>
      </dgm:prSet>
      <dgm:spPr/>
    </dgm:pt>
    <dgm:pt modelId="{2A46799C-AADC-4DE2-A124-32B6B6DC8B33}" type="pres">
      <dgm:prSet presAssocID="{AF1E0913-E07A-49C9-AB43-7F9ED6F463F6}" presName="sibTrans" presStyleCnt="0"/>
      <dgm:spPr/>
    </dgm:pt>
    <dgm:pt modelId="{2C4AF440-F8A4-476A-BE49-C032D3F9B923}" type="pres">
      <dgm:prSet presAssocID="{2EEB27E6-F343-4FF7-8499-B89EB1CF657A}" presName="node" presStyleLbl="node1" presStyleIdx="4" presStyleCnt="12">
        <dgm:presLayoutVars>
          <dgm:bulletEnabled val="1"/>
        </dgm:presLayoutVars>
      </dgm:prSet>
      <dgm:spPr/>
    </dgm:pt>
    <dgm:pt modelId="{7611C452-CB99-4DD1-966C-FCDA22E317CD}" type="pres">
      <dgm:prSet presAssocID="{C582FAC7-1CD9-4750-BC46-26B171BE5B3C}" presName="sibTrans" presStyleCnt="0"/>
      <dgm:spPr/>
    </dgm:pt>
    <dgm:pt modelId="{F80D4D63-60AB-4C4D-9CE7-81081ADA6C15}" type="pres">
      <dgm:prSet presAssocID="{1A13D345-7C45-4BF5-A564-1D7E9B26E97E}" presName="node" presStyleLbl="node1" presStyleIdx="5" presStyleCnt="12">
        <dgm:presLayoutVars>
          <dgm:bulletEnabled val="1"/>
        </dgm:presLayoutVars>
      </dgm:prSet>
      <dgm:spPr/>
    </dgm:pt>
    <dgm:pt modelId="{89E1CF25-286D-43A6-BB15-0A08380615B9}" type="pres">
      <dgm:prSet presAssocID="{00EEAE14-C184-4789-9B89-1775E9720154}" presName="sibTrans" presStyleCnt="0"/>
      <dgm:spPr/>
    </dgm:pt>
    <dgm:pt modelId="{BBB60D26-7B1F-403B-A6A6-849771DA254F}" type="pres">
      <dgm:prSet presAssocID="{EEF16056-2466-4B5F-8471-49C877975832}" presName="node" presStyleLbl="node1" presStyleIdx="6" presStyleCnt="12">
        <dgm:presLayoutVars>
          <dgm:bulletEnabled val="1"/>
        </dgm:presLayoutVars>
      </dgm:prSet>
      <dgm:spPr/>
    </dgm:pt>
    <dgm:pt modelId="{5D32CC2F-5E7E-4F25-93BD-E106847A3DAB}" type="pres">
      <dgm:prSet presAssocID="{541948EF-7A7A-429C-A9E8-2E9A97F778AB}" presName="sibTrans" presStyleCnt="0"/>
      <dgm:spPr/>
    </dgm:pt>
    <dgm:pt modelId="{2EA6F1A9-028C-48D3-9D4E-0FC413E050EC}" type="pres">
      <dgm:prSet presAssocID="{2D4F0D84-A3CA-4254-AE6C-537B04D8AF4A}" presName="node" presStyleLbl="node1" presStyleIdx="7" presStyleCnt="12">
        <dgm:presLayoutVars>
          <dgm:bulletEnabled val="1"/>
        </dgm:presLayoutVars>
      </dgm:prSet>
      <dgm:spPr/>
    </dgm:pt>
    <dgm:pt modelId="{D4DF2B1F-1A5A-43DA-9D5B-E55E8CC2C71E}" type="pres">
      <dgm:prSet presAssocID="{0C930DB4-9A1B-4FDA-8CDD-A2888315B9CF}" presName="sibTrans" presStyleCnt="0"/>
      <dgm:spPr/>
    </dgm:pt>
    <dgm:pt modelId="{1D6DF782-816A-43B5-8091-92B8FF555FB1}" type="pres">
      <dgm:prSet presAssocID="{B0349278-EF1B-4CA8-A7A1-18F522BD3F1D}" presName="node" presStyleLbl="node1" presStyleIdx="8" presStyleCnt="12">
        <dgm:presLayoutVars>
          <dgm:bulletEnabled val="1"/>
        </dgm:presLayoutVars>
      </dgm:prSet>
      <dgm:spPr/>
    </dgm:pt>
    <dgm:pt modelId="{E50A8543-BF3D-49E3-8220-46C7F40AEAF2}" type="pres">
      <dgm:prSet presAssocID="{210A9663-4032-4648-8E1A-11F8FDFDAE9F}" presName="sibTrans" presStyleCnt="0"/>
      <dgm:spPr/>
    </dgm:pt>
    <dgm:pt modelId="{091352D7-D741-4D3D-A8AC-8A5AD5253FFD}" type="pres">
      <dgm:prSet presAssocID="{C71B98B5-603E-42A6-9390-AAD46501ACA6}" presName="node" presStyleLbl="node1" presStyleIdx="9" presStyleCnt="12">
        <dgm:presLayoutVars>
          <dgm:bulletEnabled val="1"/>
        </dgm:presLayoutVars>
      </dgm:prSet>
      <dgm:spPr/>
    </dgm:pt>
    <dgm:pt modelId="{477066ED-D40B-4744-8400-6615FFB9BE28}" type="pres">
      <dgm:prSet presAssocID="{561475D2-9EE2-4F7E-9708-092346953A37}" presName="sibTrans" presStyleCnt="0"/>
      <dgm:spPr/>
    </dgm:pt>
    <dgm:pt modelId="{7DAA8AB3-48BB-4681-BAA3-9B6C10B1293D}" type="pres">
      <dgm:prSet presAssocID="{2475F5B9-4E4B-49BA-A828-51F41FB56FED}" presName="node" presStyleLbl="node1" presStyleIdx="10" presStyleCnt="12">
        <dgm:presLayoutVars>
          <dgm:bulletEnabled val="1"/>
        </dgm:presLayoutVars>
      </dgm:prSet>
      <dgm:spPr/>
    </dgm:pt>
    <dgm:pt modelId="{F5D58CC8-357A-477E-9B64-2554C4F98CD3}" type="pres">
      <dgm:prSet presAssocID="{E5D15275-B409-470F-BAEF-2244191C794F}" presName="sibTrans" presStyleCnt="0"/>
      <dgm:spPr/>
    </dgm:pt>
    <dgm:pt modelId="{E199B1BC-2B91-4BA7-A220-B1C2A60CC2AA}" type="pres">
      <dgm:prSet presAssocID="{3FB0EBF0-40D7-449A-B552-124FA3019D7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A70D8D0E-1B15-42F7-833C-CA7601EAC8E6}" srcId="{6730D1DD-42A1-4229-BE3F-047E46D57767}" destId="{9A4B97D6-BB84-4195-B025-E1D2DD1BE43E}" srcOrd="3" destOrd="0" parTransId="{B4B0855D-12C1-4A8A-94C3-B66004C15261}" sibTransId="{AF1E0913-E07A-49C9-AB43-7F9ED6F463F6}"/>
    <dgm:cxn modelId="{062F741E-23EE-425C-ABB5-487498E18267}" srcId="{6730D1DD-42A1-4229-BE3F-047E46D57767}" destId="{C71B98B5-603E-42A6-9390-AAD46501ACA6}" srcOrd="9" destOrd="0" parTransId="{E2F71896-A6D8-40C9-86E6-EF77D2E954AC}" sibTransId="{561475D2-9EE2-4F7E-9708-092346953A37}"/>
    <dgm:cxn modelId="{0ED4AD1E-E09F-4DA0-8602-EEB7625533F9}" srcId="{6730D1DD-42A1-4229-BE3F-047E46D57767}" destId="{B0349278-EF1B-4CA8-A7A1-18F522BD3F1D}" srcOrd="8" destOrd="0" parTransId="{B222C557-CC11-4CFA-94DF-563817AB2BE9}" sibTransId="{210A9663-4032-4648-8E1A-11F8FDFDAE9F}"/>
    <dgm:cxn modelId="{1A6FFF1F-6C0C-4044-A9AF-80FD8AFA984C}" srcId="{6730D1DD-42A1-4229-BE3F-047E46D57767}" destId="{2D4F0D84-A3CA-4254-AE6C-537B04D8AF4A}" srcOrd="7" destOrd="0" parTransId="{178633E5-8A06-478B-A5A2-3BCBCB0A4C6E}" sibTransId="{0C930DB4-9A1B-4FDA-8CDD-A2888315B9CF}"/>
    <dgm:cxn modelId="{17DAB240-984F-4F1D-AA12-F44462152CC5}" type="presOf" srcId="{1A13D345-7C45-4BF5-A564-1D7E9B26E97E}" destId="{F80D4D63-60AB-4C4D-9CE7-81081ADA6C15}" srcOrd="0" destOrd="0" presId="urn:microsoft.com/office/officeart/2005/8/layout/default"/>
    <dgm:cxn modelId="{94049746-F1E2-4F93-945F-E71AE2F8891E}" srcId="{6730D1DD-42A1-4229-BE3F-047E46D57767}" destId="{EEF16056-2466-4B5F-8471-49C877975832}" srcOrd="6" destOrd="0" parTransId="{2C0FE1B8-B0B6-4C50-B3DC-35C08A20E532}" sibTransId="{541948EF-7A7A-429C-A9E8-2E9A97F778AB}"/>
    <dgm:cxn modelId="{E2133551-8976-45ED-832A-AD8BD3ABBDFC}" type="presOf" srcId="{2475F5B9-4E4B-49BA-A828-51F41FB56FED}" destId="{7DAA8AB3-48BB-4681-BAA3-9B6C10B1293D}" srcOrd="0" destOrd="0" presId="urn:microsoft.com/office/officeart/2005/8/layout/default"/>
    <dgm:cxn modelId="{9BDC2954-53BD-4E40-970F-BB51786EA47F}" srcId="{6730D1DD-42A1-4229-BE3F-047E46D57767}" destId="{CB5F4C24-F569-4CAB-85CB-D4149F449979}" srcOrd="2" destOrd="0" parTransId="{9150D462-4401-4DA6-A421-ACD1F12899BA}" sibTransId="{137200A4-16B5-4133-81E3-E229EC963926}"/>
    <dgm:cxn modelId="{F9545657-4094-4FD4-B329-D21FBA61BAB8}" type="presOf" srcId="{3FB0EBF0-40D7-449A-B552-124FA3019D78}" destId="{E199B1BC-2B91-4BA7-A220-B1C2A60CC2AA}" srcOrd="0" destOrd="0" presId="urn:microsoft.com/office/officeart/2005/8/layout/default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0CDB0D82-A268-42C7-A70D-7C01FDA0A6DA}" srcId="{6730D1DD-42A1-4229-BE3F-047E46D57767}" destId="{3E1CF5F0-F1BF-41FB-9B6A-38D5A0D3A195}" srcOrd="1" destOrd="0" parTransId="{584B4BA9-9307-4237-942F-139F66A236B3}" sibTransId="{2152EA89-7072-456D-B8A0-968001AF3BDA}"/>
    <dgm:cxn modelId="{0E936287-8325-4287-91C3-72D215044AA9}" srcId="{6730D1DD-42A1-4229-BE3F-047E46D57767}" destId="{2EEB27E6-F343-4FF7-8499-B89EB1CF657A}" srcOrd="4" destOrd="0" parTransId="{CD1ECF63-62AB-45CD-ABC7-1854C20CD772}" sibTransId="{C582FAC7-1CD9-4750-BC46-26B171BE5B3C}"/>
    <dgm:cxn modelId="{057DEB87-E1C5-4845-AC32-EE0CE73F5799}" type="presOf" srcId="{C71B98B5-603E-42A6-9390-AAD46501ACA6}" destId="{091352D7-D741-4D3D-A8AC-8A5AD5253FFD}" srcOrd="0" destOrd="0" presId="urn:microsoft.com/office/officeart/2005/8/layout/default"/>
    <dgm:cxn modelId="{C6BD138E-7D16-4F74-BAE8-CD2220C9226B}" type="presOf" srcId="{9A4B97D6-BB84-4195-B025-E1D2DD1BE43E}" destId="{A187B7E2-456F-42A5-871B-2672C541E44E}" srcOrd="0" destOrd="0" presId="urn:microsoft.com/office/officeart/2005/8/layout/default"/>
    <dgm:cxn modelId="{7D7B909F-3492-4035-990B-81C5E62A3DC5}" srcId="{6730D1DD-42A1-4229-BE3F-047E46D57767}" destId="{3FB0EBF0-40D7-449A-B552-124FA3019D78}" srcOrd="11" destOrd="0" parTransId="{4EDBFF4E-965A-4F34-8C61-E04E91C1357C}" sibTransId="{AF61F396-5E24-439F-BEE8-4FB1C731DE10}"/>
    <dgm:cxn modelId="{1B53B0AA-DAC8-4CA1-8684-EA600B4DB64A}" srcId="{6730D1DD-42A1-4229-BE3F-047E46D57767}" destId="{1A13D345-7C45-4BF5-A564-1D7E9B26E97E}" srcOrd="5" destOrd="0" parTransId="{F668566D-8EBA-4C22-ADF6-24F548A70141}" sibTransId="{00EEAE14-C184-4789-9B89-1775E9720154}"/>
    <dgm:cxn modelId="{D52E1FAB-B1F9-4B60-BDDF-5EBDD5EF3258}" type="presOf" srcId="{CB5F4C24-F569-4CAB-85CB-D4149F449979}" destId="{D16F9C52-B69F-4A02-BF41-3378E66403A3}" srcOrd="0" destOrd="0" presId="urn:microsoft.com/office/officeart/2005/8/layout/default"/>
    <dgm:cxn modelId="{447593B6-4839-467D-97E3-77AF486E24B5}" type="presOf" srcId="{B0349278-EF1B-4CA8-A7A1-18F522BD3F1D}" destId="{1D6DF782-816A-43B5-8091-92B8FF555FB1}" srcOrd="0" destOrd="0" presId="urn:microsoft.com/office/officeart/2005/8/layout/default"/>
    <dgm:cxn modelId="{D12155CC-EC3B-40AE-B834-5D62EC469820}" type="presOf" srcId="{2D4F0D84-A3CA-4254-AE6C-537B04D8AF4A}" destId="{2EA6F1A9-028C-48D3-9D4E-0FC413E050EC}" srcOrd="0" destOrd="0" presId="urn:microsoft.com/office/officeart/2005/8/layout/default"/>
    <dgm:cxn modelId="{915E35D7-546F-4200-9404-B9C60BC4A4B1}" type="presOf" srcId="{2EEB27E6-F343-4FF7-8499-B89EB1CF657A}" destId="{2C4AF440-F8A4-476A-BE49-C032D3F9B923}" srcOrd="0" destOrd="0" presId="urn:microsoft.com/office/officeart/2005/8/layout/default"/>
    <dgm:cxn modelId="{1D5F85D9-430D-45E3-93A8-D025784CAC72}" srcId="{6730D1DD-42A1-4229-BE3F-047E46D57767}" destId="{2475F5B9-4E4B-49BA-A828-51F41FB56FED}" srcOrd="10" destOrd="0" parTransId="{69D01CBF-1439-4833-8C99-12C921960EE3}" sibTransId="{E5D15275-B409-470F-BAEF-2244191C794F}"/>
    <dgm:cxn modelId="{325774E8-041A-4884-A992-F16CC93F2E6B}" type="presOf" srcId="{EEF16056-2466-4B5F-8471-49C877975832}" destId="{BBB60D26-7B1F-403B-A6A6-849771DA254F}" srcOrd="0" destOrd="0" presId="urn:microsoft.com/office/officeart/2005/8/layout/default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25A512FC-B46C-4D85-A0B6-02D2542C1DA3}" type="presOf" srcId="{3E1CF5F0-F1BF-41FB-9B6A-38D5A0D3A195}" destId="{2B062CDF-6B34-4D91-A9F1-D1CA00EBFF93}" srcOrd="0" destOrd="0" presId="urn:microsoft.com/office/officeart/2005/8/layout/default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72029C19-422E-4D47-9887-6E3D80B610AE}" type="presParOf" srcId="{D6F2254B-3DAA-4B4F-B382-9422891B60DA}" destId="{2B062CDF-6B34-4D91-A9F1-D1CA00EBFF93}" srcOrd="2" destOrd="0" presId="urn:microsoft.com/office/officeart/2005/8/layout/default"/>
    <dgm:cxn modelId="{178C4BCD-DFB2-488E-A70B-A74F6E5F51A7}" type="presParOf" srcId="{D6F2254B-3DAA-4B4F-B382-9422891B60DA}" destId="{B62B9CB1-25AC-4581-AD64-344EC7D64599}" srcOrd="3" destOrd="0" presId="urn:microsoft.com/office/officeart/2005/8/layout/default"/>
    <dgm:cxn modelId="{AFDBF16F-5D05-4FD5-B497-622FEAFEA9A1}" type="presParOf" srcId="{D6F2254B-3DAA-4B4F-B382-9422891B60DA}" destId="{D16F9C52-B69F-4A02-BF41-3378E66403A3}" srcOrd="4" destOrd="0" presId="urn:microsoft.com/office/officeart/2005/8/layout/default"/>
    <dgm:cxn modelId="{9C798663-63F6-40B1-8EFE-CE4609CDBD1E}" type="presParOf" srcId="{D6F2254B-3DAA-4B4F-B382-9422891B60DA}" destId="{E7BC9A53-4A00-498B-B34F-DC1B2404F7D7}" srcOrd="5" destOrd="0" presId="urn:microsoft.com/office/officeart/2005/8/layout/default"/>
    <dgm:cxn modelId="{91E34D4F-464F-479A-9D2B-798AF8492C7B}" type="presParOf" srcId="{D6F2254B-3DAA-4B4F-B382-9422891B60DA}" destId="{A187B7E2-456F-42A5-871B-2672C541E44E}" srcOrd="6" destOrd="0" presId="urn:microsoft.com/office/officeart/2005/8/layout/default"/>
    <dgm:cxn modelId="{36706444-9582-41C5-B578-E562854AE0B9}" type="presParOf" srcId="{D6F2254B-3DAA-4B4F-B382-9422891B60DA}" destId="{2A46799C-AADC-4DE2-A124-32B6B6DC8B33}" srcOrd="7" destOrd="0" presId="urn:microsoft.com/office/officeart/2005/8/layout/default"/>
    <dgm:cxn modelId="{D9A634CD-3D5C-4123-AF26-C2E1C1E5AD23}" type="presParOf" srcId="{D6F2254B-3DAA-4B4F-B382-9422891B60DA}" destId="{2C4AF440-F8A4-476A-BE49-C032D3F9B923}" srcOrd="8" destOrd="0" presId="urn:microsoft.com/office/officeart/2005/8/layout/default"/>
    <dgm:cxn modelId="{09460961-22D5-455C-8EEC-9BE8440FECB3}" type="presParOf" srcId="{D6F2254B-3DAA-4B4F-B382-9422891B60DA}" destId="{7611C452-CB99-4DD1-966C-FCDA22E317CD}" srcOrd="9" destOrd="0" presId="urn:microsoft.com/office/officeart/2005/8/layout/default"/>
    <dgm:cxn modelId="{06D42AF0-703D-45F6-B3B8-6FE744889052}" type="presParOf" srcId="{D6F2254B-3DAA-4B4F-B382-9422891B60DA}" destId="{F80D4D63-60AB-4C4D-9CE7-81081ADA6C15}" srcOrd="10" destOrd="0" presId="urn:microsoft.com/office/officeart/2005/8/layout/default"/>
    <dgm:cxn modelId="{C1C3E320-AFCF-4317-B820-9A1BC899017F}" type="presParOf" srcId="{D6F2254B-3DAA-4B4F-B382-9422891B60DA}" destId="{89E1CF25-286D-43A6-BB15-0A08380615B9}" srcOrd="11" destOrd="0" presId="urn:microsoft.com/office/officeart/2005/8/layout/default"/>
    <dgm:cxn modelId="{2C516E56-7BB4-463A-AFD5-D00DC0A36796}" type="presParOf" srcId="{D6F2254B-3DAA-4B4F-B382-9422891B60DA}" destId="{BBB60D26-7B1F-403B-A6A6-849771DA254F}" srcOrd="12" destOrd="0" presId="urn:microsoft.com/office/officeart/2005/8/layout/default"/>
    <dgm:cxn modelId="{CBBA58DB-D167-45D0-ACAF-7612E5FCC1D7}" type="presParOf" srcId="{D6F2254B-3DAA-4B4F-B382-9422891B60DA}" destId="{5D32CC2F-5E7E-4F25-93BD-E106847A3DAB}" srcOrd="13" destOrd="0" presId="urn:microsoft.com/office/officeart/2005/8/layout/default"/>
    <dgm:cxn modelId="{9F229A40-8F1D-42D4-88C9-3444970241CD}" type="presParOf" srcId="{D6F2254B-3DAA-4B4F-B382-9422891B60DA}" destId="{2EA6F1A9-028C-48D3-9D4E-0FC413E050EC}" srcOrd="14" destOrd="0" presId="urn:microsoft.com/office/officeart/2005/8/layout/default"/>
    <dgm:cxn modelId="{E328D714-23CD-40F1-B6F2-589333B2D3F1}" type="presParOf" srcId="{D6F2254B-3DAA-4B4F-B382-9422891B60DA}" destId="{D4DF2B1F-1A5A-43DA-9D5B-E55E8CC2C71E}" srcOrd="15" destOrd="0" presId="urn:microsoft.com/office/officeart/2005/8/layout/default"/>
    <dgm:cxn modelId="{BAE14E21-82C6-40FB-8AF4-6AA855BC6DBF}" type="presParOf" srcId="{D6F2254B-3DAA-4B4F-B382-9422891B60DA}" destId="{1D6DF782-816A-43B5-8091-92B8FF555FB1}" srcOrd="16" destOrd="0" presId="urn:microsoft.com/office/officeart/2005/8/layout/default"/>
    <dgm:cxn modelId="{7DD1BC75-6B12-499A-9574-9B7D0AA95654}" type="presParOf" srcId="{D6F2254B-3DAA-4B4F-B382-9422891B60DA}" destId="{E50A8543-BF3D-49E3-8220-46C7F40AEAF2}" srcOrd="17" destOrd="0" presId="urn:microsoft.com/office/officeart/2005/8/layout/default"/>
    <dgm:cxn modelId="{0B547950-0D07-4A06-B79A-DE2E199FC284}" type="presParOf" srcId="{D6F2254B-3DAA-4B4F-B382-9422891B60DA}" destId="{091352D7-D741-4D3D-A8AC-8A5AD5253FFD}" srcOrd="18" destOrd="0" presId="urn:microsoft.com/office/officeart/2005/8/layout/default"/>
    <dgm:cxn modelId="{7CA57451-0603-4C03-AFA1-BD8874FAAD69}" type="presParOf" srcId="{D6F2254B-3DAA-4B4F-B382-9422891B60DA}" destId="{477066ED-D40B-4744-8400-6615FFB9BE28}" srcOrd="19" destOrd="0" presId="urn:microsoft.com/office/officeart/2005/8/layout/default"/>
    <dgm:cxn modelId="{5444FD95-40F5-414C-A907-437EDB39644A}" type="presParOf" srcId="{D6F2254B-3DAA-4B4F-B382-9422891B60DA}" destId="{7DAA8AB3-48BB-4681-BAA3-9B6C10B1293D}" srcOrd="20" destOrd="0" presId="urn:microsoft.com/office/officeart/2005/8/layout/default"/>
    <dgm:cxn modelId="{34341F00-9932-48AD-87B3-D1DA4849966C}" type="presParOf" srcId="{D6F2254B-3DAA-4B4F-B382-9422891B60DA}" destId="{F5D58CC8-357A-477E-9B64-2554C4F98CD3}" srcOrd="21" destOrd="0" presId="urn:microsoft.com/office/officeart/2005/8/layout/default"/>
    <dgm:cxn modelId="{F7329E4E-B1DC-4F83-93D9-63CA85C3C92B}" type="presParOf" srcId="{D6F2254B-3DAA-4B4F-B382-9422891B60DA}" destId="{E199B1BC-2B91-4BA7-A220-B1C2A60CC2AA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0691BD61-FAA6-482E-8C1F-1AA7983BB86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D911CA9E-6F80-42E5-9078-4638ED17D957}" type="parTrans" cxnId="{FE6B0EB6-1F9F-49C4-89B0-7B74AE4B0178}">
      <dgm:prSet/>
      <dgm:spPr/>
      <dgm:t>
        <a:bodyPr/>
        <a:lstStyle/>
        <a:p>
          <a:endParaRPr lang="en-US"/>
        </a:p>
      </dgm:t>
    </dgm:pt>
    <dgm:pt modelId="{816E9F8A-4E6A-42AE-9E8B-13B0F21144FA}" type="sibTrans" cxnId="{FE6B0EB6-1F9F-49C4-89B0-7B74AE4B0178}">
      <dgm:prSet/>
      <dgm:spPr/>
      <dgm:t>
        <a:bodyPr/>
        <a:lstStyle/>
        <a:p>
          <a:endParaRPr lang="en-US"/>
        </a:p>
      </dgm:t>
    </dgm:pt>
    <dgm:pt modelId="{A42B5FE6-867C-4BD6-ADB0-5FAE607DF50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E21E4586-0774-4319-A00D-6EE3648FA60E}" type="parTrans" cxnId="{3A411A6D-3C5D-497B-BB20-D13E69B3C931}">
      <dgm:prSet/>
      <dgm:spPr/>
      <dgm:t>
        <a:bodyPr/>
        <a:lstStyle/>
        <a:p>
          <a:endParaRPr lang="en-US"/>
        </a:p>
      </dgm:t>
    </dgm:pt>
    <dgm:pt modelId="{B1564080-9FF0-476A-B179-DBB58E701ADD}" type="sibTrans" cxnId="{3A411A6D-3C5D-497B-BB20-D13E69B3C931}">
      <dgm:prSet/>
      <dgm:spPr/>
      <dgm:t>
        <a:bodyPr/>
        <a:lstStyle/>
        <a:p>
          <a:endParaRPr lang="en-US"/>
        </a:p>
      </dgm:t>
    </dgm:pt>
    <dgm:pt modelId="{CECAD3FD-525E-455A-A9A6-23FD989FCAC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7D6FCEDD-E5F8-4B31-B08A-B7971A2CC548}" type="parTrans" cxnId="{64D2CCB5-0C24-4436-A320-6CE1B9BBE343}">
      <dgm:prSet/>
      <dgm:spPr/>
      <dgm:t>
        <a:bodyPr/>
        <a:lstStyle/>
        <a:p>
          <a:endParaRPr lang="en-US"/>
        </a:p>
      </dgm:t>
    </dgm:pt>
    <dgm:pt modelId="{635EF935-B35D-46B0-8610-C6690B9E4A79}" type="sibTrans" cxnId="{64D2CCB5-0C24-4436-A320-6CE1B9BBE343}">
      <dgm:prSet/>
      <dgm:spPr/>
      <dgm:t>
        <a:bodyPr/>
        <a:lstStyle/>
        <a:p>
          <a:endParaRPr lang="en-US"/>
        </a:p>
      </dgm:t>
    </dgm:pt>
    <dgm:pt modelId="{77AC4D1A-698F-4AE9-9254-462911CF734E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DC6451-C6E0-44A4-989B-0FF409FE643D}" type="parTrans" cxnId="{D2799D0D-D9B2-44DF-BEF9-0E476C508A67}">
      <dgm:prSet/>
      <dgm:spPr/>
      <dgm:t>
        <a:bodyPr/>
        <a:lstStyle/>
        <a:p>
          <a:endParaRPr lang="en-US"/>
        </a:p>
      </dgm:t>
    </dgm:pt>
    <dgm:pt modelId="{6BEDEE4C-9BD7-47B8-A15C-63E8D7E352C1}" type="sibTrans" cxnId="{D2799D0D-D9B2-44DF-BEF9-0E476C508A67}">
      <dgm:prSet/>
      <dgm:spPr/>
      <dgm:t>
        <a:bodyPr/>
        <a:lstStyle/>
        <a:p>
          <a:endParaRPr lang="en-US"/>
        </a:p>
      </dgm:t>
    </dgm:pt>
    <dgm:pt modelId="{A4FD0B60-A505-4B9B-B57F-B031D6CF8CEC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6C27C80F-484E-4406-B887-308FF9792132}" type="parTrans" cxnId="{3A7E4D4B-FF2F-4439-A0A9-7B750268E70C}">
      <dgm:prSet/>
      <dgm:spPr/>
      <dgm:t>
        <a:bodyPr/>
        <a:lstStyle/>
        <a:p>
          <a:endParaRPr lang="en-US"/>
        </a:p>
      </dgm:t>
    </dgm:pt>
    <dgm:pt modelId="{0730F45C-4E19-4060-86BB-948A9E8CE345}" type="sibTrans" cxnId="{3A7E4D4B-FF2F-4439-A0A9-7B750268E70C}">
      <dgm:prSet/>
      <dgm:spPr/>
      <dgm:t>
        <a:bodyPr/>
        <a:lstStyle/>
        <a:p>
          <a:endParaRPr lang="en-US"/>
        </a:p>
      </dgm:t>
    </dgm:pt>
    <dgm:pt modelId="{0E0B5CD6-B5BC-4BA1-BF10-5AC7207E605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E6619AF7-141F-4B7C-8232-196E30E46181}" type="parTrans" cxnId="{48525E51-CE05-47C0-A1A8-F1FFB463ABC5}">
      <dgm:prSet/>
      <dgm:spPr/>
      <dgm:t>
        <a:bodyPr/>
        <a:lstStyle/>
        <a:p>
          <a:endParaRPr lang="en-US"/>
        </a:p>
      </dgm:t>
    </dgm:pt>
    <dgm:pt modelId="{695CD7FA-CAC9-4F94-BF75-2195FC5C759F}" type="sibTrans" cxnId="{48525E51-CE05-47C0-A1A8-F1FFB463ABC5}">
      <dgm:prSet/>
      <dgm:spPr/>
      <dgm:t>
        <a:bodyPr/>
        <a:lstStyle/>
        <a:p>
          <a:endParaRPr lang="en-US"/>
        </a:p>
      </dgm:t>
    </dgm:pt>
    <dgm:pt modelId="{29E41816-82E4-41A6-8D39-BB4DD473DBC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52077A53-E7DC-4B30-94E7-38E3FD8AC548}" type="parTrans" cxnId="{2A84CC9E-3120-44C6-8D67-13EB669673B6}">
      <dgm:prSet/>
      <dgm:spPr/>
      <dgm:t>
        <a:bodyPr/>
        <a:lstStyle/>
        <a:p>
          <a:endParaRPr lang="en-US"/>
        </a:p>
      </dgm:t>
    </dgm:pt>
    <dgm:pt modelId="{EE770A39-9488-4BC9-B4F3-379306162F64}" type="sibTrans" cxnId="{2A84CC9E-3120-44C6-8D67-13EB669673B6}">
      <dgm:prSet/>
      <dgm:spPr/>
      <dgm:t>
        <a:bodyPr/>
        <a:lstStyle/>
        <a:p>
          <a:endParaRPr lang="en-US"/>
        </a:p>
      </dgm:t>
    </dgm:pt>
    <dgm:pt modelId="{92629ED4-92C5-4120-B6BD-7728185BD5E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6E8DBCC6-05FE-4AD3-B2A7-80B546586AA9}" type="parTrans" cxnId="{85201CC9-AC0E-484B-A341-428781F5F13D}">
      <dgm:prSet/>
      <dgm:spPr/>
      <dgm:t>
        <a:bodyPr/>
        <a:lstStyle/>
        <a:p>
          <a:endParaRPr lang="en-US"/>
        </a:p>
      </dgm:t>
    </dgm:pt>
    <dgm:pt modelId="{6D7EF84C-5071-46BF-B287-DD4556DC0937}" type="sibTrans" cxnId="{85201CC9-AC0E-484B-A341-428781F5F13D}">
      <dgm:prSet/>
      <dgm:spPr/>
      <dgm:t>
        <a:bodyPr/>
        <a:lstStyle/>
        <a:p>
          <a:endParaRPr lang="en-US"/>
        </a:p>
      </dgm:t>
    </dgm:pt>
    <dgm:pt modelId="{3DCC865B-4A7C-44A3-A30F-BDED0F6B0F72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252EA4C4-84B0-409B-84FB-B7590D1454A8}" type="parTrans" cxnId="{3DABED3E-3B46-4B59-BF41-D373E7865777}">
      <dgm:prSet/>
      <dgm:spPr/>
      <dgm:t>
        <a:bodyPr/>
        <a:lstStyle/>
        <a:p>
          <a:endParaRPr lang="en-US"/>
        </a:p>
      </dgm:t>
    </dgm:pt>
    <dgm:pt modelId="{3F6F27C8-5935-40C4-87E6-7025B52DE123}" type="sibTrans" cxnId="{3DABED3E-3B46-4B59-BF41-D373E7865777}">
      <dgm:prSet/>
      <dgm:spPr/>
      <dgm:t>
        <a:bodyPr/>
        <a:lstStyle/>
        <a:p>
          <a:endParaRPr lang="en-US"/>
        </a:p>
      </dgm:t>
    </dgm:pt>
    <dgm:pt modelId="{7073A906-4C04-46AF-9018-2960E525FB0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3BC28561-66D5-4461-B7B1-E7C35E5CAB07}" type="parTrans" cxnId="{C350260A-8C8E-482C-94FF-C1193E293163}">
      <dgm:prSet/>
      <dgm:spPr/>
      <dgm:t>
        <a:bodyPr/>
        <a:lstStyle/>
        <a:p>
          <a:endParaRPr lang="en-US"/>
        </a:p>
      </dgm:t>
    </dgm:pt>
    <dgm:pt modelId="{5810B70B-2980-416B-B87E-710AED7D4365}" type="sibTrans" cxnId="{C350260A-8C8E-482C-94FF-C1193E293163}">
      <dgm:prSet/>
      <dgm:spPr/>
      <dgm:t>
        <a:bodyPr/>
        <a:lstStyle/>
        <a:p>
          <a:endParaRPr lang="en-US"/>
        </a:p>
      </dgm:t>
    </dgm:pt>
    <dgm:pt modelId="{A90A3F22-B637-4EDC-9D3A-2ABC2A3692B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A81A1BB2-A202-45D1-BFCB-1BFACC10E0B7}" type="parTrans" cxnId="{FB852EB7-2578-4E53-A6A0-F56778879350}">
      <dgm:prSet/>
      <dgm:spPr/>
      <dgm:t>
        <a:bodyPr/>
        <a:lstStyle/>
        <a:p>
          <a:endParaRPr lang="en-US"/>
        </a:p>
      </dgm:t>
    </dgm:pt>
    <dgm:pt modelId="{D1172CB2-1DE5-4F22-A72E-B3BC3679CA4A}" type="sibTrans" cxnId="{FB852EB7-2578-4E53-A6A0-F56778879350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A6E0891D-575C-4D8A-B62E-E9ABF315DC45}" type="pres">
      <dgm:prSet presAssocID="{5848F46E-20BE-4BB9-9A11-3B378C26FA51}" presName="node" presStyleLbl="node1" presStyleIdx="0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69F65832-0CD3-4849-8586-D269C8A7C95C}" type="pres">
      <dgm:prSet presAssocID="{0691BD61-FAA6-482E-8C1F-1AA7983BB866}" presName="node" presStyleLbl="node1" presStyleIdx="1" presStyleCnt="12">
        <dgm:presLayoutVars>
          <dgm:bulletEnabled val="1"/>
        </dgm:presLayoutVars>
      </dgm:prSet>
      <dgm:spPr/>
    </dgm:pt>
    <dgm:pt modelId="{B59459B6-5720-4DA3-A066-481513A860CD}" type="pres">
      <dgm:prSet presAssocID="{816E9F8A-4E6A-42AE-9E8B-13B0F21144FA}" presName="sibTrans" presStyleCnt="0"/>
      <dgm:spPr/>
    </dgm:pt>
    <dgm:pt modelId="{E5012302-6120-434E-A82F-9459C68E71FC}" type="pres">
      <dgm:prSet presAssocID="{A42B5FE6-867C-4BD6-ADB0-5FAE607DF508}" presName="node" presStyleLbl="node1" presStyleIdx="2" presStyleCnt="12">
        <dgm:presLayoutVars>
          <dgm:bulletEnabled val="1"/>
        </dgm:presLayoutVars>
      </dgm:prSet>
      <dgm:spPr/>
    </dgm:pt>
    <dgm:pt modelId="{6F1FEC7A-D246-427C-B077-C475B8639D0C}" type="pres">
      <dgm:prSet presAssocID="{B1564080-9FF0-476A-B179-DBB58E701ADD}" presName="sibTrans" presStyleCnt="0"/>
      <dgm:spPr/>
    </dgm:pt>
    <dgm:pt modelId="{B305EEA0-61CD-4051-948F-2DED8079D191}" type="pres">
      <dgm:prSet presAssocID="{CECAD3FD-525E-455A-A9A6-23FD989FCAC1}" presName="node" presStyleLbl="node1" presStyleIdx="3" presStyleCnt="12">
        <dgm:presLayoutVars>
          <dgm:bulletEnabled val="1"/>
        </dgm:presLayoutVars>
      </dgm:prSet>
      <dgm:spPr/>
    </dgm:pt>
    <dgm:pt modelId="{3E1A4567-8AC0-4290-9027-2F4C9686A8B9}" type="pres">
      <dgm:prSet presAssocID="{635EF935-B35D-46B0-8610-C6690B9E4A79}" presName="sibTrans" presStyleCnt="0"/>
      <dgm:spPr/>
    </dgm:pt>
    <dgm:pt modelId="{590B861B-079C-41A3-AEDB-EC2F5F5E3E98}" type="pres">
      <dgm:prSet presAssocID="{77AC4D1A-698F-4AE9-9254-462911CF734E}" presName="node" presStyleLbl="node1" presStyleIdx="4" presStyleCnt="12">
        <dgm:presLayoutVars>
          <dgm:bulletEnabled val="1"/>
        </dgm:presLayoutVars>
      </dgm:prSet>
      <dgm:spPr/>
    </dgm:pt>
    <dgm:pt modelId="{5AC5EC60-67A8-4B56-94A8-4D789A657CE7}" type="pres">
      <dgm:prSet presAssocID="{6BEDEE4C-9BD7-47B8-A15C-63E8D7E352C1}" presName="sibTrans" presStyleCnt="0"/>
      <dgm:spPr/>
    </dgm:pt>
    <dgm:pt modelId="{AB8F3CE7-1501-41C4-892B-AD42E44307B1}" type="pres">
      <dgm:prSet presAssocID="{A4FD0B60-A505-4B9B-B57F-B031D6CF8CEC}" presName="node" presStyleLbl="node1" presStyleIdx="5" presStyleCnt="12">
        <dgm:presLayoutVars>
          <dgm:bulletEnabled val="1"/>
        </dgm:presLayoutVars>
      </dgm:prSet>
      <dgm:spPr/>
    </dgm:pt>
    <dgm:pt modelId="{19CEFD4E-6983-42AC-A9C9-9B2EF052ACCE}" type="pres">
      <dgm:prSet presAssocID="{0730F45C-4E19-4060-86BB-948A9E8CE345}" presName="sibTrans" presStyleCnt="0"/>
      <dgm:spPr/>
    </dgm:pt>
    <dgm:pt modelId="{0E53D2A6-8A93-49E3-B505-BDAE3E0868FD}" type="pres">
      <dgm:prSet presAssocID="{0E0B5CD6-B5BC-4BA1-BF10-5AC7207E6051}" presName="node" presStyleLbl="node1" presStyleIdx="6" presStyleCnt="12">
        <dgm:presLayoutVars>
          <dgm:bulletEnabled val="1"/>
        </dgm:presLayoutVars>
      </dgm:prSet>
      <dgm:spPr/>
    </dgm:pt>
    <dgm:pt modelId="{548189FB-03AD-4478-9D5D-C4148FEBFBB6}" type="pres">
      <dgm:prSet presAssocID="{695CD7FA-CAC9-4F94-BF75-2195FC5C759F}" presName="sibTrans" presStyleCnt="0"/>
      <dgm:spPr/>
    </dgm:pt>
    <dgm:pt modelId="{5A2DE17F-D9B9-4B91-BD78-2DE2C91BA5EF}" type="pres">
      <dgm:prSet presAssocID="{29E41816-82E4-41A6-8D39-BB4DD473DBC0}" presName="node" presStyleLbl="node1" presStyleIdx="7" presStyleCnt="12">
        <dgm:presLayoutVars>
          <dgm:bulletEnabled val="1"/>
        </dgm:presLayoutVars>
      </dgm:prSet>
      <dgm:spPr/>
    </dgm:pt>
    <dgm:pt modelId="{64D94246-2D08-4CD6-97C4-E4A2AFCADD98}" type="pres">
      <dgm:prSet presAssocID="{EE770A39-9488-4BC9-B4F3-379306162F64}" presName="sibTrans" presStyleCnt="0"/>
      <dgm:spPr/>
    </dgm:pt>
    <dgm:pt modelId="{BB475D03-6C03-422B-95B9-105EE5308CED}" type="pres">
      <dgm:prSet presAssocID="{92629ED4-92C5-4120-B6BD-7728185BD5E1}" presName="node" presStyleLbl="node1" presStyleIdx="8" presStyleCnt="12">
        <dgm:presLayoutVars>
          <dgm:bulletEnabled val="1"/>
        </dgm:presLayoutVars>
      </dgm:prSet>
      <dgm:spPr/>
    </dgm:pt>
    <dgm:pt modelId="{A5EAACB9-E967-43EA-9AE5-E1214F327E82}" type="pres">
      <dgm:prSet presAssocID="{6D7EF84C-5071-46BF-B287-DD4556DC0937}" presName="sibTrans" presStyleCnt="0"/>
      <dgm:spPr/>
    </dgm:pt>
    <dgm:pt modelId="{883E6B62-79DF-493B-916E-AC450C7584DF}" type="pres">
      <dgm:prSet presAssocID="{3DCC865B-4A7C-44A3-A30F-BDED0F6B0F72}" presName="node" presStyleLbl="node1" presStyleIdx="9" presStyleCnt="12">
        <dgm:presLayoutVars>
          <dgm:bulletEnabled val="1"/>
        </dgm:presLayoutVars>
      </dgm:prSet>
      <dgm:spPr/>
    </dgm:pt>
    <dgm:pt modelId="{C57C7690-D724-4DFA-B244-C7F63EEFBE38}" type="pres">
      <dgm:prSet presAssocID="{3F6F27C8-5935-40C4-87E6-7025B52DE123}" presName="sibTrans" presStyleCnt="0"/>
      <dgm:spPr/>
    </dgm:pt>
    <dgm:pt modelId="{2A33F558-A76A-44BA-BC35-2536C99ADF3C}" type="pres">
      <dgm:prSet presAssocID="{7073A906-4C04-46AF-9018-2960E525FB03}" presName="node" presStyleLbl="node1" presStyleIdx="10" presStyleCnt="12">
        <dgm:presLayoutVars>
          <dgm:bulletEnabled val="1"/>
        </dgm:presLayoutVars>
      </dgm:prSet>
      <dgm:spPr/>
    </dgm:pt>
    <dgm:pt modelId="{24202A73-B2F7-4E2D-A529-7E6D2A339489}" type="pres">
      <dgm:prSet presAssocID="{5810B70B-2980-416B-B87E-710AED7D4365}" presName="sibTrans" presStyleCnt="0"/>
      <dgm:spPr/>
    </dgm:pt>
    <dgm:pt modelId="{D4026E02-EDE3-403E-B986-4B9F0880E880}" type="pres">
      <dgm:prSet presAssocID="{A90A3F22-B637-4EDC-9D3A-2ABC2A3692B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C350260A-8C8E-482C-94FF-C1193E293163}" srcId="{6730D1DD-42A1-4229-BE3F-047E46D57767}" destId="{7073A906-4C04-46AF-9018-2960E525FB03}" srcOrd="10" destOrd="0" parTransId="{3BC28561-66D5-4461-B7B1-E7C35E5CAB07}" sibTransId="{5810B70B-2980-416B-B87E-710AED7D4365}"/>
    <dgm:cxn modelId="{D2799D0D-D9B2-44DF-BEF9-0E476C508A67}" srcId="{6730D1DD-42A1-4229-BE3F-047E46D57767}" destId="{77AC4D1A-698F-4AE9-9254-462911CF734E}" srcOrd="4" destOrd="0" parTransId="{87DC6451-C6E0-44A4-989B-0FF409FE643D}" sibTransId="{6BEDEE4C-9BD7-47B8-A15C-63E8D7E352C1}"/>
    <dgm:cxn modelId="{BE180110-16DC-4D8C-9258-21C99B258C28}" type="presOf" srcId="{A42B5FE6-867C-4BD6-ADB0-5FAE607DF508}" destId="{E5012302-6120-434E-A82F-9459C68E71FC}" srcOrd="0" destOrd="0" presId="urn:microsoft.com/office/officeart/2005/8/layout/default"/>
    <dgm:cxn modelId="{FE0EEB10-7A4E-41E4-B0C3-E90C4B0B2FC2}" type="presOf" srcId="{3DCC865B-4A7C-44A3-A30F-BDED0F6B0F72}" destId="{883E6B62-79DF-493B-916E-AC450C7584DF}" srcOrd="0" destOrd="0" presId="urn:microsoft.com/office/officeart/2005/8/layout/default"/>
    <dgm:cxn modelId="{CAE67125-4A9D-4E27-A7DD-400E8FE9187D}" type="presOf" srcId="{A90A3F22-B637-4EDC-9D3A-2ABC2A3692BE}" destId="{D4026E02-EDE3-403E-B986-4B9F0880E880}" srcOrd="0" destOrd="0" presId="urn:microsoft.com/office/officeart/2005/8/layout/default"/>
    <dgm:cxn modelId="{C0065F28-9A7C-457E-A888-0EE0D7D56D57}" type="presOf" srcId="{CECAD3FD-525E-455A-A9A6-23FD989FCAC1}" destId="{B305EEA0-61CD-4051-948F-2DED8079D191}" srcOrd="0" destOrd="0" presId="urn:microsoft.com/office/officeart/2005/8/layout/default"/>
    <dgm:cxn modelId="{9C02C239-0CF6-4D0D-9B27-7135A378D2D2}" type="presOf" srcId="{0E0B5CD6-B5BC-4BA1-BF10-5AC7207E6051}" destId="{0E53D2A6-8A93-49E3-B505-BDAE3E0868FD}" srcOrd="0" destOrd="0" presId="urn:microsoft.com/office/officeart/2005/8/layout/default"/>
    <dgm:cxn modelId="{3DABED3E-3B46-4B59-BF41-D373E7865777}" srcId="{6730D1DD-42A1-4229-BE3F-047E46D57767}" destId="{3DCC865B-4A7C-44A3-A30F-BDED0F6B0F72}" srcOrd="9" destOrd="0" parTransId="{252EA4C4-84B0-409B-84FB-B7590D1454A8}" sibTransId="{3F6F27C8-5935-40C4-87E6-7025B52DE123}"/>
    <dgm:cxn modelId="{435DB644-517B-49A2-A94F-69570D65EEA5}" type="presOf" srcId="{0691BD61-FAA6-482E-8C1F-1AA7983BB866}" destId="{69F65832-0CD3-4849-8586-D269C8A7C95C}" srcOrd="0" destOrd="0" presId="urn:microsoft.com/office/officeart/2005/8/layout/default"/>
    <dgm:cxn modelId="{305E2B49-7299-40A9-817E-79C5B6EF7777}" type="presOf" srcId="{29E41816-82E4-41A6-8D39-BB4DD473DBC0}" destId="{5A2DE17F-D9B9-4B91-BD78-2DE2C91BA5EF}" srcOrd="0" destOrd="0" presId="urn:microsoft.com/office/officeart/2005/8/layout/default"/>
    <dgm:cxn modelId="{3A7E4D4B-FF2F-4439-A0A9-7B750268E70C}" srcId="{6730D1DD-42A1-4229-BE3F-047E46D57767}" destId="{A4FD0B60-A505-4B9B-B57F-B031D6CF8CEC}" srcOrd="5" destOrd="0" parTransId="{6C27C80F-484E-4406-B887-308FF9792132}" sibTransId="{0730F45C-4E19-4060-86BB-948A9E8CE345}"/>
    <dgm:cxn modelId="{3A411A6D-3C5D-497B-BB20-D13E69B3C931}" srcId="{6730D1DD-42A1-4229-BE3F-047E46D57767}" destId="{A42B5FE6-867C-4BD6-ADB0-5FAE607DF508}" srcOrd="2" destOrd="0" parTransId="{E21E4586-0774-4319-A00D-6EE3648FA60E}" sibTransId="{B1564080-9FF0-476A-B179-DBB58E701ADD}"/>
    <dgm:cxn modelId="{48525E51-CE05-47C0-A1A8-F1FFB463ABC5}" srcId="{6730D1DD-42A1-4229-BE3F-047E46D57767}" destId="{0E0B5CD6-B5BC-4BA1-BF10-5AC7207E6051}" srcOrd="6" destOrd="0" parTransId="{E6619AF7-141F-4B7C-8232-196E30E46181}" sibTransId="{695CD7FA-CAC9-4F94-BF75-2195FC5C759F}"/>
    <dgm:cxn modelId="{38CB3697-23D2-4875-9FF9-90DCA5C7F221}" type="presOf" srcId="{7073A906-4C04-46AF-9018-2960E525FB03}" destId="{2A33F558-A76A-44BA-BC35-2536C99ADF3C}" srcOrd="0" destOrd="0" presId="urn:microsoft.com/office/officeart/2005/8/layout/default"/>
    <dgm:cxn modelId="{E1CC5999-5B87-4152-B5C2-6CBCD7838330}" srcId="{6730D1DD-42A1-4229-BE3F-047E46D57767}" destId="{5848F46E-20BE-4BB9-9A11-3B378C26FA51}" srcOrd="0" destOrd="0" parTransId="{EFD2C929-0E71-4B2A-875A-ED689D5EF295}" sibTransId="{CDD0701A-F723-4772-A496-6ACAEDF54DFC}"/>
    <dgm:cxn modelId="{2A84CC9E-3120-44C6-8D67-13EB669673B6}" srcId="{6730D1DD-42A1-4229-BE3F-047E46D57767}" destId="{29E41816-82E4-41A6-8D39-BB4DD473DBC0}" srcOrd="7" destOrd="0" parTransId="{52077A53-E7DC-4B30-94E7-38E3FD8AC548}" sibTransId="{EE770A39-9488-4BC9-B4F3-379306162F64}"/>
    <dgm:cxn modelId="{F17BC8A3-B134-46FB-9EEC-CB21E1D65D23}" type="presOf" srcId="{77AC4D1A-698F-4AE9-9254-462911CF734E}" destId="{590B861B-079C-41A3-AEDB-EC2F5F5E3E98}" srcOrd="0" destOrd="0" presId="urn:microsoft.com/office/officeart/2005/8/layout/default"/>
    <dgm:cxn modelId="{532B28A5-8E47-4CD3-A561-55A1C45BC704}" type="presOf" srcId="{A4FD0B60-A505-4B9B-B57F-B031D6CF8CEC}" destId="{AB8F3CE7-1501-41C4-892B-AD42E44307B1}" srcOrd="0" destOrd="0" presId="urn:microsoft.com/office/officeart/2005/8/layout/default"/>
    <dgm:cxn modelId="{64D2CCB5-0C24-4436-A320-6CE1B9BBE343}" srcId="{6730D1DD-42A1-4229-BE3F-047E46D57767}" destId="{CECAD3FD-525E-455A-A9A6-23FD989FCAC1}" srcOrd="3" destOrd="0" parTransId="{7D6FCEDD-E5F8-4B31-B08A-B7971A2CC548}" sibTransId="{635EF935-B35D-46B0-8610-C6690B9E4A79}"/>
    <dgm:cxn modelId="{FE6B0EB6-1F9F-49C4-89B0-7B74AE4B0178}" srcId="{6730D1DD-42A1-4229-BE3F-047E46D57767}" destId="{0691BD61-FAA6-482E-8C1F-1AA7983BB866}" srcOrd="1" destOrd="0" parTransId="{D911CA9E-6F80-42E5-9078-4638ED17D957}" sibTransId="{816E9F8A-4E6A-42AE-9E8B-13B0F21144FA}"/>
    <dgm:cxn modelId="{FB852EB7-2578-4E53-A6A0-F56778879350}" srcId="{6730D1DD-42A1-4229-BE3F-047E46D57767}" destId="{A90A3F22-B637-4EDC-9D3A-2ABC2A3692BE}" srcOrd="11" destOrd="0" parTransId="{A81A1BB2-A202-45D1-BFCB-1BFACC10E0B7}" sibTransId="{D1172CB2-1DE5-4F22-A72E-B3BC3679CA4A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85201CC9-AC0E-484B-A341-428781F5F13D}" srcId="{6730D1DD-42A1-4229-BE3F-047E46D57767}" destId="{92629ED4-92C5-4120-B6BD-7728185BD5E1}" srcOrd="8" destOrd="0" parTransId="{6E8DBCC6-05FE-4AD3-B2A7-80B546586AA9}" sibTransId="{6D7EF84C-5071-46BF-B287-DD4556DC0937}"/>
    <dgm:cxn modelId="{B835A1CC-39E8-484C-895A-391BA5B9B141}" type="presOf" srcId="{92629ED4-92C5-4120-B6BD-7728185BD5E1}" destId="{BB475D03-6C03-422B-95B9-105EE5308CED}" srcOrd="0" destOrd="0" presId="urn:microsoft.com/office/officeart/2005/8/layout/default"/>
    <dgm:cxn modelId="{3B149CA6-8131-4FE2-A2F3-FC6BDB2EC39D}" type="presParOf" srcId="{D6F2254B-3DAA-4B4F-B382-9422891B60DA}" destId="{A6E0891D-575C-4D8A-B62E-E9ABF315DC45}" srcOrd="0" destOrd="0" presId="urn:microsoft.com/office/officeart/2005/8/layout/default"/>
    <dgm:cxn modelId="{C29FEB1C-D06F-4675-8683-F22EB134EF39}" type="presParOf" srcId="{D6F2254B-3DAA-4B4F-B382-9422891B60DA}" destId="{56FC8EC3-CC1F-4F01-9242-4C64A8627D21}" srcOrd="1" destOrd="0" presId="urn:microsoft.com/office/officeart/2005/8/layout/default"/>
    <dgm:cxn modelId="{B2A62947-4906-430E-B340-86582C697110}" type="presParOf" srcId="{D6F2254B-3DAA-4B4F-B382-9422891B60DA}" destId="{69F65832-0CD3-4849-8586-D269C8A7C95C}" srcOrd="2" destOrd="0" presId="urn:microsoft.com/office/officeart/2005/8/layout/default"/>
    <dgm:cxn modelId="{E518AD1B-01E4-4C17-A398-9BC0AB0B986C}" type="presParOf" srcId="{D6F2254B-3DAA-4B4F-B382-9422891B60DA}" destId="{B59459B6-5720-4DA3-A066-481513A860CD}" srcOrd="3" destOrd="0" presId="urn:microsoft.com/office/officeart/2005/8/layout/default"/>
    <dgm:cxn modelId="{BF17870A-3014-4E9E-9910-33FA3D65BA1F}" type="presParOf" srcId="{D6F2254B-3DAA-4B4F-B382-9422891B60DA}" destId="{E5012302-6120-434E-A82F-9459C68E71FC}" srcOrd="4" destOrd="0" presId="urn:microsoft.com/office/officeart/2005/8/layout/default"/>
    <dgm:cxn modelId="{9531597A-648E-44E2-AD94-BA9669A106C4}" type="presParOf" srcId="{D6F2254B-3DAA-4B4F-B382-9422891B60DA}" destId="{6F1FEC7A-D246-427C-B077-C475B8639D0C}" srcOrd="5" destOrd="0" presId="urn:microsoft.com/office/officeart/2005/8/layout/default"/>
    <dgm:cxn modelId="{35F12517-0537-4A25-88C5-BA354B8E724B}" type="presParOf" srcId="{D6F2254B-3DAA-4B4F-B382-9422891B60DA}" destId="{B305EEA0-61CD-4051-948F-2DED8079D191}" srcOrd="6" destOrd="0" presId="urn:microsoft.com/office/officeart/2005/8/layout/default"/>
    <dgm:cxn modelId="{ABC6D67E-8E48-4B54-89E0-61091DCF23E1}" type="presParOf" srcId="{D6F2254B-3DAA-4B4F-B382-9422891B60DA}" destId="{3E1A4567-8AC0-4290-9027-2F4C9686A8B9}" srcOrd="7" destOrd="0" presId="urn:microsoft.com/office/officeart/2005/8/layout/default"/>
    <dgm:cxn modelId="{0B6352EB-0181-4265-BF3B-D23CEB714D96}" type="presParOf" srcId="{D6F2254B-3DAA-4B4F-B382-9422891B60DA}" destId="{590B861B-079C-41A3-AEDB-EC2F5F5E3E98}" srcOrd="8" destOrd="0" presId="urn:microsoft.com/office/officeart/2005/8/layout/default"/>
    <dgm:cxn modelId="{BC19D0E9-9AA5-4B5C-A81C-6D29C9B399F0}" type="presParOf" srcId="{D6F2254B-3DAA-4B4F-B382-9422891B60DA}" destId="{5AC5EC60-67A8-4B56-94A8-4D789A657CE7}" srcOrd="9" destOrd="0" presId="urn:microsoft.com/office/officeart/2005/8/layout/default"/>
    <dgm:cxn modelId="{90A51C23-B020-468B-8C87-4CA48BE0E15D}" type="presParOf" srcId="{D6F2254B-3DAA-4B4F-B382-9422891B60DA}" destId="{AB8F3CE7-1501-41C4-892B-AD42E44307B1}" srcOrd="10" destOrd="0" presId="urn:microsoft.com/office/officeart/2005/8/layout/default"/>
    <dgm:cxn modelId="{75E30E8A-089D-49DA-8300-AF7CD6E3B246}" type="presParOf" srcId="{D6F2254B-3DAA-4B4F-B382-9422891B60DA}" destId="{19CEFD4E-6983-42AC-A9C9-9B2EF052ACCE}" srcOrd="11" destOrd="0" presId="urn:microsoft.com/office/officeart/2005/8/layout/default"/>
    <dgm:cxn modelId="{EDFBE95B-1E84-4F3A-84BD-506ED06A034C}" type="presParOf" srcId="{D6F2254B-3DAA-4B4F-B382-9422891B60DA}" destId="{0E53D2A6-8A93-49E3-B505-BDAE3E0868FD}" srcOrd="12" destOrd="0" presId="urn:microsoft.com/office/officeart/2005/8/layout/default"/>
    <dgm:cxn modelId="{8972FD26-804A-49F0-8CC3-FD4CB3ACD97F}" type="presParOf" srcId="{D6F2254B-3DAA-4B4F-B382-9422891B60DA}" destId="{548189FB-03AD-4478-9D5D-C4148FEBFBB6}" srcOrd="13" destOrd="0" presId="urn:microsoft.com/office/officeart/2005/8/layout/default"/>
    <dgm:cxn modelId="{6FE9ABDE-525B-4BDC-BAFE-9D199017A610}" type="presParOf" srcId="{D6F2254B-3DAA-4B4F-B382-9422891B60DA}" destId="{5A2DE17F-D9B9-4B91-BD78-2DE2C91BA5EF}" srcOrd="14" destOrd="0" presId="urn:microsoft.com/office/officeart/2005/8/layout/default"/>
    <dgm:cxn modelId="{4D7E8AA1-4434-4741-A901-484558CF0159}" type="presParOf" srcId="{D6F2254B-3DAA-4B4F-B382-9422891B60DA}" destId="{64D94246-2D08-4CD6-97C4-E4A2AFCADD98}" srcOrd="15" destOrd="0" presId="urn:microsoft.com/office/officeart/2005/8/layout/default"/>
    <dgm:cxn modelId="{F7F819CE-6F89-425D-A798-3A42230195FD}" type="presParOf" srcId="{D6F2254B-3DAA-4B4F-B382-9422891B60DA}" destId="{BB475D03-6C03-422B-95B9-105EE5308CED}" srcOrd="16" destOrd="0" presId="urn:microsoft.com/office/officeart/2005/8/layout/default"/>
    <dgm:cxn modelId="{A36D5A76-5845-4DDF-B9AD-5FAF7F75441E}" type="presParOf" srcId="{D6F2254B-3DAA-4B4F-B382-9422891B60DA}" destId="{A5EAACB9-E967-43EA-9AE5-E1214F327E82}" srcOrd="17" destOrd="0" presId="urn:microsoft.com/office/officeart/2005/8/layout/default"/>
    <dgm:cxn modelId="{FE315C97-CD4A-4DD9-85FF-9A9723744A2F}" type="presParOf" srcId="{D6F2254B-3DAA-4B4F-B382-9422891B60DA}" destId="{883E6B62-79DF-493B-916E-AC450C7584DF}" srcOrd="18" destOrd="0" presId="urn:microsoft.com/office/officeart/2005/8/layout/default"/>
    <dgm:cxn modelId="{55011EE8-89FF-408B-BD07-18F0CB53AE57}" type="presParOf" srcId="{D6F2254B-3DAA-4B4F-B382-9422891B60DA}" destId="{C57C7690-D724-4DFA-B244-C7F63EEFBE38}" srcOrd="19" destOrd="0" presId="urn:microsoft.com/office/officeart/2005/8/layout/default"/>
    <dgm:cxn modelId="{FF3170B6-D995-460F-A92C-08D4D4959BFF}" type="presParOf" srcId="{D6F2254B-3DAA-4B4F-B382-9422891B60DA}" destId="{2A33F558-A76A-44BA-BC35-2536C99ADF3C}" srcOrd="20" destOrd="0" presId="urn:microsoft.com/office/officeart/2005/8/layout/default"/>
    <dgm:cxn modelId="{648FD9CB-1BAC-426E-BD74-CA3A58A15AD3}" type="presParOf" srcId="{D6F2254B-3DAA-4B4F-B382-9422891B60DA}" destId="{24202A73-B2F7-4E2D-A529-7E6D2A339489}" srcOrd="21" destOrd="0" presId="urn:microsoft.com/office/officeart/2005/8/layout/default"/>
    <dgm:cxn modelId="{92FE583B-F1B7-4ACC-A7EA-E0333695C330}" type="presParOf" srcId="{D6F2254B-3DAA-4B4F-B382-9422891B60DA}" destId="{D4026E02-EDE3-403E-B986-4B9F0880E880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6FC3D-5219-4A2B-96EC-48B75A01F74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gm:t>
    </dgm:pt>
    <dgm:pt modelId="{49155350-774D-4E03-910B-0B45A15A8D45}" type="parTrans" cxnId="{1EA9F76A-A89A-4AFD-B6D4-5B45941FAD27}">
      <dgm:prSet/>
      <dgm:spPr/>
      <dgm:t>
        <a:bodyPr/>
        <a:lstStyle/>
        <a:p>
          <a:endParaRPr lang="en-US"/>
        </a:p>
      </dgm:t>
    </dgm:pt>
    <dgm:pt modelId="{E44F38C8-2DAB-475A-9282-6040A75A383A}" type="sibTrans" cxnId="{1EA9F76A-A89A-4AFD-B6D4-5B45941FAD27}">
      <dgm:prSet/>
      <dgm:spPr/>
      <dgm:t>
        <a:bodyPr/>
        <a:lstStyle/>
        <a:p>
          <a:endParaRPr lang="en-US"/>
        </a:p>
      </dgm:t>
    </dgm:pt>
    <dgm:pt modelId="{8044E0EB-DF29-4642-B4C9-5749E294D36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gm:t>
    </dgm:pt>
    <dgm:pt modelId="{3A421FA2-F57F-4562-8C8D-3572213056A6}" type="parTrans" cxnId="{FC29EBCC-DA79-4F6F-8A31-CB1C80E69885}">
      <dgm:prSet/>
      <dgm:spPr/>
      <dgm:t>
        <a:bodyPr/>
        <a:lstStyle/>
        <a:p>
          <a:endParaRPr lang="en-US"/>
        </a:p>
      </dgm:t>
    </dgm:pt>
    <dgm:pt modelId="{1E4A7AE6-B9E3-48A2-96D0-6C2D4574A414}" type="sibTrans" cxnId="{FC29EBCC-DA79-4F6F-8A31-CB1C80E69885}">
      <dgm:prSet/>
      <dgm:spPr/>
      <dgm:t>
        <a:bodyPr/>
        <a:lstStyle/>
        <a:p>
          <a:endParaRPr lang="en-US"/>
        </a:p>
      </dgm:t>
    </dgm:pt>
    <dgm:pt modelId="{EFDBEA41-08F0-4CCD-B57C-68D51654C0A7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B8E04AA-FFB4-4F88-AEB2-19C80C72BBEE}" type="parTrans" cxnId="{DEC00116-D31B-4D7E-8300-80137F9C2F6A}">
      <dgm:prSet/>
      <dgm:spPr/>
      <dgm:t>
        <a:bodyPr/>
        <a:lstStyle/>
        <a:p>
          <a:endParaRPr lang="en-US"/>
        </a:p>
      </dgm:t>
    </dgm:pt>
    <dgm:pt modelId="{B9393B94-9D2D-4532-A1BD-9137F607ACF7}" type="sibTrans" cxnId="{DEC00116-D31B-4D7E-8300-80137F9C2F6A}">
      <dgm:prSet/>
      <dgm:spPr/>
      <dgm:t>
        <a:bodyPr/>
        <a:lstStyle/>
        <a:p>
          <a:endParaRPr lang="en-US"/>
        </a:p>
      </dgm:t>
    </dgm:pt>
    <dgm:pt modelId="{700F5C53-2F7A-460F-AA6F-DB0E6562DA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gm:t>
    </dgm:pt>
    <dgm:pt modelId="{AFBD536A-E9BA-46E4-8908-54E2E47A4BA1}" type="parTrans" cxnId="{7500C190-C633-4EDC-810F-D0089FFD57F4}">
      <dgm:prSet/>
      <dgm:spPr/>
      <dgm:t>
        <a:bodyPr/>
        <a:lstStyle/>
        <a:p>
          <a:endParaRPr lang="en-US"/>
        </a:p>
      </dgm:t>
    </dgm:pt>
    <dgm:pt modelId="{1854EE6D-CD3D-4B33-8BEA-1CD60DA359C8}" type="sibTrans" cxnId="{7500C190-C633-4EDC-810F-D0089FFD57F4}">
      <dgm:prSet/>
      <dgm:spPr/>
      <dgm:t>
        <a:bodyPr/>
        <a:lstStyle/>
        <a:p>
          <a:endParaRPr lang="en-US"/>
        </a:p>
      </dgm:t>
    </dgm:pt>
    <dgm:pt modelId="{F419813C-843B-49B1-815E-9D3FCC513D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gm:t>
    </dgm:pt>
    <dgm:pt modelId="{CFA3BBB8-4902-445B-B199-60F239356DC7}" type="parTrans" cxnId="{8DA40E11-B663-41F1-BDF0-8F1D9E07F9A8}">
      <dgm:prSet/>
      <dgm:spPr/>
      <dgm:t>
        <a:bodyPr/>
        <a:lstStyle/>
        <a:p>
          <a:endParaRPr lang="en-US"/>
        </a:p>
      </dgm:t>
    </dgm:pt>
    <dgm:pt modelId="{D28C147F-F242-451B-AC3E-50740AA30FE9}" type="sibTrans" cxnId="{8DA40E11-B663-41F1-BDF0-8F1D9E07F9A8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15D34796-737B-407A-B6C3-7C81EC03BE1D}" type="pres">
      <dgm:prSet presAssocID="{E986FC3D-5219-4A2B-96EC-48B75A01F749}" presName="node" presStyleLbl="node1" presStyleIdx="0" presStyleCnt="5">
        <dgm:presLayoutVars>
          <dgm:bulletEnabled val="1"/>
        </dgm:presLayoutVars>
      </dgm:prSet>
      <dgm:spPr/>
    </dgm:pt>
    <dgm:pt modelId="{A2C8E15C-A319-40BD-8F67-F6DF0E553EFD}" type="pres">
      <dgm:prSet presAssocID="{E44F38C8-2DAB-475A-9282-6040A75A383A}" presName="sibTrans" presStyleCnt="0"/>
      <dgm:spPr/>
    </dgm:pt>
    <dgm:pt modelId="{70003BD8-8C9F-4BD3-AE7C-A02FAD6BA478}" type="pres">
      <dgm:prSet presAssocID="{8044E0EB-DF29-4642-B4C9-5749E294D364}" presName="node" presStyleLbl="node1" presStyleIdx="1" presStyleCnt="5">
        <dgm:presLayoutVars>
          <dgm:bulletEnabled val="1"/>
        </dgm:presLayoutVars>
      </dgm:prSet>
      <dgm:spPr/>
    </dgm:pt>
    <dgm:pt modelId="{A09B00C3-7B20-477F-B64E-DFAB4E3917C6}" type="pres">
      <dgm:prSet presAssocID="{1E4A7AE6-B9E3-48A2-96D0-6C2D4574A414}" presName="sibTrans" presStyleCnt="0"/>
      <dgm:spPr/>
    </dgm:pt>
    <dgm:pt modelId="{AF42DABA-500C-479E-8975-47A3EEBFB258}" type="pres">
      <dgm:prSet presAssocID="{EFDBEA41-08F0-4CCD-B57C-68D51654C0A7}" presName="node" presStyleLbl="node1" presStyleIdx="2" presStyleCnt="5">
        <dgm:presLayoutVars>
          <dgm:bulletEnabled val="1"/>
        </dgm:presLayoutVars>
      </dgm:prSet>
      <dgm:spPr/>
    </dgm:pt>
    <dgm:pt modelId="{0CEE313B-3910-4876-A85B-64730AA4844C}" type="pres">
      <dgm:prSet presAssocID="{B9393B94-9D2D-4532-A1BD-9137F607ACF7}" presName="sibTrans" presStyleCnt="0"/>
      <dgm:spPr/>
    </dgm:pt>
    <dgm:pt modelId="{CED9C5E6-6709-4B8E-B559-A05E6DBAD654}" type="pres">
      <dgm:prSet presAssocID="{700F5C53-2F7A-460F-AA6F-DB0E6562DAD8}" presName="node" presStyleLbl="node1" presStyleIdx="3" presStyleCnt="5">
        <dgm:presLayoutVars>
          <dgm:bulletEnabled val="1"/>
        </dgm:presLayoutVars>
      </dgm:prSet>
      <dgm:spPr/>
    </dgm:pt>
    <dgm:pt modelId="{30D98F88-FD77-463A-820F-C37FD1B6F726}" type="pres">
      <dgm:prSet presAssocID="{1854EE6D-CD3D-4B33-8BEA-1CD60DA359C8}" presName="sibTrans" presStyleCnt="0"/>
      <dgm:spPr/>
    </dgm:pt>
    <dgm:pt modelId="{C64C59A1-ED64-43D7-8CE9-975968C505D3}" type="pres">
      <dgm:prSet presAssocID="{F419813C-843B-49B1-815E-9D3FCC513D2B}" presName="node" presStyleLbl="node1" presStyleIdx="4" presStyleCnt="5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8DA40E11-B663-41F1-BDF0-8F1D9E07F9A8}" srcId="{6730D1DD-42A1-4229-BE3F-047E46D57767}" destId="{F419813C-843B-49B1-815E-9D3FCC513D2B}" srcOrd="4" destOrd="0" parTransId="{CFA3BBB8-4902-445B-B199-60F239356DC7}" sibTransId="{D28C147F-F242-451B-AC3E-50740AA30FE9}"/>
    <dgm:cxn modelId="{DEC00116-D31B-4D7E-8300-80137F9C2F6A}" srcId="{6730D1DD-42A1-4229-BE3F-047E46D57767}" destId="{EFDBEA41-08F0-4CCD-B57C-68D51654C0A7}" srcOrd="2" destOrd="0" parTransId="{FB8E04AA-FFB4-4F88-AEB2-19C80C72BBEE}" sibTransId="{B9393B94-9D2D-4532-A1BD-9137F607ACF7}"/>
    <dgm:cxn modelId="{E496FD39-756D-411B-9365-988C726D756A}" type="presOf" srcId="{700F5C53-2F7A-460F-AA6F-DB0E6562DAD8}" destId="{CED9C5E6-6709-4B8E-B559-A05E6DBAD654}" srcOrd="0" destOrd="0" presId="urn:microsoft.com/office/officeart/2005/8/layout/default"/>
    <dgm:cxn modelId="{1EA9F76A-A89A-4AFD-B6D4-5B45941FAD27}" srcId="{6730D1DD-42A1-4229-BE3F-047E46D57767}" destId="{E986FC3D-5219-4A2B-96EC-48B75A01F749}" srcOrd="0" destOrd="0" parTransId="{49155350-774D-4E03-910B-0B45A15A8D45}" sibTransId="{E44F38C8-2DAB-475A-9282-6040A75A383A}"/>
    <dgm:cxn modelId="{3B1EC272-70B1-4179-9805-BC5133B1F7BB}" type="presOf" srcId="{EFDBEA41-08F0-4CCD-B57C-68D51654C0A7}" destId="{AF42DABA-500C-479E-8975-47A3EEBFB258}" srcOrd="0" destOrd="0" presId="urn:microsoft.com/office/officeart/2005/8/layout/default"/>
    <dgm:cxn modelId="{7500C190-C633-4EDC-810F-D0089FFD57F4}" srcId="{6730D1DD-42A1-4229-BE3F-047E46D57767}" destId="{700F5C53-2F7A-460F-AA6F-DB0E6562DAD8}" srcOrd="3" destOrd="0" parTransId="{AFBD536A-E9BA-46E4-8908-54E2E47A4BA1}" sibTransId="{1854EE6D-CD3D-4B33-8BEA-1CD60DA359C8}"/>
    <dgm:cxn modelId="{7B17AE9F-E67C-4B47-9518-CA166889B911}" type="presOf" srcId="{F419813C-843B-49B1-815E-9D3FCC513D2B}" destId="{C64C59A1-ED64-43D7-8CE9-975968C505D3}" srcOrd="0" destOrd="0" presId="urn:microsoft.com/office/officeart/2005/8/layout/default"/>
    <dgm:cxn modelId="{5CB182BA-7BDE-408B-8A32-C4C32A93B3D0}" type="presOf" srcId="{8044E0EB-DF29-4642-B4C9-5749E294D364}" destId="{70003BD8-8C9F-4BD3-AE7C-A02FAD6BA478}" srcOrd="0" destOrd="0" presId="urn:microsoft.com/office/officeart/2005/8/layout/default"/>
    <dgm:cxn modelId="{FC29EBCC-DA79-4F6F-8A31-CB1C80E69885}" srcId="{6730D1DD-42A1-4229-BE3F-047E46D57767}" destId="{8044E0EB-DF29-4642-B4C9-5749E294D364}" srcOrd="1" destOrd="0" parTransId="{3A421FA2-F57F-4562-8C8D-3572213056A6}" sibTransId="{1E4A7AE6-B9E3-48A2-96D0-6C2D4574A414}"/>
    <dgm:cxn modelId="{C92EF8F7-B757-4B54-9902-D495D702B5E7}" type="presOf" srcId="{E986FC3D-5219-4A2B-96EC-48B75A01F749}" destId="{15D34796-737B-407A-B6C3-7C81EC03BE1D}" srcOrd="0" destOrd="0" presId="urn:microsoft.com/office/officeart/2005/8/layout/default"/>
    <dgm:cxn modelId="{F92E5C4A-3009-4A82-8ABD-B95FB3107068}" type="presParOf" srcId="{D6F2254B-3DAA-4B4F-B382-9422891B60DA}" destId="{15D34796-737B-407A-B6C3-7C81EC03BE1D}" srcOrd="0" destOrd="0" presId="urn:microsoft.com/office/officeart/2005/8/layout/default"/>
    <dgm:cxn modelId="{C72DA3A5-7556-4ACD-A13A-26821F9371A2}" type="presParOf" srcId="{D6F2254B-3DAA-4B4F-B382-9422891B60DA}" destId="{A2C8E15C-A319-40BD-8F67-F6DF0E553EFD}" srcOrd="1" destOrd="0" presId="urn:microsoft.com/office/officeart/2005/8/layout/default"/>
    <dgm:cxn modelId="{8D48169C-D858-4867-AE69-64A9B226B404}" type="presParOf" srcId="{D6F2254B-3DAA-4B4F-B382-9422891B60DA}" destId="{70003BD8-8C9F-4BD3-AE7C-A02FAD6BA478}" srcOrd="2" destOrd="0" presId="urn:microsoft.com/office/officeart/2005/8/layout/default"/>
    <dgm:cxn modelId="{BDF953B9-7013-4FED-A5E6-9570FA7B7E46}" type="presParOf" srcId="{D6F2254B-3DAA-4B4F-B382-9422891B60DA}" destId="{A09B00C3-7B20-477F-B64E-DFAB4E3917C6}" srcOrd="3" destOrd="0" presId="urn:microsoft.com/office/officeart/2005/8/layout/default"/>
    <dgm:cxn modelId="{DBE15C82-2B96-4834-8B4E-DB5F42CB30A0}" type="presParOf" srcId="{D6F2254B-3DAA-4B4F-B382-9422891B60DA}" destId="{AF42DABA-500C-479E-8975-47A3EEBFB258}" srcOrd="4" destOrd="0" presId="urn:microsoft.com/office/officeart/2005/8/layout/default"/>
    <dgm:cxn modelId="{85BCE5B4-E565-4580-87E0-B5434E625757}" type="presParOf" srcId="{D6F2254B-3DAA-4B4F-B382-9422891B60DA}" destId="{0CEE313B-3910-4876-A85B-64730AA4844C}" srcOrd="5" destOrd="0" presId="urn:microsoft.com/office/officeart/2005/8/layout/default"/>
    <dgm:cxn modelId="{5C2B19CC-39A7-4C0F-938C-B963714185C0}" type="presParOf" srcId="{D6F2254B-3DAA-4B4F-B382-9422891B60DA}" destId="{CED9C5E6-6709-4B8E-B559-A05E6DBAD654}" srcOrd="6" destOrd="0" presId="urn:microsoft.com/office/officeart/2005/8/layout/default"/>
    <dgm:cxn modelId="{62CBFE90-2C90-43F2-862A-4F81BEB55B71}" type="presParOf" srcId="{D6F2254B-3DAA-4B4F-B382-9422891B60DA}" destId="{30D98F88-FD77-463A-820F-C37FD1B6F726}" srcOrd="7" destOrd="0" presId="urn:microsoft.com/office/officeart/2005/8/layout/default"/>
    <dgm:cxn modelId="{DBE44B3D-71F0-433D-87F7-A62E14690F8A}" type="presParOf" srcId="{D6F2254B-3DAA-4B4F-B382-9422891B60DA}" destId="{C64C59A1-ED64-43D7-8CE9-975968C505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29797B-EF69-44F0-ADE7-F3440C796A7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gm:t>
    </dgm:pt>
    <dgm:pt modelId="{BAC62898-E0EA-4064-9F9E-37B6BAC6897E}" type="parTrans" cxnId="{8D8FEFF3-EB70-4847-B191-F40370635B17}">
      <dgm:prSet/>
      <dgm:spPr/>
      <dgm:t>
        <a:bodyPr/>
        <a:lstStyle/>
        <a:p>
          <a:endParaRPr lang="en-US"/>
        </a:p>
      </dgm:t>
    </dgm:pt>
    <dgm:pt modelId="{45019EC1-C7FD-4987-BA59-E6B7F3D5C67D}" type="sibTrans" cxnId="{8D8FEFF3-EB70-4847-B191-F40370635B17}">
      <dgm:prSet/>
      <dgm:spPr/>
      <dgm:t>
        <a:bodyPr/>
        <a:lstStyle/>
        <a:p>
          <a:endParaRPr lang="en-US"/>
        </a:p>
      </dgm:t>
    </dgm:pt>
    <dgm:pt modelId="{9B38AF57-4977-4A62-BD72-E588F4DBBB33}">
      <dgm:prSet/>
      <dgm:spPr/>
      <dgm:t>
        <a:bodyPr/>
        <a:lstStyle/>
        <a:p>
          <a:pPr>
            <a:buNone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gm:t>
    </dgm:pt>
    <dgm:pt modelId="{DA622304-DC49-496F-A20C-CAA273DA2351}" type="parTrans" cxnId="{A4542051-B096-4376-A594-EA7376D60BC0}">
      <dgm:prSet/>
      <dgm:spPr/>
      <dgm:t>
        <a:bodyPr/>
        <a:lstStyle/>
        <a:p>
          <a:endParaRPr lang="en-US"/>
        </a:p>
      </dgm:t>
    </dgm:pt>
    <dgm:pt modelId="{7800704C-BC1D-4D01-859F-B318631D8181}" type="sibTrans" cxnId="{A4542051-B096-4376-A594-EA7376D60BC0}">
      <dgm:prSet/>
      <dgm:spPr/>
      <dgm:t>
        <a:bodyPr/>
        <a:lstStyle/>
        <a:p>
          <a:endParaRPr lang="en-US"/>
        </a:p>
      </dgm:t>
    </dgm:pt>
    <dgm:pt modelId="{2B90917A-E53B-4959-9AB4-8182D63D368F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gm:t>
    </dgm:pt>
    <dgm:pt modelId="{133BDC42-9465-43F6-8AA2-A9E4F6CB54E1}" type="parTrans" cxnId="{BCF3C72B-2954-4C70-AB87-98850AEF7EFB}">
      <dgm:prSet/>
      <dgm:spPr/>
      <dgm:t>
        <a:bodyPr/>
        <a:lstStyle/>
        <a:p>
          <a:endParaRPr lang="en-US"/>
        </a:p>
      </dgm:t>
    </dgm:pt>
    <dgm:pt modelId="{FEEBB2FD-B9BA-4A50-A2E7-5685EF39802A}" type="sibTrans" cxnId="{BCF3C72B-2954-4C70-AB87-98850AEF7EFB}">
      <dgm:prSet/>
      <dgm:spPr/>
      <dgm:t>
        <a:bodyPr/>
        <a:lstStyle/>
        <a:p>
          <a:endParaRPr lang="en-US"/>
        </a:p>
      </dgm:t>
    </dgm:pt>
    <dgm:pt modelId="{63740799-CFF1-462E-9FC6-D53714A7D81D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gm:t>
    </dgm:pt>
    <dgm:pt modelId="{425CA3D5-95E0-401E-9497-B69FBB8DD248}" type="parTrans" cxnId="{7509F184-0AEE-4C88-B016-BA67D88DBE0B}">
      <dgm:prSet/>
      <dgm:spPr/>
      <dgm:t>
        <a:bodyPr/>
        <a:lstStyle/>
        <a:p>
          <a:endParaRPr lang="en-US"/>
        </a:p>
      </dgm:t>
    </dgm:pt>
    <dgm:pt modelId="{392CE658-A401-421E-B906-8EC54C1409D0}" type="sibTrans" cxnId="{7509F184-0AEE-4C88-B016-BA67D88DBE0B}">
      <dgm:prSet/>
      <dgm:spPr/>
      <dgm:t>
        <a:bodyPr/>
        <a:lstStyle/>
        <a:p>
          <a:endParaRPr lang="en-US"/>
        </a:p>
      </dgm:t>
    </dgm:pt>
    <dgm:pt modelId="{B3BCCE90-5A5C-428A-A04F-3C4AE8EA41A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gm:t>
    </dgm:pt>
    <dgm:pt modelId="{1BA020E7-EE47-49AD-8057-FF398E24174B}" type="parTrans" cxnId="{9B358DE6-21AD-4479-B077-2A9C57815D01}">
      <dgm:prSet/>
      <dgm:spPr/>
      <dgm:t>
        <a:bodyPr/>
        <a:lstStyle/>
        <a:p>
          <a:endParaRPr lang="en-US"/>
        </a:p>
      </dgm:t>
    </dgm:pt>
    <dgm:pt modelId="{D91F2711-B290-4721-904B-F5FD61D69790}" type="sibTrans" cxnId="{9B358DE6-21AD-4479-B077-2A9C57815D01}">
      <dgm:prSet/>
      <dgm:spPr/>
      <dgm:t>
        <a:bodyPr/>
        <a:lstStyle/>
        <a:p>
          <a:endParaRPr lang="en-US"/>
        </a:p>
      </dgm:t>
    </dgm:pt>
    <dgm:pt modelId="{CC67D948-43D5-4781-9CA4-3A46EA024C9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gm:t>
    </dgm:pt>
    <dgm:pt modelId="{D3E5D409-6EDF-4D55-9285-A3DA38D7AEBB}" type="parTrans" cxnId="{7AA56A6B-76F4-44DA-84BC-B6B219535098}">
      <dgm:prSet/>
      <dgm:spPr/>
      <dgm:t>
        <a:bodyPr/>
        <a:lstStyle/>
        <a:p>
          <a:endParaRPr lang="en-US"/>
        </a:p>
      </dgm:t>
    </dgm:pt>
    <dgm:pt modelId="{982AE658-CA48-478D-93E2-D895C4658C7F}" type="sibTrans" cxnId="{7AA56A6B-76F4-44DA-84BC-B6B219535098}">
      <dgm:prSet/>
      <dgm:spPr/>
      <dgm:t>
        <a:bodyPr/>
        <a:lstStyle/>
        <a:p>
          <a:endParaRPr lang="en-US"/>
        </a:p>
      </dgm:t>
    </dgm:pt>
    <dgm:pt modelId="{A2AA4B1C-90E0-47F9-B505-5BA096B4B2D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gm:t>
    </dgm:pt>
    <dgm:pt modelId="{1E3DDE08-AEE0-4AC7-805E-D094F5AF910A}" type="parTrans" cxnId="{BAF4ABDA-103F-4A95-B231-60436FDF9016}">
      <dgm:prSet/>
      <dgm:spPr/>
      <dgm:t>
        <a:bodyPr/>
        <a:lstStyle/>
        <a:p>
          <a:endParaRPr lang="en-US"/>
        </a:p>
      </dgm:t>
    </dgm:pt>
    <dgm:pt modelId="{193AABE1-CB48-4E07-A078-0852E897B853}" type="sibTrans" cxnId="{BAF4ABDA-103F-4A95-B231-60436FDF9016}">
      <dgm:prSet/>
      <dgm:spPr/>
      <dgm:t>
        <a:bodyPr/>
        <a:lstStyle/>
        <a:p>
          <a:endParaRPr lang="en-US"/>
        </a:p>
      </dgm:t>
    </dgm:pt>
    <dgm:pt modelId="{E8DADDDC-77C7-4533-AC55-DA8591A06DF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gm:t>
    </dgm:pt>
    <dgm:pt modelId="{7A807C3B-D4FA-411F-94E9-BEC94DF0AE0A}" type="parTrans" cxnId="{EC8354FD-D545-460D-AEE6-379D10B7B693}">
      <dgm:prSet/>
      <dgm:spPr/>
      <dgm:t>
        <a:bodyPr/>
        <a:lstStyle/>
        <a:p>
          <a:endParaRPr lang="en-US"/>
        </a:p>
      </dgm:t>
    </dgm:pt>
    <dgm:pt modelId="{32162598-1812-4162-A152-7B21511B0123}" type="sibTrans" cxnId="{EC8354FD-D545-460D-AEE6-379D10B7B693}">
      <dgm:prSet/>
      <dgm:spPr/>
      <dgm:t>
        <a:bodyPr/>
        <a:lstStyle/>
        <a:p>
          <a:endParaRPr lang="en-US"/>
        </a:p>
      </dgm:t>
    </dgm:pt>
    <dgm:pt modelId="{55AEB93E-BB63-4E5B-8F70-828A2A382F45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F2B2940-0234-48B5-BFEB-755FD7CBF9C8}" type="parTrans" cxnId="{D4EAF5F9-68A7-4356-A323-D992228E8ED1}">
      <dgm:prSet/>
      <dgm:spPr/>
      <dgm:t>
        <a:bodyPr/>
        <a:lstStyle/>
        <a:p>
          <a:endParaRPr lang="en-US"/>
        </a:p>
      </dgm:t>
    </dgm:pt>
    <dgm:pt modelId="{5320EEC9-A717-49B1-AD12-DF35C204A4A7}" type="sibTrans" cxnId="{D4EAF5F9-68A7-4356-A323-D992228E8ED1}">
      <dgm:prSet/>
      <dgm:spPr/>
      <dgm:t>
        <a:bodyPr/>
        <a:lstStyle/>
        <a:p>
          <a:endParaRPr lang="en-US"/>
        </a:p>
      </dgm:t>
    </dgm:pt>
    <dgm:pt modelId="{C55372B1-8570-4207-86D6-AD7FA5EAE75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gm:t>
    </dgm:pt>
    <dgm:pt modelId="{F0BDDC50-A049-47A0-BD07-C4B093267A07}" type="parTrans" cxnId="{C9B89EDC-F47B-4849-9E10-BB7BA6A1E211}">
      <dgm:prSet/>
      <dgm:spPr/>
      <dgm:t>
        <a:bodyPr/>
        <a:lstStyle/>
        <a:p>
          <a:endParaRPr lang="en-US"/>
        </a:p>
      </dgm:t>
    </dgm:pt>
    <dgm:pt modelId="{9FDCAC22-73E0-41C7-8126-7CFEA492009E}" type="sibTrans" cxnId="{C9B89EDC-F47B-4849-9E10-BB7BA6A1E211}">
      <dgm:prSet/>
      <dgm:spPr/>
      <dgm:t>
        <a:bodyPr/>
        <a:lstStyle/>
        <a:p>
          <a:endParaRPr lang="en-US"/>
        </a:p>
      </dgm:t>
    </dgm:pt>
    <dgm:pt modelId="{C26F1456-28AE-4DDE-B116-7EC3434AE49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gm:t>
    </dgm:pt>
    <dgm:pt modelId="{8752936E-FF41-40E7-91A5-18E108621943}" type="parTrans" cxnId="{5D89F813-2B42-4062-A63D-13C8E190CA6D}">
      <dgm:prSet/>
      <dgm:spPr/>
      <dgm:t>
        <a:bodyPr/>
        <a:lstStyle/>
        <a:p>
          <a:endParaRPr lang="en-US"/>
        </a:p>
      </dgm:t>
    </dgm:pt>
    <dgm:pt modelId="{0CF0AA82-A3D8-417F-9307-4812EF6D4187}" type="sibTrans" cxnId="{5D89F813-2B42-4062-A63D-13C8E190CA6D}">
      <dgm:prSet/>
      <dgm:spPr/>
      <dgm:t>
        <a:bodyPr/>
        <a:lstStyle/>
        <a:p>
          <a:endParaRPr lang="en-US"/>
        </a:p>
      </dgm:t>
    </dgm:pt>
    <dgm:pt modelId="{9AC78EB0-8E1F-4829-B298-DEE1E659CF2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gm:t>
    </dgm:pt>
    <dgm:pt modelId="{04FE645F-41C6-41D0-BECA-67D599FF7C8B}" type="parTrans" cxnId="{A0F15F64-5245-4A8C-AEAE-E79558850DB6}">
      <dgm:prSet/>
      <dgm:spPr/>
      <dgm:t>
        <a:bodyPr/>
        <a:lstStyle/>
        <a:p>
          <a:endParaRPr lang="en-US"/>
        </a:p>
      </dgm:t>
    </dgm:pt>
    <dgm:pt modelId="{42DF1EEA-5219-4CF9-9B52-6D5E048A8E74}" type="sibTrans" cxnId="{A0F15F64-5245-4A8C-AEAE-E79558850DB6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4B875893-DEC4-4A37-8B2B-AAB7B8B1209B}" type="pres">
      <dgm:prSet presAssocID="{DD29797B-EF69-44F0-ADE7-F3440C796A73}" presName="node" presStyleLbl="node1" presStyleIdx="0" presStyleCnt="12">
        <dgm:presLayoutVars>
          <dgm:bulletEnabled val="1"/>
        </dgm:presLayoutVars>
      </dgm:prSet>
      <dgm:spPr/>
    </dgm:pt>
    <dgm:pt modelId="{339702DD-26C7-4629-821A-D9E682C46D1F}" type="pres">
      <dgm:prSet presAssocID="{45019EC1-C7FD-4987-BA59-E6B7F3D5C67D}" presName="sibTrans" presStyleCnt="0"/>
      <dgm:spPr/>
    </dgm:pt>
    <dgm:pt modelId="{F1101851-1CD9-45C8-9187-9A721E7A484D}" type="pres">
      <dgm:prSet presAssocID="{9B38AF57-4977-4A62-BD72-E588F4DBBB33}" presName="node" presStyleLbl="node1" presStyleIdx="1" presStyleCnt="12">
        <dgm:presLayoutVars>
          <dgm:bulletEnabled val="1"/>
        </dgm:presLayoutVars>
      </dgm:prSet>
      <dgm:spPr/>
    </dgm:pt>
    <dgm:pt modelId="{9C36829E-7FFD-430F-B211-A451D97217B2}" type="pres">
      <dgm:prSet presAssocID="{7800704C-BC1D-4D01-859F-B318631D8181}" presName="sibTrans" presStyleCnt="0"/>
      <dgm:spPr/>
    </dgm:pt>
    <dgm:pt modelId="{DBCF445D-7EE9-430C-87B2-4AD572F68E10}" type="pres">
      <dgm:prSet presAssocID="{2B90917A-E53B-4959-9AB4-8182D63D368F}" presName="node" presStyleLbl="node1" presStyleIdx="2" presStyleCnt="12">
        <dgm:presLayoutVars>
          <dgm:bulletEnabled val="1"/>
        </dgm:presLayoutVars>
      </dgm:prSet>
      <dgm:spPr/>
    </dgm:pt>
    <dgm:pt modelId="{F113B4A2-8CF2-44C7-B033-447C9E4D23AF}" type="pres">
      <dgm:prSet presAssocID="{FEEBB2FD-B9BA-4A50-A2E7-5685EF39802A}" presName="sibTrans" presStyleCnt="0"/>
      <dgm:spPr/>
    </dgm:pt>
    <dgm:pt modelId="{01B416F9-6B2E-4E4F-8D41-D77C0C6348B9}" type="pres">
      <dgm:prSet presAssocID="{63740799-CFF1-462E-9FC6-D53714A7D81D}" presName="node" presStyleLbl="node1" presStyleIdx="3" presStyleCnt="12">
        <dgm:presLayoutVars>
          <dgm:bulletEnabled val="1"/>
        </dgm:presLayoutVars>
      </dgm:prSet>
      <dgm:spPr/>
    </dgm:pt>
    <dgm:pt modelId="{97FA8B6B-6230-45C1-B040-D64ACC5FB544}" type="pres">
      <dgm:prSet presAssocID="{392CE658-A401-421E-B906-8EC54C1409D0}" presName="sibTrans" presStyleCnt="0"/>
      <dgm:spPr/>
    </dgm:pt>
    <dgm:pt modelId="{B3A11625-6615-4CD4-AC3F-67AD92938FB2}" type="pres">
      <dgm:prSet presAssocID="{B3BCCE90-5A5C-428A-A04F-3C4AE8EA41A0}" presName="node" presStyleLbl="node1" presStyleIdx="4" presStyleCnt="12">
        <dgm:presLayoutVars>
          <dgm:bulletEnabled val="1"/>
        </dgm:presLayoutVars>
      </dgm:prSet>
      <dgm:spPr/>
    </dgm:pt>
    <dgm:pt modelId="{7DCE70A2-671E-48CC-A23B-C46D206A1D7D}" type="pres">
      <dgm:prSet presAssocID="{D91F2711-B290-4721-904B-F5FD61D69790}" presName="sibTrans" presStyleCnt="0"/>
      <dgm:spPr/>
    </dgm:pt>
    <dgm:pt modelId="{D024A720-E355-48CE-B19D-438F7D5D7759}" type="pres">
      <dgm:prSet presAssocID="{CC67D948-43D5-4781-9CA4-3A46EA024C93}" presName="node" presStyleLbl="node1" presStyleIdx="5" presStyleCnt="12">
        <dgm:presLayoutVars>
          <dgm:bulletEnabled val="1"/>
        </dgm:presLayoutVars>
      </dgm:prSet>
      <dgm:spPr/>
    </dgm:pt>
    <dgm:pt modelId="{5F72C5B1-66A1-417B-93A7-E0D5BB5B6B79}" type="pres">
      <dgm:prSet presAssocID="{982AE658-CA48-478D-93E2-D895C4658C7F}" presName="sibTrans" presStyleCnt="0"/>
      <dgm:spPr/>
    </dgm:pt>
    <dgm:pt modelId="{EDCB9AC3-D6A3-48A2-98A2-7711420CC64C}" type="pres">
      <dgm:prSet presAssocID="{A2AA4B1C-90E0-47F9-B505-5BA096B4B2D8}" presName="node" presStyleLbl="node1" presStyleIdx="6" presStyleCnt="12">
        <dgm:presLayoutVars>
          <dgm:bulletEnabled val="1"/>
        </dgm:presLayoutVars>
      </dgm:prSet>
      <dgm:spPr/>
    </dgm:pt>
    <dgm:pt modelId="{B2D882F3-673F-4574-952A-A33A5A0F2565}" type="pres">
      <dgm:prSet presAssocID="{193AABE1-CB48-4E07-A078-0852E897B853}" presName="sibTrans" presStyleCnt="0"/>
      <dgm:spPr/>
    </dgm:pt>
    <dgm:pt modelId="{BE15DEAF-6232-48AB-BC02-89F78CDA998E}" type="pres">
      <dgm:prSet presAssocID="{E8DADDDC-77C7-4533-AC55-DA8591A06DF1}" presName="node" presStyleLbl="node1" presStyleIdx="7" presStyleCnt="12">
        <dgm:presLayoutVars>
          <dgm:bulletEnabled val="1"/>
        </dgm:presLayoutVars>
      </dgm:prSet>
      <dgm:spPr/>
    </dgm:pt>
    <dgm:pt modelId="{7040E01A-E3B9-4458-BFD3-06A68D6E2873}" type="pres">
      <dgm:prSet presAssocID="{32162598-1812-4162-A152-7B21511B0123}" presName="sibTrans" presStyleCnt="0"/>
      <dgm:spPr/>
    </dgm:pt>
    <dgm:pt modelId="{ACB0C28F-71B4-46AF-8226-CAFAA5E20CA8}" type="pres">
      <dgm:prSet presAssocID="{55AEB93E-BB63-4E5B-8F70-828A2A382F45}" presName="node" presStyleLbl="node1" presStyleIdx="8" presStyleCnt="12">
        <dgm:presLayoutVars>
          <dgm:bulletEnabled val="1"/>
        </dgm:presLayoutVars>
      </dgm:prSet>
      <dgm:spPr/>
    </dgm:pt>
    <dgm:pt modelId="{2B1A800F-D4D7-412B-83DA-AD2EC061D01E}" type="pres">
      <dgm:prSet presAssocID="{5320EEC9-A717-49B1-AD12-DF35C204A4A7}" presName="sibTrans" presStyleCnt="0"/>
      <dgm:spPr/>
    </dgm:pt>
    <dgm:pt modelId="{495C5C83-ADF5-46D2-8804-AA4752298ECF}" type="pres">
      <dgm:prSet presAssocID="{C55372B1-8570-4207-86D6-AD7FA5EAE753}" presName="node" presStyleLbl="node1" presStyleIdx="9" presStyleCnt="12">
        <dgm:presLayoutVars>
          <dgm:bulletEnabled val="1"/>
        </dgm:presLayoutVars>
      </dgm:prSet>
      <dgm:spPr/>
    </dgm:pt>
    <dgm:pt modelId="{4209B4A8-6238-42C1-A4B6-AB0E07CE4246}" type="pres">
      <dgm:prSet presAssocID="{9FDCAC22-73E0-41C7-8126-7CFEA492009E}" presName="sibTrans" presStyleCnt="0"/>
      <dgm:spPr/>
    </dgm:pt>
    <dgm:pt modelId="{965406EA-A807-4DB0-B252-945FC35AE6CE}" type="pres">
      <dgm:prSet presAssocID="{C26F1456-28AE-4DDE-B116-7EC3434AE496}" presName="node" presStyleLbl="node1" presStyleIdx="10" presStyleCnt="12">
        <dgm:presLayoutVars>
          <dgm:bulletEnabled val="1"/>
        </dgm:presLayoutVars>
      </dgm:prSet>
      <dgm:spPr/>
    </dgm:pt>
    <dgm:pt modelId="{998B9216-8A80-4061-A81E-F1B4F51F65A3}" type="pres">
      <dgm:prSet presAssocID="{0CF0AA82-A3D8-417F-9307-4812EF6D4187}" presName="sibTrans" presStyleCnt="0"/>
      <dgm:spPr/>
    </dgm:pt>
    <dgm:pt modelId="{76B709B8-1C0C-42A4-B06F-D02471C615CB}" type="pres">
      <dgm:prSet presAssocID="{9AC78EB0-8E1F-4829-B298-DEE1E659CF2B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15AE5407-B753-4070-8BC9-1AE0357F6493}" type="presOf" srcId="{C55372B1-8570-4207-86D6-AD7FA5EAE753}" destId="{495C5C83-ADF5-46D2-8804-AA4752298ECF}" srcOrd="0" destOrd="0" presId="urn:microsoft.com/office/officeart/2005/8/layout/default"/>
    <dgm:cxn modelId="{5D89F813-2B42-4062-A63D-13C8E190CA6D}" srcId="{6730D1DD-42A1-4229-BE3F-047E46D57767}" destId="{C26F1456-28AE-4DDE-B116-7EC3434AE496}" srcOrd="10" destOrd="0" parTransId="{8752936E-FF41-40E7-91A5-18E108621943}" sibTransId="{0CF0AA82-A3D8-417F-9307-4812EF6D4187}"/>
    <dgm:cxn modelId="{75BECE17-CE2E-4DC9-8677-58A4DC551949}" type="presOf" srcId="{9AC78EB0-8E1F-4829-B298-DEE1E659CF2B}" destId="{76B709B8-1C0C-42A4-B06F-D02471C615CB}" srcOrd="0" destOrd="0" presId="urn:microsoft.com/office/officeart/2005/8/layout/default"/>
    <dgm:cxn modelId="{6546501B-1381-4476-AA10-963A02C7CA79}" type="presOf" srcId="{B3BCCE90-5A5C-428A-A04F-3C4AE8EA41A0}" destId="{B3A11625-6615-4CD4-AC3F-67AD92938FB2}" srcOrd="0" destOrd="0" presId="urn:microsoft.com/office/officeart/2005/8/layout/default"/>
    <dgm:cxn modelId="{BCF3C72B-2954-4C70-AB87-98850AEF7EFB}" srcId="{6730D1DD-42A1-4229-BE3F-047E46D57767}" destId="{2B90917A-E53B-4959-9AB4-8182D63D368F}" srcOrd="2" destOrd="0" parTransId="{133BDC42-9465-43F6-8AA2-A9E4F6CB54E1}" sibTransId="{FEEBB2FD-B9BA-4A50-A2E7-5685EF39802A}"/>
    <dgm:cxn modelId="{F99A602F-85C1-47A4-9B97-157959A6CC4C}" type="presOf" srcId="{CC67D948-43D5-4781-9CA4-3A46EA024C93}" destId="{D024A720-E355-48CE-B19D-438F7D5D7759}" srcOrd="0" destOrd="0" presId="urn:microsoft.com/office/officeart/2005/8/layout/default"/>
    <dgm:cxn modelId="{1E6DA93E-E073-4E33-A0D3-82C0E4F9550C}" type="presOf" srcId="{2B90917A-E53B-4959-9AB4-8182D63D368F}" destId="{DBCF445D-7EE9-430C-87B2-4AD572F68E10}" srcOrd="0" destOrd="0" presId="urn:microsoft.com/office/officeart/2005/8/layout/default"/>
    <dgm:cxn modelId="{A0F15F64-5245-4A8C-AEAE-E79558850DB6}" srcId="{6730D1DD-42A1-4229-BE3F-047E46D57767}" destId="{9AC78EB0-8E1F-4829-B298-DEE1E659CF2B}" srcOrd="11" destOrd="0" parTransId="{04FE645F-41C6-41D0-BECA-67D599FF7C8B}" sibTransId="{42DF1EEA-5219-4CF9-9B52-6D5E048A8E74}"/>
    <dgm:cxn modelId="{7AA56A6B-76F4-44DA-84BC-B6B219535098}" srcId="{6730D1DD-42A1-4229-BE3F-047E46D57767}" destId="{CC67D948-43D5-4781-9CA4-3A46EA024C93}" srcOrd="5" destOrd="0" parTransId="{D3E5D409-6EDF-4D55-9285-A3DA38D7AEBB}" sibTransId="{982AE658-CA48-478D-93E2-D895C4658C7F}"/>
    <dgm:cxn modelId="{A4542051-B096-4376-A594-EA7376D60BC0}" srcId="{6730D1DD-42A1-4229-BE3F-047E46D57767}" destId="{9B38AF57-4977-4A62-BD72-E588F4DBBB33}" srcOrd="1" destOrd="0" parTransId="{DA622304-DC49-496F-A20C-CAA273DA2351}" sibTransId="{7800704C-BC1D-4D01-859F-B318631D8181}"/>
    <dgm:cxn modelId="{F61DCB79-EFAE-48EA-8796-4F1DE2B04BE7}" type="presOf" srcId="{DD29797B-EF69-44F0-ADE7-F3440C796A73}" destId="{4B875893-DEC4-4A37-8B2B-AAB7B8B1209B}" srcOrd="0" destOrd="0" presId="urn:microsoft.com/office/officeart/2005/8/layout/default"/>
    <dgm:cxn modelId="{05867181-5A55-42F8-B761-874F264016D6}" type="presOf" srcId="{E8DADDDC-77C7-4533-AC55-DA8591A06DF1}" destId="{BE15DEAF-6232-48AB-BC02-89F78CDA998E}" srcOrd="0" destOrd="0" presId="urn:microsoft.com/office/officeart/2005/8/layout/default"/>
    <dgm:cxn modelId="{7509F184-0AEE-4C88-B016-BA67D88DBE0B}" srcId="{6730D1DD-42A1-4229-BE3F-047E46D57767}" destId="{63740799-CFF1-462E-9FC6-D53714A7D81D}" srcOrd="3" destOrd="0" parTransId="{425CA3D5-95E0-401E-9497-B69FBB8DD248}" sibTransId="{392CE658-A401-421E-B906-8EC54C1409D0}"/>
    <dgm:cxn modelId="{26359AA1-E74B-4EBB-947F-C5275A465D4C}" type="presOf" srcId="{55AEB93E-BB63-4E5B-8F70-828A2A382F45}" destId="{ACB0C28F-71B4-46AF-8226-CAFAA5E20CA8}" srcOrd="0" destOrd="0" presId="urn:microsoft.com/office/officeart/2005/8/layout/default"/>
    <dgm:cxn modelId="{9561E1D0-3AEE-428A-A136-492DA43549CF}" type="presOf" srcId="{63740799-CFF1-462E-9FC6-D53714A7D81D}" destId="{01B416F9-6B2E-4E4F-8D41-D77C0C6348B9}" srcOrd="0" destOrd="0" presId="urn:microsoft.com/office/officeart/2005/8/layout/default"/>
    <dgm:cxn modelId="{BAF4ABDA-103F-4A95-B231-60436FDF9016}" srcId="{6730D1DD-42A1-4229-BE3F-047E46D57767}" destId="{A2AA4B1C-90E0-47F9-B505-5BA096B4B2D8}" srcOrd="6" destOrd="0" parTransId="{1E3DDE08-AEE0-4AC7-805E-D094F5AF910A}" sibTransId="{193AABE1-CB48-4E07-A078-0852E897B853}"/>
    <dgm:cxn modelId="{C9B89EDC-F47B-4849-9E10-BB7BA6A1E211}" srcId="{6730D1DD-42A1-4229-BE3F-047E46D57767}" destId="{C55372B1-8570-4207-86D6-AD7FA5EAE753}" srcOrd="9" destOrd="0" parTransId="{F0BDDC50-A049-47A0-BD07-C4B093267A07}" sibTransId="{9FDCAC22-73E0-41C7-8126-7CFEA492009E}"/>
    <dgm:cxn modelId="{9B358DE6-21AD-4479-B077-2A9C57815D01}" srcId="{6730D1DD-42A1-4229-BE3F-047E46D57767}" destId="{B3BCCE90-5A5C-428A-A04F-3C4AE8EA41A0}" srcOrd="4" destOrd="0" parTransId="{1BA020E7-EE47-49AD-8057-FF398E24174B}" sibTransId="{D91F2711-B290-4721-904B-F5FD61D69790}"/>
    <dgm:cxn modelId="{B6A8EAEB-DAD1-4E27-9BE4-F38A5E5F27E9}" type="presOf" srcId="{9B38AF57-4977-4A62-BD72-E588F4DBBB33}" destId="{F1101851-1CD9-45C8-9187-9A721E7A484D}" srcOrd="0" destOrd="0" presId="urn:microsoft.com/office/officeart/2005/8/layout/default"/>
    <dgm:cxn modelId="{4D4572F1-37B9-4EC1-B607-F67A7D6DA487}" type="presOf" srcId="{A2AA4B1C-90E0-47F9-B505-5BA096B4B2D8}" destId="{EDCB9AC3-D6A3-48A2-98A2-7711420CC64C}" srcOrd="0" destOrd="0" presId="urn:microsoft.com/office/officeart/2005/8/layout/default"/>
    <dgm:cxn modelId="{8D8FEFF3-EB70-4847-B191-F40370635B17}" srcId="{6730D1DD-42A1-4229-BE3F-047E46D57767}" destId="{DD29797B-EF69-44F0-ADE7-F3440C796A73}" srcOrd="0" destOrd="0" parTransId="{BAC62898-E0EA-4064-9F9E-37B6BAC6897E}" sibTransId="{45019EC1-C7FD-4987-BA59-E6B7F3D5C67D}"/>
    <dgm:cxn modelId="{D4EAF5F9-68A7-4356-A323-D992228E8ED1}" srcId="{6730D1DD-42A1-4229-BE3F-047E46D57767}" destId="{55AEB93E-BB63-4E5B-8F70-828A2A382F45}" srcOrd="8" destOrd="0" parTransId="{EF2B2940-0234-48B5-BFEB-755FD7CBF9C8}" sibTransId="{5320EEC9-A717-49B1-AD12-DF35C204A4A7}"/>
    <dgm:cxn modelId="{EC8354FD-D545-460D-AEE6-379D10B7B693}" srcId="{6730D1DD-42A1-4229-BE3F-047E46D57767}" destId="{E8DADDDC-77C7-4533-AC55-DA8591A06DF1}" srcOrd="7" destOrd="0" parTransId="{7A807C3B-D4FA-411F-94E9-BEC94DF0AE0A}" sibTransId="{32162598-1812-4162-A152-7B21511B0123}"/>
    <dgm:cxn modelId="{BE1754FF-14EC-49BF-9094-4A8157936F41}" type="presOf" srcId="{C26F1456-28AE-4DDE-B116-7EC3434AE496}" destId="{965406EA-A807-4DB0-B252-945FC35AE6CE}" srcOrd="0" destOrd="0" presId="urn:microsoft.com/office/officeart/2005/8/layout/default"/>
    <dgm:cxn modelId="{B23625CB-647A-40AA-B158-CD3A33E6EAFC}" type="presParOf" srcId="{D6F2254B-3DAA-4B4F-B382-9422891B60DA}" destId="{4B875893-DEC4-4A37-8B2B-AAB7B8B1209B}" srcOrd="0" destOrd="0" presId="urn:microsoft.com/office/officeart/2005/8/layout/default"/>
    <dgm:cxn modelId="{916271E8-8CBD-4E5D-915E-8B95F2D0F9B5}" type="presParOf" srcId="{D6F2254B-3DAA-4B4F-B382-9422891B60DA}" destId="{339702DD-26C7-4629-821A-D9E682C46D1F}" srcOrd="1" destOrd="0" presId="urn:microsoft.com/office/officeart/2005/8/layout/default"/>
    <dgm:cxn modelId="{05044DB3-5D03-4EE7-BBA6-85207BD45539}" type="presParOf" srcId="{D6F2254B-3DAA-4B4F-B382-9422891B60DA}" destId="{F1101851-1CD9-45C8-9187-9A721E7A484D}" srcOrd="2" destOrd="0" presId="urn:microsoft.com/office/officeart/2005/8/layout/default"/>
    <dgm:cxn modelId="{3286F177-2555-4E2C-9F77-4B7D874FD99B}" type="presParOf" srcId="{D6F2254B-3DAA-4B4F-B382-9422891B60DA}" destId="{9C36829E-7FFD-430F-B211-A451D97217B2}" srcOrd="3" destOrd="0" presId="urn:microsoft.com/office/officeart/2005/8/layout/default"/>
    <dgm:cxn modelId="{83886A58-9456-4347-BBC4-1B23CB446BBD}" type="presParOf" srcId="{D6F2254B-3DAA-4B4F-B382-9422891B60DA}" destId="{DBCF445D-7EE9-430C-87B2-4AD572F68E10}" srcOrd="4" destOrd="0" presId="urn:microsoft.com/office/officeart/2005/8/layout/default"/>
    <dgm:cxn modelId="{22B2AFB4-53EE-47FA-8B3D-F8CDF49CAC1E}" type="presParOf" srcId="{D6F2254B-3DAA-4B4F-B382-9422891B60DA}" destId="{F113B4A2-8CF2-44C7-B033-447C9E4D23AF}" srcOrd="5" destOrd="0" presId="urn:microsoft.com/office/officeart/2005/8/layout/default"/>
    <dgm:cxn modelId="{FEFA1674-BC7B-4A1C-96A7-8C9DD5F1CA50}" type="presParOf" srcId="{D6F2254B-3DAA-4B4F-B382-9422891B60DA}" destId="{01B416F9-6B2E-4E4F-8D41-D77C0C6348B9}" srcOrd="6" destOrd="0" presId="urn:microsoft.com/office/officeart/2005/8/layout/default"/>
    <dgm:cxn modelId="{84204849-3CB0-48F9-A217-3673C25AC5A3}" type="presParOf" srcId="{D6F2254B-3DAA-4B4F-B382-9422891B60DA}" destId="{97FA8B6B-6230-45C1-B040-D64ACC5FB544}" srcOrd="7" destOrd="0" presId="urn:microsoft.com/office/officeart/2005/8/layout/default"/>
    <dgm:cxn modelId="{57D03501-EE87-445B-85AC-B0FE743EE207}" type="presParOf" srcId="{D6F2254B-3DAA-4B4F-B382-9422891B60DA}" destId="{B3A11625-6615-4CD4-AC3F-67AD92938FB2}" srcOrd="8" destOrd="0" presId="urn:microsoft.com/office/officeart/2005/8/layout/default"/>
    <dgm:cxn modelId="{737156C3-F1F5-40B7-9467-124378C18C85}" type="presParOf" srcId="{D6F2254B-3DAA-4B4F-B382-9422891B60DA}" destId="{7DCE70A2-671E-48CC-A23B-C46D206A1D7D}" srcOrd="9" destOrd="0" presId="urn:microsoft.com/office/officeart/2005/8/layout/default"/>
    <dgm:cxn modelId="{1A85CC95-0CB0-4CF7-B4F5-480190A8813C}" type="presParOf" srcId="{D6F2254B-3DAA-4B4F-B382-9422891B60DA}" destId="{D024A720-E355-48CE-B19D-438F7D5D7759}" srcOrd="10" destOrd="0" presId="urn:microsoft.com/office/officeart/2005/8/layout/default"/>
    <dgm:cxn modelId="{F8A1166E-2EA7-4852-82D6-8D3DE7711DC7}" type="presParOf" srcId="{D6F2254B-3DAA-4B4F-B382-9422891B60DA}" destId="{5F72C5B1-66A1-417B-93A7-E0D5BB5B6B79}" srcOrd="11" destOrd="0" presId="urn:microsoft.com/office/officeart/2005/8/layout/default"/>
    <dgm:cxn modelId="{10D3C440-4BDB-4115-B254-9BD4272AA75E}" type="presParOf" srcId="{D6F2254B-3DAA-4B4F-B382-9422891B60DA}" destId="{EDCB9AC3-D6A3-48A2-98A2-7711420CC64C}" srcOrd="12" destOrd="0" presId="urn:microsoft.com/office/officeart/2005/8/layout/default"/>
    <dgm:cxn modelId="{AF419364-F178-40B2-86F6-4708384CFD32}" type="presParOf" srcId="{D6F2254B-3DAA-4B4F-B382-9422891B60DA}" destId="{B2D882F3-673F-4574-952A-A33A5A0F2565}" srcOrd="13" destOrd="0" presId="urn:microsoft.com/office/officeart/2005/8/layout/default"/>
    <dgm:cxn modelId="{A360E1B2-9BE3-4DEA-AEF1-57A90BA9CDAE}" type="presParOf" srcId="{D6F2254B-3DAA-4B4F-B382-9422891B60DA}" destId="{BE15DEAF-6232-48AB-BC02-89F78CDA998E}" srcOrd="14" destOrd="0" presId="urn:microsoft.com/office/officeart/2005/8/layout/default"/>
    <dgm:cxn modelId="{0992F743-4461-4001-B564-76F3F0E692D5}" type="presParOf" srcId="{D6F2254B-3DAA-4B4F-B382-9422891B60DA}" destId="{7040E01A-E3B9-4458-BFD3-06A68D6E2873}" srcOrd="15" destOrd="0" presId="urn:microsoft.com/office/officeart/2005/8/layout/default"/>
    <dgm:cxn modelId="{2F2F58EB-0723-4272-B039-DEA72963B587}" type="presParOf" srcId="{D6F2254B-3DAA-4B4F-B382-9422891B60DA}" destId="{ACB0C28F-71B4-46AF-8226-CAFAA5E20CA8}" srcOrd="16" destOrd="0" presId="urn:microsoft.com/office/officeart/2005/8/layout/default"/>
    <dgm:cxn modelId="{EC380D6D-9159-4AB2-9FCA-D07654197F25}" type="presParOf" srcId="{D6F2254B-3DAA-4B4F-B382-9422891B60DA}" destId="{2B1A800F-D4D7-412B-83DA-AD2EC061D01E}" srcOrd="17" destOrd="0" presId="urn:microsoft.com/office/officeart/2005/8/layout/default"/>
    <dgm:cxn modelId="{D7DE0008-50C4-46BA-9676-2A63A5E42E26}" type="presParOf" srcId="{D6F2254B-3DAA-4B4F-B382-9422891B60DA}" destId="{495C5C83-ADF5-46D2-8804-AA4752298ECF}" srcOrd="18" destOrd="0" presId="urn:microsoft.com/office/officeart/2005/8/layout/default"/>
    <dgm:cxn modelId="{CE42F8B8-D1B6-4675-864D-09881847AE16}" type="presParOf" srcId="{D6F2254B-3DAA-4B4F-B382-9422891B60DA}" destId="{4209B4A8-6238-42C1-A4B6-AB0E07CE4246}" srcOrd="19" destOrd="0" presId="urn:microsoft.com/office/officeart/2005/8/layout/default"/>
    <dgm:cxn modelId="{79739992-A6F3-4551-A252-694D852950F5}" type="presParOf" srcId="{D6F2254B-3DAA-4B4F-B382-9422891B60DA}" destId="{965406EA-A807-4DB0-B252-945FC35AE6CE}" srcOrd="20" destOrd="0" presId="urn:microsoft.com/office/officeart/2005/8/layout/default"/>
    <dgm:cxn modelId="{B4EA6EA1-CE23-47F1-B274-4441BC160EC0}" type="presParOf" srcId="{D6F2254B-3DAA-4B4F-B382-9422891B60DA}" destId="{998B9216-8A80-4061-A81E-F1B4F51F65A3}" srcOrd="21" destOrd="0" presId="urn:microsoft.com/office/officeart/2005/8/layout/default"/>
    <dgm:cxn modelId="{7C4602C3-C53F-442B-A081-9AC84C4DD176}" type="presParOf" srcId="{D6F2254B-3DAA-4B4F-B382-9422891B60DA}" destId="{76B709B8-1C0C-42A4-B06F-D02471C615CB}" srcOrd="22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30D1DD-42A1-4229-BE3F-047E46D57767}" type="doc">
      <dgm:prSet loTypeId="urn:microsoft.com/office/officeart/2005/8/layout/default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7011FE-CA07-4516-82C2-49B22FA4CDFE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</a:p>
      </dgm:t>
    </dgm:pt>
    <dgm:pt modelId="{76D67C52-1814-4905-A7BB-FC264595EC04}" type="sibTrans" cxnId="{4CE42622-D15B-4194-88AC-2E7F61D12F63}">
      <dgm:prSet/>
      <dgm:spPr/>
      <dgm:t>
        <a:bodyPr/>
        <a:lstStyle/>
        <a:p>
          <a:endParaRPr lang="en-US"/>
        </a:p>
      </dgm:t>
    </dgm:pt>
    <dgm:pt modelId="{7F10E7C2-1282-4734-B7DD-7752856962E0}" type="parTrans" cxnId="{4CE42622-D15B-4194-88AC-2E7F61D12F63}">
      <dgm:prSet/>
      <dgm:spPr/>
      <dgm:t>
        <a:bodyPr/>
        <a:lstStyle/>
        <a:p>
          <a:endParaRPr lang="en-US"/>
        </a:p>
      </dgm:t>
    </dgm:pt>
    <dgm:pt modelId="{5848F46E-20BE-4BB9-9A11-3B378C26FA5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gm:t>
    </dgm:pt>
    <dgm:pt modelId="{CDD0701A-F723-4772-A496-6ACAEDF54DFC}" type="sibTrans" cxnId="{E1CC5999-5B87-4152-B5C2-6CBCD7838330}">
      <dgm:prSet/>
      <dgm:spPr/>
      <dgm:t>
        <a:bodyPr/>
        <a:lstStyle/>
        <a:p>
          <a:endParaRPr lang="en-US"/>
        </a:p>
      </dgm:t>
    </dgm:pt>
    <dgm:pt modelId="{EFD2C929-0E71-4B2A-875A-ED689D5EF295}" type="parTrans" cxnId="{E1CC5999-5B87-4152-B5C2-6CBCD7838330}">
      <dgm:prSet/>
      <dgm:spPr/>
      <dgm:t>
        <a:bodyPr/>
        <a:lstStyle/>
        <a:p>
          <a:endParaRPr lang="en-US"/>
        </a:p>
      </dgm:t>
    </dgm:pt>
    <dgm:pt modelId="{1C9DD2C7-081F-48A7-8298-A8F3A97E52E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gm:t>
    </dgm:pt>
    <dgm:pt modelId="{3BAAE426-4ACF-47FD-8128-1422D90490C9}" type="sibTrans" cxnId="{6C15B25D-B24F-43C0-B50E-D52F5866AEB2}">
      <dgm:prSet/>
      <dgm:spPr/>
      <dgm:t>
        <a:bodyPr/>
        <a:lstStyle/>
        <a:p>
          <a:endParaRPr lang="en-US"/>
        </a:p>
      </dgm:t>
    </dgm:pt>
    <dgm:pt modelId="{6488BAA5-165A-40B7-A8A3-CEA15223052E}" type="parTrans" cxnId="{6C15B25D-B24F-43C0-B50E-D52F5866AEB2}">
      <dgm:prSet/>
      <dgm:spPr/>
      <dgm:t>
        <a:bodyPr/>
        <a:lstStyle/>
        <a:p>
          <a:endParaRPr lang="en-US"/>
        </a:p>
      </dgm:t>
    </dgm:pt>
    <dgm:pt modelId="{3F223BA0-550E-48A1-930F-88E4982926A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gm:t>
    </dgm:pt>
    <dgm:pt modelId="{CF8AB462-FDFC-4C8C-88C3-647A5463FBD1}" type="sibTrans" cxnId="{03A63FA0-76E8-4347-95F6-1603EA49D334}">
      <dgm:prSet/>
      <dgm:spPr/>
      <dgm:t>
        <a:bodyPr/>
        <a:lstStyle/>
        <a:p>
          <a:endParaRPr lang="en-US"/>
        </a:p>
      </dgm:t>
    </dgm:pt>
    <dgm:pt modelId="{E5E7AE57-E517-47EB-8E78-41B51A48FE42}" type="parTrans" cxnId="{03A63FA0-76E8-4347-95F6-1603EA49D334}">
      <dgm:prSet/>
      <dgm:spPr/>
      <dgm:t>
        <a:bodyPr/>
        <a:lstStyle/>
        <a:p>
          <a:endParaRPr lang="en-US"/>
        </a:p>
      </dgm:t>
    </dgm:pt>
    <dgm:pt modelId="{A1C64F38-AB87-478B-9F0B-13ED4932E83B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gm:t>
    </dgm:pt>
    <dgm:pt modelId="{79C20B3A-9CF0-42AA-8258-F1D47A5160AF}" type="parTrans" cxnId="{4D24E372-7C65-4216-A050-EB444C65EEF7}">
      <dgm:prSet/>
      <dgm:spPr/>
      <dgm:t>
        <a:bodyPr/>
        <a:lstStyle/>
        <a:p>
          <a:endParaRPr lang="en-US"/>
        </a:p>
      </dgm:t>
    </dgm:pt>
    <dgm:pt modelId="{FA39761A-FE7F-44A0-80E0-034EF0C089D8}" type="sibTrans" cxnId="{4D24E372-7C65-4216-A050-EB444C65EEF7}">
      <dgm:prSet/>
      <dgm:spPr/>
      <dgm:t>
        <a:bodyPr/>
        <a:lstStyle/>
        <a:p>
          <a:endParaRPr lang="en-US"/>
        </a:p>
      </dgm:t>
    </dgm:pt>
    <dgm:pt modelId="{57D4EECC-7527-4F72-B114-9BA3E08ABF3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gm:t>
    </dgm:pt>
    <dgm:pt modelId="{9AE58C44-C7EB-4582-B296-4DF3AC8F8E1E}" type="parTrans" cxnId="{D4CFDDC3-DC64-4D87-A30C-D39956EA13C3}">
      <dgm:prSet/>
      <dgm:spPr/>
      <dgm:t>
        <a:bodyPr/>
        <a:lstStyle/>
        <a:p>
          <a:endParaRPr lang="en-US"/>
        </a:p>
      </dgm:t>
    </dgm:pt>
    <dgm:pt modelId="{A3858147-12C1-4B25-98A5-12033FE61AE3}" type="sibTrans" cxnId="{D4CFDDC3-DC64-4D87-A30C-D39956EA13C3}">
      <dgm:prSet/>
      <dgm:spPr/>
      <dgm:t>
        <a:bodyPr/>
        <a:lstStyle/>
        <a:p>
          <a:endParaRPr lang="en-US"/>
        </a:p>
      </dgm:t>
    </dgm:pt>
    <dgm:pt modelId="{59225195-DD86-425E-A814-56453092D031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gm:t>
    </dgm:pt>
    <dgm:pt modelId="{68184FB8-C7B5-4100-841D-ED7983A11A82}" type="parTrans" cxnId="{8811B9B7-C56C-4593-9468-74FC44103BB7}">
      <dgm:prSet/>
      <dgm:spPr/>
      <dgm:t>
        <a:bodyPr/>
        <a:lstStyle/>
        <a:p>
          <a:endParaRPr lang="en-US"/>
        </a:p>
      </dgm:t>
    </dgm:pt>
    <dgm:pt modelId="{8C8DADC0-FD17-4E0E-8456-D5D9F8F28E72}" type="sibTrans" cxnId="{8811B9B7-C56C-4593-9468-74FC44103BB7}">
      <dgm:prSet/>
      <dgm:spPr/>
      <dgm:t>
        <a:bodyPr/>
        <a:lstStyle/>
        <a:p>
          <a:endParaRPr lang="en-US"/>
        </a:p>
      </dgm:t>
    </dgm:pt>
    <dgm:pt modelId="{6DA638F5-EB57-4FC7-A89C-CFCF595E9F0B}">
      <dgm:prSet/>
      <dgm:spPr/>
      <dgm:t>
        <a:bodyPr/>
        <a:lstStyle/>
        <a:p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EEE46A-3A5E-40BB-AB6E-361CD0A13430}" type="parTrans" cxnId="{35507D67-2998-4A3F-80A6-449FD4613B1F}">
      <dgm:prSet/>
      <dgm:spPr/>
      <dgm:t>
        <a:bodyPr/>
        <a:lstStyle/>
        <a:p>
          <a:endParaRPr lang="en-US"/>
        </a:p>
      </dgm:t>
    </dgm:pt>
    <dgm:pt modelId="{3368B4CD-8A8F-4BFE-8C46-B0C98F19182C}" type="sibTrans" cxnId="{35507D67-2998-4A3F-80A6-449FD4613B1F}">
      <dgm:prSet/>
      <dgm:spPr/>
      <dgm:t>
        <a:bodyPr/>
        <a:lstStyle/>
        <a:p>
          <a:endParaRPr lang="en-US"/>
        </a:p>
      </dgm:t>
    </dgm:pt>
    <dgm:pt modelId="{D60A4117-0343-45F9-8603-DBC84A8E81D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gm:t>
    </dgm:pt>
    <dgm:pt modelId="{DF9EBF9A-33FE-43F3-917D-D654BDC08D84}" type="parTrans" cxnId="{C3760E87-9407-460A-9036-0DA60C107EC5}">
      <dgm:prSet/>
      <dgm:spPr/>
      <dgm:t>
        <a:bodyPr/>
        <a:lstStyle/>
        <a:p>
          <a:endParaRPr lang="en-US"/>
        </a:p>
      </dgm:t>
    </dgm:pt>
    <dgm:pt modelId="{2A651C35-00C5-41BD-B771-6A2FB1C5CB74}" type="sibTrans" cxnId="{C3760E87-9407-460A-9036-0DA60C107EC5}">
      <dgm:prSet/>
      <dgm:spPr/>
      <dgm:t>
        <a:bodyPr/>
        <a:lstStyle/>
        <a:p>
          <a:endParaRPr lang="en-US"/>
        </a:p>
      </dgm:t>
    </dgm:pt>
    <dgm:pt modelId="{18E6D33C-8A97-479F-9819-C70A12F55BD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gm:t>
    </dgm:pt>
    <dgm:pt modelId="{9150154B-59DD-4307-9E5C-A49493FFEB3E}" type="parTrans" cxnId="{515E4C4E-6A84-4BCF-803A-424F194854F2}">
      <dgm:prSet/>
      <dgm:spPr/>
      <dgm:t>
        <a:bodyPr/>
        <a:lstStyle/>
        <a:p>
          <a:endParaRPr lang="en-US"/>
        </a:p>
      </dgm:t>
    </dgm:pt>
    <dgm:pt modelId="{F5881A43-93B7-4BF4-A069-934960668C47}" type="sibTrans" cxnId="{515E4C4E-6A84-4BCF-803A-424F194854F2}">
      <dgm:prSet/>
      <dgm:spPr/>
      <dgm:t>
        <a:bodyPr/>
        <a:lstStyle/>
        <a:p>
          <a:endParaRPr lang="en-US"/>
        </a:p>
      </dgm:t>
    </dgm:pt>
    <dgm:pt modelId="{F03CDD11-E5BC-43CE-BBF4-EB708C5BCB4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gm:t>
    </dgm:pt>
    <dgm:pt modelId="{D15A37D2-8C71-4AFE-BA97-9CE582606650}" type="parTrans" cxnId="{91D09DDF-8A63-47E4-8F79-4C0DECC0C012}">
      <dgm:prSet/>
      <dgm:spPr/>
      <dgm:t>
        <a:bodyPr/>
        <a:lstStyle/>
        <a:p>
          <a:endParaRPr lang="en-US"/>
        </a:p>
      </dgm:t>
    </dgm:pt>
    <dgm:pt modelId="{35D89439-0472-4C52-9CA8-ED7788A6B8FE}" type="sibTrans" cxnId="{91D09DDF-8A63-47E4-8F79-4C0DECC0C012}">
      <dgm:prSet/>
      <dgm:spPr/>
      <dgm:t>
        <a:bodyPr/>
        <a:lstStyle/>
        <a:p>
          <a:endParaRPr lang="en-US"/>
        </a:p>
      </dgm:t>
    </dgm:pt>
    <dgm:pt modelId="{2235F199-3DEB-4BCE-BCCD-5CFB40BD1F73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gm:t>
    </dgm:pt>
    <dgm:pt modelId="{7DED198D-4894-4230-B84E-717BAD45DE98}" type="parTrans" cxnId="{18AB8A27-6C73-4C61-8145-6643B5266867}">
      <dgm:prSet/>
      <dgm:spPr/>
      <dgm:t>
        <a:bodyPr/>
        <a:lstStyle/>
        <a:p>
          <a:endParaRPr lang="en-US"/>
        </a:p>
      </dgm:t>
    </dgm:pt>
    <dgm:pt modelId="{15996C86-2886-4166-87B9-EC485D614F22}" type="sibTrans" cxnId="{18AB8A27-6C73-4C61-8145-6643B5266867}">
      <dgm:prSet/>
      <dgm:spPr/>
      <dgm:t>
        <a:bodyPr/>
        <a:lstStyle/>
        <a:p>
          <a:endParaRPr lang="en-US"/>
        </a:p>
      </dgm:t>
    </dgm:pt>
    <dgm:pt modelId="{D6F2254B-3DAA-4B4F-B382-9422891B60DA}" type="pres">
      <dgm:prSet presAssocID="{6730D1DD-42A1-4229-BE3F-047E46D57767}" presName="diagram" presStyleCnt="0">
        <dgm:presLayoutVars>
          <dgm:dir/>
          <dgm:resizeHandles val="exact"/>
        </dgm:presLayoutVars>
      </dgm:prSet>
      <dgm:spPr/>
    </dgm:pt>
    <dgm:pt modelId="{0199FDBC-C07E-4B5E-B73E-8853730C7E18}" type="pres">
      <dgm:prSet presAssocID="{807011FE-CA07-4516-82C2-49B22FA4CDFE}" presName="node" presStyleLbl="node1" presStyleIdx="0" presStyleCnt="12">
        <dgm:presLayoutVars>
          <dgm:bulletEnabled val="1"/>
        </dgm:presLayoutVars>
      </dgm:prSet>
      <dgm:spPr/>
    </dgm:pt>
    <dgm:pt modelId="{CA7C2E6E-BE9E-4D51-8836-783FFAD77463}" type="pres">
      <dgm:prSet presAssocID="{76D67C52-1814-4905-A7BB-FC264595EC04}" presName="sibTrans" presStyleCnt="0"/>
      <dgm:spPr/>
    </dgm:pt>
    <dgm:pt modelId="{7E8825BB-5FD4-471E-B217-D3515853757C}" type="pres">
      <dgm:prSet presAssocID="{A1C64F38-AB87-478B-9F0B-13ED4932E83B}" presName="node" presStyleLbl="node1" presStyleIdx="1" presStyleCnt="12">
        <dgm:presLayoutVars>
          <dgm:bulletEnabled val="1"/>
        </dgm:presLayoutVars>
      </dgm:prSet>
      <dgm:spPr/>
    </dgm:pt>
    <dgm:pt modelId="{CB9DD9A2-7C64-47F1-AE70-1FB0FB7A5AA9}" type="pres">
      <dgm:prSet presAssocID="{FA39761A-FE7F-44A0-80E0-034EF0C089D8}" presName="sibTrans" presStyleCnt="0"/>
      <dgm:spPr/>
    </dgm:pt>
    <dgm:pt modelId="{82243FFB-4865-4341-8937-4CE98A630057}" type="pres">
      <dgm:prSet presAssocID="{57D4EECC-7527-4F72-B114-9BA3E08ABF30}" presName="node" presStyleLbl="node1" presStyleIdx="2" presStyleCnt="12">
        <dgm:presLayoutVars>
          <dgm:bulletEnabled val="1"/>
        </dgm:presLayoutVars>
      </dgm:prSet>
      <dgm:spPr/>
    </dgm:pt>
    <dgm:pt modelId="{9A0A101C-16B8-46AC-8720-49E31E5EB493}" type="pres">
      <dgm:prSet presAssocID="{A3858147-12C1-4B25-98A5-12033FE61AE3}" presName="sibTrans" presStyleCnt="0"/>
      <dgm:spPr/>
    </dgm:pt>
    <dgm:pt modelId="{7D60137A-65A4-4D9B-A805-A82A182FDDF7}" type="pres">
      <dgm:prSet presAssocID="{59225195-DD86-425E-A814-56453092D031}" presName="node" presStyleLbl="node1" presStyleIdx="3" presStyleCnt="12">
        <dgm:presLayoutVars>
          <dgm:bulletEnabled val="1"/>
        </dgm:presLayoutVars>
      </dgm:prSet>
      <dgm:spPr/>
    </dgm:pt>
    <dgm:pt modelId="{19F5FF46-BE9D-4509-8069-460265406F9E}" type="pres">
      <dgm:prSet presAssocID="{8C8DADC0-FD17-4E0E-8456-D5D9F8F28E72}" presName="sibTrans" presStyleCnt="0"/>
      <dgm:spPr/>
    </dgm:pt>
    <dgm:pt modelId="{D2894F1D-4588-4F86-B01C-6F9843B4C8B0}" type="pres">
      <dgm:prSet presAssocID="{6DA638F5-EB57-4FC7-A89C-CFCF595E9F0B}" presName="node" presStyleLbl="node1" presStyleIdx="4" presStyleCnt="12">
        <dgm:presLayoutVars>
          <dgm:bulletEnabled val="1"/>
        </dgm:presLayoutVars>
      </dgm:prSet>
      <dgm:spPr/>
    </dgm:pt>
    <dgm:pt modelId="{36162354-D990-4BBC-82C5-A123D8DAA672}" type="pres">
      <dgm:prSet presAssocID="{3368B4CD-8A8F-4BFE-8C46-B0C98F19182C}" presName="sibTrans" presStyleCnt="0"/>
      <dgm:spPr/>
    </dgm:pt>
    <dgm:pt modelId="{A6E0891D-575C-4D8A-B62E-E9ABF315DC45}" type="pres">
      <dgm:prSet presAssocID="{5848F46E-20BE-4BB9-9A11-3B378C26FA51}" presName="node" presStyleLbl="node1" presStyleIdx="5" presStyleCnt="12">
        <dgm:presLayoutVars>
          <dgm:bulletEnabled val="1"/>
        </dgm:presLayoutVars>
      </dgm:prSet>
      <dgm:spPr/>
    </dgm:pt>
    <dgm:pt modelId="{56FC8EC3-CC1F-4F01-9242-4C64A8627D21}" type="pres">
      <dgm:prSet presAssocID="{CDD0701A-F723-4772-A496-6ACAEDF54DFC}" presName="sibTrans" presStyleCnt="0"/>
      <dgm:spPr/>
    </dgm:pt>
    <dgm:pt modelId="{6605E3F5-D615-4EAE-919E-981FB2984A43}" type="pres">
      <dgm:prSet presAssocID="{1C9DD2C7-081F-48A7-8298-A8F3A97E52E5}" presName="node" presStyleLbl="node1" presStyleIdx="6" presStyleCnt="12">
        <dgm:presLayoutVars>
          <dgm:bulletEnabled val="1"/>
        </dgm:presLayoutVars>
      </dgm:prSet>
      <dgm:spPr/>
    </dgm:pt>
    <dgm:pt modelId="{33F1034A-5247-4100-B3E7-365054535AB1}" type="pres">
      <dgm:prSet presAssocID="{3BAAE426-4ACF-47FD-8128-1422D90490C9}" presName="sibTrans" presStyleCnt="0"/>
      <dgm:spPr/>
    </dgm:pt>
    <dgm:pt modelId="{36A4E053-65A8-4D90-8764-0A139EC57413}" type="pres">
      <dgm:prSet presAssocID="{D60A4117-0343-45F9-8603-DBC84A8E81D6}" presName="node" presStyleLbl="node1" presStyleIdx="7" presStyleCnt="12">
        <dgm:presLayoutVars>
          <dgm:bulletEnabled val="1"/>
        </dgm:presLayoutVars>
      </dgm:prSet>
      <dgm:spPr/>
    </dgm:pt>
    <dgm:pt modelId="{9ADC1BE4-FD53-4092-9ED5-338D78B277AE}" type="pres">
      <dgm:prSet presAssocID="{2A651C35-00C5-41BD-B771-6A2FB1C5CB74}" presName="sibTrans" presStyleCnt="0"/>
      <dgm:spPr/>
    </dgm:pt>
    <dgm:pt modelId="{C7DAA2B3-61CA-425A-8807-1F86F0D2CE68}" type="pres">
      <dgm:prSet presAssocID="{3F223BA0-550E-48A1-930F-88E4982926A0}" presName="node" presStyleLbl="node1" presStyleIdx="8" presStyleCnt="12">
        <dgm:presLayoutVars>
          <dgm:bulletEnabled val="1"/>
        </dgm:presLayoutVars>
      </dgm:prSet>
      <dgm:spPr/>
    </dgm:pt>
    <dgm:pt modelId="{7B42BC79-C454-4688-A66B-C24A37C83593}" type="pres">
      <dgm:prSet presAssocID="{CF8AB462-FDFC-4C8C-88C3-647A5463FBD1}" presName="sibTrans" presStyleCnt="0"/>
      <dgm:spPr/>
    </dgm:pt>
    <dgm:pt modelId="{F5268A84-653C-4FB9-A667-25B9C9B2EA3E}" type="pres">
      <dgm:prSet presAssocID="{18E6D33C-8A97-479F-9819-C70A12F55BD9}" presName="node" presStyleLbl="node1" presStyleIdx="9" presStyleCnt="12">
        <dgm:presLayoutVars>
          <dgm:bulletEnabled val="1"/>
        </dgm:presLayoutVars>
      </dgm:prSet>
      <dgm:spPr/>
    </dgm:pt>
    <dgm:pt modelId="{0E22C61E-E421-4B94-BF57-D74420B0D910}" type="pres">
      <dgm:prSet presAssocID="{F5881A43-93B7-4BF4-A069-934960668C47}" presName="sibTrans" presStyleCnt="0"/>
      <dgm:spPr/>
    </dgm:pt>
    <dgm:pt modelId="{7ED7B60E-B2B7-4C9E-AAE9-3E43BB76323A}" type="pres">
      <dgm:prSet presAssocID="{F03CDD11-E5BC-43CE-BBF4-EB708C5BCB45}" presName="node" presStyleLbl="node1" presStyleIdx="10" presStyleCnt="12">
        <dgm:presLayoutVars>
          <dgm:bulletEnabled val="1"/>
        </dgm:presLayoutVars>
      </dgm:prSet>
      <dgm:spPr/>
    </dgm:pt>
    <dgm:pt modelId="{EC3DCFD0-F684-4430-8FD5-E1202C92EC77}" type="pres">
      <dgm:prSet presAssocID="{35D89439-0472-4C52-9CA8-ED7788A6B8FE}" presName="sibTrans" presStyleCnt="0"/>
      <dgm:spPr/>
    </dgm:pt>
    <dgm:pt modelId="{CBED5002-0337-4613-A2CB-9C75D6FFA469}" type="pres">
      <dgm:prSet presAssocID="{2235F199-3DEB-4BCE-BCCD-5CFB40BD1F7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E029B06-BEDF-47AB-9C47-1BBE397451A8}" type="presOf" srcId="{807011FE-CA07-4516-82C2-49B22FA4CDFE}" destId="{0199FDBC-C07E-4B5E-B73E-8853730C7E18}" srcOrd="0" destOrd="0" presId="urn:microsoft.com/office/officeart/2005/8/layout/default"/>
    <dgm:cxn modelId="{1F465007-C865-4144-95B1-D56D43EF708B}" type="presOf" srcId="{6730D1DD-42A1-4229-BE3F-047E46D57767}" destId="{D6F2254B-3DAA-4B4F-B382-9422891B60DA}" srcOrd="0" destOrd="0" presId="urn:microsoft.com/office/officeart/2005/8/layout/default"/>
    <dgm:cxn modelId="{3977470E-90D0-43F1-B0F9-4371CB68E86F}" type="presOf" srcId="{59225195-DD86-425E-A814-56453092D031}" destId="{7D60137A-65A4-4D9B-A805-A82A182FDDF7}" srcOrd="0" destOrd="0" presId="urn:microsoft.com/office/officeart/2005/8/layout/default"/>
    <dgm:cxn modelId="{F10AF00F-8E50-4208-8785-279FAB1B0061}" type="presOf" srcId="{57D4EECC-7527-4F72-B114-9BA3E08ABF30}" destId="{82243FFB-4865-4341-8937-4CE98A630057}" srcOrd="0" destOrd="0" presId="urn:microsoft.com/office/officeart/2005/8/layout/default"/>
    <dgm:cxn modelId="{4CE42622-D15B-4194-88AC-2E7F61D12F63}" srcId="{6730D1DD-42A1-4229-BE3F-047E46D57767}" destId="{807011FE-CA07-4516-82C2-49B22FA4CDFE}" srcOrd="0" destOrd="0" parTransId="{7F10E7C2-1282-4734-B7DD-7752856962E0}" sibTransId="{76D67C52-1814-4905-A7BB-FC264595EC04}"/>
    <dgm:cxn modelId="{18AB8A27-6C73-4C61-8145-6643B5266867}" srcId="{6730D1DD-42A1-4229-BE3F-047E46D57767}" destId="{2235F199-3DEB-4BCE-BCCD-5CFB40BD1F73}" srcOrd="11" destOrd="0" parTransId="{7DED198D-4894-4230-B84E-717BAD45DE98}" sibTransId="{15996C86-2886-4166-87B9-EC485D614F22}"/>
    <dgm:cxn modelId="{6B682139-B7A5-4938-BC54-E1962033C177}" type="presOf" srcId="{18E6D33C-8A97-479F-9819-C70A12F55BD9}" destId="{F5268A84-653C-4FB9-A667-25B9C9B2EA3E}" srcOrd="0" destOrd="0" presId="urn:microsoft.com/office/officeart/2005/8/layout/default"/>
    <dgm:cxn modelId="{6C15B25D-B24F-43C0-B50E-D52F5866AEB2}" srcId="{6730D1DD-42A1-4229-BE3F-047E46D57767}" destId="{1C9DD2C7-081F-48A7-8298-A8F3A97E52E5}" srcOrd="6" destOrd="0" parTransId="{6488BAA5-165A-40B7-A8A3-CEA15223052E}" sibTransId="{3BAAE426-4ACF-47FD-8128-1422D90490C9}"/>
    <dgm:cxn modelId="{6C980943-608C-4649-A555-39F6974BE76B}" type="presOf" srcId="{2235F199-3DEB-4BCE-BCCD-5CFB40BD1F73}" destId="{CBED5002-0337-4613-A2CB-9C75D6FFA469}" srcOrd="0" destOrd="0" presId="urn:microsoft.com/office/officeart/2005/8/layout/default"/>
    <dgm:cxn modelId="{35507D67-2998-4A3F-80A6-449FD4613B1F}" srcId="{6730D1DD-42A1-4229-BE3F-047E46D57767}" destId="{6DA638F5-EB57-4FC7-A89C-CFCF595E9F0B}" srcOrd="4" destOrd="0" parTransId="{9DEEE46A-3A5E-40BB-AB6E-361CD0A13430}" sibTransId="{3368B4CD-8A8F-4BFE-8C46-B0C98F19182C}"/>
    <dgm:cxn modelId="{C5CBAA69-12FC-4A02-9B91-C1D9DEECC613}" type="presOf" srcId="{6DA638F5-EB57-4FC7-A89C-CFCF595E9F0B}" destId="{D2894F1D-4588-4F86-B01C-6F9843B4C8B0}" srcOrd="0" destOrd="0" presId="urn:microsoft.com/office/officeart/2005/8/layout/default"/>
    <dgm:cxn modelId="{515E4C4E-6A84-4BCF-803A-424F194854F2}" srcId="{6730D1DD-42A1-4229-BE3F-047E46D57767}" destId="{18E6D33C-8A97-479F-9819-C70A12F55BD9}" srcOrd="9" destOrd="0" parTransId="{9150154B-59DD-4307-9E5C-A49493FFEB3E}" sibTransId="{F5881A43-93B7-4BF4-A069-934960668C47}"/>
    <dgm:cxn modelId="{A23C7F70-F021-4EEA-98D9-A9FD2900D9D5}" type="presOf" srcId="{A1C64F38-AB87-478B-9F0B-13ED4932E83B}" destId="{7E8825BB-5FD4-471E-B217-D3515853757C}" srcOrd="0" destOrd="0" presId="urn:microsoft.com/office/officeart/2005/8/layout/default"/>
    <dgm:cxn modelId="{4D24E372-7C65-4216-A050-EB444C65EEF7}" srcId="{6730D1DD-42A1-4229-BE3F-047E46D57767}" destId="{A1C64F38-AB87-478B-9F0B-13ED4932E83B}" srcOrd="1" destOrd="0" parTransId="{79C20B3A-9CF0-42AA-8258-F1D47A5160AF}" sibTransId="{FA39761A-FE7F-44A0-80E0-034EF0C089D8}"/>
    <dgm:cxn modelId="{86973274-8336-427F-BAE6-EC0A480C2392}" type="presOf" srcId="{1C9DD2C7-081F-48A7-8298-A8F3A97E52E5}" destId="{6605E3F5-D615-4EAE-919E-981FB2984A43}" srcOrd="0" destOrd="0" presId="urn:microsoft.com/office/officeart/2005/8/layout/default"/>
    <dgm:cxn modelId="{C3760E87-9407-460A-9036-0DA60C107EC5}" srcId="{6730D1DD-42A1-4229-BE3F-047E46D57767}" destId="{D60A4117-0343-45F9-8603-DBC84A8E81D6}" srcOrd="7" destOrd="0" parTransId="{DF9EBF9A-33FE-43F3-917D-D654BDC08D84}" sibTransId="{2A651C35-00C5-41BD-B771-6A2FB1C5CB74}"/>
    <dgm:cxn modelId="{64F1B78A-6472-4867-BAD4-CE4381405E16}" type="presOf" srcId="{3F223BA0-550E-48A1-930F-88E4982926A0}" destId="{C7DAA2B3-61CA-425A-8807-1F86F0D2CE68}" srcOrd="0" destOrd="0" presId="urn:microsoft.com/office/officeart/2005/8/layout/default"/>
    <dgm:cxn modelId="{E1CC5999-5B87-4152-B5C2-6CBCD7838330}" srcId="{6730D1DD-42A1-4229-BE3F-047E46D57767}" destId="{5848F46E-20BE-4BB9-9A11-3B378C26FA51}" srcOrd="5" destOrd="0" parTransId="{EFD2C929-0E71-4B2A-875A-ED689D5EF295}" sibTransId="{CDD0701A-F723-4772-A496-6ACAEDF54DFC}"/>
    <dgm:cxn modelId="{03A63FA0-76E8-4347-95F6-1603EA49D334}" srcId="{6730D1DD-42A1-4229-BE3F-047E46D57767}" destId="{3F223BA0-550E-48A1-930F-88E4982926A0}" srcOrd="8" destOrd="0" parTransId="{E5E7AE57-E517-47EB-8E78-41B51A48FE42}" sibTransId="{CF8AB462-FDFC-4C8C-88C3-647A5463FBD1}"/>
    <dgm:cxn modelId="{8811B9B7-C56C-4593-9468-74FC44103BB7}" srcId="{6730D1DD-42A1-4229-BE3F-047E46D57767}" destId="{59225195-DD86-425E-A814-56453092D031}" srcOrd="3" destOrd="0" parTransId="{68184FB8-C7B5-4100-841D-ED7983A11A82}" sibTransId="{8C8DADC0-FD17-4E0E-8456-D5D9F8F28E72}"/>
    <dgm:cxn modelId="{96E3DEBC-B735-4CA5-BD9A-2A23AFC4DA3E}" type="presOf" srcId="{5848F46E-20BE-4BB9-9A11-3B378C26FA51}" destId="{A6E0891D-575C-4D8A-B62E-E9ABF315DC45}" srcOrd="0" destOrd="0" presId="urn:microsoft.com/office/officeart/2005/8/layout/default"/>
    <dgm:cxn modelId="{D4CFDDC3-DC64-4D87-A30C-D39956EA13C3}" srcId="{6730D1DD-42A1-4229-BE3F-047E46D57767}" destId="{57D4EECC-7527-4F72-B114-9BA3E08ABF30}" srcOrd="2" destOrd="0" parTransId="{9AE58C44-C7EB-4582-B296-4DF3AC8F8E1E}" sibTransId="{A3858147-12C1-4B25-98A5-12033FE61AE3}"/>
    <dgm:cxn modelId="{A99473DE-99FC-4C1B-955B-998F3563A52E}" type="presOf" srcId="{D60A4117-0343-45F9-8603-DBC84A8E81D6}" destId="{36A4E053-65A8-4D90-8764-0A139EC57413}" srcOrd="0" destOrd="0" presId="urn:microsoft.com/office/officeart/2005/8/layout/default"/>
    <dgm:cxn modelId="{91D09DDF-8A63-47E4-8F79-4C0DECC0C012}" srcId="{6730D1DD-42A1-4229-BE3F-047E46D57767}" destId="{F03CDD11-E5BC-43CE-BBF4-EB708C5BCB45}" srcOrd="10" destOrd="0" parTransId="{D15A37D2-8C71-4AFE-BA97-9CE582606650}" sibTransId="{35D89439-0472-4C52-9CA8-ED7788A6B8FE}"/>
    <dgm:cxn modelId="{ACEC9DE7-E305-4E6E-8E55-980AA2362B17}" type="presOf" srcId="{F03CDD11-E5BC-43CE-BBF4-EB708C5BCB45}" destId="{7ED7B60E-B2B7-4C9E-AAE9-3E43BB76323A}" srcOrd="0" destOrd="0" presId="urn:microsoft.com/office/officeart/2005/8/layout/default"/>
    <dgm:cxn modelId="{81446C56-2541-4701-9410-4A3135F77C56}" type="presParOf" srcId="{D6F2254B-3DAA-4B4F-B382-9422891B60DA}" destId="{0199FDBC-C07E-4B5E-B73E-8853730C7E18}" srcOrd="0" destOrd="0" presId="urn:microsoft.com/office/officeart/2005/8/layout/default"/>
    <dgm:cxn modelId="{3328AAEA-52BD-40AD-89B4-E7AE14A76638}" type="presParOf" srcId="{D6F2254B-3DAA-4B4F-B382-9422891B60DA}" destId="{CA7C2E6E-BE9E-4D51-8836-783FFAD77463}" srcOrd="1" destOrd="0" presId="urn:microsoft.com/office/officeart/2005/8/layout/default"/>
    <dgm:cxn modelId="{A6347A5E-7661-42B2-80CB-196736753F61}" type="presParOf" srcId="{D6F2254B-3DAA-4B4F-B382-9422891B60DA}" destId="{7E8825BB-5FD4-471E-B217-D3515853757C}" srcOrd="2" destOrd="0" presId="urn:microsoft.com/office/officeart/2005/8/layout/default"/>
    <dgm:cxn modelId="{2BB7542D-DC72-4B95-9867-50B984DA345F}" type="presParOf" srcId="{D6F2254B-3DAA-4B4F-B382-9422891B60DA}" destId="{CB9DD9A2-7C64-47F1-AE70-1FB0FB7A5AA9}" srcOrd="3" destOrd="0" presId="urn:microsoft.com/office/officeart/2005/8/layout/default"/>
    <dgm:cxn modelId="{B442B073-D1F4-49F3-ADA7-1B26B6211105}" type="presParOf" srcId="{D6F2254B-3DAA-4B4F-B382-9422891B60DA}" destId="{82243FFB-4865-4341-8937-4CE98A630057}" srcOrd="4" destOrd="0" presId="urn:microsoft.com/office/officeart/2005/8/layout/default"/>
    <dgm:cxn modelId="{05ED311D-0040-41EC-896E-E0CD482F25CE}" type="presParOf" srcId="{D6F2254B-3DAA-4B4F-B382-9422891B60DA}" destId="{9A0A101C-16B8-46AC-8720-49E31E5EB493}" srcOrd="5" destOrd="0" presId="urn:microsoft.com/office/officeart/2005/8/layout/default"/>
    <dgm:cxn modelId="{2B386BA0-57F0-4E40-88CB-BB21110290DD}" type="presParOf" srcId="{D6F2254B-3DAA-4B4F-B382-9422891B60DA}" destId="{7D60137A-65A4-4D9B-A805-A82A182FDDF7}" srcOrd="6" destOrd="0" presId="urn:microsoft.com/office/officeart/2005/8/layout/default"/>
    <dgm:cxn modelId="{69532F13-51F7-4084-9178-14A1C0228F8D}" type="presParOf" srcId="{D6F2254B-3DAA-4B4F-B382-9422891B60DA}" destId="{19F5FF46-BE9D-4509-8069-460265406F9E}" srcOrd="7" destOrd="0" presId="urn:microsoft.com/office/officeart/2005/8/layout/default"/>
    <dgm:cxn modelId="{3EB0F37C-7ABE-459B-A2BB-27B9C6EE9E0E}" type="presParOf" srcId="{D6F2254B-3DAA-4B4F-B382-9422891B60DA}" destId="{D2894F1D-4588-4F86-B01C-6F9843B4C8B0}" srcOrd="8" destOrd="0" presId="urn:microsoft.com/office/officeart/2005/8/layout/default"/>
    <dgm:cxn modelId="{10903635-7BE1-426F-AD19-73D2C776ABE2}" type="presParOf" srcId="{D6F2254B-3DAA-4B4F-B382-9422891B60DA}" destId="{36162354-D990-4BBC-82C5-A123D8DAA672}" srcOrd="9" destOrd="0" presId="urn:microsoft.com/office/officeart/2005/8/layout/default"/>
    <dgm:cxn modelId="{3B149CA6-8131-4FE2-A2F3-FC6BDB2EC39D}" type="presParOf" srcId="{D6F2254B-3DAA-4B4F-B382-9422891B60DA}" destId="{A6E0891D-575C-4D8A-B62E-E9ABF315DC45}" srcOrd="10" destOrd="0" presId="urn:microsoft.com/office/officeart/2005/8/layout/default"/>
    <dgm:cxn modelId="{C29FEB1C-D06F-4675-8683-F22EB134EF39}" type="presParOf" srcId="{D6F2254B-3DAA-4B4F-B382-9422891B60DA}" destId="{56FC8EC3-CC1F-4F01-9242-4C64A8627D21}" srcOrd="11" destOrd="0" presId="urn:microsoft.com/office/officeart/2005/8/layout/default"/>
    <dgm:cxn modelId="{CB0DB116-7F85-41C6-A2D4-DAAEB8FA4FB3}" type="presParOf" srcId="{D6F2254B-3DAA-4B4F-B382-9422891B60DA}" destId="{6605E3F5-D615-4EAE-919E-981FB2984A43}" srcOrd="12" destOrd="0" presId="urn:microsoft.com/office/officeart/2005/8/layout/default"/>
    <dgm:cxn modelId="{71AE394C-EEF1-4BA8-865C-A0E2760B6B0A}" type="presParOf" srcId="{D6F2254B-3DAA-4B4F-B382-9422891B60DA}" destId="{33F1034A-5247-4100-B3E7-365054535AB1}" srcOrd="13" destOrd="0" presId="urn:microsoft.com/office/officeart/2005/8/layout/default"/>
    <dgm:cxn modelId="{1AE89F08-13E6-4973-AF90-F26181BBBDC1}" type="presParOf" srcId="{D6F2254B-3DAA-4B4F-B382-9422891B60DA}" destId="{36A4E053-65A8-4D90-8764-0A139EC57413}" srcOrd="14" destOrd="0" presId="urn:microsoft.com/office/officeart/2005/8/layout/default"/>
    <dgm:cxn modelId="{A09A61D4-001A-4463-8E40-85A42CC886E9}" type="presParOf" srcId="{D6F2254B-3DAA-4B4F-B382-9422891B60DA}" destId="{9ADC1BE4-FD53-4092-9ED5-338D78B277AE}" srcOrd="15" destOrd="0" presId="urn:microsoft.com/office/officeart/2005/8/layout/default"/>
    <dgm:cxn modelId="{98CA3A4F-8D14-4C07-AD4F-87E085BEBB89}" type="presParOf" srcId="{D6F2254B-3DAA-4B4F-B382-9422891B60DA}" destId="{C7DAA2B3-61CA-425A-8807-1F86F0D2CE68}" srcOrd="16" destOrd="0" presId="urn:microsoft.com/office/officeart/2005/8/layout/default"/>
    <dgm:cxn modelId="{8121792B-60BA-4879-91C8-BEAFC1747DF1}" type="presParOf" srcId="{D6F2254B-3DAA-4B4F-B382-9422891B60DA}" destId="{7B42BC79-C454-4688-A66B-C24A37C83593}" srcOrd="17" destOrd="0" presId="urn:microsoft.com/office/officeart/2005/8/layout/default"/>
    <dgm:cxn modelId="{5AA09639-E00D-4794-B45D-04355801AD90}" type="presParOf" srcId="{D6F2254B-3DAA-4B4F-B382-9422891B60DA}" destId="{F5268A84-653C-4FB9-A667-25B9C9B2EA3E}" srcOrd="18" destOrd="0" presId="urn:microsoft.com/office/officeart/2005/8/layout/default"/>
    <dgm:cxn modelId="{DAACD7AC-0B48-45E3-84A1-B99F7E3A49AA}" type="presParOf" srcId="{D6F2254B-3DAA-4B4F-B382-9422891B60DA}" destId="{0E22C61E-E421-4B94-BF57-D74420B0D910}" srcOrd="19" destOrd="0" presId="urn:microsoft.com/office/officeart/2005/8/layout/default"/>
    <dgm:cxn modelId="{F33376F8-F576-491D-B7F8-8C829365B3ED}" type="presParOf" srcId="{D6F2254B-3DAA-4B4F-B382-9422891B60DA}" destId="{7ED7B60E-B2B7-4C9E-AAE9-3E43BB76323A}" srcOrd="20" destOrd="0" presId="urn:microsoft.com/office/officeart/2005/8/layout/default"/>
    <dgm:cxn modelId="{BCE41F11-3768-44AA-8715-B5F40271B77E}" type="presParOf" srcId="{D6F2254B-3DAA-4B4F-B382-9422891B60DA}" destId="{EC3DCFD0-F684-4430-8FD5-E1202C92EC77}" srcOrd="21" destOrd="0" presId="urn:microsoft.com/office/officeart/2005/8/layout/default"/>
    <dgm:cxn modelId="{2005F924-19AE-4382-B0B0-9619898662E2}" type="presParOf" srcId="{D6F2254B-3DAA-4B4F-B382-9422891B60DA}" destId="{CBED5002-0337-4613-A2CB-9C75D6FFA469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558" y="88410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Tracking System</a:t>
          </a:r>
        </a:p>
      </dsp:txBody>
      <dsp:txXfrm>
        <a:off x="558" y="88410"/>
        <a:ext cx="2177016" cy="1306209"/>
      </dsp:txXfrm>
    </dsp:sp>
    <dsp:sp modelId="{70003BD8-8C9F-4BD3-AE7C-A02FAD6BA478}">
      <dsp:nvSpPr>
        <dsp:cNvPr id="0" name=""/>
        <dsp:cNvSpPr/>
      </dsp:nvSpPr>
      <dsp:spPr>
        <a:xfrm>
          <a:off x="2395276" y="88410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2395276" y="88410"/>
        <a:ext cx="2177016" cy="1306209"/>
      </dsp:txXfrm>
    </dsp:sp>
    <dsp:sp modelId="{AF42DABA-500C-479E-8975-47A3EEBFB258}">
      <dsp:nvSpPr>
        <dsp:cNvPr id="0" name=""/>
        <dsp:cNvSpPr/>
      </dsp:nvSpPr>
      <dsp:spPr>
        <a:xfrm>
          <a:off x="558" y="1612321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Separation Process Automation</a:t>
          </a:r>
        </a:p>
      </dsp:txBody>
      <dsp:txXfrm>
        <a:off x="558" y="1612321"/>
        <a:ext cx="2177016" cy="1306209"/>
      </dsp:txXfrm>
    </dsp:sp>
    <dsp:sp modelId="{CED9C5E6-6709-4B8E-B559-A05E6DBAD654}">
      <dsp:nvSpPr>
        <dsp:cNvPr id="0" name=""/>
        <dsp:cNvSpPr/>
      </dsp:nvSpPr>
      <dsp:spPr>
        <a:xfrm>
          <a:off x="2395276" y="1612321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2395276" y="1612321"/>
        <a:ext cx="2177016" cy="1306209"/>
      </dsp:txXfrm>
    </dsp:sp>
    <dsp:sp modelId="{C64C59A1-ED64-43D7-8CE9-975968C505D3}">
      <dsp:nvSpPr>
        <dsp:cNvPr id="0" name=""/>
        <dsp:cNvSpPr/>
      </dsp:nvSpPr>
      <dsp:spPr>
        <a:xfrm>
          <a:off x="1197917" y="3136233"/>
          <a:ext cx="2177016" cy="1306209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1197917" y="3136233"/>
        <a:ext cx="2177016" cy="13062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end users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transport team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 trial from Merchandising floor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in other units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of the system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the SOP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 the team members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practicing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 it a habit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 a standard format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Initiate the process with running projects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Parallelly minimize the backlog process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two types of documentations: User manual and Technical documentation.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about Agile to team members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on Trello software to team members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using Trello for all projects 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 wise SOP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Include the SOPs in ERP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 training to every employee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department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specific requirements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and coding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Administration team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design 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development 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5382" y="923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HRD team</a:t>
          </a:r>
        </a:p>
      </dsp:txBody>
      <dsp:txXfrm rot="10800000">
        <a:off x="1174773" y="923"/>
        <a:ext cx="3160189" cy="477565"/>
      </dsp:txXfrm>
    </dsp:sp>
    <dsp:sp modelId="{37966A56-1C53-4FBF-ACE2-B8C8B6E6D410}">
      <dsp:nvSpPr>
        <dsp:cNvPr id="0" name=""/>
        <dsp:cNvSpPr/>
      </dsp:nvSpPr>
      <dsp:spPr>
        <a:xfrm>
          <a:off x="706668" y="923"/>
          <a:ext cx="477565" cy="4775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5382" y="621045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data</a:t>
          </a:r>
        </a:p>
      </dsp:txBody>
      <dsp:txXfrm rot="10800000">
        <a:off x="1174773" y="621045"/>
        <a:ext cx="3160189" cy="477565"/>
      </dsp:txXfrm>
    </dsp:sp>
    <dsp:sp modelId="{FF35D257-F1D6-4EAE-A1D9-1B4430F5C436}">
      <dsp:nvSpPr>
        <dsp:cNvPr id="0" name=""/>
        <dsp:cNvSpPr/>
      </dsp:nvSpPr>
      <dsp:spPr>
        <a:xfrm>
          <a:off x="706668" y="621045"/>
          <a:ext cx="477565" cy="47756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5382" y="1241168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designing </a:t>
          </a:r>
        </a:p>
      </dsp:txBody>
      <dsp:txXfrm rot="10800000">
        <a:off x="1174773" y="1241168"/>
        <a:ext cx="3160189" cy="477565"/>
      </dsp:txXfrm>
    </dsp:sp>
    <dsp:sp modelId="{7BDCDE02-FE54-4B3E-AD9E-29DA784764AC}">
      <dsp:nvSpPr>
        <dsp:cNvPr id="0" name=""/>
        <dsp:cNvSpPr/>
      </dsp:nvSpPr>
      <dsp:spPr>
        <a:xfrm>
          <a:off x="706668" y="1241168"/>
          <a:ext cx="477565" cy="47756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5382" y="1861291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 </a:t>
          </a:r>
        </a:p>
      </dsp:txBody>
      <dsp:txXfrm rot="10800000">
        <a:off x="1174773" y="1861291"/>
        <a:ext cx="3160189" cy="477565"/>
      </dsp:txXfrm>
    </dsp:sp>
    <dsp:sp modelId="{E8A90CC7-FC06-473A-9348-CBD264F3523B}">
      <dsp:nvSpPr>
        <dsp:cNvPr id="0" name=""/>
        <dsp:cNvSpPr/>
      </dsp:nvSpPr>
      <dsp:spPr>
        <a:xfrm>
          <a:off x="706668" y="1861291"/>
          <a:ext cx="477565" cy="47756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466BE6-DB5F-4512-B14B-6F3C24597DF9}">
      <dsp:nvSpPr>
        <dsp:cNvPr id="0" name=""/>
        <dsp:cNvSpPr/>
      </dsp:nvSpPr>
      <dsp:spPr>
        <a:xfrm rot="10800000">
          <a:off x="945451" y="2481414"/>
          <a:ext cx="3279580" cy="47756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059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 </a:t>
          </a:r>
        </a:p>
      </dsp:txBody>
      <dsp:txXfrm rot="10800000">
        <a:off x="1064842" y="2481414"/>
        <a:ext cx="3160189" cy="477565"/>
      </dsp:txXfrm>
    </dsp:sp>
    <dsp:sp modelId="{5A9D1290-997A-4EE6-AB66-9CF01AEA7697}">
      <dsp:nvSpPr>
        <dsp:cNvPr id="0" name=""/>
        <dsp:cNvSpPr/>
      </dsp:nvSpPr>
      <dsp:spPr>
        <a:xfrm>
          <a:off x="706668" y="2481414"/>
          <a:ext cx="477565" cy="47756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51550" y="155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HR team</a:t>
          </a:r>
        </a:p>
      </dsp:txBody>
      <dsp:txXfrm rot="10800000">
        <a:off x="1167109" y="1558"/>
        <a:ext cx="3164021" cy="462238"/>
      </dsp:txXfrm>
    </dsp:sp>
    <dsp:sp modelId="{37966A56-1C53-4FBF-ACE2-B8C8B6E6D410}">
      <dsp:nvSpPr>
        <dsp:cNvPr id="0" name=""/>
        <dsp:cNvSpPr/>
      </dsp:nvSpPr>
      <dsp:spPr>
        <a:xfrm>
          <a:off x="710500" y="1558"/>
          <a:ext cx="462238" cy="4622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51550" y="60177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departments defined organogram</a:t>
          </a:r>
        </a:p>
      </dsp:txBody>
      <dsp:txXfrm rot="10800000">
        <a:off x="1167109" y="601778"/>
        <a:ext cx="3164021" cy="462238"/>
      </dsp:txXfrm>
    </dsp:sp>
    <dsp:sp modelId="{FF35D257-F1D6-4EAE-A1D9-1B4430F5C436}">
      <dsp:nvSpPr>
        <dsp:cNvPr id="0" name=""/>
        <dsp:cNvSpPr/>
      </dsp:nvSpPr>
      <dsp:spPr>
        <a:xfrm>
          <a:off x="710500" y="601778"/>
          <a:ext cx="462238" cy="46223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51550" y="120199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designing and coding</a:t>
          </a:r>
        </a:p>
      </dsp:txBody>
      <dsp:txXfrm rot="10800000">
        <a:off x="1167109" y="1201998"/>
        <a:ext cx="3164021" cy="462238"/>
      </dsp:txXfrm>
    </dsp:sp>
    <dsp:sp modelId="{7BDCDE02-FE54-4B3E-AD9E-29DA784764AC}">
      <dsp:nvSpPr>
        <dsp:cNvPr id="0" name=""/>
        <dsp:cNvSpPr/>
      </dsp:nvSpPr>
      <dsp:spPr>
        <a:xfrm>
          <a:off x="710500" y="1201998"/>
          <a:ext cx="462238" cy="46223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51550" y="1802218"/>
          <a:ext cx="3279580" cy="462238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834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Implementation </a:t>
          </a:r>
        </a:p>
      </dsp:txBody>
      <dsp:txXfrm rot="10800000">
        <a:off x="1167109" y="1802218"/>
        <a:ext cx="3164021" cy="462238"/>
      </dsp:txXfrm>
    </dsp:sp>
    <dsp:sp modelId="{E8A90CC7-FC06-473A-9348-CBD264F3523B}">
      <dsp:nvSpPr>
        <dsp:cNvPr id="0" name=""/>
        <dsp:cNvSpPr/>
      </dsp:nvSpPr>
      <dsp:spPr>
        <a:xfrm>
          <a:off x="710500" y="1802218"/>
          <a:ext cx="462238" cy="462238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259" y="188398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9" y="188398"/>
        <a:ext cx="1013184" cy="607910"/>
      </dsp:txXfrm>
    </dsp:sp>
    <dsp:sp modelId="{95012F41-DE51-4230-9A4F-D2BD7B8FBB6D}">
      <dsp:nvSpPr>
        <dsp:cNvPr id="0" name=""/>
        <dsp:cNvSpPr/>
      </dsp:nvSpPr>
      <dsp:spPr>
        <a:xfrm>
          <a:off x="1114762" y="188398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1114762" y="188398"/>
        <a:ext cx="1013184" cy="607910"/>
      </dsp:txXfrm>
    </dsp:sp>
    <dsp:sp modelId="{765C4A3F-BABB-4CE2-9BCF-A2BB18486AEC}">
      <dsp:nvSpPr>
        <dsp:cNvPr id="0" name=""/>
        <dsp:cNvSpPr/>
      </dsp:nvSpPr>
      <dsp:spPr>
        <a:xfrm>
          <a:off x="259" y="89762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259" y="897627"/>
        <a:ext cx="1013184" cy="607910"/>
      </dsp:txXfrm>
    </dsp:sp>
    <dsp:sp modelId="{53370A9C-D857-4DB5-8E3E-0415996813E7}">
      <dsp:nvSpPr>
        <dsp:cNvPr id="0" name=""/>
        <dsp:cNvSpPr/>
      </dsp:nvSpPr>
      <dsp:spPr>
        <a:xfrm>
          <a:off x="1114762" y="89762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1114762" y="897627"/>
        <a:ext cx="1013184" cy="607910"/>
      </dsp:txXfrm>
    </dsp:sp>
    <dsp:sp modelId="{C2CBFED3-E498-4224-89E4-893BD03AA64B}">
      <dsp:nvSpPr>
        <dsp:cNvPr id="0" name=""/>
        <dsp:cNvSpPr/>
      </dsp:nvSpPr>
      <dsp:spPr>
        <a:xfrm>
          <a:off x="259" y="160685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259" y="1606857"/>
        <a:ext cx="1013184" cy="607910"/>
      </dsp:txXfrm>
    </dsp:sp>
    <dsp:sp modelId="{94B3BCBE-AFA9-4D07-96FE-F011269E7F0B}">
      <dsp:nvSpPr>
        <dsp:cNvPr id="0" name=""/>
        <dsp:cNvSpPr/>
      </dsp:nvSpPr>
      <dsp:spPr>
        <a:xfrm>
          <a:off x="1114762" y="1606857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1114762" y="1606857"/>
        <a:ext cx="1013184" cy="607910"/>
      </dsp:txXfrm>
    </dsp:sp>
    <dsp:sp modelId="{3DF1990B-79AB-43BD-8134-05E57A5360E1}">
      <dsp:nvSpPr>
        <dsp:cNvPr id="0" name=""/>
        <dsp:cNvSpPr/>
      </dsp:nvSpPr>
      <dsp:spPr>
        <a:xfrm>
          <a:off x="259" y="2316086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259" y="2316086"/>
        <a:ext cx="1013184" cy="607910"/>
      </dsp:txXfrm>
    </dsp:sp>
    <dsp:sp modelId="{4755CC7D-FB43-4323-A86D-08E03571EF8A}">
      <dsp:nvSpPr>
        <dsp:cNvPr id="0" name=""/>
        <dsp:cNvSpPr/>
      </dsp:nvSpPr>
      <dsp:spPr>
        <a:xfrm>
          <a:off x="1114762" y="2316086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1114762" y="2316086"/>
        <a:ext cx="1013184" cy="607910"/>
      </dsp:txXfrm>
    </dsp:sp>
    <dsp:sp modelId="{7FC06DE4-5C48-4A44-AEBB-AC5952A2CF87}">
      <dsp:nvSpPr>
        <dsp:cNvPr id="0" name=""/>
        <dsp:cNvSpPr/>
      </dsp:nvSpPr>
      <dsp:spPr>
        <a:xfrm>
          <a:off x="259" y="3025315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9" y="3025315"/>
        <a:ext cx="1013184" cy="607910"/>
      </dsp:txXfrm>
    </dsp:sp>
    <dsp:sp modelId="{11F0B43D-6F71-4885-A2AF-C55FF0CAC582}">
      <dsp:nvSpPr>
        <dsp:cNvPr id="0" name=""/>
        <dsp:cNvSpPr/>
      </dsp:nvSpPr>
      <dsp:spPr>
        <a:xfrm>
          <a:off x="1114762" y="3025315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1114762" y="3025315"/>
        <a:ext cx="1013184" cy="607910"/>
      </dsp:txXfrm>
    </dsp:sp>
    <dsp:sp modelId="{88E504B7-36EF-4F1B-8962-7248D3B2AEAB}">
      <dsp:nvSpPr>
        <dsp:cNvPr id="0" name=""/>
        <dsp:cNvSpPr/>
      </dsp:nvSpPr>
      <dsp:spPr>
        <a:xfrm>
          <a:off x="259" y="3734544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259" y="3734544"/>
        <a:ext cx="1013184" cy="607910"/>
      </dsp:txXfrm>
    </dsp:sp>
    <dsp:sp modelId="{F2706053-A796-4363-ACA5-E15573233EF3}">
      <dsp:nvSpPr>
        <dsp:cNvPr id="0" name=""/>
        <dsp:cNvSpPr/>
      </dsp:nvSpPr>
      <dsp:spPr>
        <a:xfrm>
          <a:off x="1114762" y="3734544"/>
          <a:ext cx="1013184" cy="607910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1114762" y="3734544"/>
        <a:ext cx="1013184" cy="60791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93297" y="1341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Design the system</a:t>
          </a:r>
        </a:p>
      </dsp:txBody>
      <dsp:txXfrm rot="10800000">
        <a:off x="1250603" y="1341"/>
        <a:ext cx="3122274" cy="629225"/>
      </dsp:txXfrm>
    </dsp:sp>
    <dsp:sp modelId="{37966A56-1C53-4FBF-ACE2-B8C8B6E6D410}">
      <dsp:nvSpPr>
        <dsp:cNvPr id="0" name=""/>
        <dsp:cNvSpPr/>
      </dsp:nvSpPr>
      <dsp:spPr>
        <a:xfrm>
          <a:off x="668753" y="1341"/>
          <a:ext cx="629225" cy="62922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93297" y="818394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Coding</a:t>
          </a:r>
        </a:p>
      </dsp:txBody>
      <dsp:txXfrm rot="10800000">
        <a:off x="1250603" y="818394"/>
        <a:ext cx="3122274" cy="629225"/>
      </dsp:txXfrm>
    </dsp:sp>
    <dsp:sp modelId="{FF35D257-F1D6-4EAE-A1D9-1B4430F5C436}">
      <dsp:nvSpPr>
        <dsp:cNvPr id="0" name=""/>
        <dsp:cNvSpPr/>
      </dsp:nvSpPr>
      <dsp:spPr>
        <a:xfrm>
          <a:off x="668753" y="818394"/>
          <a:ext cx="629225" cy="6292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93297" y="1635448"/>
          <a:ext cx="3279580" cy="629225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7471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 the system </a:t>
          </a:r>
        </a:p>
      </dsp:txBody>
      <dsp:txXfrm rot="10800000">
        <a:off x="1250603" y="1635448"/>
        <a:ext cx="3122274" cy="629225"/>
      </dsp:txXfrm>
    </dsp:sp>
    <dsp:sp modelId="{7BDCDE02-FE54-4B3E-AD9E-29DA784764AC}">
      <dsp:nvSpPr>
        <dsp:cNvPr id="0" name=""/>
        <dsp:cNvSpPr/>
      </dsp:nvSpPr>
      <dsp:spPr>
        <a:xfrm>
          <a:off x="668753" y="1635448"/>
          <a:ext cx="629225" cy="62922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F6286-2B81-441C-A155-816103B6CCDE}">
      <dsp:nvSpPr>
        <dsp:cNvPr id="0" name=""/>
        <dsp:cNvSpPr/>
      </dsp:nvSpPr>
      <dsp:spPr>
        <a:xfrm rot="10800000">
          <a:off x="1046912" y="2454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Collaborate with production team</a:t>
          </a:r>
        </a:p>
      </dsp:txBody>
      <dsp:txXfrm rot="10800000">
        <a:off x="1157833" y="2454"/>
        <a:ext cx="3168659" cy="443684"/>
      </dsp:txXfrm>
    </dsp:sp>
    <dsp:sp modelId="{37966A56-1C53-4FBF-ACE2-B8C8B6E6D410}">
      <dsp:nvSpPr>
        <dsp:cNvPr id="0" name=""/>
        <dsp:cNvSpPr/>
      </dsp:nvSpPr>
      <dsp:spPr>
        <a:xfrm>
          <a:off x="715138" y="2454"/>
          <a:ext cx="443684" cy="44368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7135C9-52F9-4A21-B515-9C098FB179FB}">
      <dsp:nvSpPr>
        <dsp:cNvPr id="0" name=""/>
        <dsp:cNvSpPr/>
      </dsp:nvSpPr>
      <dsp:spPr>
        <a:xfrm rot="10800000">
          <a:off x="1046912" y="578582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Sharpen the actual requirements</a:t>
          </a:r>
        </a:p>
      </dsp:txBody>
      <dsp:txXfrm rot="10800000">
        <a:off x="1157833" y="578582"/>
        <a:ext cx="3168659" cy="443684"/>
      </dsp:txXfrm>
    </dsp:sp>
    <dsp:sp modelId="{FF35D257-F1D6-4EAE-A1D9-1B4430F5C436}">
      <dsp:nvSpPr>
        <dsp:cNvPr id="0" name=""/>
        <dsp:cNvSpPr/>
      </dsp:nvSpPr>
      <dsp:spPr>
        <a:xfrm>
          <a:off x="715138" y="578582"/>
          <a:ext cx="443684" cy="44368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0E15EB8-EC93-4232-A630-4C088AB573B7}">
      <dsp:nvSpPr>
        <dsp:cNvPr id="0" name=""/>
        <dsp:cNvSpPr/>
      </dsp:nvSpPr>
      <dsp:spPr>
        <a:xfrm rot="10800000">
          <a:off x="1046912" y="1154710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Collect all data (inclining image and video)</a:t>
          </a:r>
        </a:p>
      </dsp:txBody>
      <dsp:txXfrm rot="10800000">
        <a:off x="1157833" y="1154710"/>
        <a:ext cx="3168659" cy="443684"/>
      </dsp:txXfrm>
    </dsp:sp>
    <dsp:sp modelId="{7BDCDE02-FE54-4B3E-AD9E-29DA784764AC}">
      <dsp:nvSpPr>
        <dsp:cNvPr id="0" name=""/>
        <dsp:cNvSpPr/>
      </dsp:nvSpPr>
      <dsp:spPr>
        <a:xfrm>
          <a:off x="715138" y="1154710"/>
          <a:ext cx="443684" cy="44368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6B3FC2F-DED9-4752-B901-4A83DE6135D0}">
      <dsp:nvSpPr>
        <dsp:cNvPr id="0" name=""/>
        <dsp:cNvSpPr/>
      </dsp:nvSpPr>
      <dsp:spPr>
        <a:xfrm rot="10800000">
          <a:off x="1046912" y="1730837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design </a:t>
          </a:r>
        </a:p>
      </dsp:txBody>
      <dsp:txXfrm rot="10800000">
        <a:off x="1157833" y="1730837"/>
        <a:ext cx="3168659" cy="443684"/>
      </dsp:txXfrm>
    </dsp:sp>
    <dsp:sp modelId="{E8A90CC7-FC06-473A-9348-CBD264F3523B}">
      <dsp:nvSpPr>
        <dsp:cNvPr id="0" name=""/>
        <dsp:cNvSpPr/>
      </dsp:nvSpPr>
      <dsp:spPr>
        <a:xfrm>
          <a:off x="715138" y="1730837"/>
          <a:ext cx="443684" cy="44368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2B18E9F-5C0E-4264-962C-F325E5C13B17}">
      <dsp:nvSpPr>
        <dsp:cNvPr id="0" name=""/>
        <dsp:cNvSpPr/>
      </dsp:nvSpPr>
      <dsp:spPr>
        <a:xfrm rot="10800000">
          <a:off x="936980" y="2306965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Start software coding</a:t>
          </a:r>
        </a:p>
      </dsp:txBody>
      <dsp:txXfrm rot="10800000">
        <a:off x="1047901" y="2306965"/>
        <a:ext cx="3168659" cy="443684"/>
      </dsp:txXfrm>
    </dsp:sp>
    <dsp:sp modelId="{8059E2F8-5AE8-4626-AA61-3D55BCE57760}">
      <dsp:nvSpPr>
        <dsp:cNvPr id="0" name=""/>
        <dsp:cNvSpPr/>
      </dsp:nvSpPr>
      <dsp:spPr>
        <a:xfrm>
          <a:off x="715138" y="2306965"/>
          <a:ext cx="443684" cy="443684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F422458-1CFC-49C6-A839-E22FBEA65178}">
      <dsp:nvSpPr>
        <dsp:cNvPr id="0" name=""/>
        <dsp:cNvSpPr/>
      </dsp:nvSpPr>
      <dsp:spPr>
        <a:xfrm rot="10800000">
          <a:off x="936980" y="2883092"/>
          <a:ext cx="3279580" cy="443684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565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Handover the project</a:t>
          </a:r>
        </a:p>
      </dsp:txBody>
      <dsp:txXfrm rot="10800000">
        <a:off x="1047901" y="2883092"/>
        <a:ext cx="3168659" cy="443684"/>
      </dsp:txXfrm>
    </dsp:sp>
    <dsp:sp modelId="{7C00CA1B-0BEB-4B0F-AA1D-335F80CBBC27}">
      <dsp:nvSpPr>
        <dsp:cNvPr id="0" name=""/>
        <dsp:cNvSpPr/>
      </dsp:nvSpPr>
      <dsp:spPr>
        <a:xfrm>
          <a:off x="715138" y="2883092"/>
          <a:ext cx="443684" cy="443684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891D-575C-4D8A-B62E-E9ABF315DC45}">
      <dsp:nvSpPr>
        <dsp:cNvPr id="0" name=""/>
        <dsp:cNvSpPr/>
      </dsp:nvSpPr>
      <dsp:spPr>
        <a:xfrm>
          <a:off x="24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223942"/>
        <a:ext cx="971564" cy="582938"/>
      </dsp:txXfrm>
    </dsp:sp>
    <dsp:sp modelId="{AFADCD5B-151D-4AB8-97AD-AB1FD39FBA73}">
      <dsp:nvSpPr>
        <dsp:cNvPr id="0" name=""/>
        <dsp:cNvSpPr/>
      </dsp:nvSpPr>
      <dsp:spPr>
        <a:xfrm>
          <a:off x="106896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1068969" y="223942"/>
        <a:ext cx="971564" cy="582938"/>
      </dsp:txXfrm>
    </dsp:sp>
    <dsp:sp modelId="{1DDDDD63-9EDA-4EFB-9A92-ECBED50DDBE1}">
      <dsp:nvSpPr>
        <dsp:cNvPr id="0" name=""/>
        <dsp:cNvSpPr/>
      </dsp:nvSpPr>
      <dsp:spPr>
        <a:xfrm>
          <a:off x="24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249" y="904037"/>
        <a:ext cx="971564" cy="582938"/>
      </dsp:txXfrm>
    </dsp:sp>
    <dsp:sp modelId="{C51B98D3-114F-44CB-9220-6F07033BDEC2}">
      <dsp:nvSpPr>
        <dsp:cNvPr id="0" name=""/>
        <dsp:cNvSpPr/>
      </dsp:nvSpPr>
      <dsp:spPr>
        <a:xfrm>
          <a:off x="106896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1068969" y="904037"/>
        <a:ext cx="971564" cy="582938"/>
      </dsp:txXfrm>
    </dsp:sp>
    <dsp:sp modelId="{F68EEFEE-3359-4CD9-B997-44E07055CB2B}">
      <dsp:nvSpPr>
        <dsp:cNvPr id="0" name=""/>
        <dsp:cNvSpPr/>
      </dsp:nvSpPr>
      <dsp:spPr>
        <a:xfrm>
          <a:off x="24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1584132"/>
        <a:ext cx="971564" cy="582938"/>
      </dsp:txXfrm>
    </dsp:sp>
    <dsp:sp modelId="{3470FCCF-983C-4F1E-B020-A4478F68E3ED}">
      <dsp:nvSpPr>
        <dsp:cNvPr id="0" name=""/>
        <dsp:cNvSpPr/>
      </dsp:nvSpPr>
      <dsp:spPr>
        <a:xfrm>
          <a:off x="106896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1068969" y="1584132"/>
        <a:ext cx="971564" cy="582938"/>
      </dsp:txXfrm>
    </dsp:sp>
    <dsp:sp modelId="{1D1285BE-688C-4ACD-9652-011E6C59AEA4}">
      <dsp:nvSpPr>
        <dsp:cNvPr id="0" name=""/>
        <dsp:cNvSpPr/>
      </dsp:nvSpPr>
      <dsp:spPr>
        <a:xfrm>
          <a:off x="24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249" y="2264227"/>
        <a:ext cx="971564" cy="582938"/>
      </dsp:txXfrm>
    </dsp:sp>
    <dsp:sp modelId="{ED930ACB-0A23-45E9-AC2E-1619A61AB648}">
      <dsp:nvSpPr>
        <dsp:cNvPr id="0" name=""/>
        <dsp:cNvSpPr/>
      </dsp:nvSpPr>
      <dsp:spPr>
        <a:xfrm>
          <a:off x="106896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1068969" y="2264227"/>
        <a:ext cx="971564" cy="582938"/>
      </dsp:txXfrm>
    </dsp:sp>
    <dsp:sp modelId="{AEE262EF-8191-44C3-A344-D2A8D19A9AA4}">
      <dsp:nvSpPr>
        <dsp:cNvPr id="0" name=""/>
        <dsp:cNvSpPr/>
      </dsp:nvSpPr>
      <dsp:spPr>
        <a:xfrm>
          <a:off x="24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249" y="2944322"/>
        <a:ext cx="971564" cy="582938"/>
      </dsp:txXfrm>
    </dsp:sp>
    <dsp:sp modelId="{B359461A-FD49-4D99-96A8-A6C6DE7F2320}">
      <dsp:nvSpPr>
        <dsp:cNvPr id="0" name=""/>
        <dsp:cNvSpPr/>
      </dsp:nvSpPr>
      <dsp:spPr>
        <a:xfrm>
          <a:off x="106896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1068969" y="2944322"/>
        <a:ext cx="971564" cy="582938"/>
      </dsp:txXfrm>
    </dsp:sp>
    <dsp:sp modelId="{B00EC4D4-889E-41A2-B9BB-36D3368D823A}">
      <dsp:nvSpPr>
        <dsp:cNvPr id="0" name=""/>
        <dsp:cNvSpPr/>
      </dsp:nvSpPr>
      <dsp:spPr>
        <a:xfrm>
          <a:off x="24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9" y="3624417"/>
        <a:ext cx="971564" cy="582938"/>
      </dsp:txXfrm>
    </dsp:sp>
    <dsp:sp modelId="{8018952F-92B5-4A9A-BFA5-FD7F97D6EA93}">
      <dsp:nvSpPr>
        <dsp:cNvPr id="0" name=""/>
        <dsp:cNvSpPr/>
      </dsp:nvSpPr>
      <dsp:spPr>
        <a:xfrm>
          <a:off x="106896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1068969" y="3624417"/>
        <a:ext cx="971564" cy="5829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397999" y="673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sp:txBody>
      <dsp:txXfrm>
        <a:off x="397999" y="673"/>
        <a:ext cx="1332207" cy="799324"/>
      </dsp:txXfrm>
    </dsp:sp>
    <dsp:sp modelId="{70003BD8-8C9F-4BD3-AE7C-A02FAD6BA478}">
      <dsp:nvSpPr>
        <dsp:cNvPr id="0" name=""/>
        <dsp:cNvSpPr/>
      </dsp:nvSpPr>
      <dsp:spPr>
        <a:xfrm>
          <a:off x="397999" y="933218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397999" y="933218"/>
        <a:ext cx="1332207" cy="799324"/>
      </dsp:txXfrm>
    </dsp:sp>
    <dsp:sp modelId="{AF42DABA-500C-479E-8975-47A3EEBFB258}">
      <dsp:nvSpPr>
        <dsp:cNvPr id="0" name=""/>
        <dsp:cNvSpPr/>
      </dsp:nvSpPr>
      <dsp:spPr>
        <a:xfrm>
          <a:off x="397999" y="186576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7999" y="1865764"/>
        <a:ext cx="1332207" cy="799324"/>
      </dsp:txXfrm>
    </dsp:sp>
    <dsp:sp modelId="{CED9C5E6-6709-4B8E-B559-A05E6DBAD654}">
      <dsp:nvSpPr>
        <dsp:cNvPr id="0" name=""/>
        <dsp:cNvSpPr/>
      </dsp:nvSpPr>
      <dsp:spPr>
        <a:xfrm>
          <a:off x="397999" y="2798309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397999" y="2798309"/>
        <a:ext cx="1332207" cy="799324"/>
      </dsp:txXfrm>
    </dsp:sp>
    <dsp:sp modelId="{C64C59A1-ED64-43D7-8CE9-975968C505D3}">
      <dsp:nvSpPr>
        <dsp:cNvPr id="0" name=""/>
        <dsp:cNvSpPr/>
      </dsp:nvSpPr>
      <dsp:spPr>
        <a:xfrm>
          <a:off x="397999" y="373085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397999" y="3730854"/>
        <a:ext cx="1332207" cy="799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655816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sp:txBody>
      <dsp:txXfrm>
        <a:off x="655816" y="2267"/>
        <a:ext cx="1639541" cy="983725"/>
      </dsp:txXfrm>
    </dsp:sp>
    <dsp:sp modelId="{2B062CDF-6B34-4D91-A9F1-D1CA00EBFF93}">
      <dsp:nvSpPr>
        <dsp:cNvPr id="0" name=""/>
        <dsp:cNvSpPr/>
      </dsp:nvSpPr>
      <dsp:spPr>
        <a:xfrm>
          <a:off x="2459312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2459312" y="2267"/>
        <a:ext cx="1639541" cy="983725"/>
      </dsp:txXfrm>
    </dsp:sp>
    <dsp:sp modelId="{D16F9C52-B69F-4A02-BF41-3378E66403A3}">
      <dsp:nvSpPr>
        <dsp:cNvPr id="0" name=""/>
        <dsp:cNvSpPr/>
      </dsp:nvSpPr>
      <dsp:spPr>
        <a:xfrm>
          <a:off x="4262808" y="2267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4262808" y="2267"/>
        <a:ext cx="1639541" cy="983725"/>
      </dsp:txXfrm>
    </dsp:sp>
    <dsp:sp modelId="{A187B7E2-456F-42A5-871B-2672C541E44E}">
      <dsp:nvSpPr>
        <dsp:cNvPr id="0" name=""/>
        <dsp:cNvSpPr/>
      </dsp:nvSpPr>
      <dsp:spPr>
        <a:xfrm>
          <a:off x="655816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655816" y="1149946"/>
        <a:ext cx="1639541" cy="983725"/>
      </dsp:txXfrm>
    </dsp:sp>
    <dsp:sp modelId="{2C4AF440-F8A4-476A-BE49-C032D3F9B923}">
      <dsp:nvSpPr>
        <dsp:cNvPr id="0" name=""/>
        <dsp:cNvSpPr/>
      </dsp:nvSpPr>
      <dsp:spPr>
        <a:xfrm>
          <a:off x="2459312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2459312" y="1149946"/>
        <a:ext cx="1639541" cy="983725"/>
      </dsp:txXfrm>
    </dsp:sp>
    <dsp:sp modelId="{F80D4D63-60AB-4C4D-9CE7-81081ADA6C15}">
      <dsp:nvSpPr>
        <dsp:cNvPr id="0" name=""/>
        <dsp:cNvSpPr/>
      </dsp:nvSpPr>
      <dsp:spPr>
        <a:xfrm>
          <a:off x="4262808" y="114994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4262808" y="1149946"/>
        <a:ext cx="1639541" cy="983725"/>
      </dsp:txXfrm>
    </dsp:sp>
    <dsp:sp modelId="{BBB60D26-7B1F-403B-A6A6-849771DA254F}">
      <dsp:nvSpPr>
        <dsp:cNvPr id="0" name=""/>
        <dsp:cNvSpPr/>
      </dsp:nvSpPr>
      <dsp:spPr>
        <a:xfrm>
          <a:off x="655816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655816" y="2297626"/>
        <a:ext cx="1639541" cy="983725"/>
      </dsp:txXfrm>
    </dsp:sp>
    <dsp:sp modelId="{2EA6F1A9-028C-48D3-9D4E-0FC413E050EC}">
      <dsp:nvSpPr>
        <dsp:cNvPr id="0" name=""/>
        <dsp:cNvSpPr/>
      </dsp:nvSpPr>
      <dsp:spPr>
        <a:xfrm>
          <a:off x="2459312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2459312" y="2297626"/>
        <a:ext cx="1639541" cy="983725"/>
      </dsp:txXfrm>
    </dsp:sp>
    <dsp:sp modelId="{1D6DF782-816A-43B5-8091-92B8FF555FB1}">
      <dsp:nvSpPr>
        <dsp:cNvPr id="0" name=""/>
        <dsp:cNvSpPr/>
      </dsp:nvSpPr>
      <dsp:spPr>
        <a:xfrm>
          <a:off x="4262808" y="2297626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262808" y="2297626"/>
        <a:ext cx="1639541" cy="983725"/>
      </dsp:txXfrm>
    </dsp:sp>
    <dsp:sp modelId="{091352D7-D741-4D3D-A8AC-8A5AD5253FFD}">
      <dsp:nvSpPr>
        <dsp:cNvPr id="0" name=""/>
        <dsp:cNvSpPr/>
      </dsp:nvSpPr>
      <dsp:spPr>
        <a:xfrm>
          <a:off x="655816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655816" y="3445305"/>
        <a:ext cx="1639541" cy="983725"/>
      </dsp:txXfrm>
    </dsp:sp>
    <dsp:sp modelId="{7DAA8AB3-48BB-4681-BAA3-9B6C10B1293D}">
      <dsp:nvSpPr>
        <dsp:cNvPr id="0" name=""/>
        <dsp:cNvSpPr/>
      </dsp:nvSpPr>
      <dsp:spPr>
        <a:xfrm>
          <a:off x="2459312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2459312" y="3445305"/>
        <a:ext cx="1639541" cy="983725"/>
      </dsp:txXfrm>
    </dsp:sp>
    <dsp:sp modelId="{E199B1BC-2B91-4BA7-A220-B1C2A60CC2AA}">
      <dsp:nvSpPr>
        <dsp:cNvPr id="0" name=""/>
        <dsp:cNvSpPr/>
      </dsp:nvSpPr>
      <dsp:spPr>
        <a:xfrm>
          <a:off x="4262808" y="3445305"/>
          <a:ext cx="1639541" cy="983725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4262808" y="3445305"/>
        <a:ext cx="1639541" cy="983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0891D-575C-4D8A-B62E-E9ABF315DC45}">
      <dsp:nvSpPr>
        <dsp:cNvPr id="0" name=""/>
        <dsp:cNvSpPr/>
      </dsp:nvSpPr>
      <dsp:spPr>
        <a:xfrm>
          <a:off x="24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223942"/>
        <a:ext cx="971564" cy="582938"/>
      </dsp:txXfrm>
    </dsp:sp>
    <dsp:sp modelId="{69F65832-0CD3-4849-8586-D269C8A7C95C}">
      <dsp:nvSpPr>
        <dsp:cNvPr id="0" name=""/>
        <dsp:cNvSpPr/>
      </dsp:nvSpPr>
      <dsp:spPr>
        <a:xfrm>
          <a:off x="1068969" y="22394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1068969" y="223942"/>
        <a:ext cx="971564" cy="582938"/>
      </dsp:txXfrm>
    </dsp:sp>
    <dsp:sp modelId="{E5012302-6120-434E-A82F-9459C68E71FC}">
      <dsp:nvSpPr>
        <dsp:cNvPr id="0" name=""/>
        <dsp:cNvSpPr/>
      </dsp:nvSpPr>
      <dsp:spPr>
        <a:xfrm>
          <a:off x="24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249" y="904037"/>
        <a:ext cx="971564" cy="582938"/>
      </dsp:txXfrm>
    </dsp:sp>
    <dsp:sp modelId="{B305EEA0-61CD-4051-948F-2DED8079D191}">
      <dsp:nvSpPr>
        <dsp:cNvPr id="0" name=""/>
        <dsp:cNvSpPr/>
      </dsp:nvSpPr>
      <dsp:spPr>
        <a:xfrm>
          <a:off x="1068969" y="90403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1068969" y="904037"/>
        <a:ext cx="971564" cy="582938"/>
      </dsp:txXfrm>
    </dsp:sp>
    <dsp:sp modelId="{590B861B-079C-41A3-AEDB-EC2F5F5E3E98}">
      <dsp:nvSpPr>
        <dsp:cNvPr id="0" name=""/>
        <dsp:cNvSpPr/>
      </dsp:nvSpPr>
      <dsp:spPr>
        <a:xfrm>
          <a:off x="24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9" y="1584132"/>
        <a:ext cx="971564" cy="582938"/>
      </dsp:txXfrm>
    </dsp:sp>
    <dsp:sp modelId="{AB8F3CE7-1501-41C4-892B-AD42E44307B1}">
      <dsp:nvSpPr>
        <dsp:cNvPr id="0" name=""/>
        <dsp:cNvSpPr/>
      </dsp:nvSpPr>
      <dsp:spPr>
        <a:xfrm>
          <a:off x="1068969" y="158413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1068969" y="1584132"/>
        <a:ext cx="971564" cy="582938"/>
      </dsp:txXfrm>
    </dsp:sp>
    <dsp:sp modelId="{0E53D2A6-8A93-49E3-B505-BDAE3E0868FD}">
      <dsp:nvSpPr>
        <dsp:cNvPr id="0" name=""/>
        <dsp:cNvSpPr/>
      </dsp:nvSpPr>
      <dsp:spPr>
        <a:xfrm>
          <a:off x="24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249" y="2264227"/>
        <a:ext cx="971564" cy="582938"/>
      </dsp:txXfrm>
    </dsp:sp>
    <dsp:sp modelId="{5A2DE17F-D9B9-4B91-BD78-2DE2C91BA5EF}">
      <dsp:nvSpPr>
        <dsp:cNvPr id="0" name=""/>
        <dsp:cNvSpPr/>
      </dsp:nvSpPr>
      <dsp:spPr>
        <a:xfrm>
          <a:off x="1068969" y="226422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1068969" y="2264227"/>
        <a:ext cx="971564" cy="582938"/>
      </dsp:txXfrm>
    </dsp:sp>
    <dsp:sp modelId="{BB475D03-6C03-422B-95B9-105EE5308CED}">
      <dsp:nvSpPr>
        <dsp:cNvPr id="0" name=""/>
        <dsp:cNvSpPr/>
      </dsp:nvSpPr>
      <dsp:spPr>
        <a:xfrm>
          <a:off x="24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249" y="2944322"/>
        <a:ext cx="971564" cy="582938"/>
      </dsp:txXfrm>
    </dsp:sp>
    <dsp:sp modelId="{883E6B62-79DF-493B-916E-AC450C7584DF}">
      <dsp:nvSpPr>
        <dsp:cNvPr id="0" name=""/>
        <dsp:cNvSpPr/>
      </dsp:nvSpPr>
      <dsp:spPr>
        <a:xfrm>
          <a:off x="1068969" y="2944322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1068969" y="2944322"/>
        <a:ext cx="971564" cy="582938"/>
      </dsp:txXfrm>
    </dsp:sp>
    <dsp:sp modelId="{2A33F558-A76A-44BA-BC35-2536C99ADF3C}">
      <dsp:nvSpPr>
        <dsp:cNvPr id="0" name=""/>
        <dsp:cNvSpPr/>
      </dsp:nvSpPr>
      <dsp:spPr>
        <a:xfrm>
          <a:off x="24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9" y="3624417"/>
        <a:ext cx="971564" cy="582938"/>
      </dsp:txXfrm>
    </dsp:sp>
    <dsp:sp modelId="{D4026E02-EDE3-403E-B986-4B9F0880E880}">
      <dsp:nvSpPr>
        <dsp:cNvPr id="0" name=""/>
        <dsp:cNvSpPr/>
      </dsp:nvSpPr>
      <dsp:spPr>
        <a:xfrm>
          <a:off x="1068969" y="3624417"/>
          <a:ext cx="971564" cy="582938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1068969" y="3624417"/>
        <a:ext cx="971564" cy="5829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34796-737B-407A-B6C3-7C81EC03BE1D}">
      <dsp:nvSpPr>
        <dsp:cNvPr id="0" name=""/>
        <dsp:cNvSpPr/>
      </dsp:nvSpPr>
      <dsp:spPr>
        <a:xfrm>
          <a:off x="397999" y="673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VTS</a:t>
          </a:r>
        </a:p>
      </dsp:txBody>
      <dsp:txXfrm>
        <a:off x="397999" y="673"/>
        <a:ext cx="1332207" cy="799324"/>
      </dsp:txXfrm>
    </dsp:sp>
    <dsp:sp modelId="{70003BD8-8C9F-4BD3-AE7C-A02FAD6BA478}">
      <dsp:nvSpPr>
        <dsp:cNvPr id="0" name=""/>
        <dsp:cNvSpPr/>
      </dsp:nvSpPr>
      <dsp:spPr>
        <a:xfrm>
          <a:off x="397999" y="933218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Visitor’s Management</a:t>
          </a:r>
        </a:p>
      </dsp:txBody>
      <dsp:txXfrm>
        <a:off x="397999" y="933218"/>
        <a:ext cx="1332207" cy="799324"/>
      </dsp:txXfrm>
    </dsp:sp>
    <dsp:sp modelId="{AF42DABA-500C-479E-8975-47A3EEBFB258}">
      <dsp:nvSpPr>
        <dsp:cNvPr id="0" name=""/>
        <dsp:cNvSpPr/>
      </dsp:nvSpPr>
      <dsp:spPr>
        <a:xfrm>
          <a:off x="397999" y="186576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Stuff Separation Process Automation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7999" y="1865764"/>
        <a:ext cx="1332207" cy="799324"/>
      </dsp:txXfrm>
    </dsp:sp>
    <dsp:sp modelId="{CED9C5E6-6709-4B8E-B559-A05E6DBAD654}">
      <dsp:nvSpPr>
        <dsp:cNvPr id="0" name=""/>
        <dsp:cNvSpPr/>
      </dsp:nvSpPr>
      <dsp:spPr>
        <a:xfrm>
          <a:off x="397999" y="2798309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Dyeing Implementation</a:t>
          </a:r>
        </a:p>
      </dsp:txBody>
      <dsp:txXfrm>
        <a:off x="397999" y="2798309"/>
        <a:ext cx="1332207" cy="799324"/>
      </dsp:txXfrm>
    </dsp:sp>
    <dsp:sp modelId="{C64C59A1-ED64-43D7-8CE9-975968C505D3}">
      <dsp:nvSpPr>
        <dsp:cNvPr id="0" name=""/>
        <dsp:cNvSpPr/>
      </dsp:nvSpPr>
      <dsp:spPr>
        <a:xfrm>
          <a:off x="397999" y="3730854"/>
          <a:ext cx="1332207" cy="799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Commercial Module</a:t>
          </a:r>
        </a:p>
      </dsp:txBody>
      <dsp:txXfrm>
        <a:off x="397999" y="3730854"/>
        <a:ext cx="1332207" cy="799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75893-DEC4-4A37-8B2B-AAB7B8B1209B}">
      <dsp:nvSpPr>
        <dsp:cNvPr id="0" name=""/>
        <dsp:cNvSpPr/>
      </dsp:nvSpPr>
      <dsp:spPr>
        <a:xfrm>
          <a:off x="453112" y="78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Vehicle Requisition</a:t>
          </a:r>
        </a:p>
      </dsp:txBody>
      <dsp:txXfrm>
        <a:off x="453112" y="788"/>
        <a:ext cx="1114353" cy="668612"/>
      </dsp:txXfrm>
    </dsp:sp>
    <dsp:sp modelId="{F1101851-1CD9-45C8-9187-9A721E7A484D}">
      <dsp:nvSpPr>
        <dsp:cNvPr id="0" name=""/>
        <dsp:cNvSpPr/>
      </dsp:nvSpPr>
      <dsp:spPr>
        <a:xfrm>
          <a:off x="1678901" y="78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Short leave application system</a:t>
          </a:r>
        </a:p>
      </dsp:txBody>
      <dsp:txXfrm>
        <a:off x="1678901" y="788"/>
        <a:ext cx="1114353" cy="668612"/>
      </dsp:txXfrm>
    </dsp:sp>
    <dsp:sp modelId="{DBCF445D-7EE9-430C-87B2-4AD572F68E10}">
      <dsp:nvSpPr>
        <dsp:cNvPr id="0" name=""/>
        <dsp:cNvSpPr/>
      </dsp:nvSpPr>
      <dsp:spPr>
        <a:xfrm>
          <a:off x="453112" y="78083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SOP for MIS &amp; SD Team</a:t>
          </a:r>
        </a:p>
      </dsp:txBody>
      <dsp:txXfrm>
        <a:off x="453112" y="780836"/>
        <a:ext cx="1114353" cy="668612"/>
      </dsp:txXfrm>
    </dsp:sp>
    <dsp:sp modelId="{01B416F9-6B2E-4E4F-8D41-D77C0C6348B9}">
      <dsp:nvSpPr>
        <dsp:cNvPr id="0" name=""/>
        <dsp:cNvSpPr/>
      </dsp:nvSpPr>
      <dsp:spPr>
        <a:xfrm>
          <a:off x="1678901" y="78083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Documentation of Each Module</a:t>
          </a:r>
        </a:p>
      </dsp:txBody>
      <dsp:txXfrm>
        <a:off x="1678901" y="780836"/>
        <a:ext cx="1114353" cy="668612"/>
      </dsp:txXfrm>
    </dsp:sp>
    <dsp:sp modelId="{B3A11625-6615-4CD4-AC3F-67AD92938FB2}">
      <dsp:nvSpPr>
        <dsp:cNvPr id="0" name=""/>
        <dsp:cNvSpPr/>
      </dsp:nvSpPr>
      <dsp:spPr>
        <a:xfrm>
          <a:off x="453112" y="1560883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Agile Implementation for MIS &amp; SD by Using  Trello(PMP Software)</a:t>
          </a:r>
        </a:p>
      </dsp:txBody>
      <dsp:txXfrm>
        <a:off x="453112" y="1560883"/>
        <a:ext cx="1114353" cy="668612"/>
      </dsp:txXfrm>
    </dsp:sp>
    <dsp:sp modelId="{D024A720-E355-48CE-B19D-438F7D5D7759}">
      <dsp:nvSpPr>
        <dsp:cNvPr id="0" name=""/>
        <dsp:cNvSpPr/>
      </dsp:nvSpPr>
      <dsp:spPr>
        <a:xfrm>
          <a:off x="1678901" y="1560883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e-SOP of MASCO</a:t>
          </a:r>
        </a:p>
      </dsp:txBody>
      <dsp:txXfrm>
        <a:off x="1678901" y="1560883"/>
        <a:ext cx="1114353" cy="668612"/>
      </dsp:txXfrm>
    </dsp:sp>
    <dsp:sp modelId="{EDCB9AC3-D6A3-48A2-98A2-7711420CC64C}">
      <dsp:nvSpPr>
        <dsp:cNvPr id="0" name=""/>
        <dsp:cNvSpPr/>
      </dsp:nvSpPr>
      <dsp:spPr>
        <a:xfrm>
          <a:off x="453112" y="2340931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Employee Feedback Management</a:t>
          </a:r>
        </a:p>
      </dsp:txBody>
      <dsp:txXfrm>
        <a:off x="453112" y="2340931"/>
        <a:ext cx="1114353" cy="668612"/>
      </dsp:txXfrm>
    </dsp:sp>
    <dsp:sp modelId="{BE15DEAF-6232-48AB-BC02-89F78CDA998E}">
      <dsp:nvSpPr>
        <dsp:cNvPr id="0" name=""/>
        <dsp:cNvSpPr/>
      </dsp:nvSpPr>
      <dsp:spPr>
        <a:xfrm>
          <a:off x="1678901" y="2340931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Dining Management</a:t>
          </a:r>
        </a:p>
      </dsp:txBody>
      <dsp:txXfrm>
        <a:off x="1678901" y="2340931"/>
        <a:ext cx="1114353" cy="668612"/>
      </dsp:txXfrm>
    </dsp:sp>
    <dsp:sp modelId="{ACB0C28F-71B4-46AF-8226-CAFAA5E20CA8}">
      <dsp:nvSpPr>
        <dsp:cNvPr id="0" name=""/>
        <dsp:cNvSpPr/>
      </dsp:nvSpPr>
      <dsp:spPr>
        <a:xfrm>
          <a:off x="453112" y="312097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Training Management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53112" y="3120978"/>
        <a:ext cx="1114353" cy="668612"/>
      </dsp:txXfrm>
    </dsp:sp>
    <dsp:sp modelId="{495C5C83-ADF5-46D2-8804-AA4752298ECF}">
      <dsp:nvSpPr>
        <dsp:cNvPr id="0" name=""/>
        <dsp:cNvSpPr/>
      </dsp:nvSpPr>
      <dsp:spPr>
        <a:xfrm>
          <a:off x="1678901" y="3120978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Department-wise Hierarchy in System</a:t>
          </a:r>
        </a:p>
      </dsp:txBody>
      <dsp:txXfrm>
        <a:off x="1678901" y="3120978"/>
        <a:ext cx="1114353" cy="668612"/>
      </dsp:txXfrm>
    </dsp:sp>
    <dsp:sp modelId="{965406EA-A807-4DB0-B252-945FC35AE6CE}">
      <dsp:nvSpPr>
        <dsp:cNvPr id="0" name=""/>
        <dsp:cNvSpPr/>
      </dsp:nvSpPr>
      <dsp:spPr>
        <a:xfrm>
          <a:off x="453112" y="390102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Sewing Machine Status Analysis Dashboard</a:t>
          </a:r>
        </a:p>
      </dsp:txBody>
      <dsp:txXfrm>
        <a:off x="453112" y="3901026"/>
        <a:ext cx="1114353" cy="668612"/>
      </dsp:txXfrm>
    </dsp:sp>
    <dsp:sp modelId="{76B709B8-1C0C-42A4-B06F-D02471C615CB}">
      <dsp:nvSpPr>
        <dsp:cNvPr id="0" name=""/>
        <dsp:cNvSpPr/>
      </dsp:nvSpPr>
      <dsp:spPr>
        <a:xfrm>
          <a:off x="1678901" y="3901026"/>
          <a:ext cx="1114353" cy="66861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Kaizen Library</a:t>
          </a:r>
        </a:p>
      </dsp:txBody>
      <dsp:txXfrm>
        <a:off x="1678901" y="3901026"/>
        <a:ext cx="1114353" cy="6686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9FDBC-C07E-4B5E-B73E-8853730C7E18}">
      <dsp:nvSpPr>
        <dsp:cNvPr id="0" name=""/>
        <dsp:cNvSpPr/>
      </dsp:nvSpPr>
      <dsp:spPr>
        <a:xfrm>
          <a:off x="618801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Buyer Follow-up in System</a:t>
          </a:r>
        </a:p>
      </dsp:txBody>
      <dsp:txXfrm>
        <a:off x="618801" y="2613"/>
        <a:ext cx="1658873" cy="995324"/>
      </dsp:txXfrm>
    </dsp:sp>
    <dsp:sp modelId="{7E8825BB-5FD4-471E-B217-D3515853757C}">
      <dsp:nvSpPr>
        <dsp:cNvPr id="0" name=""/>
        <dsp:cNvSpPr/>
      </dsp:nvSpPr>
      <dsp:spPr>
        <a:xfrm>
          <a:off x="2443562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85783"/>
                <a:satOff val="-1681"/>
                <a:lumOff val="-269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"/>
                <a:satOff val="-1681"/>
                <a:lumOff val="-269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Database Security &amp; Application Performance</a:t>
          </a:r>
        </a:p>
      </dsp:txBody>
      <dsp:txXfrm>
        <a:off x="2443562" y="2613"/>
        <a:ext cx="1658873" cy="995324"/>
      </dsp:txXfrm>
    </dsp:sp>
    <dsp:sp modelId="{82243FFB-4865-4341-8937-4CE98A630057}">
      <dsp:nvSpPr>
        <dsp:cNvPr id="0" name=""/>
        <dsp:cNvSpPr/>
      </dsp:nvSpPr>
      <dsp:spPr>
        <a:xfrm>
          <a:off x="4268323" y="2613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1171566"/>
                <a:satOff val="-3362"/>
                <a:lumOff val="-53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171566"/>
                <a:satOff val="-3362"/>
                <a:lumOff val="-53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Talent Acquisition, Recruitment &amp; Succession Plan</a:t>
          </a:r>
        </a:p>
      </dsp:txBody>
      <dsp:txXfrm>
        <a:off x="4268323" y="2613"/>
        <a:ext cx="1658873" cy="995324"/>
      </dsp:txXfrm>
    </dsp:sp>
    <dsp:sp modelId="{7D60137A-65A4-4D9B-A805-A82A182FDDF7}">
      <dsp:nvSpPr>
        <dsp:cNvPr id="0" name=""/>
        <dsp:cNvSpPr/>
      </dsp:nvSpPr>
      <dsp:spPr>
        <a:xfrm>
          <a:off x="618801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1757349"/>
                <a:satOff val="-5044"/>
                <a:lumOff val="-807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757349"/>
                <a:satOff val="-5044"/>
                <a:lumOff val="-807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Workflow Tracking by System</a:t>
          </a:r>
        </a:p>
      </dsp:txBody>
      <dsp:txXfrm>
        <a:off x="618801" y="1163825"/>
        <a:ext cx="1658873" cy="995324"/>
      </dsp:txXfrm>
    </dsp:sp>
    <dsp:sp modelId="{D2894F1D-4588-4F86-B01C-6F9843B4C8B0}">
      <dsp:nvSpPr>
        <dsp:cNvPr id="0" name=""/>
        <dsp:cNvSpPr/>
      </dsp:nvSpPr>
      <dsp:spPr>
        <a:xfrm>
          <a:off x="2443562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2343132"/>
                <a:satOff val="-6725"/>
                <a:lumOff val="-1076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343132"/>
                <a:satOff val="-6725"/>
                <a:lumOff val="-1076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 Waste Management Protocol</a:t>
          </a:r>
          <a:endParaRPr lang="en-US" sz="15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443562" y="1163825"/>
        <a:ext cx="1658873" cy="995324"/>
      </dsp:txXfrm>
    </dsp:sp>
    <dsp:sp modelId="{A6E0891D-575C-4D8A-B62E-E9ABF315DC45}">
      <dsp:nvSpPr>
        <dsp:cNvPr id="0" name=""/>
        <dsp:cNvSpPr/>
      </dsp:nvSpPr>
      <dsp:spPr>
        <a:xfrm>
          <a:off x="4268323" y="1163825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2928915"/>
                <a:satOff val="-8406"/>
                <a:lumOff val="-1345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2928915"/>
                <a:satOff val="-8406"/>
                <a:lumOff val="-1345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Graphical Dashboard</a:t>
          </a:r>
        </a:p>
      </dsp:txBody>
      <dsp:txXfrm>
        <a:off x="4268323" y="1163825"/>
        <a:ext cx="1658873" cy="995324"/>
      </dsp:txXfrm>
    </dsp:sp>
    <dsp:sp modelId="{6605E3F5-D615-4EAE-919E-981FB2984A43}">
      <dsp:nvSpPr>
        <dsp:cNvPr id="0" name=""/>
        <dsp:cNvSpPr/>
      </dsp:nvSpPr>
      <dsp:spPr>
        <a:xfrm>
          <a:off x="618801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3514698"/>
                <a:satOff val="-10087"/>
                <a:lumOff val="-1615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514698"/>
                <a:satOff val="-10087"/>
                <a:lumOff val="-1615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School Management</a:t>
          </a:r>
        </a:p>
      </dsp:txBody>
      <dsp:txXfrm>
        <a:off x="618801" y="2325036"/>
        <a:ext cx="1658873" cy="995324"/>
      </dsp:txXfrm>
    </dsp:sp>
    <dsp:sp modelId="{36A4E053-65A8-4D90-8764-0A139EC57413}">
      <dsp:nvSpPr>
        <dsp:cNvPr id="0" name=""/>
        <dsp:cNvSpPr/>
      </dsp:nvSpPr>
      <dsp:spPr>
        <a:xfrm>
          <a:off x="2443562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4100481"/>
                <a:satOff val="-11768"/>
                <a:lumOff val="-188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100481"/>
                <a:satOff val="-11768"/>
                <a:lumOff val="-188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Finance &amp; Accounts Module</a:t>
          </a:r>
        </a:p>
      </dsp:txBody>
      <dsp:txXfrm>
        <a:off x="2443562" y="2325036"/>
        <a:ext cx="1658873" cy="995324"/>
      </dsp:txXfrm>
    </dsp:sp>
    <dsp:sp modelId="{C7DAA2B3-61CA-425A-8807-1F86F0D2CE68}">
      <dsp:nvSpPr>
        <dsp:cNvPr id="0" name=""/>
        <dsp:cNvSpPr/>
      </dsp:nvSpPr>
      <dsp:spPr>
        <a:xfrm>
          <a:off x="4268323" y="2325036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4686264"/>
                <a:satOff val="-13449"/>
                <a:lumOff val="-2153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686264"/>
                <a:satOff val="-13449"/>
                <a:lumOff val="-2153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Fabric Life Cycle Analysis</a:t>
          </a:r>
        </a:p>
      </dsp:txBody>
      <dsp:txXfrm>
        <a:off x="4268323" y="2325036"/>
        <a:ext cx="1658873" cy="995324"/>
      </dsp:txXfrm>
    </dsp:sp>
    <dsp:sp modelId="{F5268A84-653C-4FB9-A667-25B9C9B2EA3E}">
      <dsp:nvSpPr>
        <dsp:cNvPr id="0" name=""/>
        <dsp:cNvSpPr/>
      </dsp:nvSpPr>
      <dsp:spPr>
        <a:xfrm>
          <a:off x="618801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272048"/>
                <a:satOff val="-15131"/>
                <a:lumOff val="-242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272048"/>
                <a:satOff val="-15131"/>
                <a:lumOff val="-242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Driven Decision Making with AI</a:t>
          </a:r>
        </a:p>
      </dsp:txBody>
      <dsp:txXfrm>
        <a:off x="618801" y="3486248"/>
        <a:ext cx="1658873" cy="995324"/>
      </dsp:txXfrm>
    </dsp:sp>
    <dsp:sp modelId="{7ED7B60E-B2B7-4C9E-AAE9-3E43BB76323A}">
      <dsp:nvSpPr>
        <dsp:cNvPr id="0" name=""/>
        <dsp:cNvSpPr/>
      </dsp:nvSpPr>
      <dsp:spPr>
        <a:xfrm>
          <a:off x="2443562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5857831"/>
                <a:satOff val="-16812"/>
                <a:lumOff val="-269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5857831"/>
                <a:satOff val="-16812"/>
                <a:lumOff val="-269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Block Chain Related Application</a:t>
          </a:r>
        </a:p>
      </dsp:txBody>
      <dsp:txXfrm>
        <a:off x="2443562" y="3486248"/>
        <a:ext cx="1658873" cy="995324"/>
      </dsp:txXfrm>
    </dsp:sp>
    <dsp:sp modelId="{CBED5002-0337-4613-A2CB-9C75D6FFA469}">
      <dsp:nvSpPr>
        <dsp:cNvPr id="0" name=""/>
        <dsp:cNvSpPr/>
      </dsp:nvSpPr>
      <dsp:spPr>
        <a:xfrm>
          <a:off x="4268323" y="3486248"/>
          <a:ext cx="1658873" cy="99532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IoT Device Integration with System Software</a:t>
          </a:r>
        </a:p>
      </dsp:txBody>
      <dsp:txXfrm>
        <a:off x="4268323" y="3486248"/>
        <a:ext cx="1658873" cy="995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E61D-DC09-049C-85B5-A70C26D9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6DFE-923B-27EF-10CF-4E7735A3C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A6FD-D8C2-0576-5153-8C93BFBD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D9BB3-F6E6-330F-2315-F2C67D17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7B26-C9FD-6B1D-C616-DEE24850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5B9B-11FF-AFF0-69F1-CEE4E529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418D0-7AC1-07C5-A2E8-3B86692AE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F780A-7293-EDCD-14BF-A7D9CAD0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A0E5-F2DD-142A-83D8-A54A9AB5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A24D-4022-E579-6CE0-27627FE7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B65F4-29B6-1FE6-EF58-530E4E107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0AC5-0D4B-5886-7B44-B342A63D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8CC0-077E-2F74-EC22-F5BE901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D2341-9E71-5A5D-E9E2-19511D73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1C04-B10F-C844-D7C1-26A433B7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1157-CD22-2B52-A34C-AD542792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D805-6002-475C-41EC-3DE91260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2C32E-76E8-69F6-B9AA-D0908E2B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E13B-7BA5-9BF2-0A9A-DE9EA96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28B4-347D-5E7A-01E2-2FB5EABD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2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1D6F-BEE4-7F34-02EC-C5541C6B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3183-4936-DEBF-A162-6BF2695E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DE13F-EB66-2AFE-042C-6C11C0F8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2749-FF47-B634-CC6A-7505C402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A22D0-AED7-6AC8-D27E-9730951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8911-9457-039C-E5FC-8E525878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A946-24BE-593F-6C67-134E8C7B0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C5D9-C05C-A0AE-C7A8-3977952E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BE669-5ABA-9B39-CA2A-5D5D5E5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98111-4883-5770-43BC-80D9BD93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10D49-72B7-8CEE-7D1B-FD88A9F6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CB2-DB14-A1BD-B8F1-983236EF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44D17-6849-CCD8-CE4A-166BF890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BC3B1-8961-75C6-6589-DA7033DDE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438B3-029C-D663-D96C-0E8E64851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13F77-DA7F-370B-2678-2FD61A41E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FFF7D-7279-BE76-1C42-6B76F451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BDD9D-A425-8B70-766F-A5431C6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60889-BA81-7771-BF48-CDE2B52A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3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EF2D-85DC-6E95-6E2C-B426D93C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B8D32-8806-3120-A7D4-BE9590BC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53F0C-B13E-C4B4-DC6C-9BE9F156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27FCB-3597-9F62-9E54-C14472CE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9756C-112C-89AE-D2DB-0548D6E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E0EBD-1315-09C9-3D0A-9E6ED675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6411D-3EB1-9D0B-EF49-1004397F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08CA-DD0B-DAC9-7897-FDAFFA46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DD74-0997-61C8-4AF4-4629F651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07381-B910-9EEA-ED44-4B78AB66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294BF-E42D-241C-5A3E-DE4805FC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12FAA-8D6C-A800-D2EA-BE7AE916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5417C-C8AE-1D03-5790-2E9DB423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C4FD-CDD9-37E1-3D2F-4D83D44E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4742B-E7CB-9BBF-14A2-C3BA62679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7563B-8B62-DE12-EE87-334B01E38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80A8-F7E6-E214-2CC1-89A31E93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4AE68-8AE2-79E6-4ADC-4F9DF72E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1B49-A3FD-F0B3-D1B6-09C1DA7C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2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D9DEC-AF30-C12A-87F6-4640467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54188-8867-C69D-E3B6-B5E64C11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5F4E-B16B-19DD-8F9E-88B24CCB2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6E76B-E649-4CDA-8224-2E3E2DCBE8D8}" type="datetimeFigureOut">
              <a:rPr lang="en-US" smtClean="0"/>
              <a:t>02/03/2025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9D5E-F213-0A16-D1C5-85C667653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46BF-5C6C-50AA-C4B7-36A0C655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0BE6D-A7BC-4E6F-BA5D-617B6EC4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audio" Target="../media/media3.m4a"/><Relationship Id="rId16" Type="http://schemas.openxmlformats.org/officeDocument/2006/relationships/diagramQuickStyle" Target="../diagrams/quickStyle3.xml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18" Type="http://schemas.microsoft.com/office/2007/relationships/diagramDrawing" Target="../diagrams/drawing6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17" Type="http://schemas.openxmlformats.org/officeDocument/2006/relationships/diagramColors" Target="../diagrams/colors6.xml"/><Relationship Id="rId2" Type="http://schemas.openxmlformats.org/officeDocument/2006/relationships/audio" Target="../media/media4.m4a"/><Relationship Id="rId16" Type="http://schemas.openxmlformats.org/officeDocument/2006/relationships/diagramQuickStyle" Target="../diagrams/quickStyle6.xml"/><Relationship Id="rId1" Type="http://schemas.microsoft.com/office/2007/relationships/media" Target="../media/media4.m4a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5" Type="http://schemas.openxmlformats.org/officeDocument/2006/relationships/diagramLayout" Target="../diagrams/layout6.xml"/><Relationship Id="rId10" Type="http://schemas.openxmlformats.org/officeDocument/2006/relationships/diagramLayout" Target="../diagrams/layout5.xml"/><Relationship Id="rId19" Type="http://schemas.openxmlformats.org/officeDocument/2006/relationships/image" Target="../media/image2.png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Relationship Id="rId14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13" Type="http://schemas.openxmlformats.org/officeDocument/2006/relationships/diagramColors" Target="../diagrams/colors8.xml"/><Relationship Id="rId18" Type="http://schemas.openxmlformats.org/officeDocument/2006/relationships/diagramColors" Target="../diagrams/colors9.xml"/><Relationship Id="rId3" Type="http://schemas.openxmlformats.org/officeDocument/2006/relationships/audio" Target="../media/media5.m4a"/><Relationship Id="rId7" Type="http://schemas.openxmlformats.org/officeDocument/2006/relationships/diagramQuickStyle" Target="../diagrams/quickStyle7.xml"/><Relationship Id="rId12" Type="http://schemas.openxmlformats.org/officeDocument/2006/relationships/diagramQuickStyle" Target="../diagrams/quickStyle8.xml"/><Relationship Id="rId17" Type="http://schemas.openxmlformats.org/officeDocument/2006/relationships/diagramQuickStyle" Target="../diagrams/quickStyle9.xml"/><Relationship Id="rId2" Type="http://schemas.microsoft.com/office/2007/relationships/media" Target="../media/media5.m4a"/><Relationship Id="rId16" Type="http://schemas.openxmlformats.org/officeDocument/2006/relationships/diagramLayout" Target="../diagrams/layout9.xml"/><Relationship Id="rId20" Type="http://schemas.openxmlformats.org/officeDocument/2006/relationships/image" Target="../media/image2.png"/><Relationship Id="rId1" Type="http://schemas.openxmlformats.org/officeDocument/2006/relationships/tags" Target="../tags/tag1.xml"/><Relationship Id="rId6" Type="http://schemas.openxmlformats.org/officeDocument/2006/relationships/diagramLayout" Target="../diagrams/layout7.xml"/><Relationship Id="rId11" Type="http://schemas.openxmlformats.org/officeDocument/2006/relationships/diagramLayout" Target="../diagrams/layout8.xml"/><Relationship Id="rId5" Type="http://schemas.openxmlformats.org/officeDocument/2006/relationships/diagramData" Target="../diagrams/data7.xml"/><Relationship Id="rId15" Type="http://schemas.openxmlformats.org/officeDocument/2006/relationships/diagramData" Target="../diagrams/data9.xml"/><Relationship Id="rId10" Type="http://schemas.openxmlformats.org/officeDocument/2006/relationships/diagramData" Target="../diagrams/data8.xml"/><Relationship Id="rId19" Type="http://schemas.microsoft.com/office/2007/relationships/diagramDrawing" Target="../diagrams/drawing9.xml"/><Relationship Id="rId4" Type="http://schemas.openxmlformats.org/officeDocument/2006/relationships/slideLayout" Target="../slideLayouts/slideLayout7.xml"/><Relationship Id="rId9" Type="http://schemas.microsoft.com/office/2007/relationships/diagramDrawing" Target="../diagrams/drawing7.xml"/><Relationship Id="rId14" Type="http://schemas.microsoft.com/office/2007/relationships/diagramDrawing" Target="../diagrams/drawing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slideLayout" Target="../slideLayouts/slideLayout7.xml"/><Relationship Id="rId7" Type="http://schemas.openxmlformats.org/officeDocument/2006/relationships/diagramColors" Target="../diagrams/colors10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95C10-5736-FD76-37D5-EFBEE2409799}"/>
              </a:ext>
            </a:extLst>
          </p:cNvPr>
          <p:cNvSpPr txBox="1"/>
          <p:nvPr/>
        </p:nvSpPr>
        <p:spPr>
          <a:xfrm>
            <a:off x="3938982" y="1845270"/>
            <a:ext cx="690594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 &amp; System </a:t>
            </a:r>
          </a:p>
          <a:p>
            <a:r>
              <a:rPr lang="en-US" sz="40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 of</a:t>
            </a:r>
            <a:endParaRPr lang="en-US" sz="6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3800" dirty="0">
                <a:ln w="0"/>
                <a:solidFill>
                  <a:schemeClr val="accent1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F856E0-610C-F546-1835-0A606933C9CE}"/>
              </a:ext>
            </a:extLst>
          </p:cNvPr>
          <p:cNvSpPr/>
          <p:nvPr/>
        </p:nvSpPr>
        <p:spPr>
          <a:xfrm>
            <a:off x="0" y="-1"/>
            <a:ext cx="3637987" cy="68580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7CB8F0D8-031A-107F-DC78-AEFC5161A6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4709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71"/>
    </mc:Choice>
    <mc:Fallback>
      <p:transition spd="slow" advTm="2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107696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050940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2574896"/>
            <a:ext cx="38041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Mizanur Rahman Khan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Hillol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Sarker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212529"/>
                </a:solidFill>
                <a:latin typeface="Poppins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Ahmed Eid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Asfer Sultana Nadia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5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enhance collaboration, streamline task management, improve workflow transparency, and ensure iterative delivery of projects with greater efficiency and adaptability.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92DE5F08-FAAB-7ECE-F685-9044841E2873}"/>
              </a:ext>
            </a:extLst>
          </p:cNvPr>
          <p:cNvGrpSpPr/>
          <p:nvPr/>
        </p:nvGrpSpPr>
        <p:grpSpPr>
          <a:xfrm>
            <a:off x="1872806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10193C33-D8AA-EC66-E7BF-769ED6D20D2C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D5B11896-5EDD-3DC6-F8E5-ADBAED12400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1EFFD17-5FD5-C998-9BCD-05C6C1A1F1EF}"/>
              </a:ext>
            </a:extLst>
          </p:cNvPr>
          <p:cNvSpPr txBox="1"/>
          <p:nvPr/>
        </p:nvSpPr>
        <p:spPr>
          <a:xfrm>
            <a:off x="2589587" y="270966"/>
            <a:ext cx="7012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Agile Implementation for MIS &amp; SD by Using  Trello (PMP Software)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5C752-43A6-DE13-B298-7FDB7D5A02ED}"/>
              </a:ext>
            </a:extLst>
          </p:cNvPr>
          <p:cNvSpPr txBox="1"/>
          <p:nvPr/>
        </p:nvSpPr>
        <p:spPr>
          <a:xfrm>
            <a:off x="7412819" y="4797533"/>
            <a:ext cx="346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all training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 up every month.</a:t>
            </a:r>
          </a:p>
        </p:txBody>
      </p:sp>
    </p:spTree>
    <p:extLst>
      <p:ext uri="{BB962C8B-B14F-4D97-AF65-F5344CB8AC3E}">
        <p14:creationId xmlns:p14="http://schemas.microsoft.com/office/powerpoint/2010/main" val="244243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22109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079393"/>
            <a:ext cx="346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Sharmin Akter Jhuma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Imam Hossain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Emrul Kabir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24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establish clear, consistent, and efficient guidelines for all processes, ensuring uniformity, compliance, quality control, and continuous improvement across the organization.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89EB058-1C9C-1976-26AD-DC7A9177B7DA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28023A56-134B-C64D-CF9B-37D19C8717D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7402B243-B95C-B91D-71E8-8028179943E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139FD2-3E35-8EA5-1688-1B6FE4605539}"/>
              </a:ext>
            </a:extLst>
          </p:cNvPr>
          <p:cNvSpPr txBox="1"/>
          <p:nvPr/>
        </p:nvSpPr>
        <p:spPr>
          <a:xfrm>
            <a:off x="4390203" y="302139"/>
            <a:ext cx="2963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e-SOP of MASCO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5133F-0553-4DC9-6C55-096F45A7C532}"/>
              </a:ext>
            </a:extLst>
          </p:cNvPr>
          <p:cNvSpPr txBox="1"/>
          <p:nvPr/>
        </p:nvSpPr>
        <p:spPr>
          <a:xfrm>
            <a:off x="7412819" y="4872041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November 2025.</a:t>
            </a:r>
          </a:p>
        </p:txBody>
      </p:sp>
    </p:spTree>
    <p:extLst>
      <p:ext uri="{BB962C8B-B14F-4D97-AF65-F5344CB8AC3E}">
        <p14:creationId xmlns:p14="http://schemas.microsoft.com/office/powerpoint/2010/main" val="113848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030496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425095" y="275024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413222" y="4539855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786406" y="3274199"/>
            <a:ext cx="2656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Merajul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Mehedi Hasan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81803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centralize and streamline the collection, analysis, and actioning of employee feedback, fostering a culture of continuous improvement, enhancing employee engagement, and aligning workforce development with organizational goals.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5268AD4-DEC4-A8A9-E510-A1268E9F0BFC}"/>
              </a:ext>
            </a:extLst>
          </p:cNvPr>
          <p:cNvGrpSpPr/>
          <p:nvPr/>
        </p:nvGrpSpPr>
        <p:grpSpPr>
          <a:xfrm>
            <a:off x="268744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9306BD9A-7CD0-5970-359B-501175C551FF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1AB94166-87F4-49EE-EE2B-452BE0D32275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4F426AB-D53D-2C8F-9991-22D07C4CB9F2}"/>
              </a:ext>
            </a:extLst>
          </p:cNvPr>
          <p:cNvSpPr txBox="1"/>
          <p:nvPr/>
        </p:nvSpPr>
        <p:spPr>
          <a:xfrm>
            <a:off x="3341686" y="302139"/>
            <a:ext cx="55086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Feedback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10331-B733-D091-7F3D-F704F75885BA}"/>
              </a:ext>
            </a:extLst>
          </p:cNvPr>
          <p:cNvSpPr txBox="1"/>
          <p:nvPr/>
        </p:nvSpPr>
        <p:spPr>
          <a:xfrm>
            <a:off x="7786406" y="5052284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May 2025.</a:t>
            </a:r>
          </a:p>
        </p:txBody>
      </p:sp>
    </p:spTree>
    <p:extLst>
      <p:ext uri="{BB962C8B-B14F-4D97-AF65-F5344CB8AC3E}">
        <p14:creationId xmlns:p14="http://schemas.microsoft.com/office/powerpoint/2010/main" val="179706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818425"/>
              </p:ext>
            </p:extLst>
          </p:nvPr>
        </p:nvGraphicFramePr>
        <p:xfrm>
          <a:off x="509665" y="2910961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265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Sabbir Ahmmed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Hillol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Sarker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streamline and automate dining operations, including menu planning, inventory management, ordering, billing, and reporting, to enhance efficiency, reduce waste, ensure smooth service, and improve employee satisfaction.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FDDCC2D3-A90A-63BA-B43B-642851EAC718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F5AED123-7C22-7DE2-5D1D-7D94DA62A83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9F722D09-0987-6F68-0CC0-08E785C32251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B37E8A-AD67-A571-AC45-63C309DD560E}"/>
              </a:ext>
            </a:extLst>
          </p:cNvPr>
          <p:cNvSpPr txBox="1"/>
          <p:nvPr/>
        </p:nvSpPr>
        <p:spPr>
          <a:xfrm>
            <a:off x="4390202" y="302139"/>
            <a:ext cx="3411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Dining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BCF2E-2C0B-D2E9-3D25-F59DD3EBBC60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July 2025.</a:t>
            </a:r>
          </a:p>
        </p:txBody>
      </p:sp>
    </p:spTree>
    <p:extLst>
      <p:ext uri="{BB962C8B-B14F-4D97-AF65-F5344CB8AC3E}">
        <p14:creationId xmlns:p14="http://schemas.microsoft.com/office/powerpoint/2010/main" val="84412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885080"/>
              </p:ext>
            </p:extLst>
          </p:nvPr>
        </p:nvGraphicFramePr>
        <p:xfrm>
          <a:off x="509665" y="3305818"/>
          <a:ext cx="4931700" cy="2959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3386712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517632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910668"/>
            <a:ext cx="3460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Nurul Amin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Sabbir Ahmad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Mandol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Abu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Shahnewaz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879126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/>
              <a:t>To efficiently plan, organize, and track employee </a:t>
            </a:r>
            <a:r>
              <a:rPr lang="en-US" b="1" dirty="0"/>
              <a:t>Computer-Based Training (CBT) programs, ensuring each employee gains essential knowledge about the company, its policies, and relevant departmental functions. </a:t>
            </a:r>
            <a:r>
              <a:rPr lang="en-US" dirty="0"/>
              <a:t>This initiative aims to foster skill development, improve performance, ensure compliance, and align with organizational goals, thereby building a knowledgeable and capable workforce.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63A87AB9-A4E3-943E-3222-C0DCF7304E99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DC1AB978-1AB6-7D7D-654E-99E4643E00A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1BA7D10F-B739-75A5-8F48-1A71E81E757F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BF0F33F-E7F4-7040-7D34-04F354243461}"/>
              </a:ext>
            </a:extLst>
          </p:cNvPr>
          <p:cNvSpPr txBox="1"/>
          <p:nvPr/>
        </p:nvSpPr>
        <p:spPr>
          <a:xfrm>
            <a:off x="4390202" y="302139"/>
            <a:ext cx="3756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Management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05C20-CB0F-D466-B872-377414443643}"/>
              </a:ext>
            </a:extLst>
          </p:cNvPr>
          <p:cNvSpPr txBox="1"/>
          <p:nvPr/>
        </p:nvSpPr>
        <p:spPr>
          <a:xfrm>
            <a:off x="7412820" y="5621292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December 2025.</a:t>
            </a:r>
          </a:p>
        </p:txBody>
      </p:sp>
    </p:spTree>
    <p:extLst>
      <p:ext uri="{BB962C8B-B14F-4D97-AF65-F5344CB8AC3E}">
        <p14:creationId xmlns:p14="http://schemas.microsoft.com/office/powerpoint/2010/main" val="1973116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67692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3695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Sharmin Akter Jhuma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Zahidul Islam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Emrul Kabir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establish clear roles, responsibilities, and access controls within the organization, ensuring efficient workflow, better coordination, and secure management of information across departments.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3C4DA75A-CC22-3A5B-261D-9285F39283AC}"/>
              </a:ext>
            </a:extLst>
          </p:cNvPr>
          <p:cNvGrpSpPr/>
          <p:nvPr/>
        </p:nvGrpSpPr>
        <p:grpSpPr>
          <a:xfrm>
            <a:off x="2350787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664C295C-A6EA-9488-D163-DE2FB329C970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4C1CF346-775E-D3F3-1784-0898A00076B3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DA5ECD-BBD1-BDA5-6E8C-DB8AAEAA5C93}"/>
              </a:ext>
            </a:extLst>
          </p:cNvPr>
          <p:cNvSpPr txBox="1"/>
          <p:nvPr/>
        </p:nvSpPr>
        <p:spPr>
          <a:xfrm>
            <a:off x="3008802" y="302139"/>
            <a:ext cx="6174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Department-wise Hierarchy in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6DEDC-B8A2-033C-D88C-AABC0975EB7B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June 2025.</a:t>
            </a:r>
          </a:p>
        </p:txBody>
      </p:sp>
    </p:spTree>
    <p:extLst>
      <p:ext uri="{BB962C8B-B14F-4D97-AF65-F5344CB8AC3E}">
        <p14:creationId xmlns:p14="http://schemas.microsoft.com/office/powerpoint/2010/main" val="202115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4247573"/>
              </p:ext>
            </p:extLst>
          </p:nvPr>
        </p:nvGraphicFramePr>
        <p:xfrm>
          <a:off x="509665" y="2838224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58713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607392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9700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131348"/>
            <a:ext cx="265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Shahin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Rafiqul Islam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341451"/>
            <a:ext cx="782445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real-time insights into the performance, utilization, and maintenance status of sewing machines, enabling proactive decision-making, minimizing downtime, and improving overall production efficiency.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E51B982D-4E23-F08A-2400-C0D3665E43DA}"/>
              </a:ext>
            </a:extLst>
          </p:cNvPr>
          <p:cNvGrpSpPr/>
          <p:nvPr/>
        </p:nvGrpSpPr>
        <p:grpSpPr>
          <a:xfrm>
            <a:off x="19559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2778BF26-1A6C-44E5-53AF-B6EC0F0B73DA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816C6FF-0651-392F-23CF-50FE79B1A464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C45186-12E6-E454-7C76-F8215C1996A9}"/>
              </a:ext>
            </a:extLst>
          </p:cNvPr>
          <p:cNvSpPr txBox="1"/>
          <p:nvPr/>
        </p:nvSpPr>
        <p:spPr>
          <a:xfrm>
            <a:off x="2649851" y="302139"/>
            <a:ext cx="6892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Sewing Machine Status Analysis Dashboard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6824F-D629-56F1-F038-1D0ADFF9D8BD}"/>
              </a:ext>
            </a:extLst>
          </p:cNvPr>
          <p:cNvSpPr txBox="1"/>
          <p:nvPr/>
        </p:nvSpPr>
        <p:spPr>
          <a:xfrm>
            <a:off x="7412820" y="4873145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March 2025.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E01F4-290C-F948-CEA2-98E645D7A6F9}"/>
              </a:ext>
            </a:extLst>
          </p:cNvPr>
          <p:cNvSpPr txBox="1"/>
          <p:nvPr/>
        </p:nvSpPr>
        <p:spPr>
          <a:xfrm>
            <a:off x="7687631" y="1142284"/>
            <a:ext cx="40628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For 2024, the expenditure on machine rental was </a:t>
            </a:r>
            <a:r>
              <a:rPr lang="en-US" sz="2000" dirty="0">
                <a:solidFill>
                  <a:srgbClr val="002060"/>
                </a:solidFill>
              </a:rPr>
              <a:t>BDT 4,473,575/-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1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423662"/>
              </p:ext>
            </p:extLst>
          </p:nvPr>
        </p:nvGraphicFramePr>
        <p:xfrm>
          <a:off x="509665" y="2786269"/>
          <a:ext cx="4931700" cy="3329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2656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Abul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Merajul Islam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Mandal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Shahin Alam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80" y="1289496"/>
            <a:ext cx="78244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systematically collect, organize, and share continuous improvement ideas, best practices, and lessons learned, fostering a culture of ongoing efficiency, innovation, and quality enhancement across the organization.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E306F858-271E-1F3E-2166-0A71DEAF9456}"/>
              </a:ext>
            </a:extLst>
          </p:cNvPr>
          <p:cNvGrpSpPr/>
          <p:nvPr/>
        </p:nvGrpSpPr>
        <p:grpSpPr>
          <a:xfrm>
            <a:off x="4183506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65BFE073-85C6-BB5B-8198-3697D88FF694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8057EC47-6FE9-CFED-E474-503912B950DD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C468B7-32F0-07DF-13DC-7C91614466A9}"/>
              </a:ext>
            </a:extLst>
          </p:cNvPr>
          <p:cNvSpPr txBox="1"/>
          <p:nvPr/>
        </p:nvSpPr>
        <p:spPr>
          <a:xfrm>
            <a:off x="4838785" y="302139"/>
            <a:ext cx="2514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Kaizen Library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1EFCF-E767-2834-4EA2-DEF239AC8193}"/>
              </a:ext>
            </a:extLst>
          </p:cNvPr>
          <p:cNvSpPr txBox="1"/>
          <p:nvPr/>
        </p:nvSpPr>
        <p:spPr>
          <a:xfrm>
            <a:off x="7412820" y="4821190"/>
            <a:ext cx="369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by November 2025.</a:t>
            </a:r>
          </a:p>
        </p:txBody>
      </p:sp>
    </p:spTree>
    <p:extLst>
      <p:ext uri="{BB962C8B-B14F-4D97-AF65-F5344CB8AC3E}">
        <p14:creationId xmlns:p14="http://schemas.microsoft.com/office/powerpoint/2010/main" val="175312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1141162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Buyer Follow-up in System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3840480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Fabric Life Cycle Analysis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6539798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Workflow Tracking by 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85626" y="3327819"/>
            <a:ext cx="2216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Common platform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Customize for all buyers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Buyer-wise dynamic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3749040" y="3331459"/>
            <a:ext cx="2022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From yarn to shipment uses and wastage follow-up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6425618" y="3328416"/>
            <a:ext cx="2375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project management tool for all department to follow-up their own goal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9367542" y="1088040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Talent Acquisition, Recruitment &amp; Succession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339142" y="3328416"/>
            <a:ext cx="2084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From recruitment to succession plan of an employee</a:t>
            </a:r>
          </a:p>
        </p:txBody>
      </p:sp>
    </p:spTree>
    <p:extLst>
      <p:ext uri="{BB962C8B-B14F-4D97-AF65-F5344CB8AC3E}">
        <p14:creationId xmlns:p14="http://schemas.microsoft.com/office/powerpoint/2010/main" val="402202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72D85CEF-1428-4BA5-E524-37F8FE4F6ECA}"/>
              </a:ext>
            </a:extLst>
          </p:cNvPr>
          <p:cNvSpPr/>
          <p:nvPr/>
        </p:nvSpPr>
        <p:spPr>
          <a:xfrm>
            <a:off x="114300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 Waste Management Protocol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384048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Graphical Dashboard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6537960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 &amp; Accounts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1F35B-AF62-D729-9A4F-5C593B7A663B}"/>
              </a:ext>
            </a:extLst>
          </p:cNvPr>
          <p:cNvSpPr txBox="1"/>
          <p:nvPr/>
        </p:nvSpPr>
        <p:spPr>
          <a:xfrm>
            <a:off x="987552" y="3328416"/>
            <a:ext cx="1579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SOP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Train each employee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Follow-up the growth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3749040" y="3328416"/>
            <a:ext cx="208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a separate module for top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9336024" y="3328416"/>
            <a:ext cx="208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further requirements</a:t>
            </a:r>
          </a:p>
        </p:txBody>
      </p: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60B61902-F636-6021-7F4B-B4B20B90E79D}"/>
              </a:ext>
            </a:extLst>
          </p:cNvPr>
          <p:cNvSpPr/>
          <p:nvPr/>
        </p:nvSpPr>
        <p:spPr>
          <a:xfrm>
            <a:off x="9363456" y="1088136"/>
            <a:ext cx="2212848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543EF-68FE-90EB-259E-E1D6C39DFF79}"/>
              </a:ext>
            </a:extLst>
          </p:cNvPr>
          <p:cNvSpPr txBox="1"/>
          <p:nvPr/>
        </p:nvSpPr>
        <p:spPr>
          <a:xfrm>
            <a:off x="6428232" y="3328416"/>
            <a:ext cx="1579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Start designing &amp; coding</a:t>
            </a:r>
          </a:p>
        </p:txBody>
      </p:sp>
    </p:spTree>
    <p:extLst>
      <p:ext uri="{BB962C8B-B14F-4D97-AF65-F5344CB8AC3E}">
        <p14:creationId xmlns:p14="http://schemas.microsoft.com/office/powerpoint/2010/main" val="198351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6F1EC4-169F-7694-6613-C367253C7DE8}"/>
              </a:ext>
            </a:extLst>
          </p:cNvPr>
          <p:cNvSpPr txBox="1"/>
          <p:nvPr/>
        </p:nvSpPr>
        <p:spPr>
          <a:xfrm>
            <a:off x="500495" y="1454726"/>
            <a:ext cx="11155680" cy="5198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new year begins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with it, the MIS &amp; System Development (MIS &amp; SD) Department is ready to take on new challenges and opportunities.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2025, we have structured our departmental goals to ensure a clear and strategic path toward organizational excellence.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goals are divided into three key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Backlog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Unfinished initiatives from 2024 that remain critical to our success.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Intermediate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Short-term objectives designed to address immediate needs and enhance operational efficiency.</a:t>
            </a: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Goals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Strategic initiatives aimed at driving sustainable growth and innovation for the future.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In this presentation</a:t>
            </a:r>
            <a:r>
              <a:rPr lang="en-US" dirty="0"/>
              <a:t>, we will outline our goals, their objectives, and the action plans to achieve them in 2025.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6" name="Group 43">
            <a:extLst>
              <a:ext uri="{FF2B5EF4-FFF2-40B4-BE49-F238E27FC236}">
                <a16:creationId xmlns:a16="http://schemas.microsoft.com/office/drawing/2014/main" id="{130B9049-F475-580D-8781-05F0DD0BB7A2}"/>
              </a:ext>
            </a:extLst>
          </p:cNvPr>
          <p:cNvGrpSpPr/>
          <p:nvPr/>
        </p:nvGrpSpPr>
        <p:grpSpPr>
          <a:xfrm>
            <a:off x="4613564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7" name="Freeform 44">
              <a:extLst>
                <a:ext uri="{FF2B5EF4-FFF2-40B4-BE49-F238E27FC236}">
                  <a16:creationId xmlns:a16="http://schemas.microsoft.com/office/drawing/2014/main" id="{9357AF6F-E34B-BFDC-4E57-20F0CCD4B5B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45">
              <a:extLst>
                <a:ext uri="{FF2B5EF4-FFF2-40B4-BE49-F238E27FC236}">
                  <a16:creationId xmlns:a16="http://schemas.microsoft.com/office/drawing/2014/main" id="{5EF66A8C-C71B-9B64-59E1-E119001C9842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487D2776-8169-4254-C66D-21A1D88A6ABD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F21C9643-7415-21C6-6BDF-1A6BC89A92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6336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"/>
    </mc:Choice>
    <mc:Fallback>
      <p:transition spd="slow" advTm="33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0" y="1681320"/>
            <a:ext cx="103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206306" y="279232"/>
            <a:ext cx="1181640" cy="58477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447739" y="55110"/>
            <a:ext cx="4881304" cy="912690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</a:t>
            </a:r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Term Goals</a:t>
            </a:r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C5BD0463-CEAA-DFC5-EB9A-6D2B5354E8DB}"/>
              </a:ext>
            </a:extLst>
          </p:cNvPr>
          <p:cNvSpPr/>
          <p:nvPr/>
        </p:nvSpPr>
        <p:spPr>
          <a:xfrm>
            <a:off x="1141162" y="1088040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Security &amp; Application Performance</a:t>
            </a: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72D85CEF-1428-4BA5-E524-37F8FE4F6ECA}"/>
              </a:ext>
            </a:extLst>
          </p:cNvPr>
          <p:cNvSpPr/>
          <p:nvPr/>
        </p:nvSpPr>
        <p:spPr>
          <a:xfrm>
            <a:off x="3840480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Driven Decision Making with AI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A3F965F-556F-6E7B-C2F7-234EE1FB6DD6}"/>
              </a:ext>
            </a:extLst>
          </p:cNvPr>
          <p:cNvSpPr/>
          <p:nvPr/>
        </p:nvSpPr>
        <p:spPr>
          <a:xfrm>
            <a:off x="6537960" y="1088039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 Block Chain Related Application</a:t>
            </a:r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72DC80D4-64E8-F5EE-165F-416F589193D3}"/>
              </a:ext>
            </a:extLst>
          </p:cNvPr>
          <p:cNvSpPr/>
          <p:nvPr/>
        </p:nvSpPr>
        <p:spPr>
          <a:xfrm>
            <a:off x="9363456" y="1088136"/>
            <a:ext cx="2216134" cy="1906248"/>
          </a:xfrm>
          <a:prstGeom prst="flowChartDelay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Device Integration with System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0240B-7B51-5FE6-1314-F3ADD26B705E}"/>
              </a:ext>
            </a:extLst>
          </p:cNvPr>
          <p:cNvSpPr txBox="1"/>
          <p:nvPr/>
        </p:nvSpPr>
        <p:spPr>
          <a:xfrm>
            <a:off x="987552" y="3327819"/>
            <a:ext cx="2081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Apply advance security protocol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Increase execution level performance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1F35B-AF62-D729-9A4F-5C593B7A663B}"/>
              </a:ext>
            </a:extLst>
          </p:cNvPr>
          <p:cNvSpPr txBox="1"/>
          <p:nvPr/>
        </p:nvSpPr>
        <p:spPr>
          <a:xfrm>
            <a:off x="3749040" y="3328416"/>
            <a:ext cx="1753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Collect historical data from system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Develop forecasting AI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AB11E-BB0F-FA26-8CF6-A8DB4DE812D2}"/>
              </a:ext>
            </a:extLst>
          </p:cNvPr>
          <p:cNvSpPr txBox="1"/>
          <p:nvPr/>
        </p:nvSpPr>
        <p:spPr>
          <a:xfrm>
            <a:off x="6428232" y="3328416"/>
            <a:ext cx="2081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We will develop blockchain model after completing accounting module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034ADC-FEAE-148D-67A7-FF3D431CA325}"/>
              </a:ext>
            </a:extLst>
          </p:cNvPr>
          <p:cNvSpPr txBox="1"/>
          <p:nvPr/>
        </p:nvSpPr>
        <p:spPr>
          <a:xfrm>
            <a:off x="9336024" y="3328416"/>
            <a:ext cx="24100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We will do trail for individual efficiency in sewing line</a:t>
            </a:r>
          </a:p>
          <a:p>
            <a:pPr marL="342900" indent="-34290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dirty="0"/>
              <a:t>Introduce AI camera to track every employee In &amp; Out</a:t>
            </a:r>
          </a:p>
        </p:txBody>
      </p:sp>
    </p:spTree>
    <p:extLst>
      <p:ext uri="{BB962C8B-B14F-4D97-AF65-F5344CB8AC3E}">
        <p14:creationId xmlns:p14="http://schemas.microsoft.com/office/powerpoint/2010/main" val="142780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104AE0C-B34B-80D6-2845-5A30B8BB9E84}"/>
              </a:ext>
            </a:extLst>
          </p:cNvPr>
          <p:cNvSpPr/>
          <p:nvPr/>
        </p:nvSpPr>
        <p:spPr>
          <a:xfrm>
            <a:off x="3082659" y="1567832"/>
            <a:ext cx="5546361" cy="3372787"/>
          </a:xfrm>
          <a:prstGeom prst="cloudCallout">
            <a:avLst>
              <a:gd name="adj1" fmla="val -66238"/>
              <a:gd name="adj2" fmla="val 7938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3459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031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237155"/>
              </p:ext>
            </p:extLst>
          </p:nvPr>
        </p:nvGraphicFramePr>
        <p:xfrm>
          <a:off x="757980" y="2038661"/>
          <a:ext cx="4572851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531835"/>
              </p:ext>
            </p:extLst>
          </p:nvPr>
        </p:nvGraphicFramePr>
        <p:xfrm>
          <a:off x="6096000" y="1983979"/>
          <a:ext cx="2128207" cy="4530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963188"/>
              </p:ext>
            </p:extLst>
          </p:nvPr>
        </p:nvGraphicFramePr>
        <p:xfrm>
          <a:off x="9386048" y="2068546"/>
          <a:ext cx="2040783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1066716" y="1477648"/>
            <a:ext cx="4174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5936152" y="1512258"/>
            <a:ext cx="26982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9243442" y="1493902"/>
            <a:ext cx="269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5971577" y="1501620"/>
            <a:ext cx="2398613" cy="49754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9303309" y="1501619"/>
            <a:ext cx="2203837" cy="497549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22" name="Group 43">
            <a:extLst>
              <a:ext uri="{FF2B5EF4-FFF2-40B4-BE49-F238E27FC236}">
                <a16:creationId xmlns:a16="http://schemas.microsoft.com/office/drawing/2014/main" id="{5D81E543-5689-38F7-1D14-8A6D4F39DD6D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1F8CDD-6A24-E7C6-AA52-C429C9C560A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13FB0C02-455E-41DF-1470-2DB68874852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84BC790C-132E-4C62-04A2-B71DDD287C01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78EDE0AE-B8A6-4F87-DCC2-C20F8927AA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2258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3"/>
    </mc:Choice>
    <mc:Fallback>
      <p:transition spd="slow" advTm="2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D34796-737B-407A-B6C3-7C81EC03B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>
                                            <p:graphicEl>
                                              <a:dgm id="{15D34796-737B-407A-B6C3-7C81EC03B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003BD8-8C9F-4BD3-AE7C-A02FAD6BA4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graphicEl>
                                              <a:dgm id="{70003BD8-8C9F-4BD3-AE7C-A02FAD6BA4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42DABA-500C-479E-8975-47A3EEBFB2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graphicEl>
                                              <a:dgm id="{AF42DABA-500C-479E-8975-47A3EEBFB2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ED9C5E6-6709-4B8E-B559-A05E6DBAD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graphicEl>
                                              <a:dgm id="{CED9C5E6-6709-4B8E-B559-A05E6DBAD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64C59A1-ED64-43D7-8CE9-975968C50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graphicEl>
                                              <a:dgm id="{C64C59A1-ED64-43D7-8CE9-975968C505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9012076"/>
              </p:ext>
            </p:extLst>
          </p:nvPr>
        </p:nvGraphicFramePr>
        <p:xfrm>
          <a:off x="-35042" y="2013842"/>
          <a:ext cx="2128207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234274"/>
              </p:ext>
            </p:extLst>
          </p:nvPr>
        </p:nvGraphicFramePr>
        <p:xfrm>
          <a:off x="2464885" y="1974268"/>
          <a:ext cx="6558167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446554"/>
              </p:ext>
            </p:extLst>
          </p:nvPr>
        </p:nvGraphicFramePr>
        <p:xfrm>
          <a:off x="9386048" y="2068546"/>
          <a:ext cx="2040783" cy="4431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48399" y="1566495"/>
            <a:ext cx="28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3924513" y="1340014"/>
            <a:ext cx="39294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9243442" y="1493902"/>
            <a:ext cx="269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120447" y="1601624"/>
            <a:ext cx="2414607" cy="5079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9289690" y="1511609"/>
            <a:ext cx="2203837" cy="4988235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24" name="Group 43">
            <a:extLst>
              <a:ext uri="{FF2B5EF4-FFF2-40B4-BE49-F238E27FC236}">
                <a16:creationId xmlns:a16="http://schemas.microsoft.com/office/drawing/2014/main" id="{FACDEE6A-965A-9CB5-2BA4-CB0D66E0C4C0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506F919C-0727-0CFC-A926-D225C725FAEE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45">
              <a:extLst>
                <a:ext uri="{FF2B5EF4-FFF2-40B4-BE49-F238E27FC236}">
                  <a16:creationId xmlns:a16="http://schemas.microsoft.com/office/drawing/2014/main" id="{CCFE148D-9BB2-DFDD-08DB-0410F39507E0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7E6D3ACC-FFA8-709A-612F-813404018244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9ED29734-383B-C073-C1B6-FFC1F48725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0650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9"/>
    </mc:Choice>
    <mc:Fallback>
      <p:transition spd="slow" advTm="40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875893-DEC4-4A37-8B2B-AAB7B8B12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>
                                            <p:graphicEl>
                                              <a:dgm id="{4B875893-DEC4-4A37-8B2B-AAB7B8B12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B062CDF-6B34-4D91-A9F1-D1CA00EBFF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>
                                            <p:graphicEl>
                                              <a:dgm id="{2B062CDF-6B34-4D91-A9F1-D1CA00EBFF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16F9C52-B69F-4A02-BF41-3378E66403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graphicEl>
                                              <a:dgm id="{D16F9C52-B69F-4A02-BF41-3378E66403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87B7E2-456F-42A5-871B-2672C541E4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graphicEl>
                                              <a:dgm id="{A187B7E2-456F-42A5-871B-2672C541E4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C4AF440-F8A4-476A-BE49-C032D3F9B9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graphicEl>
                                              <a:dgm id="{2C4AF440-F8A4-476A-BE49-C032D3F9B9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0D4D63-60AB-4C4D-9CE7-81081ADA6C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graphicEl>
                                              <a:dgm id="{F80D4D63-60AB-4C4D-9CE7-81081ADA6C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B60D26-7B1F-403B-A6A6-849771DA25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>
                                            <p:graphicEl>
                                              <a:dgm id="{BBB60D26-7B1F-403B-A6A6-849771DA25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EA6F1A9-028C-48D3-9D4E-0FC413E050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graphicEl>
                                              <a:dgm id="{2EA6F1A9-028C-48D3-9D4E-0FC413E050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6DF782-816A-43B5-8091-92B8FF555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>
                                            <p:graphicEl>
                                              <a:dgm id="{1D6DF782-816A-43B5-8091-92B8FF555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1352D7-D741-4D3D-A8AC-8A5AD5253F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">
                                            <p:graphicEl>
                                              <a:dgm id="{091352D7-D741-4D3D-A8AC-8A5AD5253F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DAA8AB3-48BB-4681-BAA3-9B6C10B129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graphicEl>
                                              <a:dgm id="{7DAA8AB3-48BB-4681-BAA3-9B6C10B129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199B1BC-2B91-4BA7-A220-B1C2A60CC2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>
                                            <p:graphicEl>
                                              <a:dgm id="{E199B1BC-2B91-4BA7-A220-B1C2A60CC2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93FD31-A4BD-F413-9088-D4C9ABB02420}"/>
              </a:ext>
            </a:extLst>
          </p:cNvPr>
          <p:cNvGraphicFramePr/>
          <p:nvPr/>
        </p:nvGraphicFramePr>
        <p:xfrm>
          <a:off x="-35042" y="2013842"/>
          <a:ext cx="2128207" cy="45308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AFE09F-F8A7-237B-1558-0C59A4EB2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471397"/>
              </p:ext>
            </p:extLst>
          </p:nvPr>
        </p:nvGraphicFramePr>
        <p:xfrm>
          <a:off x="2464885" y="1974268"/>
          <a:ext cx="3246367" cy="457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C1570D-C631-CD8E-9AB2-1B0EC22C2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967381"/>
              </p:ext>
            </p:extLst>
          </p:nvPr>
        </p:nvGraphicFramePr>
        <p:xfrm>
          <a:off x="5517272" y="1965642"/>
          <a:ext cx="6545998" cy="44841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34EC55-F14A-8A35-2549-C48C854345F4}"/>
              </a:ext>
            </a:extLst>
          </p:cNvPr>
          <p:cNvSpPr txBox="1"/>
          <p:nvPr/>
        </p:nvSpPr>
        <p:spPr>
          <a:xfrm>
            <a:off x="48399" y="1566495"/>
            <a:ext cx="283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 Backlog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5017E8-4E7E-5858-A52C-6AFE401267EE}"/>
              </a:ext>
            </a:extLst>
          </p:cNvPr>
          <p:cNvSpPr txBox="1"/>
          <p:nvPr/>
        </p:nvSpPr>
        <p:spPr>
          <a:xfrm>
            <a:off x="2848163" y="1533795"/>
            <a:ext cx="2736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Goals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354E0-F788-9A14-70A8-0A3CBFEB244D}"/>
              </a:ext>
            </a:extLst>
          </p:cNvPr>
          <p:cNvSpPr txBox="1"/>
          <p:nvPr/>
        </p:nvSpPr>
        <p:spPr>
          <a:xfrm>
            <a:off x="7433440" y="1442422"/>
            <a:ext cx="383499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Long Term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F9D30E-7ED8-9947-31C1-0FF0F40D4779}"/>
              </a:ext>
            </a:extLst>
          </p:cNvPr>
          <p:cNvSpPr/>
          <p:nvPr/>
        </p:nvSpPr>
        <p:spPr>
          <a:xfrm>
            <a:off x="120447" y="1601624"/>
            <a:ext cx="2414607" cy="507985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7015D-29D6-146D-7607-EEA914AA08EA}"/>
              </a:ext>
            </a:extLst>
          </p:cNvPr>
          <p:cNvSpPr/>
          <p:nvPr/>
        </p:nvSpPr>
        <p:spPr>
          <a:xfrm>
            <a:off x="2721144" y="1501095"/>
            <a:ext cx="2677392" cy="518950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7" name="Group 43">
            <a:extLst>
              <a:ext uri="{FF2B5EF4-FFF2-40B4-BE49-F238E27FC236}">
                <a16:creationId xmlns:a16="http://schemas.microsoft.com/office/drawing/2014/main" id="{71093A53-60F3-AB8C-C1E3-9B10F6686FF5}"/>
              </a:ext>
            </a:extLst>
          </p:cNvPr>
          <p:cNvGrpSpPr/>
          <p:nvPr/>
        </p:nvGrpSpPr>
        <p:grpSpPr>
          <a:xfrm>
            <a:off x="4810991" y="278094"/>
            <a:ext cx="1041649" cy="386925"/>
            <a:chOff x="0" y="0"/>
            <a:chExt cx="418877" cy="197826"/>
          </a:xfrm>
          <a:solidFill>
            <a:srgbClr val="00B0F0"/>
          </a:solidFill>
        </p:grpSpPr>
        <p:sp>
          <p:nvSpPr>
            <p:cNvPr id="19" name="Freeform 44">
              <a:extLst>
                <a:ext uri="{FF2B5EF4-FFF2-40B4-BE49-F238E27FC236}">
                  <a16:creationId xmlns:a16="http://schemas.microsoft.com/office/drawing/2014/main" id="{E9FE2C66-DE4D-5521-B9D3-5931538C1F02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CA4D49CB-3BA6-9999-5E0F-03C25DBE6851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22" name="Scroll: Horizontal 21">
            <a:extLst>
              <a:ext uri="{FF2B5EF4-FFF2-40B4-BE49-F238E27FC236}">
                <a16:creationId xmlns:a16="http://schemas.microsoft.com/office/drawing/2014/main" id="{5E853343-A8D1-E306-7527-49DC3B680604}"/>
              </a:ext>
            </a:extLst>
          </p:cNvPr>
          <p:cNvSpPr/>
          <p:nvPr/>
        </p:nvSpPr>
        <p:spPr>
          <a:xfrm>
            <a:off x="3697574" y="90050"/>
            <a:ext cx="4796852" cy="689548"/>
          </a:xfrm>
          <a:prstGeom prst="horizontalScroll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Goals</a:t>
            </a:r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83FEBA08-C921-E120-FB90-3636AED56E5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20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931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90"/>
    </mc:Choice>
    <mc:Fallback>
      <p:transition spd="slow" advTm="105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99FDBC-C07E-4B5E-B73E-8853730C7E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graphicEl>
                                              <a:dgm id="{0199FDBC-C07E-4B5E-B73E-8853730C7E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8825BB-5FD4-471E-B217-D351585375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graphicEl>
                                              <a:dgm id="{7E8825BB-5FD4-471E-B217-D351585375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243FFB-4865-4341-8937-4CE98A6300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>
                                            <p:graphicEl>
                                              <a:dgm id="{82243FFB-4865-4341-8937-4CE98A6300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60137A-65A4-4D9B-A805-A82A182FD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">
                                            <p:graphicEl>
                                              <a:dgm id="{7D60137A-65A4-4D9B-A805-A82A182FDD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894F1D-4588-4F86-B01C-6F9843B4C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dgm id="{D2894F1D-4588-4F86-B01C-6F9843B4C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E0891D-575C-4D8A-B62E-E9ABF315DC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graphicEl>
                                              <a:dgm id="{A6E0891D-575C-4D8A-B62E-E9ABF315DC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05E3F5-D615-4EAE-919E-981FB2984A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graphicEl>
                                              <a:dgm id="{6605E3F5-D615-4EAE-919E-981FB2984A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A4E053-65A8-4D90-8764-0A139EC57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graphicEl>
                                              <a:dgm id="{36A4E053-65A8-4D90-8764-0A139EC574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DAA2B3-61CA-425A-8807-1F86F0D2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graphicEl>
                                              <a:dgm id="{C7DAA2B3-61CA-425A-8807-1F86F0D2C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268A84-653C-4FB9-A667-25B9C9B2EA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>
                                            <p:graphicEl>
                                              <a:dgm id="{F5268A84-653C-4FB9-A667-25B9C9B2EA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D7B60E-B2B7-4C9E-AAE9-3E43BB763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>
                                            <p:graphicEl>
                                              <a:dgm id="{7ED7B60E-B2B7-4C9E-AAE9-3E43BB763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ED5002-0337-4613-A2CB-9C75D6FFA4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">
                                            <p:graphicEl>
                                              <a:dgm id="{CBED5002-0337-4613-A2CB-9C75D6FFA4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6478575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17879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3079393"/>
            <a:ext cx="3622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Merajul Rahman Shipon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Mahmudul Hassan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Laila Tamanna Anni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Sayed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96419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streamline the process of requesting, approving, and allocating vehicles for business use, ensuring efficient resource management, timely availability, and cost control while integrating with other organizational functions.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9577B8E9-4D27-3AD9-E928-2BC775289676}"/>
              </a:ext>
            </a:extLst>
          </p:cNvPr>
          <p:cNvGrpSpPr/>
          <p:nvPr/>
        </p:nvGrpSpPr>
        <p:grpSpPr>
          <a:xfrm>
            <a:off x="369512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BF6A8B5C-CE23-EBDE-C4EE-6434D5C3742B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BC61B41-F2AC-4A3F-9ECD-1D67E638DA68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006D078-8A9D-292E-E64B-B741ECEAC794}"/>
              </a:ext>
            </a:extLst>
          </p:cNvPr>
          <p:cNvSpPr txBox="1"/>
          <p:nvPr/>
        </p:nvSpPr>
        <p:spPr>
          <a:xfrm>
            <a:off x="4390203" y="302139"/>
            <a:ext cx="3213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 Requisition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1FD0C6-4472-059F-2D19-7CF0D2EF6693}"/>
              </a:ext>
            </a:extLst>
          </p:cNvPr>
          <p:cNvSpPr txBox="1"/>
          <p:nvPr/>
        </p:nvSpPr>
        <p:spPr>
          <a:xfrm>
            <a:off x="7412819" y="4620886"/>
            <a:ext cx="3460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all training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trial in merchandising floor by March.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in HO and CKL in June.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in other units in August.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228E9518-1AF0-317A-A7E7-0E89788610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7013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5"/>
    </mc:Choice>
    <mc:Fallback>
      <p:transition spd="slow" advTm="23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966A56-1C53-4FBF-ACE2-B8C8B6E6D4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graphicEl>
                                              <a:dgm id="{37966A56-1C53-4FBF-ACE2-B8C8B6E6D4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DF6286-2B81-441C-A155-816103B6CC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graphicEl>
                                              <a:dgm id="{41DF6286-2B81-441C-A155-816103B6CC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35D257-F1D6-4EAE-A1D9-1B4430F5C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graphicEl>
                                              <a:dgm id="{FF35D257-F1D6-4EAE-A1D9-1B4430F5C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7135C9-52F9-4A21-B515-9C098FB179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>
                                            <p:graphicEl>
                                              <a:dgm id="{147135C9-52F9-4A21-B515-9C098FB179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DCDE02-FE54-4B3E-AD9E-29DA78476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graphicEl>
                                              <a:dgm id="{7BDCDE02-FE54-4B3E-AD9E-29DA78476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E15EB8-EC93-4232-A630-4C088AB57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>
                                            <p:graphicEl>
                                              <a:dgm id="{70E15EB8-EC93-4232-A630-4C088AB57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A90CC7-FC06-473A-9348-CBD264F35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graphicEl>
                                              <a:dgm id="{E8A90CC7-FC06-473A-9348-CBD264F352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B3FC2F-DED9-4752-B901-4A83DE613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6">
                                            <p:graphicEl>
                                              <a:dgm id="{A6B3FC2F-DED9-4752-B901-4A83DE6135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Graphic spid="6" grpId="0">
        <p:bldSub>
          <a:bldDgm bld="one"/>
        </p:bldSub>
      </p:bldGraphic>
      <p:bldP spid="24" grpId="0"/>
      <p:bldP spid="25" grpId="0"/>
      <p:bldP spid="26" grpId="0"/>
      <p:bldP spid="3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53E1D-D724-CBE2-6E76-B7702B54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774C8A-906F-17EF-F2AF-9C281F21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70D5E8-0E9A-8916-2027-3EA8B63F6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3E079-72E3-84EA-EBED-4654EE0FB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B409F-5085-77FF-48D8-33878420C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372B92D-D032-0059-67C3-90EA2C63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2D5CF46-0667-E95D-7B16-46CB3F320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323A5E-F3D5-D120-430D-9C245FEFE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B311B4-3ED1-D17E-4DA4-CB4B8C393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5271840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63CF923-C369-F6A5-4AEB-ADB8DF70F50C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86800-495C-CB8F-A060-461FDBD6A62E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17D2A-4E4F-EA48-4D0A-92176AFFE24D}"/>
              </a:ext>
            </a:extLst>
          </p:cNvPr>
          <p:cNvSpPr txBox="1"/>
          <p:nvPr/>
        </p:nvSpPr>
        <p:spPr>
          <a:xfrm>
            <a:off x="7039636" y="4178793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D0135C-F258-CD5D-4A66-E8EDEA15F4BF}"/>
              </a:ext>
            </a:extLst>
          </p:cNvPr>
          <p:cNvSpPr txBox="1"/>
          <p:nvPr/>
        </p:nvSpPr>
        <p:spPr>
          <a:xfrm>
            <a:off x="7412819" y="3079393"/>
            <a:ext cx="362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Tahsin Faruque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Laila Tamanna Anni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995FF-BAEB-78BA-28DC-0F2A2AD0FC3F}"/>
              </a:ext>
            </a:extLst>
          </p:cNvPr>
          <p:cNvSpPr txBox="1"/>
          <p:nvPr/>
        </p:nvSpPr>
        <p:spPr>
          <a:xfrm>
            <a:off x="757979" y="1289496"/>
            <a:ext cx="85986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employees with an efficient and user-friendly system for requesting and managing short leaves, ensuring transparency, quick approval, and streamlined communication between employees and management.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0CA3E28C-F407-C98D-5DEA-0D8C7B4A0E13}"/>
              </a:ext>
            </a:extLst>
          </p:cNvPr>
          <p:cNvGrpSpPr/>
          <p:nvPr/>
        </p:nvGrpSpPr>
        <p:grpSpPr>
          <a:xfrm>
            <a:off x="2841689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798D1322-05E6-AAF0-F719-058111F7E581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9C40E495-79A0-CF5C-064A-D586608C7ACF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C65B61C-FE95-DA9E-7650-EEA1FDBDE093}"/>
              </a:ext>
            </a:extLst>
          </p:cNvPr>
          <p:cNvSpPr txBox="1"/>
          <p:nvPr/>
        </p:nvSpPr>
        <p:spPr>
          <a:xfrm>
            <a:off x="3378742" y="302139"/>
            <a:ext cx="5434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Short Leave Application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FCDA97-6B08-3AB6-BE6D-1B0F50ACD701}"/>
              </a:ext>
            </a:extLst>
          </p:cNvPr>
          <p:cNvSpPr txBox="1"/>
          <p:nvPr/>
        </p:nvSpPr>
        <p:spPr>
          <a:xfrm>
            <a:off x="7412819" y="4620886"/>
            <a:ext cx="3460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224250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378185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555437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417786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20" y="3079393"/>
            <a:ext cx="3715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Sujan Das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Sujay Mandal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Abul Alam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Merajul Rahman Shipon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964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Objective: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standardize workflows, ensure consistency in system development and data management, enhance team efficiency, and maintain alignment with organizational goals and compliance requirements.</a:t>
            </a:r>
          </a:p>
        </p:txBody>
      </p:sp>
      <p:grpSp>
        <p:nvGrpSpPr>
          <p:cNvPr id="15" name="Group 43">
            <a:extLst>
              <a:ext uri="{FF2B5EF4-FFF2-40B4-BE49-F238E27FC236}">
                <a16:creationId xmlns:a16="http://schemas.microsoft.com/office/drawing/2014/main" id="{C953E639-9FEA-5D59-B8E4-AF8F806EFEF0}"/>
              </a:ext>
            </a:extLst>
          </p:cNvPr>
          <p:cNvGrpSpPr/>
          <p:nvPr/>
        </p:nvGrpSpPr>
        <p:grpSpPr>
          <a:xfrm>
            <a:off x="3462621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00405C4E-ED73-9D6D-0571-15226709F3A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45">
              <a:extLst>
                <a:ext uri="{FF2B5EF4-FFF2-40B4-BE49-F238E27FC236}">
                  <a16:creationId xmlns:a16="http://schemas.microsoft.com/office/drawing/2014/main" id="{E461D80D-CE2F-043B-5844-91859DCF3B56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EFCE572-61F4-7A4E-2353-A3D1A7AAA498}"/>
              </a:ext>
            </a:extLst>
          </p:cNvPr>
          <p:cNvSpPr txBox="1"/>
          <p:nvPr/>
        </p:nvSpPr>
        <p:spPr>
          <a:xfrm>
            <a:off x="3688394" y="302139"/>
            <a:ext cx="504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SOP for MIS &amp; SD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47CF-F4CD-6A0B-25D1-C642E81D98A4}"/>
              </a:ext>
            </a:extLst>
          </p:cNvPr>
          <p:cNvSpPr txBox="1"/>
          <p:nvPr/>
        </p:nvSpPr>
        <p:spPr>
          <a:xfrm>
            <a:off x="7412820" y="4924343"/>
            <a:ext cx="37158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SOP by February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training by March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Practicing by October 2025.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it a habit by November / December 2025.</a:t>
            </a:r>
          </a:p>
        </p:txBody>
      </p:sp>
    </p:spTree>
    <p:extLst>
      <p:ext uri="{BB962C8B-B14F-4D97-AF65-F5344CB8AC3E}">
        <p14:creationId xmlns:p14="http://schemas.microsoft.com/office/powerpoint/2010/main" val="22218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8B6A52A-4A01-7098-D190-19E86DFF2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620783"/>
              </p:ext>
            </p:extLst>
          </p:nvPr>
        </p:nvGraphicFramePr>
        <p:xfrm>
          <a:off x="509665" y="2786269"/>
          <a:ext cx="4931700" cy="226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737FCBB-CFF9-ECB1-4752-ECDE8A54EF4B}"/>
              </a:ext>
            </a:extLst>
          </p:cNvPr>
          <p:cNvSpPr/>
          <p:nvPr/>
        </p:nvSpPr>
        <p:spPr>
          <a:xfrm>
            <a:off x="-1" y="3406758"/>
            <a:ext cx="1019331" cy="12950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 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16FA-341E-D540-98F2-68CA1628361A}"/>
              </a:ext>
            </a:extLst>
          </p:cNvPr>
          <p:cNvSpPr txBox="1"/>
          <p:nvPr/>
        </p:nvSpPr>
        <p:spPr>
          <a:xfrm>
            <a:off x="7051509" y="2439824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Concerned Person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45B2CE-78C8-AE08-8A75-18434EE7F46D}"/>
              </a:ext>
            </a:extLst>
          </p:cNvPr>
          <p:cNvSpPr txBox="1"/>
          <p:nvPr/>
        </p:nvSpPr>
        <p:spPr>
          <a:xfrm>
            <a:off x="7039636" y="4345049"/>
            <a:ext cx="3804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45995"/>
              </a:buClr>
              <a:buFont typeface="Tahoma" panose="020B0604030504040204" pitchFamily="34" charset="0"/>
              <a:buChar char="►"/>
            </a:pPr>
            <a:r>
              <a:rPr lang="en-US" sz="24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Duration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E0680B-5A5A-9041-349B-A97D26A31F2D}"/>
              </a:ext>
            </a:extLst>
          </p:cNvPr>
          <p:cNvSpPr txBox="1"/>
          <p:nvPr/>
        </p:nvSpPr>
        <p:spPr>
          <a:xfrm>
            <a:off x="7412819" y="2963780"/>
            <a:ext cx="3297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Asfer Sultana Nadia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Imam Hossain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Nurul Amin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Md. Mehedi Hasan</a:t>
            </a:r>
            <a:endParaRPr lang="en-US" b="0" i="0" dirty="0">
              <a:solidFill>
                <a:srgbClr val="21252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Moriam</a:t>
            </a:r>
            <a:r>
              <a:rPr lang="en-US" b="0" i="0" dirty="0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 Begum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Poppins" panose="00000500000000000000" pitchFamily="2" charset="0"/>
              </a:rPr>
              <a:t>Mitu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B3387-2EDB-1B70-28B5-DCF3B3FD8B5B}"/>
              </a:ext>
            </a:extLst>
          </p:cNvPr>
          <p:cNvSpPr txBox="1"/>
          <p:nvPr/>
        </p:nvSpPr>
        <p:spPr>
          <a:xfrm>
            <a:off x="757979" y="1289496"/>
            <a:ext cx="7824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provide clear, comprehensive, and accessible references that ensure consistency, facilitate understanding, support troubleshooting, and enable efficient onboarding and maintenance.</a:t>
            </a: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7CB33291-C217-D10D-E288-62B44504685B}"/>
              </a:ext>
            </a:extLst>
          </p:cNvPr>
          <p:cNvGrpSpPr/>
          <p:nvPr/>
        </p:nvGrpSpPr>
        <p:grpSpPr>
          <a:xfrm>
            <a:off x="2818382" y="330845"/>
            <a:ext cx="1143105" cy="432960"/>
            <a:chOff x="0" y="0"/>
            <a:chExt cx="418877" cy="197826"/>
          </a:xfrm>
          <a:solidFill>
            <a:srgbClr val="00B0F0"/>
          </a:solidFill>
        </p:grpSpPr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EEA084A9-5ACA-45D2-B170-057570350EC6}"/>
                </a:ext>
              </a:extLst>
            </p:cNvPr>
            <p:cNvSpPr/>
            <p:nvPr/>
          </p:nvSpPr>
          <p:spPr>
            <a:xfrm>
              <a:off x="0" y="0"/>
              <a:ext cx="418877" cy="197826"/>
            </a:xfrm>
            <a:custGeom>
              <a:avLst/>
              <a:gdLst/>
              <a:ahLst/>
              <a:cxnLst/>
              <a:rect l="l" t="t" r="r" b="b"/>
              <a:pathLst>
                <a:path w="418877" h="197826">
                  <a:moveTo>
                    <a:pt x="0" y="0"/>
                  </a:moveTo>
                  <a:lnTo>
                    <a:pt x="418877" y="0"/>
                  </a:lnTo>
                  <a:lnTo>
                    <a:pt x="418877" y="197826"/>
                  </a:lnTo>
                  <a:lnTo>
                    <a:pt x="0" y="197826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45">
              <a:extLst>
                <a:ext uri="{FF2B5EF4-FFF2-40B4-BE49-F238E27FC236}">
                  <a16:creationId xmlns:a16="http://schemas.microsoft.com/office/drawing/2014/main" id="{0291C3C7-9302-8519-F0CB-033E13BF0ED5}"/>
                </a:ext>
              </a:extLst>
            </p:cNvPr>
            <p:cNvSpPr txBox="1"/>
            <p:nvPr/>
          </p:nvSpPr>
          <p:spPr>
            <a:xfrm>
              <a:off x="0" y="-28575"/>
              <a:ext cx="418877" cy="22640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66686F7-40EE-E68A-A411-7B2DEA883A2B}"/>
              </a:ext>
            </a:extLst>
          </p:cNvPr>
          <p:cNvSpPr txBox="1"/>
          <p:nvPr/>
        </p:nvSpPr>
        <p:spPr>
          <a:xfrm>
            <a:off x="3575509" y="302139"/>
            <a:ext cx="5040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Documentation of Each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2D145-0D7C-E91C-52DA-178523F06421}"/>
              </a:ext>
            </a:extLst>
          </p:cNvPr>
          <p:cNvSpPr txBox="1"/>
          <p:nvPr/>
        </p:nvSpPr>
        <p:spPr>
          <a:xfrm>
            <a:off x="7412819" y="4811232"/>
            <a:ext cx="4183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standard format by January.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after every three months.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2025, 50% of the module will be completed.</a:t>
            </a:r>
          </a:p>
        </p:txBody>
      </p:sp>
    </p:spTree>
    <p:extLst>
      <p:ext uri="{BB962C8B-B14F-4D97-AF65-F5344CB8AC3E}">
        <p14:creationId xmlns:p14="http://schemas.microsoft.com/office/powerpoint/2010/main" val="2615219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9|0.8|0.7|0.7|0.5|0.5|0.6|0.6|0.5|0.6|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1712</Words>
  <Application>Microsoft Office PowerPoint</Application>
  <PresentationFormat>Widescreen</PresentationFormat>
  <Paragraphs>338</Paragraphs>
  <Slides>21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Poppins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Merajul Islam</dc:creator>
  <cp:lastModifiedBy>Merajul Rahman Shipon</cp:lastModifiedBy>
  <cp:revision>66</cp:revision>
  <dcterms:created xsi:type="dcterms:W3CDTF">2024-07-28T05:37:40Z</dcterms:created>
  <dcterms:modified xsi:type="dcterms:W3CDTF">2025-02-03T04:49:33Z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2024-12-30T04:34:23Z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bc1e5976-f887-41cf-87d7-138b8da14090</vt:lpwstr>
  </property>
  <property fmtid="{D5CDD505-2E9C-101B-9397-08002B2CF9AE}" pid="7" name="MSIP_Label_defa4170-0d19-0005-0004-bc88714345d2_ActionId">
    <vt:lpwstr>847ee08e-fe2a-4dce-b84a-c3554e90f717</vt:lpwstr>
  </property>
  <property fmtid="{D5CDD505-2E9C-101B-9397-08002B2CF9AE}" pid="8" name="MSIP_Label_defa4170-0d19-0005-0004-bc88714345d2_ContentBits">
    <vt:lpwstr>0</vt:lpwstr>
  </property>
</Properties>
</file>