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096" r:id="rId2"/>
    <p:sldId id="4104" r:id="rId3"/>
    <p:sldId id="258" r:id="rId4"/>
    <p:sldId id="4107" r:id="rId5"/>
    <p:sldId id="4105" r:id="rId6"/>
    <p:sldId id="261" r:id="rId7"/>
    <p:sldId id="273" r:id="rId8"/>
    <p:sldId id="259" r:id="rId9"/>
    <p:sldId id="263" r:id="rId10"/>
    <p:sldId id="4103" r:id="rId11"/>
    <p:sldId id="267" r:id="rId12"/>
    <p:sldId id="4100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18B"/>
    <a:srgbClr val="10208A"/>
    <a:srgbClr val="99FFCC"/>
    <a:srgbClr val="111340"/>
    <a:srgbClr val="FF9900"/>
    <a:srgbClr val="FFFF66"/>
    <a:srgbClr val="F98607"/>
    <a:srgbClr val="747993"/>
    <a:srgbClr val="335FFE"/>
    <a:srgbClr val="0BA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1973" autoAdjust="0"/>
  </p:normalViewPr>
  <p:slideViewPr>
    <p:cSldViewPr snapToGrid="0" snapToObjects="1">
      <p:cViewPr varScale="1">
        <p:scale>
          <a:sx n="39" d="100"/>
          <a:sy n="39" d="100"/>
        </p:scale>
        <p:origin x="408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43914-5C74-49CE-801E-F839F08FC77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AA0C5-254A-4C66-A41D-739A9546D89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>
              <a:solidFill>
                <a:schemeClr val="bg1"/>
              </a:solidFill>
              <a:effectLst/>
              <a:latin typeface="Google Sans"/>
            </a:rPr>
            <a:t>Real-time Tracking</a:t>
          </a:r>
          <a:endParaRPr lang="en-US" dirty="0">
            <a:solidFill>
              <a:schemeClr val="bg1"/>
            </a:solidFill>
          </a:endParaRPr>
        </a:p>
      </dgm:t>
    </dgm:pt>
    <dgm:pt modelId="{E3AC25B9-D58E-4582-8DB0-CC2F8E95F877}" type="parTrans" cxnId="{A861921B-B461-4EEF-B806-4C78A9F884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9985EE5-A97C-49BB-ADAC-4D0B163D024C}" type="sibTrans" cxnId="{A861921B-B461-4EEF-B806-4C78A9F884C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A0B7FC-08F7-4F1D-8F8D-57460D254286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  <a:effectLst/>
              <a:latin typeface="Google Sans"/>
            </a:rPr>
            <a:t>Demand Forecasting</a:t>
          </a:r>
          <a:endParaRPr lang="en-US" dirty="0">
            <a:solidFill>
              <a:schemeClr val="bg1"/>
            </a:solidFill>
          </a:endParaRPr>
        </a:p>
      </dgm:t>
    </dgm:pt>
    <dgm:pt modelId="{76F97328-0E19-4779-B462-AF0716C70DA8}" type="parTrans" cxnId="{389FC7BA-F276-496E-BF86-56071E32B91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7082D0E-F029-4C67-83AC-8B1D5955BD5C}" type="sibTrans" cxnId="{389FC7BA-F276-496E-BF86-56071E32B91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0B7238-7AB0-4062-90A8-D2A926C40C9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>
              <a:solidFill>
                <a:schemeClr val="bg1"/>
              </a:solidFill>
              <a:effectLst/>
              <a:latin typeface="Google Sans"/>
            </a:rPr>
            <a:t>Inventory Control</a:t>
          </a:r>
          <a:endParaRPr lang="en-US" dirty="0">
            <a:solidFill>
              <a:schemeClr val="bg1"/>
            </a:solidFill>
          </a:endParaRPr>
        </a:p>
      </dgm:t>
    </dgm:pt>
    <dgm:pt modelId="{FA98738D-2C1F-4C4A-B248-89D3074146AC}" type="parTrans" cxnId="{1EB43CA9-2FE1-4E9E-B12F-1EBF8DA6BC6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8BEF21A-FBDC-49E9-A96D-9B8793BFE8D6}" type="sibTrans" cxnId="{1EB43CA9-2FE1-4E9E-B12F-1EBF8DA6BC6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7E76DE-5E2D-4D77-BD43-5287340E3A0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>
              <a:solidFill>
                <a:schemeClr val="bg1"/>
              </a:solidFill>
              <a:effectLst/>
              <a:latin typeface="Google Sans"/>
            </a:rPr>
            <a:t>Buyer Management</a:t>
          </a:r>
          <a:endParaRPr lang="en-US" dirty="0">
            <a:solidFill>
              <a:schemeClr val="bg1"/>
            </a:solidFill>
          </a:endParaRPr>
        </a:p>
      </dgm:t>
    </dgm:pt>
    <dgm:pt modelId="{86FC5BD5-4BDE-415D-BC9D-45977BF449BE}" type="parTrans" cxnId="{5EE509EB-A019-4457-A4A2-99F8C7C30E1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C79B52A-B2A6-4E8B-B545-DA44EB7089F4}" type="sibTrans" cxnId="{5EE509EB-A019-4457-A4A2-99F8C7C30E1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8A6853D-E898-476E-A851-391C9A2FD859}">
      <dgm:prSet phldrT="[Text]" custT="1"/>
      <dgm:spPr/>
      <dgm:t>
        <a:bodyPr/>
        <a:lstStyle/>
        <a:p>
          <a:r>
            <a:rPr lang="en-US" sz="4700" b="1" i="0" kern="1200" dirty="0">
              <a:solidFill>
                <a:srgbClr val="FFFFFF"/>
              </a:solidFill>
              <a:effectLst/>
              <a:latin typeface="Google Sans"/>
              <a:ea typeface="+mn-ea"/>
              <a:cs typeface="+mn-cs"/>
            </a:rPr>
            <a:t>Supplier Management</a:t>
          </a:r>
        </a:p>
      </dgm:t>
    </dgm:pt>
    <dgm:pt modelId="{7512F60C-5DE0-488D-A1DE-B4DCD014D189}" type="parTrans" cxnId="{A9699384-70D3-4863-BAF4-92BE86D697F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08B2E6A-67B8-41E5-BCCE-A7E535CF1367}" type="sibTrans" cxnId="{A9699384-70D3-4863-BAF4-92BE86D697F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02687E8-8E99-4197-9FAA-66ACAC367217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Google Sans"/>
            </a:rPr>
            <a:t>Increase Data Accuracy</a:t>
          </a:r>
        </a:p>
      </dgm:t>
    </dgm:pt>
    <dgm:pt modelId="{624A0E65-8BEF-4B8D-AA85-C6012FEC1DF1}" type="parTrans" cxnId="{EBE0C6FA-ECD5-4FA2-BAA9-2A025E1F750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3819A7-AD48-4D2E-A6E1-F544E4A4903E}" type="sibTrans" cxnId="{EBE0C6FA-ECD5-4FA2-BAA9-2A025E1F750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2B7FC6-37A5-4615-AA56-622DBB7DBCED}">
      <dgm:prSet phldrT="[Text]" custT="1"/>
      <dgm:spPr/>
      <dgm:t>
        <a:bodyPr/>
        <a:lstStyle/>
        <a:p>
          <a:r>
            <a:rPr lang="en-US" sz="4200" b="1" i="0" kern="1200" dirty="0">
              <a:solidFill>
                <a:srgbClr val="FFFFFF"/>
              </a:solidFill>
              <a:effectLst/>
              <a:latin typeface="Google Sans"/>
              <a:ea typeface="+mn-ea"/>
              <a:cs typeface="+mn-cs"/>
            </a:rPr>
            <a:t>Enhanced Supply Chain Management</a:t>
          </a:r>
        </a:p>
      </dgm:t>
    </dgm:pt>
    <dgm:pt modelId="{37FD8099-90DE-4045-8ACF-25FE9B0A6C11}" type="parTrans" cxnId="{9864BE1C-72E4-40F8-9158-3C3EF31A10A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04A7E8-8C55-42E4-87D4-2742A3D109E1}" type="sibTrans" cxnId="{9864BE1C-72E4-40F8-9158-3C3EF31A10A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1EE8D6-1A9A-48CB-80F5-A049969FAB2F}">
      <dgm:prSet phldrT="[Text]" custT="1"/>
      <dgm:spPr/>
      <dgm:t>
        <a:bodyPr/>
        <a:lstStyle/>
        <a:p>
          <a:r>
            <a:rPr lang="en-US" sz="4800" b="1" kern="1200" dirty="0">
              <a:solidFill>
                <a:srgbClr val="FFFFFF"/>
              </a:solidFill>
              <a:latin typeface="Google Sans"/>
              <a:ea typeface="+mn-ea"/>
              <a:cs typeface="+mn-cs"/>
            </a:rPr>
            <a:t>Reduce Monotonous Data Entry</a:t>
          </a:r>
        </a:p>
      </dgm:t>
    </dgm:pt>
    <dgm:pt modelId="{357DB8D0-F14E-4329-A8B4-11EC4F961B03}" type="parTrans" cxnId="{124850B8-0533-413E-8D6D-69C9B7ABC9D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5A9AF1-BBC1-4FBB-833E-97531C6A8A36}" type="sibTrans" cxnId="{124850B8-0533-413E-8D6D-69C9B7ABC9D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4C5E489-7CAE-4B5E-872D-859AEB8EA882}">
      <dgm:prSet phldrT="[Text]" custT="1"/>
      <dgm:spPr/>
      <dgm:t>
        <a:bodyPr/>
        <a:lstStyle/>
        <a:p>
          <a:r>
            <a:rPr lang="en-US" sz="4800" b="1" kern="1200" dirty="0">
              <a:solidFill>
                <a:srgbClr val="FFFFFF"/>
              </a:solidFill>
              <a:latin typeface="Google Sans"/>
              <a:ea typeface="+mn-ea"/>
              <a:cs typeface="+mn-cs"/>
            </a:rPr>
            <a:t>Easy to Preserve </a:t>
          </a:r>
          <a:r>
            <a:rPr lang="en-US" sz="4400" b="1" kern="1200" dirty="0">
              <a:solidFill>
                <a:srgbClr val="FFFFFF"/>
              </a:solidFill>
              <a:latin typeface="Google Sans"/>
              <a:ea typeface="+mn-ea"/>
              <a:cs typeface="+mn-cs"/>
            </a:rPr>
            <a:t>Historical</a:t>
          </a:r>
          <a:r>
            <a:rPr lang="en-US" sz="4800" b="1" kern="1200" dirty="0">
              <a:solidFill>
                <a:srgbClr val="FFFFFF"/>
              </a:solidFill>
              <a:latin typeface="Google Sans"/>
              <a:ea typeface="+mn-ea"/>
              <a:cs typeface="+mn-cs"/>
            </a:rPr>
            <a:t> Data</a:t>
          </a:r>
        </a:p>
      </dgm:t>
    </dgm:pt>
    <dgm:pt modelId="{9E68B28F-6F6D-4AA7-9AA1-18F19B901272}" type="parTrans" cxnId="{C41C5910-41CC-484D-8C7A-CC4056DD398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0F79D6F-34FE-4D1F-8789-FD3C3E8D8E64}" type="sibTrans" cxnId="{C41C5910-41CC-484D-8C7A-CC4056DD398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8ABBE39-973A-4376-A803-BEFF68EDE31F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  <a:effectLst/>
              <a:latin typeface="Google Sans"/>
            </a:rPr>
            <a:t>Data-driven Decision-Making</a:t>
          </a:r>
          <a:endParaRPr lang="en-US" dirty="0">
            <a:solidFill>
              <a:schemeClr val="bg1"/>
            </a:solidFill>
          </a:endParaRPr>
        </a:p>
      </dgm:t>
    </dgm:pt>
    <dgm:pt modelId="{2F507757-1372-4049-87FE-82DF339B30CD}" type="parTrans" cxnId="{F70BB220-B5F5-4F09-AC3C-5BBBF375123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C8810B5-7FF7-4B06-9A7F-7969A7E7C3E9}" type="sibTrans" cxnId="{F70BB220-B5F5-4F09-AC3C-5BBBF375123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90C11-63C5-4F2F-AE42-E86832E2C946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  <a:effectLst/>
              <a:latin typeface="Google Sans"/>
            </a:rPr>
            <a:t>Enhanced Inter-dept. Collaboration</a:t>
          </a:r>
          <a:endParaRPr lang="en-US" dirty="0">
            <a:solidFill>
              <a:schemeClr val="bg1"/>
            </a:solidFill>
          </a:endParaRPr>
        </a:p>
      </dgm:t>
    </dgm:pt>
    <dgm:pt modelId="{CA741AB6-F3EF-4F2B-909A-E65E719054A9}" type="parTrans" cxnId="{087E1218-F598-44C2-BA3F-E9845F6BE95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9E389B7-0483-4B73-84C6-714587F402AD}" type="sibTrans" cxnId="{087E1218-F598-44C2-BA3F-E9845F6BE95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D68FBD-12BB-480E-A154-47EFEC4FE324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  <a:effectLst/>
              <a:latin typeface="Google Sans"/>
            </a:rPr>
            <a:t>Resources Optimization</a:t>
          </a:r>
          <a:endParaRPr lang="en-US" dirty="0">
            <a:solidFill>
              <a:schemeClr val="bg1"/>
            </a:solidFill>
          </a:endParaRPr>
        </a:p>
      </dgm:t>
    </dgm:pt>
    <dgm:pt modelId="{30CEC091-978E-4FC9-AAA3-0EB1CB2A7340}" type="parTrans" cxnId="{8718A740-A58C-4B45-8E9C-0F3E25F4C0F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89AC81-78A5-45CC-936F-91D17AFC5F0E}" type="sibTrans" cxnId="{8718A740-A58C-4B45-8E9C-0F3E25F4C0F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F51EBF9-E701-40FF-9BF6-6BD77B1C7B27}" type="pres">
      <dgm:prSet presAssocID="{8B543914-5C74-49CE-801E-F839F08FC770}" presName="diagram" presStyleCnt="0">
        <dgm:presLayoutVars>
          <dgm:dir/>
          <dgm:resizeHandles val="exact"/>
        </dgm:presLayoutVars>
      </dgm:prSet>
      <dgm:spPr/>
    </dgm:pt>
    <dgm:pt modelId="{FFDEA888-19FD-41AF-9974-B6AE22E6F0AA}" type="pres">
      <dgm:prSet presAssocID="{EF7E76DE-5E2D-4D77-BD43-5287340E3A01}" presName="node" presStyleLbl="node1" presStyleIdx="0" presStyleCnt="12">
        <dgm:presLayoutVars>
          <dgm:bulletEnabled val="1"/>
        </dgm:presLayoutVars>
      </dgm:prSet>
      <dgm:spPr/>
    </dgm:pt>
    <dgm:pt modelId="{74AA76A5-C5D1-46BB-B63C-82D2CD28A17D}" type="pres">
      <dgm:prSet presAssocID="{5C79B52A-B2A6-4E8B-B545-DA44EB7089F4}" presName="sibTrans" presStyleCnt="0"/>
      <dgm:spPr/>
    </dgm:pt>
    <dgm:pt modelId="{5CAFD53B-0A83-4A9F-9F24-16ADD6CB76FB}" type="pres">
      <dgm:prSet presAssocID="{78A6853D-E898-476E-A851-391C9A2FD859}" presName="node" presStyleLbl="node1" presStyleIdx="1" presStyleCnt="12">
        <dgm:presLayoutVars>
          <dgm:bulletEnabled val="1"/>
        </dgm:presLayoutVars>
      </dgm:prSet>
      <dgm:spPr/>
    </dgm:pt>
    <dgm:pt modelId="{B9AD36AC-F129-47C5-B183-F35292276E42}" type="pres">
      <dgm:prSet presAssocID="{108B2E6A-67B8-41E5-BCCE-A7E535CF1367}" presName="sibTrans" presStyleCnt="0"/>
      <dgm:spPr/>
    </dgm:pt>
    <dgm:pt modelId="{EC2C3A61-6D69-419E-89CE-B3A849D0D757}" type="pres">
      <dgm:prSet presAssocID="{7A2B7FC6-37A5-4615-AA56-622DBB7DBCED}" presName="node" presStyleLbl="node1" presStyleIdx="2" presStyleCnt="12">
        <dgm:presLayoutVars>
          <dgm:bulletEnabled val="1"/>
        </dgm:presLayoutVars>
      </dgm:prSet>
      <dgm:spPr/>
    </dgm:pt>
    <dgm:pt modelId="{AEB7CE4C-6E74-4F24-A0AD-B1E49DF6AA82}" type="pres">
      <dgm:prSet presAssocID="{0304A7E8-8C55-42E4-87D4-2742A3D109E1}" presName="sibTrans" presStyleCnt="0"/>
      <dgm:spPr/>
    </dgm:pt>
    <dgm:pt modelId="{5143B13D-B1EB-4EA4-A0BA-487B7A44B514}" type="pres">
      <dgm:prSet presAssocID="{B79AA0C5-254A-4C66-A41D-739A9546D89F}" presName="node" presStyleLbl="node1" presStyleIdx="3" presStyleCnt="12">
        <dgm:presLayoutVars>
          <dgm:bulletEnabled val="1"/>
        </dgm:presLayoutVars>
      </dgm:prSet>
      <dgm:spPr/>
    </dgm:pt>
    <dgm:pt modelId="{BA313E82-48DA-40E2-B149-E60CABA0DF17}" type="pres">
      <dgm:prSet presAssocID="{09985EE5-A97C-49BB-ADAC-4D0B163D024C}" presName="sibTrans" presStyleCnt="0"/>
      <dgm:spPr/>
    </dgm:pt>
    <dgm:pt modelId="{E1553D93-4EB1-46E1-8A30-8D29CA318611}" type="pres">
      <dgm:prSet presAssocID="{0E0B7238-7AB0-4062-90A8-D2A926C40C99}" presName="node" presStyleLbl="node1" presStyleIdx="4" presStyleCnt="12">
        <dgm:presLayoutVars>
          <dgm:bulletEnabled val="1"/>
        </dgm:presLayoutVars>
      </dgm:prSet>
      <dgm:spPr/>
    </dgm:pt>
    <dgm:pt modelId="{D0293ED8-2AA2-4B5D-A0AC-E98ABC5699F9}" type="pres">
      <dgm:prSet presAssocID="{28BEF21A-FBDC-49E9-A96D-9B8793BFE8D6}" presName="sibTrans" presStyleCnt="0"/>
      <dgm:spPr/>
    </dgm:pt>
    <dgm:pt modelId="{5F8552A6-2D6F-4DAB-B01E-B6700F2DDCE7}" type="pres">
      <dgm:prSet presAssocID="{83990C11-63C5-4F2F-AE42-E86832E2C946}" presName="node" presStyleLbl="node1" presStyleIdx="5" presStyleCnt="12">
        <dgm:presLayoutVars>
          <dgm:bulletEnabled val="1"/>
        </dgm:presLayoutVars>
      </dgm:prSet>
      <dgm:spPr/>
    </dgm:pt>
    <dgm:pt modelId="{03AE9E29-D052-4F12-AB08-3B7ACA7C771A}" type="pres">
      <dgm:prSet presAssocID="{C9E389B7-0483-4B73-84C6-714587F402AD}" presName="sibTrans" presStyleCnt="0"/>
      <dgm:spPr/>
    </dgm:pt>
    <dgm:pt modelId="{7B3A87A0-442A-4DCF-AABC-2C9AA387929C}" type="pres">
      <dgm:prSet presAssocID="{C02687E8-8E99-4197-9FAA-66ACAC367217}" presName="node" presStyleLbl="node1" presStyleIdx="6" presStyleCnt="12">
        <dgm:presLayoutVars>
          <dgm:bulletEnabled val="1"/>
        </dgm:presLayoutVars>
      </dgm:prSet>
      <dgm:spPr/>
    </dgm:pt>
    <dgm:pt modelId="{173597CF-0BCD-434B-8C19-F54422151267}" type="pres">
      <dgm:prSet presAssocID="{B43819A7-AD48-4D2E-A6E1-F544E4A4903E}" presName="sibTrans" presStyleCnt="0"/>
      <dgm:spPr/>
    </dgm:pt>
    <dgm:pt modelId="{087536C2-E84F-47EE-8E5F-24D0D0468292}" type="pres">
      <dgm:prSet presAssocID="{571EE8D6-1A9A-48CB-80F5-A049969FAB2F}" presName="node" presStyleLbl="node1" presStyleIdx="7" presStyleCnt="12">
        <dgm:presLayoutVars>
          <dgm:bulletEnabled val="1"/>
        </dgm:presLayoutVars>
      </dgm:prSet>
      <dgm:spPr/>
    </dgm:pt>
    <dgm:pt modelId="{9045786B-8246-4E05-9811-BDC4F239C6E1}" type="pres">
      <dgm:prSet presAssocID="{845A9AF1-BBC1-4FBB-833E-97531C6A8A36}" presName="sibTrans" presStyleCnt="0"/>
      <dgm:spPr/>
    </dgm:pt>
    <dgm:pt modelId="{1D26C31C-308F-4C60-B165-92724BF88F73}" type="pres">
      <dgm:prSet presAssocID="{64C5E489-7CAE-4B5E-872D-859AEB8EA882}" presName="node" presStyleLbl="node1" presStyleIdx="8" presStyleCnt="12">
        <dgm:presLayoutVars>
          <dgm:bulletEnabled val="1"/>
        </dgm:presLayoutVars>
      </dgm:prSet>
      <dgm:spPr/>
    </dgm:pt>
    <dgm:pt modelId="{3416A369-C4CD-4085-96FD-FF1FE58B871B}" type="pres">
      <dgm:prSet presAssocID="{40F79D6F-34FE-4D1F-8789-FD3C3E8D8E64}" presName="sibTrans" presStyleCnt="0"/>
      <dgm:spPr/>
    </dgm:pt>
    <dgm:pt modelId="{1D54D1FF-2F98-4C8E-8236-1235379DC90B}" type="pres">
      <dgm:prSet presAssocID="{A8ABBE39-973A-4376-A803-BEFF68EDE31F}" presName="node" presStyleLbl="node1" presStyleIdx="9" presStyleCnt="12">
        <dgm:presLayoutVars>
          <dgm:bulletEnabled val="1"/>
        </dgm:presLayoutVars>
      </dgm:prSet>
      <dgm:spPr/>
    </dgm:pt>
    <dgm:pt modelId="{89659CC3-D313-423E-ABBF-EDA69BA4A4DA}" type="pres">
      <dgm:prSet presAssocID="{BC8810B5-7FF7-4B06-9A7F-7969A7E7C3E9}" presName="sibTrans" presStyleCnt="0"/>
      <dgm:spPr/>
    </dgm:pt>
    <dgm:pt modelId="{786A15E6-0218-4D23-BD48-3D3EEB3BF91B}" type="pres">
      <dgm:prSet presAssocID="{24D68FBD-12BB-480E-A154-47EFEC4FE324}" presName="node" presStyleLbl="node1" presStyleIdx="10" presStyleCnt="12">
        <dgm:presLayoutVars>
          <dgm:bulletEnabled val="1"/>
        </dgm:presLayoutVars>
      </dgm:prSet>
      <dgm:spPr/>
    </dgm:pt>
    <dgm:pt modelId="{2A259CE7-C0E2-4760-9D0B-90240AEF53F2}" type="pres">
      <dgm:prSet presAssocID="{DD89AC81-78A5-45CC-936F-91D17AFC5F0E}" presName="sibTrans" presStyleCnt="0"/>
      <dgm:spPr/>
    </dgm:pt>
    <dgm:pt modelId="{E4C219AD-337B-4857-9CB8-6EC22F0D9E32}" type="pres">
      <dgm:prSet presAssocID="{74A0B7FC-08F7-4F1D-8F8D-57460D25428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B15E1E07-14C5-4DA8-803C-E3CBC9618B4C}" type="presOf" srcId="{78A6853D-E898-476E-A851-391C9A2FD859}" destId="{5CAFD53B-0A83-4A9F-9F24-16ADD6CB76FB}" srcOrd="0" destOrd="0" presId="urn:microsoft.com/office/officeart/2005/8/layout/default"/>
    <dgm:cxn modelId="{01DA5B0B-6AAC-4C25-9C99-C9C368E73B1F}" type="presOf" srcId="{571EE8D6-1A9A-48CB-80F5-A049969FAB2F}" destId="{087536C2-E84F-47EE-8E5F-24D0D0468292}" srcOrd="0" destOrd="0" presId="urn:microsoft.com/office/officeart/2005/8/layout/default"/>
    <dgm:cxn modelId="{C41C5910-41CC-484D-8C7A-CC4056DD3980}" srcId="{8B543914-5C74-49CE-801E-F839F08FC770}" destId="{64C5E489-7CAE-4B5E-872D-859AEB8EA882}" srcOrd="8" destOrd="0" parTransId="{9E68B28F-6F6D-4AA7-9AA1-18F19B901272}" sibTransId="{40F79D6F-34FE-4D1F-8789-FD3C3E8D8E64}"/>
    <dgm:cxn modelId="{087E1218-F598-44C2-BA3F-E9845F6BE958}" srcId="{8B543914-5C74-49CE-801E-F839F08FC770}" destId="{83990C11-63C5-4F2F-AE42-E86832E2C946}" srcOrd="5" destOrd="0" parTransId="{CA741AB6-F3EF-4F2B-909A-E65E719054A9}" sibTransId="{C9E389B7-0483-4B73-84C6-714587F402AD}"/>
    <dgm:cxn modelId="{A861921B-B461-4EEF-B806-4C78A9F884C6}" srcId="{8B543914-5C74-49CE-801E-F839F08FC770}" destId="{B79AA0C5-254A-4C66-A41D-739A9546D89F}" srcOrd="3" destOrd="0" parTransId="{E3AC25B9-D58E-4582-8DB0-CC2F8E95F877}" sibTransId="{09985EE5-A97C-49BB-ADAC-4D0B163D024C}"/>
    <dgm:cxn modelId="{9864BE1C-72E4-40F8-9158-3C3EF31A10AB}" srcId="{8B543914-5C74-49CE-801E-F839F08FC770}" destId="{7A2B7FC6-37A5-4615-AA56-622DBB7DBCED}" srcOrd="2" destOrd="0" parTransId="{37FD8099-90DE-4045-8ACF-25FE9B0A6C11}" sibTransId="{0304A7E8-8C55-42E4-87D4-2742A3D109E1}"/>
    <dgm:cxn modelId="{53BE0420-F9CB-43D2-AA20-C51EA39876CC}" type="presOf" srcId="{B79AA0C5-254A-4C66-A41D-739A9546D89F}" destId="{5143B13D-B1EB-4EA4-A0BA-487B7A44B514}" srcOrd="0" destOrd="0" presId="urn:microsoft.com/office/officeart/2005/8/layout/default"/>
    <dgm:cxn modelId="{F70BB220-B5F5-4F09-AC3C-5BBBF375123F}" srcId="{8B543914-5C74-49CE-801E-F839F08FC770}" destId="{A8ABBE39-973A-4376-A803-BEFF68EDE31F}" srcOrd="9" destOrd="0" parTransId="{2F507757-1372-4049-87FE-82DF339B30CD}" sibTransId="{BC8810B5-7FF7-4B06-9A7F-7969A7E7C3E9}"/>
    <dgm:cxn modelId="{8718A740-A58C-4B45-8E9C-0F3E25F4C0F9}" srcId="{8B543914-5C74-49CE-801E-F839F08FC770}" destId="{24D68FBD-12BB-480E-A154-47EFEC4FE324}" srcOrd="10" destOrd="0" parTransId="{30CEC091-978E-4FC9-AAA3-0EB1CB2A7340}" sibTransId="{DD89AC81-78A5-45CC-936F-91D17AFC5F0E}"/>
    <dgm:cxn modelId="{5E04165E-A161-4351-8281-E7EAB9046B71}" type="presOf" srcId="{C02687E8-8E99-4197-9FAA-66ACAC367217}" destId="{7B3A87A0-442A-4DCF-AABC-2C9AA387929C}" srcOrd="0" destOrd="0" presId="urn:microsoft.com/office/officeart/2005/8/layout/default"/>
    <dgm:cxn modelId="{2E42D668-C737-4C08-8E85-CBB7DDDA36E2}" type="presOf" srcId="{0E0B7238-7AB0-4062-90A8-D2A926C40C99}" destId="{E1553D93-4EB1-46E1-8A30-8D29CA318611}" srcOrd="0" destOrd="0" presId="urn:microsoft.com/office/officeart/2005/8/layout/default"/>
    <dgm:cxn modelId="{A557EF4C-C432-4BB2-B184-1461FC723F9C}" type="presOf" srcId="{64C5E489-7CAE-4B5E-872D-859AEB8EA882}" destId="{1D26C31C-308F-4C60-B165-92724BF88F73}" srcOrd="0" destOrd="0" presId="urn:microsoft.com/office/officeart/2005/8/layout/default"/>
    <dgm:cxn modelId="{A1854775-B720-4D6C-8302-3526BD6912B9}" type="presOf" srcId="{8B543914-5C74-49CE-801E-F839F08FC770}" destId="{9F51EBF9-E701-40FF-9BF6-6BD77B1C7B27}" srcOrd="0" destOrd="0" presId="urn:microsoft.com/office/officeart/2005/8/layout/default"/>
    <dgm:cxn modelId="{7A6C4083-4236-4C1C-BA52-9069FB1C7513}" type="presOf" srcId="{A8ABBE39-973A-4376-A803-BEFF68EDE31F}" destId="{1D54D1FF-2F98-4C8E-8236-1235379DC90B}" srcOrd="0" destOrd="0" presId="urn:microsoft.com/office/officeart/2005/8/layout/default"/>
    <dgm:cxn modelId="{A9699384-70D3-4863-BAF4-92BE86D697F2}" srcId="{8B543914-5C74-49CE-801E-F839F08FC770}" destId="{78A6853D-E898-476E-A851-391C9A2FD859}" srcOrd="1" destOrd="0" parTransId="{7512F60C-5DE0-488D-A1DE-B4DCD014D189}" sibTransId="{108B2E6A-67B8-41E5-BCCE-A7E535CF1367}"/>
    <dgm:cxn modelId="{83C89E84-CEA6-4ADF-8136-E917F82F02FD}" type="presOf" srcId="{EF7E76DE-5E2D-4D77-BD43-5287340E3A01}" destId="{FFDEA888-19FD-41AF-9974-B6AE22E6F0AA}" srcOrd="0" destOrd="0" presId="urn:microsoft.com/office/officeart/2005/8/layout/default"/>
    <dgm:cxn modelId="{1D5C9D97-22BE-4632-BAC8-EC209AD9F445}" type="presOf" srcId="{74A0B7FC-08F7-4F1D-8F8D-57460D254286}" destId="{E4C219AD-337B-4857-9CB8-6EC22F0D9E32}" srcOrd="0" destOrd="0" presId="urn:microsoft.com/office/officeart/2005/8/layout/default"/>
    <dgm:cxn modelId="{1EB43CA9-2FE1-4E9E-B12F-1EBF8DA6BC67}" srcId="{8B543914-5C74-49CE-801E-F839F08FC770}" destId="{0E0B7238-7AB0-4062-90A8-D2A926C40C99}" srcOrd="4" destOrd="0" parTransId="{FA98738D-2C1F-4C4A-B248-89D3074146AC}" sibTransId="{28BEF21A-FBDC-49E9-A96D-9B8793BFE8D6}"/>
    <dgm:cxn modelId="{124850B8-0533-413E-8D6D-69C9B7ABC9D8}" srcId="{8B543914-5C74-49CE-801E-F839F08FC770}" destId="{571EE8D6-1A9A-48CB-80F5-A049969FAB2F}" srcOrd="7" destOrd="0" parTransId="{357DB8D0-F14E-4329-A8B4-11EC4F961B03}" sibTransId="{845A9AF1-BBC1-4FBB-833E-97531C6A8A36}"/>
    <dgm:cxn modelId="{389FC7BA-F276-496E-BF86-56071E32B912}" srcId="{8B543914-5C74-49CE-801E-F839F08FC770}" destId="{74A0B7FC-08F7-4F1D-8F8D-57460D254286}" srcOrd="11" destOrd="0" parTransId="{76F97328-0E19-4779-B462-AF0716C70DA8}" sibTransId="{97082D0E-F029-4C67-83AC-8B1D5955BD5C}"/>
    <dgm:cxn modelId="{05DDC3BB-740F-44AE-A3E4-D01070F5495F}" type="presOf" srcId="{83990C11-63C5-4F2F-AE42-E86832E2C946}" destId="{5F8552A6-2D6F-4DAB-B01E-B6700F2DDCE7}" srcOrd="0" destOrd="0" presId="urn:microsoft.com/office/officeart/2005/8/layout/default"/>
    <dgm:cxn modelId="{3FB12DC5-0B58-415B-9EE9-39757C4E5040}" type="presOf" srcId="{24D68FBD-12BB-480E-A154-47EFEC4FE324}" destId="{786A15E6-0218-4D23-BD48-3D3EEB3BF91B}" srcOrd="0" destOrd="0" presId="urn:microsoft.com/office/officeart/2005/8/layout/default"/>
    <dgm:cxn modelId="{ADC6F7D1-C2E7-4FC1-96F4-607E76327790}" type="presOf" srcId="{7A2B7FC6-37A5-4615-AA56-622DBB7DBCED}" destId="{EC2C3A61-6D69-419E-89CE-B3A849D0D757}" srcOrd="0" destOrd="0" presId="urn:microsoft.com/office/officeart/2005/8/layout/default"/>
    <dgm:cxn modelId="{5EE509EB-A019-4457-A4A2-99F8C7C30E15}" srcId="{8B543914-5C74-49CE-801E-F839F08FC770}" destId="{EF7E76DE-5E2D-4D77-BD43-5287340E3A01}" srcOrd="0" destOrd="0" parTransId="{86FC5BD5-4BDE-415D-BC9D-45977BF449BE}" sibTransId="{5C79B52A-B2A6-4E8B-B545-DA44EB7089F4}"/>
    <dgm:cxn modelId="{EBE0C6FA-ECD5-4FA2-BAA9-2A025E1F7504}" srcId="{8B543914-5C74-49CE-801E-F839F08FC770}" destId="{C02687E8-8E99-4197-9FAA-66ACAC367217}" srcOrd="6" destOrd="0" parTransId="{624A0E65-8BEF-4B8D-AA85-C6012FEC1DF1}" sibTransId="{B43819A7-AD48-4D2E-A6E1-F544E4A4903E}"/>
    <dgm:cxn modelId="{4D7227CC-6292-44D5-862C-2CDD79AEBADB}" type="presParOf" srcId="{9F51EBF9-E701-40FF-9BF6-6BD77B1C7B27}" destId="{FFDEA888-19FD-41AF-9974-B6AE22E6F0AA}" srcOrd="0" destOrd="0" presId="urn:microsoft.com/office/officeart/2005/8/layout/default"/>
    <dgm:cxn modelId="{ECA02280-B631-48DD-A8C3-6672F7B324C2}" type="presParOf" srcId="{9F51EBF9-E701-40FF-9BF6-6BD77B1C7B27}" destId="{74AA76A5-C5D1-46BB-B63C-82D2CD28A17D}" srcOrd="1" destOrd="0" presId="urn:microsoft.com/office/officeart/2005/8/layout/default"/>
    <dgm:cxn modelId="{F100712F-A978-49AE-AD3E-9426AEBD7805}" type="presParOf" srcId="{9F51EBF9-E701-40FF-9BF6-6BD77B1C7B27}" destId="{5CAFD53B-0A83-4A9F-9F24-16ADD6CB76FB}" srcOrd="2" destOrd="0" presId="urn:microsoft.com/office/officeart/2005/8/layout/default"/>
    <dgm:cxn modelId="{4CBBF48D-D5FD-4A84-AD3D-F5AC220888D0}" type="presParOf" srcId="{9F51EBF9-E701-40FF-9BF6-6BD77B1C7B27}" destId="{B9AD36AC-F129-47C5-B183-F35292276E42}" srcOrd="3" destOrd="0" presId="urn:microsoft.com/office/officeart/2005/8/layout/default"/>
    <dgm:cxn modelId="{12C7629E-A6CB-4173-A9C8-B2791F2B4ED4}" type="presParOf" srcId="{9F51EBF9-E701-40FF-9BF6-6BD77B1C7B27}" destId="{EC2C3A61-6D69-419E-89CE-B3A849D0D757}" srcOrd="4" destOrd="0" presId="urn:microsoft.com/office/officeart/2005/8/layout/default"/>
    <dgm:cxn modelId="{F074EA98-0CA4-47D6-B04C-F2568CFB085C}" type="presParOf" srcId="{9F51EBF9-E701-40FF-9BF6-6BD77B1C7B27}" destId="{AEB7CE4C-6E74-4F24-A0AD-B1E49DF6AA82}" srcOrd="5" destOrd="0" presId="urn:microsoft.com/office/officeart/2005/8/layout/default"/>
    <dgm:cxn modelId="{821EE9FE-DC64-4C3A-B7C8-D1A443D48437}" type="presParOf" srcId="{9F51EBF9-E701-40FF-9BF6-6BD77B1C7B27}" destId="{5143B13D-B1EB-4EA4-A0BA-487B7A44B514}" srcOrd="6" destOrd="0" presId="urn:microsoft.com/office/officeart/2005/8/layout/default"/>
    <dgm:cxn modelId="{A03023B0-F7D5-46C6-BB8C-1403B1460CC0}" type="presParOf" srcId="{9F51EBF9-E701-40FF-9BF6-6BD77B1C7B27}" destId="{BA313E82-48DA-40E2-B149-E60CABA0DF17}" srcOrd="7" destOrd="0" presId="urn:microsoft.com/office/officeart/2005/8/layout/default"/>
    <dgm:cxn modelId="{6F1BAF13-C297-403F-B719-1E7FAD919EE3}" type="presParOf" srcId="{9F51EBF9-E701-40FF-9BF6-6BD77B1C7B27}" destId="{E1553D93-4EB1-46E1-8A30-8D29CA318611}" srcOrd="8" destOrd="0" presId="urn:microsoft.com/office/officeart/2005/8/layout/default"/>
    <dgm:cxn modelId="{2091FB71-F1C0-4063-8288-E38DD3F66C3A}" type="presParOf" srcId="{9F51EBF9-E701-40FF-9BF6-6BD77B1C7B27}" destId="{D0293ED8-2AA2-4B5D-A0AC-E98ABC5699F9}" srcOrd="9" destOrd="0" presId="urn:microsoft.com/office/officeart/2005/8/layout/default"/>
    <dgm:cxn modelId="{56652099-73F2-4A31-9856-CCF5252B3B8C}" type="presParOf" srcId="{9F51EBF9-E701-40FF-9BF6-6BD77B1C7B27}" destId="{5F8552A6-2D6F-4DAB-B01E-B6700F2DDCE7}" srcOrd="10" destOrd="0" presId="urn:microsoft.com/office/officeart/2005/8/layout/default"/>
    <dgm:cxn modelId="{9810E756-2656-4E01-AC61-D84726594CD0}" type="presParOf" srcId="{9F51EBF9-E701-40FF-9BF6-6BD77B1C7B27}" destId="{03AE9E29-D052-4F12-AB08-3B7ACA7C771A}" srcOrd="11" destOrd="0" presId="urn:microsoft.com/office/officeart/2005/8/layout/default"/>
    <dgm:cxn modelId="{2F5D6CB8-E0AE-42F8-9962-6742C2122354}" type="presParOf" srcId="{9F51EBF9-E701-40FF-9BF6-6BD77B1C7B27}" destId="{7B3A87A0-442A-4DCF-AABC-2C9AA387929C}" srcOrd="12" destOrd="0" presId="urn:microsoft.com/office/officeart/2005/8/layout/default"/>
    <dgm:cxn modelId="{AD1D82D0-DEE2-4BCB-8693-66435523AF3D}" type="presParOf" srcId="{9F51EBF9-E701-40FF-9BF6-6BD77B1C7B27}" destId="{173597CF-0BCD-434B-8C19-F54422151267}" srcOrd="13" destOrd="0" presId="urn:microsoft.com/office/officeart/2005/8/layout/default"/>
    <dgm:cxn modelId="{69A5F748-234E-4208-B6F7-F771BAE3D5C9}" type="presParOf" srcId="{9F51EBF9-E701-40FF-9BF6-6BD77B1C7B27}" destId="{087536C2-E84F-47EE-8E5F-24D0D0468292}" srcOrd="14" destOrd="0" presId="urn:microsoft.com/office/officeart/2005/8/layout/default"/>
    <dgm:cxn modelId="{B5C4F8F7-AC65-469C-BC65-A9B8B8BABBFD}" type="presParOf" srcId="{9F51EBF9-E701-40FF-9BF6-6BD77B1C7B27}" destId="{9045786B-8246-4E05-9811-BDC4F239C6E1}" srcOrd="15" destOrd="0" presId="urn:microsoft.com/office/officeart/2005/8/layout/default"/>
    <dgm:cxn modelId="{8DE5965C-182C-4C9B-96DA-0FF8F9C3341D}" type="presParOf" srcId="{9F51EBF9-E701-40FF-9BF6-6BD77B1C7B27}" destId="{1D26C31C-308F-4C60-B165-92724BF88F73}" srcOrd="16" destOrd="0" presId="urn:microsoft.com/office/officeart/2005/8/layout/default"/>
    <dgm:cxn modelId="{0D02A163-14DA-433B-B8B0-CB4C06DB52D4}" type="presParOf" srcId="{9F51EBF9-E701-40FF-9BF6-6BD77B1C7B27}" destId="{3416A369-C4CD-4085-96FD-FF1FE58B871B}" srcOrd="17" destOrd="0" presId="urn:microsoft.com/office/officeart/2005/8/layout/default"/>
    <dgm:cxn modelId="{EF3F0A24-0129-4769-AE13-2F8F9C0C9681}" type="presParOf" srcId="{9F51EBF9-E701-40FF-9BF6-6BD77B1C7B27}" destId="{1D54D1FF-2F98-4C8E-8236-1235379DC90B}" srcOrd="18" destOrd="0" presId="urn:microsoft.com/office/officeart/2005/8/layout/default"/>
    <dgm:cxn modelId="{7A412AED-448F-4824-B48E-BA59660011A2}" type="presParOf" srcId="{9F51EBF9-E701-40FF-9BF6-6BD77B1C7B27}" destId="{89659CC3-D313-423E-ABBF-EDA69BA4A4DA}" srcOrd="19" destOrd="0" presId="urn:microsoft.com/office/officeart/2005/8/layout/default"/>
    <dgm:cxn modelId="{6F4DF03A-A804-4355-BAC4-822E28A9F063}" type="presParOf" srcId="{9F51EBF9-E701-40FF-9BF6-6BD77B1C7B27}" destId="{786A15E6-0218-4D23-BD48-3D3EEB3BF91B}" srcOrd="20" destOrd="0" presId="urn:microsoft.com/office/officeart/2005/8/layout/default"/>
    <dgm:cxn modelId="{B861EC92-7F58-4704-9532-8AEF1ACA29AD}" type="presParOf" srcId="{9F51EBF9-E701-40FF-9BF6-6BD77B1C7B27}" destId="{2A259CE7-C0E2-4760-9D0B-90240AEF53F2}" srcOrd="21" destOrd="0" presId="urn:microsoft.com/office/officeart/2005/8/layout/default"/>
    <dgm:cxn modelId="{4F4A9679-C0B4-4FBD-AA9A-F14C74315BD2}" type="presParOf" srcId="{9F51EBF9-E701-40FF-9BF6-6BD77B1C7B27}" destId="{E4C219AD-337B-4857-9CB8-6EC22F0D9E32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EA888-19FD-41AF-9974-B6AE22E6F0AA}">
      <dsp:nvSpPr>
        <dsp:cNvPr id="0" name=""/>
        <dsp:cNvSpPr/>
      </dsp:nvSpPr>
      <dsp:spPr>
        <a:xfrm>
          <a:off x="1707705" y="1917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800" b="1" i="0" kern="1200" dirty="0">
              <a:solidFill>
                <a:schemeClr val="bg1"/>
              </a:solidFill>
              <a:effectLst/>
              <a:latin typeface="Google Sans"/>
            </a:rPr>
            <a:t>Buyer Management</a:t>
          </a:r>
          <a:endParaRPr lang="en-US" sz="4800" kern="1200" dirty="0">
            <a:solidFill>
              <a:schemeClr val="bg1"/>
            </a:solidFill>
          </a:endParaRPr>
        </a:p>
      </dsp:txBody>
      <dsp:txXfrm>
        <a:off x="1707705" y="1917"/>
        <a:ext cx="4011361" cy="2406816"/>
      </dsp:txXfrm>
    </dsp:sp>
    <dsp:sp modelId="{5CAFD53B-0A83-4A9F-9F24-16ADD6CB76FB}">
      <dsp:nvSpPr>
        <dsp:cNvPr id="0" name=""/>
        <dsp:cNvSpPr/>
      </dsp:nvSpPr>
      <dsp:spPr>
        <a:xfrm>
          <a:off x="6120202" y="1917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i="0" kern="1200" dirty="0">
              <a:solidFill>
                <a:srgbClr val="FFFFFF"/>
              </a:solidFill>
              <a:effectLst/>
              <a:latin typeface="Google Sans"/>
              <a:ea typeface="+mn-ea"/>
              <a:cs typeface="+mn-cs"/>
            </a:rPr>
            <a:t>Supplier Management</a:t>
          </a:r>
        </a:p>
      </dsp:txBody>
      <dsp:txXfrm>
        <a:off x="6120202" y="1917"/>
        <a:ext cx="4011361" cy="2406816"/>
      </dsp:txXfrm>
    </dsp:sp>
    <dsp:sp modelId="{EC2C3A61-6D69-419E-89CE-B3A849D0D757}">
      <dsp:nvSpPr>
        <dsp:cNvPr id="0" name=""/>
        <dsp:cNvSpPr/>
      </dsp:nvSpPr>
      <dsp:spPr>
        <a:xfrm>
          <a:off x="10532700" y="1917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 dirty="0">
              <a:solidFill>
                <a:srgbClr val="FFFFFF"/>
              </a:solidFill>
              <a:effectLst/>
              <a:latin typeface="Google Sans"/>
              <a:ea typeface="+mn-ea"/>
              <a:cs typeface="+mn-cs"/>
            </a:rPr>
            <a:t>Enhanced Supply Chain Management</a:t>
          </a:r>
        </a:p>
      </dsp:txBody>
      <dsp:txXfrm>
        <a:off x="10532700" y="1917"/>
        <a:ext cx="4011361" cy="2406816"/>
      </dsp:txXfrm>
    </dsp:sp>
    <dsp:sp modelId="{5143B13D-B1EB-4EA4-A0BA-487B7A44B514}">
      <dsp:nvSpPr>
        <dsp:cNvPr id="0" name=""/>
        <dsp:cNvSpPr/>
      </dsp:nvSpPr>
      <dsp:spPr>
        <a:xfrm>
          <a:off x="1707705" y="2809870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800" b="1" i="0" kern="1200" dirty="0">
              <a:solidFill>
                <a:schemeClr val="bg1"/>
              </a:solidFill>
              <a:effectLst/>
              <a:latin typeface="Google Sans"/>
            </a:rPr>
            <a:t>Real-time Tracking</a:t>
          </a:r>
          <a:endParaRPr lang="en-US" sz="4800" kern="1200" dirty="0">
            <a:solidFill>
              <a:schemeClr val="bg1"/>
            </a:solidFill>
          </a:endParaRPr>
        </a:p>
      </dsp:txBody>
      <dsp:txXfrm>
        <a:off x="1707705" y="2809870"/>
        <a:ext cx="4011361" cy="2406816"/>
      </dsp:txXfrm>
    </dsp:sp>
    <dsp:sp modelId="{E1553D93-4EB1-46E1-8A30-8D29CA318611}">
      <dsp:nvSpPr>
        <dsp:cNvPr id="0" name=""/>
        <dsp:cNvSpPr/>
      </dsp:nvSpPr>
      <dsp:spPr>
        <a:xfrm>
          <a:off x="6120202" y="2809870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4800" b="1" i="0" kern="1200" dirty="0">
              <a:solidFill>
                <a:schemeClr val="bg1"/>
              </a:solidFill>
              <a:effectLst/>
              <a:latin typeface="Google Sans"/>
            </a:rPr>
            <a:t>Inventory Control</a:t>
          </a:r>
          <a:endParaRPr lang="en-US" sz="4800" kern="1200" dirty="0">
            <a:solidFill>
              <a:schemeClr val="bg1"/>
            </a:solidFill>
          </a:endParaRPr>
        </a:p>
      </dsp:txBody>
      <dsp:txXfrm>
        <a:off x="6120202" y="2809870"/>
        <a:ext cx="4011361" cy="2406816"/>
      </dsp:txXfrm>
    </dsp:sp>
    <dsp:sp modelId="{5F8552A6-2D6F-4DAB-B01E-B6700F2DDCE7}">
      <dsp:nvSpPr>
        <dsp:cNvPr id="0" name=""/>
        <dsp:cNvSpPr/>
      </dsp:nvSpPr>
      <dsp:spPr>
        <a:xfrm>
          <a:off x="10532700" y="2809870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bg1"/>
              </a:solidFill>
              <a:effectLst/>
              <a:latin typeface="Google Sans"/>
            </a:rPr>
            <a:t>Enhanced Inter-dept. Collaboration</a:t>
          </a:r>
          <a:endParaRPr lang="en-US" sz="4800" kern="1200" dirty="0">
            <a:solidFill>
              <a:schemeClr val="bg1"/>
            </a:solidFill>
          </a:endParaRPr>
        </a:p>
      </dsp:txBody>
      <dsp:txXfrm>
        <a:off x="10532700" y="2809870"/>
        <a:ext cx="4011361" cy="2406816"/>
      </dsp:txXfrm>
    </dsp:sp>
    <dsp:sp modelId="{7B3A87A0-442A-4DCF-AABC-2C9AA387929C}">
      <dsp:nvSpPr>
        <dsp:cNvPr id="0" name=""/>
        <dsp:cNvSpPr/>
      </dsp:nvSpPr>
      <dsp:spPr>
        <a:xfrm>
          <a:off x="1707705" y="5617823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chemeClr val="bg1"/>
              </a:solidFill>
              <a:latin typeface="Google Sans"/>
            </a:rPr>
            <a:t>Increase Data Accuracy</a:t>
          </a:r>
        </a:p>
      </dsp:txBody>
      <dsp:txXfrm>
        <a:off x="1707705" y="5617823"/>
        <a:ext cx="4011361" cy="2406816"/>
      </dsp:txXfrm>
    </dsp:sp>
    <dsp:sp modelId="{087536C2-E84F-47EE-8E5F-24D0D0468292}">
      <dsp:nvSpPr>
        <dsp:cNvPr id="0" name=""/>
        <dsp:cNvSpPr/>
      </dsp:nvSpPr>
      <dsp:spPr>
        <a:xfrm>
          <a:off x="6120202" y="5617823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FFFFFF"/>
              </a:solidFill>
              <a:latin typeface="Google Sans"/>
              <a:ea typeface="+mn-ea"/>
              <a:cs typeface="+mn-cs"/>
            </a:rPr>
            <a:t>Reduce Monotonous Data Entry</a:t>
          </a:r>
        </a:p>
      </dsp:txBody>
      <dsp:txXfrm>
        <a:off x="6120202" y="5617823"/>
        <a:ext cx="4011361" cy="2406816"/>
      </dsp:txXfrm>
    </dsp:sp>
    <dsp:sp modelId="{1D26C31C-308F-4C60-B165-92724BF88F73}">
      <dsp:nvSpPr>
        <dsp:cNvPr id="0" name=""/>
        <dsp:cNvSpPr/>
      </dsp:nvSpPr>
      <dsp:spPr>
        <a:xfrm>
          <a:off x="10532700" y="5617823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FFFFFF"/>
              </a:solidFill>
              <a:latin typeface="Google Sans"/>
              <a:ea typeface="+mn-ea"/>
              <a:cs typeface="+mn-cs"/>
            </a:rPr>
            <a:t>Easy to Preserve </a:t>
          </a:r>
          <a:r>
            <a:rPr lang="en-US" sz="4400" b="1" kern="1200" dirty="0">
              <a:solidFill>
                <a:srgbClr val="FFFFFF"/>
              </a:solidFill>
              <a:latin typeface="Google Sans"/>
              <a:ea typeface="+mn-ea"/>
              <a:cs typeface="+mn-cs"/>
            </a:rPr>
            <a:t>Historical</a:t>
          </a:r>
          <a:r>
            <a:rPr lang="en-US" sz="4800" b="1" kern="1200" dirty="0">
              <a:solidFill>
                <a:srgbClr val="FFFFFF"/>
              </a:solidFill>
              <a:latin typeface="Google Sans"/>
              <a:ea typeface="+mn-ea"/>
              <a:cs typeface="+mn-cs"/>
            </a:rPr>
            <a:t> Data</a:t>
          </a:r>
        </a:p>
      </dsp:txBody>
      <dsp:txXfrm>
        <a:off x="10532700" y="5617823"/>
        <a:ext cx="4011361" cy="2406816"/>
      </dsp:txXfrm>
    </dsp:sp>
    <dsp:sp modelId="{1D54D1FF-2F98-4C8E-8236-1235379DC90B}">
      <dsp:nvSpPr>
        <dsp:cNvPr id="0" name=""/>
        <dsp:cNvSpPr/>
      </dsp:nvSpPr>
      <dsp:spPr>
        <a:xfrm>
          <a:off x="1707705" y="8425776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bg1"/>
              </a:solidFill>
              <a:effectLst/>
              <a:latin typeface="Google Sans"/>
            </a:rPr>
            <a:t>Data-driven Decision-Making</a:t>
          </a:r>
          <a:endParaRPr lang="en-US" sz="4800" kern="1200" dirty="0">
            <a:solidFill>
              <a:schemeClr val="bg1"/>
            </a:solidFill>
          </a:endParaRPr>
        </a:p>
      </dsp:txBody>
      <dsp:txXfrm>
        <a:off x="1707705" y="8425776"/>
        <a:ext cx="4011361" cy="2406816"/>
      </dsp:txXfrm>
    </dsp:sp>
    <dsp:sp modelId="{786A15E6-0218-4D23-BD48-3D3EEB3BF91B}">
      <dsp:nvSpPr>
        <dsp:cNvPr id="0" name=""/>
        <dsp:cNvSpPr/>
      </dsp:nvSpPr>
      <dsp:spPr>
        <a:xfrm>
          <a:off x="6120202" y="8425776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bg1"/>
              </a:solidFill>
              <a:effectLst/>
              <a:latin typeface="Google Sans"/>
            </a:rPr>
            <a:t>Resources Optimization</a:t>
          </a:r>
          <a:endParaRPr lang="en-US" sz="4800" kern="1200" dirty="0">
            <a:solidFill>
              <a:schemeClr val="bg1"/>
            </a:solidFill>
          </a:endParaRPr>
        </a:p>
      </dsp:txBody>
      <dsp:txXfrm>
        <a:off x="6120202" y="8425776"/>
        <a:ext cx="4011361" cy="2406816"/>
      </dsp:txXfrm>
    </dsp:sp>
    <dsp:sp modelId="{E4C219AD-337B-4857-9CB8-6EC22F0D9E32}">
      <dsp:nvSpPr>
        <dsp:cNvPr id="0" name=""/>
        <dsp:cNvSpPr/>
      </dsp:nvSpPr>
      <dsp:spPr>
        <a:xfrm>
          <a:off x="10532700" y="8425776"/>
          <a:ext cx="4011361" cy="2406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bg1"/>
              </a:solidFill>
              <a:effectLst/>
              <a:latin typeface="Google Sans"/>
            </a:rPr>
            <a:t>Demand Forecasting</a:t>
          </a:r>
          <a:endParaRPr lang="en-US" sz="4800" kern="1200" dirty="0">
            <a:solidFill>
              <a:schemeClr val="bg1"/>
            </a:solidFill>
          </a:endParaRPr>
        </a:p>
      </dsp:txBody>
      <dsp:txXfrm>
        <a:off x="10532700" y="8425776"/>
        <a:ext cx="4011361" cy="2406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04/20/2025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4CE29-F89C-4B31-AF1A-F5BFAA77A7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6EFA35-140E-4679-B714-9806F7ED2B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C9B10C-861A-4E3E-84AE-67F2D1CC146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A011F480-0883-4B0A-84A4-2143CBC0161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708ED44-E9D8-4F00-9333-550F0E7FB4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0A697-1183-0D4A-7F97-F06E174A7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0CEF95-09F3-AB53-2E4E-50CA4DA5B8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C9B10C-861A-4E3E-84AE-67F2D1CC146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7044F0C5-15C6-29F5-D805-3D61FBAB83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8107D3D-3E14-7144-322D-D104FDCAC5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591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480FDD-A763-4A94-9942-E75AB60B50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B9C78C-89BE-4F2E-9456-89F7CEF6F2B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0D1B3AF7-ED6E-46EE-A55C-9D0CA270BF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9DFE2AC-BA4D-4595-9A44-78DF5E76EA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22F2D9-7846-4CBB-BE7D-15C2BDDE44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DB5332-9B87-458B-9FBE-0C71426085F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76AA4B5D-387E-47DE-90D6-AF886151760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9ABC25A-76F4-47EB-B123-C33534A6E9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1ECB41-C482-4F0C-B863-4F35AA0783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C0EAAF-3E7F-44D2-9C7F-5E6157B2F2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15FE39EB-B4CF-4032-9D56-4F094CFAE7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2E8F888-EE0C-4FEB-9D44-3F27790709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523DE6-6EAF-48C3-A3CE-129AEEDAFD3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86D4CF-9CBD-48F6-8676-BF89AF90DC6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992C80AB-0E49-4817-B5F3-312E9A4A7A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7E87DCC-31F3-49DC-B03D-4E7ABC7360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9437F8-B0EA-4DDA-B5D4-8D24E8FD62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BE94B6-903B-4346-8F53-FC44EC31CF5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0A3E772B-1CD7-4C22-B386-C641D0D67D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1C81344-05AD-4BB2-9720-2457FA809A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17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</p:sldLayoutIdLst>
  <p:hf sldNum="0" hdr="0" ftr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000" b="1" i="0" kern="1200" spc="-290" baseline="0">
          <a:solidFill>
            <a:schemeClr val="tx2"/>
          </a:solidFill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1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FC4D533-F452-4EAD-AE8B-5D5B5C62CA7F}"/>
              </a:ext>
            </a:extLst>
          </p:cNvPr>
          <p:cNvSpPr/>
          <p:nvPr/>
        </p:nvSpPr>
        <p:spPr>
          <a:xfrm>
            <a:off x="0" y="1787"/>
            <a:ext cx="24377650" cy="13712426"/>
          </a:xfrm>
          <a:custGeom>
            <a:avLst/>
            <a:gdLst>
              <a:gd name="connsiteX0" fmla="*/ 0 w 12192000"/>
              <a:gd name="connsiteY0" fmla="*/ 0 h 6858000"/>
              <a:gd name="connsiteX1" fmla="*/ 7315278 w 12192000"/>
              <a:gd name="connsiteY1" fmla="*/ 0 h 6858000"/>
              <a:gd name="connsiteX2" fmla="*/ 6337304 w 12192000"/>
              <a:gd name="connsiteY2" fmla="*/ 1955949 h 6858000"/>
              <a:gd name="connsiteX3" fmla="*/ 7924728 w 12192000"/>
              <a:gd name="connsiteY3" fmla="*/ 5130798 h 6858000"/>
              <a:gd name="connsiteX4" fmla="*/ 12115529 w 12192000"/>
              <a:gd name="connsiteY4" fmla="*/ 5130798 h 6858000"/>
              <a:gd name="connsiteX5" fmla="*/ 12192000 w 12192000"/>
              <a:gd name="connsiteY5" fmla="*/ 4977856 h 6858000"/>
              <a:gd name="connsiteX6" fmla="*/ 12192000 w 12192000"/>
              <a:gd name="connsiteY6" fmla="*/ 6858000 h 6858000"/>
              <a:gd name="connsiteX7" fmla="*/ 4342494 w 12192000"/>
              <a:gd name="connsiteY7" fmla="*/ 6858000 h 6858000"/>
              <a:gd name="connsiteX8" fmla="*/ 3269418 w 12192000"/>
              <a:gd name="connsiteY8" fmla="*/ 4711850 h 6858000"/>
              <a:gd name="connsiteX9" fmla="*/ 0 w 12192000"/>
              <a:gd name="connsiteY9" fmla="*/ 4711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315278" y="0"/>
                </a:lnTo>
                <a:lnTo>
                  <a:pt x="6337304" y="1955949"/>
                </a:lnTo>
                <a:lnTo>
                  <a:pt x="7924728" y="5130798"/>
                </a:lnTo>
                <a:lnTo>
                  <a:pt x="12115529" y="5130798"/>
                </a:lnTo>
                <a:lnTo>
                  <a:pt x="12192000" y="4977856"/>
                </a:lnTo>
                <a:lnTo>
                  <a:pt x="12192000" y="6858000"/>
                </a:lnTo>
                <a:lnTo>
                  <a:pt x="4342494" y="6858000"/>
                </a:lnTo>
                <a:lnTo>
                  <a:pt x="3269418" y="4711850"/>
                </a:lnTo>
                <a:lnTo>
                  <a:pt x="0" y="4711850"/>
                </a:lnTo>
                <a:close/>
              </a:path>
            </a:pathLst>
          </a:custGeom>
          <a:gradFill flip="none" rotWithShape="1">
            <a:gsLst>
              <a:gs pos="4000">
                <a:srgbClr val="00B0F0">
                  <a:alpha val="10000"/>
                </a:srgbClr>
              </a:gs>
              <a:gs pos="60000">
                <a:srgbClr val="00077A">
                  <a:lumMod val="100000"/>
                  <a:alpha val="39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198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DFC1A4-5C07-4DE0-9023-B98EE271BA37}"/>
              </a:ext>
            </a:extLst>
          </p:cNvPr>
          <p:cNvSpPr/>
          <p:nvPr/>
        </p:nvSpPr>
        <p:spPr>
          <a:xfrm>
            <a:off x="-1" y="9423035"/>
            <a:ext cx="8682728" cy="4291180"/>
          </a:xfrm>
          <a:custGeom>
            <a:avLst/>
            <a:gdLst>
              <a:gd name="connsiteX0" fmla="*/ 0 w 4342495"/>
              <a:gd name="connsiteY0" fmla="*/ 0 h 2146149"/>
              <a:gd name="connsiteX1" fmla="*/ 3269420 w 4342495"/>
              <a:gd name="connsiteY1" fmla="*/ 0 h 2146149"/>
              <a:gd name="connsiteX2" fmla="*/ 4342495 w 4342495"/>
              <a:gd name="connsiteY2" fmla="*/ 2146149 h 2146149"/>
              <a:gd name="connsiteX3" fmla="*/ 0 w 4342495"/>
              <a:gd name="connsiteY3" fmla="*/ 2146149 h 214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95" h="2146149">
                <a:moveTo>
                  <a:pt x="0" y="0"/>
                </a:moveTo>
                <a:lnTo>
                  <a:pt x="3269420" y="0"/>
                </a:lnTo>
                <a:lnTo>
                  <a:pt x="4342495" y="2146149"/>
                </a:lnTo>
                <a:lnTo>
                  <a:pt x="0" y="214614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198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DFB77-2C9A-421B-8960-E17E0F26E496}"/>
              </a:ext>
            </a:extLst>
          </p:cNvPr>
          <p:cNvCxnSpPr>
            <a:cxnSpLocks/>
          </p:cNvCxnSpPr>
          <p:nvPr/>
        </p:nvCxnSpPr>
        <p:spPr>
          <a:xfrm>
            <a:off x="13378687" y="2522185"/>
            <a:ext cx="5649916" cy="111920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24588A-EC38-4446-B6BD-EE51753CD15A}"/>
              </a:ext>
            </a:extLst>
          </p:cNvPr>
          <p:cNvCxnSpPr>
            <a:cxnSpLocks/>
          </p:cNvCxnSpPr>
          <p:nvPr/>
        </p:nvCxnSpPr>
        <p:spPr>
          <a:xfrm>
            <a:off x="9090829" y="12273345"/>
            <a:ext cx="727373" cy="14408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5A5890-CEE5-4182-90AD-DD89A5C404D9}"/>
              </a:ext>
            </a:extLst>
          </p:cNvPr>
          <p:cNvSpPr/>
          <p:nvPr/>
        </p:nvSpPr>
        <p:spPr>
          <a:xfrm>
            <a:off x="12188825" y="1787"/>
            <a:ext cx="12245666" cy="2520397"/>
          </a:xfrm>
          <a:custGeom>
            <a:avLst/>
            <a:gdLst>
              <a:gd name="connsiteX0" fmla="*/ 0 w 6124428"/>
              <a:gd name="connsiteY0" fmla="*/ 0 h 1260527"/>
              <a:gd name="connsiteX1" fmla="*/ 6124428 w 6124428"/>
              <a:gd name="connsiteY1" fmla="*/ 0 h 1260527"/>
              <a:gd name="connsiteX2" fmla="*/ 5494164 w 6124428"/>
              <a:gd name="connsiteY2" fmla="*/ 1260527 h 1260527"/>
              <a:gd name="connsiteX3" fmla="*/ 630264 w 6124428"/>
              <a:gd name="connsiteY3" fmla="*/ 1260527 h 126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4428" h="1260527">
                <a:moveTo>
                  <a:pt x="0" y="0"/>
                </a:moveTo>
                <a:lnTo>
                  <a:pt x="6124428" y="0"/>
                </a:lnTo>
                <a:lnTo>
                  <a:pt x="5494164" y="1260527"/>
                </a:lnTo>
                <a:lnTo>
                  <a:pt x="630264" y="1260527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198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1512B-C311-4F89-9D56-F5AD39A8DC1F}"/>
              </a:ext>
            </a:extLst>
          </p:cNvPr>
          <p:cNvGrpSpPr/>
          <p:nvPr/>
        </p:nvGrpSpPr>
        <p:grpSpPr>
          <a:xfrm>
            <a:off x="1" y="38440"/>
            <a:ext cx="16967112" cy="3933628"/>
            <a:chOff x="643478" y="-289709"/>
            <a:chExt cx="4552727" cy="134316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CDEE36-3941-4C89-AAC2-3E58AB9D5E00}"/>
                </a:ext>
              </a:extLst>
            </p:cNvPr>
            <p:cNvSpPr txBox="1"/>
            <p:nvPr/>
          </p:nvSpPr>
          <p:spPr>
            <a:xfrm>
              <a:off x="643478" y="-289709"/>
              <a:ext cx="3416575" cy="725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ln w="0"/>
                  <a:solidFill>
                    <a:srgbClr val="10208A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haroni" panose="02010803020104030203" pitchFamily="2" charset="-79"/>
                  <a:ea typeface="Cambria" panose="02040503050406030204" pitchFamily="18" charset="0"/>
                  <a:cs typeface="Aharoni" panose="02010803020104030203" pitchFamily="2" charset="-79"/>
                </a:rPr>
                <a:t>Merchandising and Marketing </a:t>
              </a:r>
            </a:p>
            <a:p>
              <a:pPr algn="ctr"/>
              <a:r>
                <a:rPr lang="en-US" sz="6600" dirty="0">
                  <a:ln w="0"/>
                  <a:solidFill>
                    <a:srgbClr val="10208A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haroni" panose="02010803020104030203" pitchFamily="2" charset="-79"/>
                  <a:ea typeface="Cambria" panose="02040503050406030204" pitchFamily="18" charset="0"/>
                  <a:cs typeface="Aharoni" panose="02010803020104030203" pitchFamily="2" charset="-79"/>
                </a:rPr>
                <a:t>(MM Module)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BD1DBF-FB64-4EFE-9A71-B23F5CB18A2C}"/>
                </a:ext>
              </a:extLst>
            </p:cNvPr>
            <p:cNvSpPr txBox="1"/>
            <p:nvPr/>
          </p:nvSpPr>
          <p:spPr>
            <a:xfrm>
              <a:off x="686149" y="790728"/>
              <a:ext cx="4510056" cy="2627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GB" sz="4400" b="1" i="1" dirty="0">
                  <a:ln/>
                  <a:solidFill>
                    <a:srgbClr val="FF0000"/>
                  </a:solidFill>
                </a:rPr>
                <a:t>Presented by MIS &amp; SD Department</a:t>
              </a:r>
              <a:endParaRPr lang="en-US" sz="4400" b="1" i="1" dirty="0">
                <a:ln/>
                <a:solidFill>
                  <a:srgbClr val="FF0000"/>
                </a:solidFill>
              </a:endParaRP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DAC7A4-5790-4042-ADA4-39DDBFD045C0}"/>
              </a:ext>
            </a:extLst>
          </p:cNvPr>
          <p:cNvSpPr/>
          <p:nvPr/>
        </p:nvSpPr>
        <p:spPr>
          <a:xfrm>
            <a:off x="4053613" y="4196899"/>
            <a:ext cx="3544859" cy="9347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7C42F3-E3CF-4ADB-A603-DEB1C84E5504}"/>
              </a:ext>
            </a:extLst>
          </p:cNvPr>
          <p:cNvSpPr/>
          <p:nvPr/>
        </p:nvSpPr>
        <p:spPr>
          <a:xfrm>
            <a:off x="12671307" y="1787"/>
            <a:ext cx="11706343" cy="10258924"/>
          </a:xfrm>
          <a:custGeom>
            <a:avLst/>
            <a:gdLst>
              <a:gd name="connsiteX0" fmla="*/ 977974 w 5854696"/>
              <a:gd name="connsiteY0" fmla="*/ 0 h 5130798"/>
              <a:gd name="connsiteX1" fmla="*/ 5854696 w 5854696"/>
              <a:gd name="connsiteY1" fmla="*/ 0 h 5130798"/>
              <a:gd name="connsiteX2" fmla="*/ 5854696 w 5854696"/>
              <a:gd name="connsiteY2" fmla="*/ 4977856 h 5130798"/>
              <a:gd name="connsiteX3" fmla="*/ 5778225 w 5854696"/>
              <a:gd name="connsiteY3" fmla="*/ 5130798 h 5130798"/>
              <a:gd name="connsiteX4" fmla="*/ 1587424 w 5854696"/>
              <a:gd name="connsiteY4" fmla="*/ 5130798 h 5130798"/>
              <a:gd name="connsiteX5" fmla="*/ 0 w 5854696"/>
              <a:gd name="connsiteY5" fmla="*/ 1955949 h 513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4696" h="5130798">
                <a:moveTo>
                  <a:pt x="977974" y="0"/>
                </a:moveTo>
                <a:lnTo>
                  <a:pt x="5854696" y="0"/>
                </a:lnTo>
                <a:lnTo>
                  <a:pt x="5854696" y="4977856"/>
                </a:lnTo>
                <a:lnTo>
                  <a:pt x="5778225" y="5130798"/>
                </a:lnTo>
                <a:lnTo>
                  <a:pt x="1587424" y="5130798"/>
                </a:lnTo>
                <a:lnTo>
                  <a:pt x="0" y="1955949"/>
                </a:lnTo>
                <a:close/>
              </a:path>
            </a:pathLst>
          </a:custGeom>
          <a:solidFill>
            <a:srgbClr val="0070C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198"/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261C982C-39D2-34A8-5D14-5D24F0EE7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945" y="10260711"/>
            <a:ext cx="2938338" cy="34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riting on a white board">
            <a:extLst>
              <a:ext uri="{FF2B5EF4-FFF2-40B4-BE49-F238E27FC236}">
                <a16:creationId xmlns:a16="http://schemas.microsoft.com/office/drawing/2014/main" id="{968F340A-6B2F-C5BE-2CAE-A6ED2BB53B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6" b="36081"/>
          <a:stretch/>
        </p:blipFill>
        <p:spPr>
          <a:xfrm>
            <a:off x="0" y="4"/>
            <a:ext cx="24377630" cy="6837706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919636"/>
            <a:ext cx="24377650" cy="1514336"/>
            <a:chOff x="0" y="2959818"/>
            <a:chExt cx="12192000" cy="75716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3163B04E-C084-4942-60BF-9A41215F5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239" y="543351"/>
            <a:ext cx="1779589" cy="2078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7FF649-2A70-443F-846B-7F4DF79DF492}"/>
              </a:ext>
            </a:extLst>
          </p:cNvPr>
          <p:cNvSpPr txBox="1"/>
          <p:nvPr/>
        </p:nvSpPr>
        <p:spPr>
          <a:xfrm>
            <a:off x="1520815" y="9204112"/>
            <a:ext cx="2133600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5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Action Plans</a:t>
            </a:r>
          </a:p>
        </p:txBody>
      </p:sp>
    </p:spTree>
    <p:extLst>
      <p:ext uri="{BB962C8B-B14F-4D97-AF65-F5344CB8AC3E}">
        <p14:creationId xmlns:p14="http://schemas.microsoft.com/office/powerpoint/2010/main" val="186041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EE5B7BFC-A447-4255-AAE3-F8BAC0085194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Action Plan</a:t>
            </a:r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0673787C-5504-6178-FB8E-C4A84BB39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62" y="2599113"/>
            <a:ext cx="998437" cy="905589"/>
          </a:xfrm>
          <a:custGeom>
            <a:avLst/>
            <a:gdLst>
              <a:gd name="T0" fmla="*/ 1528 w 1529"/>
              <a:gd name="T1" fmla="*/ 764 h 1530"/>
              <a:gd name="T2" fmla="*/ 1528 w 1529"/>
              <a:gd name="T3" fmla="*/ 764 h 1530"/>
              <a:gd name="T4" fmla="*/ 765 w 1529"/>
              <a:gd name="T5" fmla="*/ 1529 h 1530"/>
              <a:gd name="T6" fmla="*/ 765 w 1529"/>
              <a:gd name="T7" fmla="*/ 1529 h 1530"/>
              <a:gd name="T8" fmla="*/ 0 w 1529"/>
              <a:gd name="T9" fmla="*/ 764 h 1530"/>
              <a:gd name="T10" fmla="*/ 0 w 1529"/>
              <a:gd name="T11" fmla="*/ 764 h 1530"/>
              <a:gd name="T12" fmla="*/ 765 w 1529"/>
              <a:gd name="T13" fmla="*/ 0 h 1530"/>
              <a:gd name="T14" fmla="*/ 765 w 1529"/>
              <a:gd name="T15" fmla="*/ 0 h 1530"/>
              <a:gd name="T16" fmla="*/ 1528 w 1529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" h="1530">
                <a:moveTo>
                  <a:pt x="1528" y="764"/>
                </a:moveTo>
                <a:lnTo>
                  <a:pt x="1528" y="764"/>
                </a:lnTo>
                <a:cubicBezTo>
                  <a:pt x="1528" y="1186"/>
                  <a:pt x="1186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3"/>
                  <a:pt x="343" y="0"/>
                  <a:pt x="765" y="0"/>
                </a:cubicBezTo>
                <a:lnTo>
                  <a:pt x="765" y="0"/>
                </a:lnTo>
                <a:cubicBezTo>
                  <a:pt x="1186" y="0"/>
                  <a:pt x="1528" y="343"/>
                  <a:pt x="1528" y="7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8E99A1-A0D9-020B-B42F-A5D01203C194}"/>
              </a:ext>
            </a:extLst>
          </p:cNvPr>
          <p:cNvSpPr txBox="1"/>
          <p:nvPr/>
        </p:nvSpPr>
        <p:spPr>
          <a:xfrm>
            <a:off x="3547797" y="2758340"/>
            <a:ext cx="59771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Start the project in live.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FFC9AF-2D8D-A528-AD73-E0019F1BD28F}"/>
              </a:ext>
            </a:extLst>
          </p:cNvPr>
          <p:cNvSpPr txBox="1"/>
          <p:nvPr/>
        </p:nvSpPr>
        <p:spPr>
          <a:xfrm flipH="1">
            <a:off x="1689765" y="2711845"/>
            <a:ext cx="7483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94" name="Freeform 2">
            <a:extLst>
              <a:ext uri="{FF2B5EF4-FFF2-40B4-BE49-F238E27FC236}">
                <a16:creationId xmlns:a16="http://schemas.microsoft.com/office/drawing/2014/main" id="{FB506BE7-DF5B-3B34-EF9F-FABF04DD0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62" y="4050329"/>
            <a:ext cx="998437" cy="905589"/>
          </a:xfrm>
          <a:custGeom>
            <a:avLst/>
            <a:gdLst>
              <a:gd name="T0" fmla="*/ 1528 w 1529"/>
              <a:gd name="T1" fmla="*/ 764 h 1530"/>
              <a:gd name="T2" fmla="*/ 1528 w 1529"/>
              <a:gd name="T3" fmla="*/ 764 h 1530"/>
              <a:gd name="T4" fmla="*/ 765 w 1529"/>
              <a:gd name="T5" fmla="*/ 1529 h 1530"/>
              <a:gd name="T6" fmla="*/ 765 w 1529"/>
              <a:gd name="T7" fmla="*/ 1529 h 1530"/>
              <a:gd name="T8" fmla="*/ 0 w 1529"/>
              <a:gd name="T9" fmla="*/ 764 h 1530"/>
              <a:gd name="T10" fmla="*/ 0 w 1529"/>
              <a:gd name="T11" fmla="*/ 764 h 1530"/>
              <a:gd name="T12" fmla="*/ 765 w 1529"/>
              <a:gd name="T13" fmla="*/ 0 h 1530"/>
              <a:gd name="T14" fmla="*/ 765 w 1529"/>
              <a:gd name="T15" fmla="*/ 0 h 1530"/>
              <a:gd name="T16" fmla="*/ 1528 w 1529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" h="1530">
                <a:moveTo>
                  <a:pt x="1528" y="764"/>
                </a:moveTo>
                <a:lnTo>
                  <a:pt x="1528" y="764"/>
                </a:lnTo>
                <a:cubicBezTo>
                  <a:pt x="1528" y="1186"/>
                  <a:pt x="1186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3"/>
                  <a:pt x="343" y="0"/>
                  <a:pt x="765" y="0"/>
                </a:cubicBezTo>
                <a:lnTo>
                  <a:pt x="765" y="0"/>
                </a:lnTo>
                <a:cubicBezTo>
                  <a:pt x="1186" y="0"/>
                  <a:pt x="1528" y="343"/>
                  <a:pt x="1528" y="7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623630-B340-5820-E4F7-036E322229BC}"/>
              </a:ext>
            </a:extLst>
          </p:cNvPr>
          <p:cNvSpPr txBox="1"/>
          <p:nvPr/>
        </p:nvSpPr>
        <p:spPr>
          <a:xfrm>
            <a:off x="3547797" y="4209556"/>
            <a:ext cx="191400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Identify the bugs and issues during implementation.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39BDA3-31CB-BECD-E664-8986DA95582D}"/>
              </a:ext>
            </a:extLst>
          </p:cNvPr>
          <p:cNvSpPr txBox="1"/>
          <p:nvPr/>
        </p:nvSpPr>
        <p:spPr>
          <a:xfrm flipH="1">
            <a:off x="1689765" y="4163061"/>
            <a:ext cx="7483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97" name="Freeform 2">
            <a:extLst>
              <a:ext uri="{FF2B5EF4-FFF2-40B4-BE49-F238E27FC236}">
                <a16:creationId xmlns:a16="http://schemas.microsoft.com/office/drawing/2014/main" id="{14EE776A-5A26-454E-AB7A-08C73CB3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62" y="5501545"/>
            <a:ext cx="998437" cy="905589"/>
          </a:xfrm>
          <a:custGeom>
            <a:avLst/>
            <a:gdLst>
              <a:gd name="T0" fmla="*/ 1528 w 1529"/>
              <a:gd name="T1" fmla="*/ 764 h 1530"/>
              <a:gd name="T2" fmla="*/ 1528 w 1529"/>
              <a:gd name="T3" fmla="*/ 764 h 1530"/>
              <a:gd name="T4" fmla="*/ 765 w 1529"/>
              <a:gd name="T5" fmla="*/ 1529 h 1530"/>
              <a:gd name="T6" fmla="*/ 765 w 1529"/>
              <a:gd name="T7" fmla="*/ 1529 h 1530"/>
              <a:gd name="T8" fmla="*/ 0 w 1529"/>
              <a:gd name="T9" fmla="*/ 764 h 1530"/>
              <a:gd name="T10" fmla="*/ 0 w 1529"/>
              <a:gd name="T11" fmla="*/ 764 h 1530"/>
              <a:gd name="T12" fmla="*/ 765 w 1529"/>
              <a:gd name="T13" fmla="*/ 0 h 1530"/>
              <a:gd name="T14" fmla="*/ 765 w 1529"/>
              <a:gd name="T15" fmla="*/ 0 h 1530"/>
              <a:gd name="T16" fmla="*/ 1528 w 1529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" h="1530">
                <a:moveTo>
                  <a:pt x="1528" y="764"/>
                </a:moveTo>
                <a:lnTo>
                  <a:pt x="1528" y="764"/>
                </a:lnTo>
                <a:cubicBezTo>
                  <a:pt x="1528" y="1186"/>
                  <a:pt x="1186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3"/>
                  <a:pt x="343" y="0"/>
                  <a:pt x="765" y="0"/>
                </a:cubicBezTo>
                <a:lnTo>
                  <a:pt x="765" y="0"/>
                </a:lnTo>
                <a:cubicBezTo>
                  <a:pt x="1186" y="0"/>
                  <a:pt x="1528" y="343"/>
                  <a:pt x="1528" y="7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1A4BDC-E7AC-ABD6-8A14-1C22B89DEC82}"/>
              </a:ext>
            </a:extLst>
          </p:cNvPr>
          <p:cNvSpPr txBox="1"/>
          <p:nvPr/>
        </p:nvSpPr>
        <p:spPr>
          <a:xfrm>
            <a:off x="3547797" y="5660772"/>
            <a:ext cx="191400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Fix the bugs and issues as soon as possible.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AF5DDF-D2A2-950D-9144-0FBCA87C5F47}"/>
              </a:ext>
            </a:extLst>
          </p:cNvPr>
          <p:cNvSpPr txBox="1"/>
          <p:nvPr/>
        </p:nvSpPr>
        <p:spPr>
          <a:xfrm flipH="1">
            <a:off x="1689765" y="5614277"/>
            <a:ext cx="7483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00" name="Freeform 2">
            <a:extLst>
              <a:ext uri="{FF2B5EF4-FFF2-40B4-BE49-F238E27FC236}">
                <a16:creationId xmlns:a16="http://schemas.microsoft.com/office/drawing/2014/main" id="{6140E7C2-86EA-E708-AB26-E93BE320C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62" y="6952761"/>
            <a:ext cx="998437" cy="905589"/>
          </a:xfrm>
          <a:custGeom>
            <a:avLst/>
            <a:gdLst>
              <a:gd name="T0" fmla="*/ 1528 w 1529"/>
              <a:gd name="T1" fmla="*/ 764 h 1530"/>
              <a:gd name="T2" fmla="*/ 1528 w 1529"/>
              <a:gd name="T3" fmla="*/ 764 h 1530"/>
              <a:gd name="T4" fmla="*/ 765 w 1529"/>
              <a:gd name="T5" fmla="*/ 1529 h 1530"/>
              <a:gd name="T6" fmla="*/ 765 w 1529"/>
              <a:gd name="T7" fmla="*/ 1529 h 1530"/>
              <a:gd name="T8" fmla="*/ 0 w 1529"/>
              <a:gd name="T9" fmla="*/ 764 h 1530"/>
              <a:gd name="T10" fmla="*/ 0 w 1529"/>
              <a:gd name="T11" fmla="*/ 764 h 1530"/>
              <a:gd name="T12" fmla="*/ 765 w 1529"/>
              <a:gd name="T13" fmla="*/ 0 h 1530"/>
              <a:gd name="T14" fmla="*/ 765 w 1529"/>
              <a:gd name="T15" fmla="*/ 0 h 1530"/>
              <a:gd name="T16" fmla="*/ 1528 w 1529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" h="1530">
                <a:moveTo>
                  <a:pt x="1528" y="764"/>
                </a:moveTo>
                <a:lnTo>
                  <a:pt x="1528" y="764"/>
                </a:lnTo>
                <a:cubicBezTo>
                  <a:pt x="1528" y="1186"/>
                  <a:pt x="1186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3"/>
                  <a:pt x="343" y="0"/>
                  <a:pt x="765" y="0"/>
                </a:cubicBezTo>
                <a:lnTo>
                  <a:pt x="765" y="0"/>
                </a:lnTo>
                <a:cubicBezTo>
                  <a:pt x="1186" y="0"/>
                  <a:pt x="1528" y="343"/>
                  <a:pt x="1528" y="7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2FBF0B-3CB7-8B38-F230-A152DAA5E4D1}"/>
              </a:ext>
            </a:extLst>
          </p:cNvPr>
          <p:cNvSpPr txBox="1"/>
          <p:nvPr/>
        </p:nvSpPr>
        <p:spPr>
          <a:xfrm>
            <a:off x="3547797" y="7111988"/>
            <a:ext cx="191400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Collaborate on demand function.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0C5483-504F-CF29-F0E5-CB6A56C4A21B}"/>
              </a:ext>
            </a:extLst>
          </p:cNvPr>
          <p:cNvSpPr txBox="1"/>
          <p:nvPr/>
        </p:nvSpPr>
        <p:spPr>
          <a:xfrm flipH="1">
            <a:off x="1689765" y="7065493"/>
            <a:ext cx="7483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03" name="Freeform 2">
            <a:extLst>
              <a:ext uri="{FF2B5EF4-FFF2-40B4-BE49-F238E27FC236}">
                <a16:creationId xmlns:a16="http://schemas.microsoft.com/office/drawing/2014/main" id="{5DCEBCEF-F151-4FA1-37CD-59CE8F42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62" y="8299551"/>
            <a:ext cx="998437" cy="905589"/>
          </a:xfrm>
          <a:custGeom>
            <a:avLst/>
            <a:gdLst>
              <a:gd name="T0" fmla="*/ 1528 w 1529"/>
              <a:gd name="T1" fmla="*/ 764 h 1530"/>
              <a:gd name="T2" fmla="*/ 1528 w 1529"/>
              <a:gd name="T3" fmla="*/ 764 h 1530"/>
              <a:gd name="T4" fmla="*/ 765 w 1529"/>
              <a:gd name="T5" fmla="*/ 1529 h 1530"/>
              <a:gd name="T6" fmla="*/ 765 w 1529"/>
              <a:gd name="T7" fmla="*/ 1529 h 1530"/>
              <a:gd name="T8" fmla="*/ 0 w 1529"/>
              <a:gd name="T9" fmla="*/ 764 h 1530"/>
              <a:gd name="T10" fmla="*/ 0 w 1529"/>
              <a:gd name="T11" fmla="*/ 764 h 1530"/>
              <a:gd name="T12" fmla="*/ 765 w 1529"/>
              <a:gd name="T13" fmla="*/ 0 h 1530"/>
              <a:gd name="T14" fmla="*/ 765 w 1529"/>
              <a:gd name="T15" fmla="*/ 0 h 1530"/>
              <a:gd name="T16" fmla="*/ 1528 w 1529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" h="1530">
                <a:moveTo>
                  <a:pt x="1528" y="764"/>
                </a:moveTo>
                <a:lnTo>
                  <a:pt x="1528" y="764"/>
                </a:lnTo>
                <a:cubicBezTo>
                  <a:pt x="1528" y="1186"/>
                  <a:pt x="1186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3"/>
                  <a:pt x="343" y="0"/>
                  <a:pt x="765" y="0"/>
                </a:cubicBezTo>
                <a:lnTo>
                  <a:pt x="765" y="0"/>
                </a:lnTo>
                <a:cubicBezTo>
                  <a:pt x="1186" y="0"/>
                  <a:pt x="1528" y="343"/>
                  <a:pt x="1528" y="7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B1627E-2167-66EB-568F-9B096C88651C}"/>
              </a:ext>
            </a:extLst>
          </p:cNvPr>
          <p:cNvSpPr txBox="1"/>
          <p:nvPr/>
        </p:nvSpPr>
        <p:spPr>
          <a:xfrm>
            <a:off x="3547797" y="8458778"/>
            <a:ext cx="191400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Enhancing user experience via training and development.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D3B03E-44C7-0BD8-5B78-8969311A577A}"/>
              </a:ext>
            </a:extLst>
          </p:cNvPr>
          <p:cNvSpPr txBox="1"/>
          <p:nvPr/>
        </p:nvSpPr>
        <p:spPr>
          <a:xfrm flipH="1">
            <a:off x="1689765" y="8412283"/>
            <a:ext cx="7483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106" name="Freeform 2">
            <a:extLst>
              <a:ext uri="{FF2B5EF4-FFF2-40B4-BE49-F238E27FC236}">
                <a16:creationId xmlns:a16="http://schemas.microsoft.com/office/drawing/2014/main" id="{DB973B66-D9E4-76B4-308F-E40AD1FD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62" y="9639575"/>
            <a:ext cx="998437" cy="905589"/>
          </a:xfrm>
          <a:custGeom>
            <a:avLst/>
            <a:gdLst>
              <a:gd name="T0" fmla="*/ 1528 w 1529"/>
              <a:gd name="T1" fmla="*/ 764 h 1530"/>
              <a:gd name="T2" fmla="*/ 1528 w 1529"/>
              <a:gd name="T3" fmla="*/ 764 h 1530"/>
              <a:gd name="T4" fmla="*/ 765 w 1529"/>
              <a:gd name="T5" fmla="*/ 1529 h 1530"/>
              <a:gd name="T6" fmla="*/ 765 w 1529"/>
              <a:gd name="T7" fmla="*/ 1529 h 1530"/>
              <a:gd name="T8" fmla="*/ 0 w 1529"/>
              <a:gd name="T9" fmla="*/ 764 h 1530"/>
              <a:gd name="T10" fmla="*/ 0 w 1529"/>
              <a:gd name="T11" fmla="*/ 764 h 1530"/>
              <a:gd name="T12" fmla="*/ 765 w 1529"/>
              <a:gd name="T13" fmla="*/ 0 h 1530"/>
              <a:gd name="T14" fmla="*/ 765 w 1529"/>
              <a:gd name="T15" fmla="*/ 0 h 1530"/>
              <a:gd name="T16" fmla="*/ 1528 w 1529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" h="1530">
                <a:moveTo>
                  <a:pt x="1528" y="764"/>
                </a:moveTo>
                <a:lnTo>
                  <a:pt x="1528" y="764"/>
                </a:lnTo>
                <a:cubicBezTo>
                  <a:pt x="1528" y="1186"/>
                  <a:pt x="1186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3"/>
                  <a:pt x="343" y="0"/>
                  <a:pt x="765" y="0"/>
                </a:cubicBezTo>
                <a:lnTo>
                  <a:pt x="765" y="0"/>
                </a:lnTo>
                <a:cubicBezTo>
                  <a:pt x="1186" y="0"/>
                  <a:pt x="1528" y="343"/>
                  <a:pt x="1528" y="7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C25ACB-48DB-9503-9D49-20B6E2D128BE}"/>
              </a:ext>
            </a:extLst>
          </p:cNvPr>
          <p:cNvSpPr txBox="1"/>
          <p:nvPr/>
        </p:nvSpPr>
        <p:spPr>
          <a:xfrm>
            <a:off x="3547797" y="9798802"/>
            <a:ext cx="191400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Weekly review meeting with each Merchandising team.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D8A2B6-FDCF-3BC0-2EBB-E91DDB2CAFE9}"/>
              </a:ext>
            </a:extLst>
          </p:cNvPr>
          <p:cNvSpPr txBox="1"/>
          <p:nvPr/>
        </p:nvSpPr>
        <p:spPr>
          <a:xfrm flipH="1">
            <a:off x="1689765" y="9752307"/>
            <a:ext cx="7483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109" name="Freeform 2">
            <a:extLst>
              <a:ext uri="{FF2B5EF4-FFF2-40B4-BE49-F238E27FC236}">
                <a16:creationId xmlns:a16="http://schemas.microsoft.com/office/drawing/2014/main" id="{75FA245E-DF12-9A01-DDEA-30E8E2A5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62" y="11147182"/>
            <a:ext cx="998437" cy="905589"/>
          </a:xfrm>
          <a:custGeom>
            <a:avLst/>
            <a:gdLst>
              <a:gd name="T0" fmla="*/ 1528 w 1529"/>
              <a:gd name="T1" fmla="*/ 764 h 1530"/>
              <a:gd name="T2" fmla="*/ 1528 w 1529"/>
              <a:gd name="T3" fmla="*/ 764 h 1530"/>
              <a:gd name="T4" fmla="*/ 765 w 1529"/>
              <a:gd name="T5" fmla="*/ 1529 h 1530"/>
              <a:gd name="T6" fmla="*/ 765 w 1529"/>
              <a:gd name="T7" fmla="*/ 1529 h 1530"/>
              <a:gd name="T8" fmla="*/ 0 w 1529"/>
              <a:gd name="T9" fmla="*/ 764 h 1530"/>
              <a:gd name="T10" fmla="*/ 0 w 1529"/>
              <a:gd name="T11" fmla="*/ 764 h 1530"/>
              <a:gd name="T12" fmla="*/ 765 w 1529"/>
              <a:gd name="T13" fmla="*/ 0 h 1530"/>
              <a:gd name="T14" fmla="*/ 765 w 1529"/>
              <a:gd name="T15" fmla="*/ 0 h 1530"/>
              <a:gd name="T16" fmla="*/ 1528 w 1529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" h="1530">
                <a:moveTo>
                  <a:pt x="1528" y="764"/>
                </a:moveTo>
                <a:lnTo>
                  <a:pt x="1528" y="764"/>
                </a:lnTo>
                <a:cubicBezTo>
                  <a:pt x="1528" y="1186"/>
                  <a:pt x="1186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  <a:lnTo>
                  <a:pt x="0" y="764"/>
                </a:lnTo>
                <a:cubicBezTo>
                  <a:pt x="0" y="343"/>
                  <a:pt x="343" y="0"/>
                  <a:pt x="765" y="0"/>
                </a:cubicBezTo>
                <a:lnTo>
                  <a:pt x="765" y="0"/>
                </a:lnTo>
                <a:cubicBezTo>
                  <a:pt x="1186" y="0"/>
                  <a:pt x="1528" y="343"/>
                  <a:pt x="1528" y="7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5D5AA07-B157-85EA-9C96-B231403FC4EA}"/>
              </a:ext>
            </a:extLst>
          </p:cNvPr>
          <p:cNvSpPr txBox="1"/>
          <p:nvPr/>
        </p:nvSpPr>
        <p:spPr>
          <a:xfrm>
            <a:off x="3547797" y="11306409"/>
            <a:ext cx="191400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Generate operational report and dashboard as required.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0C84B8-EA7B-71C2-33FD-2377DB9BB948}"/>
              </a:ext>
            </a:extLst>
          </p:cNvPr>
          <p:cNvSpPr txBox="1"/>
          <p:nvPr/>
        </p:nvSpPr>
        <p:spPr>
          <a:xfrm flipH="1">
            <a:off x="1689765" y="11259914"/>
            <a:ext cx="7483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7</a:t>
            </a:r>
          </a:p>
        </p:txBody>
      </p: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8450E87B-3A83-0FC7-EE89-51EF03C8C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275" y="10979438"/>
            <a:ext cx="1779589" cy="20788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54" grpId="0"/>
      <p:bldP spid="94" grpId="0" animBg="1"/>
      <p:bldP spid="95" grpId="0"/>
      <p:bldP spid="96" grpId="0"/>
      <p:bldP spid="97" grpId="0" animBg="1"/>
      <p:bldP spid="98" grpId="0"/>
      <p:bldP spid="99" grpId="0"/>
      <p:bldP spid="100" grpId="0" animBg="1"/>
      <p:bldP spid="101" grpId="0"/>
      <p:bldP spid="102" grpId="0"/>
      <p:bldP spid="103" grpId="0" animBg="1"/>
      <p:bldP spid="104" grpId="0"/>
      <p:bldP spid="105" grpId="0"/>
      <p:bldP spid="106" grpId="0" animBg="1"/>
      <p:bldP spid="107" grpId="0"/>
      <p:bldP spid="108" grpId="0"/>
      <p:bldP spid="109" grpId="0" animBg="1"/>
      <p:bldP spid="110" grpId="0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208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24377040" cy="13704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" y="0"/>
            <a:ext cx="24377041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2BB7EA-22D4-458F-848D-CF011D088D27}"/>
              </a:ext>
            </a:extLst>
          </p:cNvPr>
          <p:cNvSpPr txBox="1"/>
          <p:nvPr/>
        </p:nvSpPr>
        <p:spPr>
          <a:xfrm>
            <a:off x="12465596" y="5532007"/>
            <a:ext cx="9609489" cy="2594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600" b="1" kern="1200" spc="-29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503" y="-11954"/>
            <a:ext cx="12474099" cy="13727958"/>
            <a:chOff x="305" y="-5977"/>
            <a:chExt cx="6238675" cy="6863979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A40F3BF5-5D4C-DC47-3DCF-5B263832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671" y="8592413"/>
            <a:ext cx="4222193" cy="4932231"/>
          </a:xfrm>
          <a:prstGeom prst="rect">
            <a:avLst/>
          </a:prstGeom>
        </p:spPr>
      </p:pic>
      <p:pic>
        <p:nvPicPr>
          <p:cNvPr id="7" name="Graphic 6" descr="Handshake with solid fill">
            <a:extLst>
              <a:ext uri="{FF2B5EF4-FFF2-40B4-BE49-F238E27FC236}">
                <a16:creationId xmlns:a16="http://schemas.microsoft.com/office/drawing/2014/main" id="{56AE9E36-EA1A-0486-8B16-D3429E710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909" y="2569947"/>
            <a:ext cx="8633862" cy="86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24371555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776675" cy="13716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F13AB-4550-A971-4F63-E655E3C64C77}"/>
              </a:ext>
            </a:extLst>
          </p:cNvPr>
          <p:cNvSpPr txBox="1"/>
          <p:nvPr/>
        </p:nvSpPr>
        <p:spPr>
          <a:xfrm>
            <a:off x="226918" y="3668690"/>
            <a:ext cx="11579599" cy="748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MASCO Group is embarking on a journey to digitalize its operations by implementing an ERP system.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This Merchandising and Marketing Module (MM Module) specifically aims to enhance the efficient communication and accuracy of the merchandising department.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new system will allow merchandisers to set product orders with size-wise and color-wise breakdowns, along with several booking formats.</a:t>
            </a: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3163B04E-C084-4942-60BF-9A41215F5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86" y="602986"/>
            <a:ext cx="1779589" cy="2078859"/>
          </a:xfrm>
          <a:prstGeom prst="rect">
            <a:avLst/>
          </a:prstGeom>
        </p:spPr>
      </p:pic>
      <p:pic>
        <p:nvPicPr>
          <p:cNvPr id="7" name="Picture 6" descr="A diagram of a marketing strategy&#10;&#10;Description automatically generated">
            <a:extLst>
              <a:ext uri="{FF2B5EF4-FFF2-40B4-BE49-F238E27FC236}">
                <a16:creationId xmlns:a16="http://schemas.microsoft.com/office/drawing/2014/main" id="{F31124BE-EF30-4903-A330-3B2DD2151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3"/>
          <a:stretch/>
        </p:blipFill>
        <p:spPr>
          <a:xfrm>
            <a:off x="12415744" y="-4032"/>
            <a:ext cx="12182729" cy="137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5">
            <a:extLst>
              <a:ext uri="{FF2B5EF4-FFF2-40B4-BE49-F238E27FC236}">
                <a16:creationId xmlns:a16="http://schemas.microsoft.com/office/drawing/2014/main" id="{16C7EA4B-2316-46E2-974C-C18B8C7CD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104" y="3262597"/>
            <a:ext cx="1779589" cy="1779586"/>
          </a:xfrm>
          <a:custGeom>
            <a:avLst/>
            <a:gdLst>
              <a:gd name="T0" fmla="*/ 2031 w 2032"/>
              <a:gd name="T1" fmla="*/ 1016 h 2032"/>
              <a:gd name="T2" fmla="*/ 2031 w 2032"/>
              <a:gd name="T3" fmla="*/ 1016 h 2032"/>
              <a:gd name="T4" fmla="*/ 1016 w 2032"/>
              <a:gd name="T5" fmla="*/ 2031 h 2032"/>
              <a:gd name="T6" fmla="*/ 1016 w 2032"/>
              <a:gd name="T7" fmla="*/ 2031 h 2032"/>
              <a:gd name="T8" fmla="*/ 0 w 2032"/>
              <a:gd name="T9" fmla="*/ 1016 h 2032"/>
              <a:gd name="T10" fmla="*/ 0 w 2032"/>
              <a:gd name="T11" fmla="*/ 1016 h 2032"/>
              <a:gd name="T12" fmla="*/ 1016 w 2032"/>
              <a:gd name="T13" fmla="*/ 0 h 2032"/>
              <a:gd name="T14" fmla="*/ 1016 w 2032"/>
              <a:gd name="T15" fmla="*/ 0 h 2032"/>
              <a:gd name="T16" fmla="*/ 2031 w 2032"/>
              <a:gd name="T17" fmla="*/ 1016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2" h="2032">
                <a:moveTo>
                  <a:pt x="2031" y="1016"/>
                </a:moveTo>
                <a:lnTo>
                  <a:pt x="2031" y="1016"/>
                </a:lnTo>
                <a:cubicBezTo>
                  <a:pt x="2031" y="1576"/>
                  <a:pt x="1576" y="2031"/>
                  <a:pt x="1016" y="2031"/>
                </a:cubicBezTo>
                <a:lnTo>
                  <a:pt x="1016" y="2031"/>
                </a:lnTo>
                <a:cubicBezTo>
                  <a:pt x="455" y="2031"/>
                  <a:pt x="0" y="1576"/>
                  <a:pt x="0" y="1016"/>
                </a:cubicBezTo>
                <a:lnTo>
                  <a:pt x="0" y="1016"/>
                </a:lnTo>
                <a:cubicBezTo>
                  <a:pt x="0" y="455"/>
                  <a:pt x="455" y="0"/>
                  <a:pt x="1016" y="0"/>
                </a:cubicBezTo>
                <a:lnTo>
                  <a:pt x="1016" y="0"/>
                </a:lnTo>
                <a:cubicBezTo>
                  <a:pt x="1576" y="0"/>
                  <a:pt x="2031" y="455"/>
                  <a:pt x="2031" y="10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CE8281-8F2A-4A6E-A4EE-81A608D764C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Goals &amp; Objectives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3424B-07D4-49C2-9DD3-8C7F1F7C3790}"/>
              </a:ext>
            </a:extLst>
          </p:cNvPr>
          <p:cNvSpPr txBox="1"/>
          <p:nvPr/>
        </p:nvSpPr>
        <p:spPr>
          <a:xfrm>
            <a:off x="4708785" y="2890596"/>
            <a:ext cx="16958345" cy="249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Develop a Merchandising and Marketing Module (MM Module) that enables merchandisers to set product order quantities by color and size and make different bookings i.e. fabric, trims, embellishments etc.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DAD48574-0C1C-32DD-DBED-723C78ECE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34" y="5678549"/>
            <a:ext cx="1779589" cy="1779586"/>
          </a:xfrm>
          <a:custGeom>
            <a:avLst/>
            <a:gdLst>
              <a:gd name="T0" fmla="*/ 2031 w 2032"/>
              <a:gd name="T1" fmla="*/ 1016 h 2032"/>
              <a:gd name="T2" fmla="*/ 2031 w 2032"/>
              <a:gd name="T3" fmla="*/ 1016 h 2032"/>
              <a:gd name="T4" fmla="*/ 1016 w 2032"/>
              <a:gd name="T5" fmla="*/ 2031 h 2032"/>
              <a:gd name="T6" fmla="*/ 1016 w 2032"/>
              <a:gd name="T7" fmla="*/ 2031 h 2032"/>
              <a:gd name="T8" fmla="*/ 0 w 2032"/>
              <a:gd name="T9" fmla="*/ 1016 h 2032"/>
              <a:gd name="T10" fmla="*/ 0 w 2032"/>
              <a:gd name="T11" fmla="*/ 1016 h 2032"/>
              <a:gd name="T12" fmla="*/ 1016 w 2032"/>
              <a:gd name="T13" fmla="*/ 0 h 2032"/>
              <a:gd name="T14" fmla="*/ 1016 w 2032"/>
              <a:gd name="T15" fmla="*/ 0 h 2032"/>
              <a:gd name="T16" fmla="*/ 2031 w 2032"/>
              <a:gd name="T17" fmla="*/ 1016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2" h="2032">
                <a:moveTo>
                  <a:pt x="2031" y="1016"/>
                </a:moveTo>
                <a:lnTo>
                  <a:pt x="2031" y="1016"/>
                </a:lnTo>
                <a:cubicBezTo>
                  <a:pt x="2031" y="1576"/>
                  <a:pt x="1576" y="2031"/>
                  <a:pt x="1016" y="2031"/>
                </a:cubicBezTo>
                <a:lnTo>
                  <a:pt x="1016" y="2031"/>
                </a:lnTo>
                <a:cubicBezTo>
                  <a:pt x="455" y="2031"/>
                  <a:pt x="0" y="1576"/>
                  <a:pt x="0" y="1016"/>
                </a:cubicBezTo>
                <a:lnTo>
                  <a:pt x="0" y="1016"/>
                </a:lnTo>
                <a:cubicBezTo>
                  <a:pt x="0" y="455"/>
                  <a:pt x="455" y="0"/>
                  <a:pt x="1016" y="0"/>
                </a:cubicBezTo>
                <a:lnTo>
                  <a:pt x="1016" y="0"/>
                </a:lnTo>
                <a:cubicBezTo>
                  <a:pt x="1576" y="0"/>
                  <a:pt x="2031" y="455"/>
                  <a:pt x="2031" y="1016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B5A28-289B-4C4A-98D6-54EC95B8095B}"/>
              </a:ext>
            </a:extLst>
          </p:cNvPr>
          <p:cNvSpPr txBox="1"/>
          <p:nvPr/>
        </p:nvSpPr>
        <p:spPr>
          <a:xfrm>
            <a:off x="4683385" y="6352586"/>
            <a:ext cx="16958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Integrate the new system seamlessly with existing operations.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E5641BF-22A3-8A51-ED81-15C7F400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104" y="8088597"/>
            <a:ext cx="1779589" cy="1779586"/>
          </a:xfrm>
          <a:custGeom>
            <a:avLst/>
            <a:gdLst>
              <a:gd name="T0" fmla="*/ 2031 w 2032"/>
              <a:gd name="T1" fmla="*/ 1016 h 2032"/>
              <a:gd name="T2" fmla="*/ 2031 w 2032"/>
              <a:gd name="T3" fmla="*/ 1016 h 2032"/>
              <a:gd name="T4" fmla="*/ 1016 w 2032"/>
              <a:gd name="T5" fmla="*/ 2031 h 2032"/>
              <a:gd name="T6" fmla="*/ 1016 w 2032"/>
              <a:gd name="T7" fmla="*/ 2031 h 2032"/>
              <a:gd name="T8" fmla="*/ 0 w 2032"/>
              <a:gd name="T9" fmla="*/ 1016 h 2032"/>
              <a:gd name="T10" fmla="*/ 0 w 2032"/>
              <a:gd name="T11" fmla="*/ 1016 h 2032"/>
              <a:gd name="T12" fmla="*/ 1016 w 2032"/>
              <a:gd name="T13" fmla="*/ 0 h 2032"/>
              <a:gd name="T14" fmla="*/ 1016 w 2032"/>
              <a:gd name="T15" fmla="*/ 0 h 2032"/>
              <a:gd name="T16" fmla="*/ 2031 w 2032"/>
              <a:gd name="T17" fmla="*/ 1016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2" h="2032">
                <a:moveTo>
                  <a:pt x="2031" y="1016"/>
                </a:moveTo>
                <a:lnTo>
                  <a:pt x="2031" y="1016"/>
                </a:lnTo>
                <a:cubicBezTo>
                  <a:pt x="2031" y="1576"/>
                  <a:pt x="1576" y="2031"/>
                  <a:pt x="1016" y="2031"/>
                </a:cubicBezTo>
                <a:lnTo>
                  <a:pt x="1016" y="2031"/>
                </a:lnTo>
                <a:cubicBezTo>
                  <a:pt x="455" y="2031"/>
                  <a:pt x="0" y="1576"/>
                  <a:pt x="0" y="1016"/>
                </a:cubicBezTo>
                <a:lnTo>
                  <a:pt x="0" y="1016"/>
                </a:lnTo>
                <a:cubicBezTo>
                  <a:pt x="0" y="455"/>
                  <a:pt x="455" y="0"/>
                  <a:pt x="1016" y="0"/>
                </a:cubicBezTo>
                <a:lnTo>
                  <a:pt x="1016" y="0"/>
                </a:lnTo>
                <a:cubicBezTo>
                  <a:pt x="1576" y="0"/>
                  <a:pt x="2031" y="455"/>
                  <a:pt x="2031" y="10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3C222-3319-0FE5-CE86-8293E6C449D8}"/>
              </a:ext>
            </a:extLst>
          </p:cNvPr>
          <p:cNvSpPr txBox="1"/>
          <p:nvPr/>
        </p:nvSpPr>
        <p:spPr>
          <a:xfrm>
            <a:off x="4708785" y="8625191"/>
            <a:ext cx="16958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Ensure the system is user-friendly for easy adoption by merchandisers.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C243D61C-CD9D-6E25-C167-161507C6B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35" y="10425397"/>
            <a:ext cx="1779589" cy="1779586"/>
          </a:xfrm>
          <a:custGeom>
            <a:avLst/>
            <a:gdLst>
              <a:gd name="T0" fmla="*/ 2031 w 2032"/>
              <a:gd name="T1" fmla="*/ 1016 h 2032"/>
              <a:gd name="T2" fmla="*/ 2031 w 2032"/>
              <a:gd name="T3" fmla="*/ 1016 h 2032"/>
              <a:gd name="T4" fmla="*/ 1016 w 2032"/>
              <a:gd name="T5" fmla="*/ 2031 h 2032"/>
              <a:gd name="T6" fmla="*/ 1016 w 2032"/>
              <a:gd name="T7" fmla="*/ 2031 h 2032"/>
              <a:gd name="T8" fmla="*/ 0 w 2032"/>
              <a:gd name="T9" fmla="*/ 1016 h 2032"/>
              <a:gd name="T10" fmla="*/ 0 w 2032"/>
              <a:gd name="T11" fmla="*/ 1016 h 2032"/>
              <a:gd name="T12" fmla="*/ 1016 w 2032"/>
              <a:gd name="T13" fmla="*/ 0 h 2032"/>
              <a:gd name="T14" fmla="*/ 1016 w 2032"/>
              <a:gd name="T15" fmla="*/ 0 h 2032"/>
              <a:gd name="T16" fmla="*/ 2031 w 2032"/>
              <a:gd name="T17" fmla="*/ 1016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2" h="2032">
                <a:moveTo>
                  <a:pt x="2031" y="1016"/>
                </a:moveTo>
                <a:lnTo>
                  <a:pt x="2031" y="1016"/>
                </a:lnTo>
                <a:cubicBezTo>
                  <a:pt x="2031" y="1576"/>
                  <a:pt x="1576" y="2031"/>
                  <a:pt x="1016" y="2031"/>
                </a:cubicBezTo>
                <a:lnTo>
                  <a:pt x="1016" y="2031"/>
                </a:lnTo>
                <a:cubicBezTo>
                  <a:pt x="455" y="2031"/>
                  <a:pt x="0" y="1576"/>
                  <a:pt x="0" y="1016"/>
                </a:cubicBezTo>
                <a:lnTo>
                  <a:pt x="0" y="1016"/>
                </a:lnTo>
                <a:cubicBezTo>
                  <a:pt x="0" y="455"/>
                  <a:pt x="455" y="0"/>
                  <a:pt x="1016" y="0"/>
                </a:cubicBezTo>
                <a:lnTo>
                  <a:pt x="1016" y="0"/>
                </a:lnTo>
                <a:cubicBezTo>
                  <a:pt x="1576" y="0"/>
                  <a:pt x="2031" y="455"/>
                  <a:pt x="2031" y="10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E133F-3724-4098-9E86-BFA00EC7DF0B}"/>
              </a:ext>
            </a:extLst>
          </p:cNvPr>
          <p:cNvSpPr txBox="1"/>
          <p:nvPr/>
        </p:nvSpPr>
        <p:spPr>
          <a:xfrm>
            <a:off x="4683384" y="11038191"/>
            <a:ext cx="16958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Train merchandisers for appropriate use of the system. </a:t>
            </a:r>
          </a:p>
        </p:txBody>
      </p:sp>
      <p:pic>
        <p:nvPicPr>
          <p:cNvPr id="12" name="Graphic 11" descr="Cmd Terminal outline">
            <a:extLst>
              <a:ext uri="{FF2B5EF4-FFF2-40B4-BE49-F238E27FC236}">
                <a16:creationId xmlns:a16="http://schemas.microsoft.com/office/drawing/2014/main" id="{EC5FC9E5-832A-35E4-73E1-17B11306D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6869" y="3643765"/>
            <a:ext cx="1023320" cy="1023320"/>
          </a:xfrm>
          <a:prstGeom prst="rect">
            <a:avLst/>
          </a:prstGeom>
        </p:spPr>
      </p:pic>
      <p:pic>
        <p:nvPicPr>
          <p:cNvPr id="14" name="Graphic 13" descr="User Crown Male outline">
            <a:extLst>
              <a:ext uri="{FF2B5EF4-FFF2-40B4-BE49-F238E27FC236}">
                <a16:creationId xmlns:a16="http://schemas.microsoft.com/office/drawing/2014/main" id="{3F6A5617-0C3A-6DC3-A821-66EB3B598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1329" y="8589799"/>
            <a:ext cx="914400" cy="9144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DCD599B-D898-5C0B-D35D-211E718E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52" y="10909139"/>
            <a:ext cx="1082570" cy="818509"/>
          </a:xfrm>
          <a:custGeom>
            <a:avLst/>
            <a:gdLst>
              <a:gd name="connsiteX0" fmla="*/ 155990 w 1082570"/>
              <a:gd name="connsiteY0" fmla="*/ 541272 h 818509"/>
              <a:gd name="connsiteX1" fmla="*/ 209749 w 1082570"/>
              <a:gd name="connsiteY1" fmla="*/ 778024 h 818509"/>
              <a:gd name="connsiteX2" fmla="*/ 223850 w 1082570"/>
              <a:gd name="connsiteY2" fmla="*/ 789465 h 818509"/>
              <a:gd name="connsiteX3" fmla="*/ 319030 w 1082570"/>
              <a:gd name="connsiteY3" fmla="*/ 789465 h 818509"/>
              <a:gd name="connsiteX4" fmla="*/ 331368 w 1082570"/>
              <a:gd name="connsiteY4" fmla="*/ 784185 h 818509"/>
              <a:gd name="connsiteX5" fmla="*/ 334012 w 1082570"/>
              <a:gd name="connsiteY5" fmla="*/ 770983 h 818509"/>
              <a:gd name="connsiteX6" fmla="*/ 299641 w 1082570"/>
              <a:gd name="connsiteY6" fmla="*/ 620483 h 818509"/>
              <a:gd name="connsiteX7" fmla="*/ 282897 w 1082570"/>
              <a:gd name="connsiteY7" fmla="*/ 541272 h 818509"/>
              <a:gd name="connsiteX8" fmla="*/ 310217 w 1082570"/>
              <a:gd name="connsiteY8" fmla="*/ 537752 h 818509"/>
              <a:gd name="connsiteX9" fmla="*/ 325199 w 1082570"/>
              <a:gd name="connsiteY9" fmla="*/ 602000 h 818509"/>
              <a:gd name="connsiteX10" fmla="*/ 373671 w 1082570"/>
              <a:gd name="connsiteY10" fmla="*/ 546553 h 818509"/>
              <a:gd name="connsiteX11" fmla="*/ 373671 w 1082570"/>
              <a:gd name="connsiteY11" fmla="*/ 537752 h 818509"/>
              <a:gd name="connsiteX12" fmla="*/ 976484 w 1082570"/>
              <a:gd name="connsiteY12" fmla="*/ 484001 h 818509"/>
              <a:gd name="connsiteX13" fmla="*/ 987498 w 1082570"/>
              <a:gd name="connsiteY13" fmla="*/ 486913 h 818509"/>
              <a:gd name="connsiteX14" fmla="*/ 1073859 w 1082570"/>
              <a:gd name="connsiteY14" fmla="*/ 547852 h 818509"/>
              <a:gd name="connsiteX15" fmla="*/ 1077349 w 1082570"/>
              <a:gd name="connsiteY15" fmla="*/ 567567 h 818509"/>
              <a:gd name="connsiteX16" fmla="*/ 1066008 w 1082570"/>
              <a:gd name="connsiteY16" fmla="*/ 573840 h 818509"/>
              <a:gd name="connsiteX17" fmla="*/ 1058157 w 1082570"/>
              <a:gd name="connsiteY17" fmla="*/ 571152 h 818509"/>
              <a:gd name="connsiteX18" fmla="*/ 971795 w 1082570"/>
              <a:gd name="connsiteY18" fmla="*/ 509317 h 818509"/>
              <a:gd name="connsiteX19" fmla="*/ 967434 w 1082570"/>
              <a:gd name="connsiteY19" fmla="*/ 490498 h 818509"/>
              <a:gd name="connsiteX20" fmla="*/ 976484 w 1082570"/>
              <a:gd name="connsiteY20" fmla="*/ 484001 h 818509"/>
              <a:gd name="connsiteX21" fmla="*/ 883160 w 1082570"/>
              <a:gd name="connsiteY21" fmla="*/ 421266 h 818509"/>
              <a:gd name="connsiteX22" fmla="*/ 893877 w 1082570"/>
              <a:gd name="connsiteY22" fmla="*/ 423787 h 818509"/>
              <a:gd name="connsiteX23" fmla="*/ 928171 w 1082570"/>
              <a:gd name="connsiteY23" fmla="*/ 447463 h 818509"/>
              <a:gd name="connsiteX24" fmla="*/ 931600 w 1082570"/>
              <a:gd name="connsiteY24" fmla="*/ 466754 h 818509"/>
              <a:gd name="connsiteX25" fmla="*/ 919597 w 1082570"/>
              <a:gd name="connsiteY25" fmla="*/ 472892 h 818509"/>
              <a:gd name="connsiteX26" fmla="*/ 912739 w 1082570"/>
              <a:gd name="connsiteY26" fmla="*/ 470262 h 818509"/>
              <a:gd name="connsiteX27" fmla="*/ 878445 w 1082570"/>
              <a:gd name="connsiteY27" fmla="*/ 446586 h 818509"/>
              <a:gd name="connsiteX28" fmla="*/ 875015 w 1082570"/>
              <a:gd name="connsiteY28" fmla="*/ 427294 h 818509"/>
              <a:gd name="connsiteX29" fmla="*/ 883160 w 1082570"/>
              <a:gd name="connsiteY29" fmla="*/ 421266 h 818509"/>
              <a:gd name="connsiteX30" fmla="*/ 1008287 w 1082570"/>
              <a:gd name="connsiteY30" fmla="*/ 302901 h 818509"/>
              <a:gd name="connsiteX31" fmla="*/ 1068421 w 1082570"/>
              <a:gd name="connsiteY31" fmla="*/ 302901 h 818509"/>
              <a:gd name="connsiteX32" fmla="*/ 1082570 w 1082570"/>
              <a:gd name="connsiteY32" fmla="*/ 316081 h 818509"/>
              <a:gd name="connsiteX33" fmla="*/ 1068421 w 1082570"/>
              <a:gd name="connsiteY33" fmla="*/ 329262 h 818509"/>
              <a:gd name="connsiteX34" fmla="*/ 1008287 w 1082570"/>
              <a:gd name="connsiteY34" fmla="*/ 329262 h 818509"/>
              <a:gd name="connsiteX35" fmla="*/ 994138 w 1082570"/>
              <a:gd name="connsiteY35" fmla="*/ 316081 h 818509"/>
              <a:gd name="connsiteX36" fmla="*/ 1008287 w 1082570"/>
              <a:gd name="connsiteY36" fmla="*/ 302901 h 818509"/>
              <a:gd name="connsiteX37" fmla="*/ 887902 w 1082570"/>
              <a:gd name="connsiteY37" fmla="*/ 302901 h 818509"/>
              <a:gd name="connsiteX38" fmla="*/ 948037 w 1082570"/>
              <a:gd name="connsiteY38" fmla="*/ 302901 h 818509"/>
              <a:gd name="connsiteX39" fmla="*/ 962187 w 1082570"/>
              <a:gd name="connsiteY39" fmla="*/ 316081 h 818509"/>
              <a:gd name="connsiteX40" fmla="*/ 948037 w 1082570"/>
              <a:gd name="connsiteY40" fmla="*/ 329262 h 818509"/>
              <a:gd name="connsiteX41" fmla="*/ 887902 w 1082570"/>
              <a:gd name="connsiteY41" fmla="*/ 329262 h 818509"/>
              <a:gd name="connsiteX42" fmla="*/ 873753 w 1082570"/>
              <a:gd name="connsiteY42" fmla="*/ 316081 h 818509"/>
              <a:gd name="connsiteX43" fmla="*/ 887902 w 1082570"/>
              <a:gd name="connsiteY43" fmla="*/ 302901 h 818509"/>
              <a:gd name="connsiteX44" fmla="*/ 774661 w 1082570"/>
              <a:gd name="connsiteY44" fmla="*/ 241152 h 818509"/>
              <a:gd name="connsiteX45" fmla="*/ 774661 w 1082570"/>
              <a:gd name="connsiteY45" fmla="*/ 433898 h 818509"/>
              <a:gd name="connsiteX46" fmla="*/ 820489 w 1082570"/>
              <a:gd name="connsiteY46" fmla="*/ 337965 h 818509"/>
              <a:gd name="connsiteX47" fmla="*/ 774661 w 1082570"/>
              <a:gd name="connsiteY47" fmla="*/ 241152 h 818509"/>
              <a:gd name="connsiteX48" fmla="*/ 185073 w 1082570"/>
              <a:gd name="connsiteY48" fmla="*/ 165462 h 818509"/>
              <a:gd name="connsiteX49" fmla="*/ 27320 w 1082570"/>
              <a:gd name="connsiteY49" fmla="*/ 322123 h 818509"/>
              <a:gd name="connsiteX50" fmla="*/ 27320 w 1082570"/>
              <a:gd name="connsiteY50" fmla="*/ 352927 h 818509"/>
              <a:gd name="connsiteX51" fmla="*/ 185073 w 1082570"/>
              <a:gd name="connsiteY51" fmla="*/ 509588 h 818509"/>
              <a:gd name="connsiteX52" fmla="*/ 403635 w 1082570"/>
              <a:gd name="connsiteY52" fmla="*/ 509588 h 818509"/>
              <a:gd name="connsiteX53" fmla="*/ 403635 w 1082570"/>
              <a:gd name="connsiteY53" fmla="*/ 165462 h 818509"/>
              <a:gd name="connsiteX54" fmla="*/ 922812 w 1082570"/>
              <a:gd name="connsiteY54" fmla="*/ 161484 h 818509"/>
              <a:gd name="connsiteX55" fmla="*/ 931600 w 1082570"/>
              <a:gd name="connsiteY55" fmla="*/ 167849 h 818509"/>
              <a:gd name="connsiteX56" fmla="*/ 928171 w 1082570"/>
              <a:gd name="connsiteY56" fmla="*/ 185971 h 818509"/>
              <a:gd name="connsiteX57" fmla="*/ 893877 w 1082570"/>
              <a:gd name="connsiteY57" fmla="*/ 210134 h 818509"/>
              <a:gd name="connsiteX58" fmla="*/ 886161 w 1082570"/>
              <a:gd name="connsiteY58" fmla="*/ 212723 h 818509"/>
              <a:gd name="connsiteX59" fmla="*/ 875015 w 1082570"/>
              <a:gd name="connsiteY59" fmla="*/ 206682 h 818509"/>
              <a:gd name="connsiteX60" fmla="*/ 878445 w 1082570"/>
              <a:gd name="connsiteY60" fmla="*/ 186834 h 818509"/>
              <a:gd name="connsiteX61" fmla="*/ 912739 w 1082570"/>
              <a:gd name="connsiteY61" fmla="*/ 163534 h 818509"/>
              <a:gd name="connsiteX62" fmla="*/ 922812 w 1082570"/>
              <a:gd name="connsiteY62" fmla="*/ 161484 h 818509"/>
              <a:gd name="connsiteX63" fmla="*/ 663618 w 1082570"/>
              <a:gd name="connsiteY63" fmla="*/ 95933 h 818509"/>
              <a:gd name="connsiteX64" fmla="*/ 640704 w 1082570"/>
              <a:gd name="connsiteY64" fmla="*/ 109134 h 818509"/>
              <a:gd name="connsiteX65" fmla="*/ 486477 w 1082570"/>
              <a:gd name="connsiteY65" fmla="*/ 157541 h 818509"/>
              <a:gd name="connsiteX66" fmla="*/ 432718 w 1082570"/>
              <a:gd name="connsiteY66" fmla="*/ 163702 h 818509"/>
              <a:gd name="connsiteX67" fmla="*/ 432718 w 1082570"/>
              <a:gd name="connsiteY67" fmla="*/ 511348 h 818509"/>
              <a:gd name="connsiteX68" fmla="*/ 486477 w 1082570"/>
              <a:gd name="connsiteY68" fmla="*/ 517509 h 818509"/>
              <a:gd name="connsiteX69" fmla="*/ 640704 w 1082570"/>
              <a:gd name="connsiteY69" fmla="*/ 565916 h 818509"/>
              <a:gd name="connsiteX70" fmla="*/ 663618 w 1082570"/>
              <a:gd name="connsiteY70" fmla="*/ 579117 h 818509"/>
              <a:gd name="connsiteX71" fmla="*/ 1068734 w 1082570"/>
              <a:gd name="connsiteY71" fmla="*/ 60043 h 818509"/>
              <a:gd name="connsiteX72" fmla="*/ 1077349 w 1082570"/>
              <a:gd name="connsiteY72" fmla="*/ 65420 h 818509"/>
              <a:gd name="connsiteX73" fmla="*/ 1073859 w 1082570"/>
              <a:gd name="connsiteY73" fmla="*/ 86032 h 818509"/>
              <a:gd name="connsiteX74" fmla="*/ 987498 w 1082570"/>
              <a:gd name="connsiteY74" fmla="*/ 146970 h 818509"/>
              <a:gd name="connsiteX75" fmla="*/ 978774 w 1082570"/>
              <a:gd name="connsiteY75" fmla="*/ 150555 h 818509"/>
              <a:gd name="connsiteX76" fmla="*/ 967434 w 1082570"/>
              <a:gd name="connsiteY76" fmla="*/ 144282 h 818509"/>
              <a:gd name="connsiteX77" fmla="*/ 971795 w 1082570"/>
              <a:gd name="connsiteY77" fmla="*/ 123670 h 818509"/>
              <a:gd name="connsiteX78" fmla="*/ 1058157 w 1082570"/>
              <a:gd name="connsiteY78" fmla="*/ 62732 h 818509"/>
              <a:gd name="connsiteX79" fmla="*/ 1068734 w 1082570"/>
              <a:gd name="connsiteY79" fmla="*/ 60043 h 818509"/>
              <a:gd name="connsiteX80" fmla="*/ 719140 w 1082570"/>
              <a:gd name="connsiteY80" fmla="*/ 28164 h 818509"/>
              <a:gd name="connsiteX81" fmla="*/ 691819 w 1082570"/>
              <a:gd name="connsiteY81" fmla="*/ 53687 h 818509"/>
              <a:gd name="connsiteX82" fmla="*/ 691819 w 1082570"/>
              <a:gd name="connsiteY82" fmla="*/ 626644 h 818509"/>
              <a:gd name="connsiteX83" fmla="*/ 691819 w 1082570"/>
              <a:gd name="connsiteY83" fmla="*/ 638965 h 818509"/>
              <a:gd name="connsiteX84" fmla="*/ 719140 w 1082570"/>
              <a:gd name="connsiteY84" fmla="*/ 663608 h 818509"/>
              <a:gd name="connsiteX85" fmla="*/ 746460 w 1082570"/>
              <a:gd name="connsiteY85" fmla="*/ 638965 h 818509"/>
              <a:gd name="connsiteX86" fmla="*/ 746460 w 1082570"/>
              <a:gd name="connsiteY86" fmla="*/ 53687 h 818509"/>
              <a:gd name="connsiteX87" fmla="*/ 719140 w 1082570"/>
              <a:gd name="connsiteY87" fmla="*/ 28164 h 818509"/>
              <a:gd name="connsiteX88" fmla="*/ 719140 w 1082570"/>
              <a:gd name="connsiteY88" fmla="*/ 0 h 818509"/>
              <a:gd name="connsiteX89" fmla="*/ 774661 w 1082570"/>
              <a:gd name="connsiteY89" fmla="*/ 53687 h 818509"/>
              <a:gd name="connsiteX90" fmla="*/ 774661 w 1082570"/>
              <a:gd name="connsiteY90" fmla="*/ 207707 h 818509"/>
              <a:gd name="connsiteX91" fmla="*/ 849572 w 1082570"/>
              <a:gd name="connsiteY91" fmla="*/ 337965 h 818509"/>
              <a:gd name="connsiteX92" fmla="*/ 774661 w 1082570"/>
              <a:gd name="connsiteY92" fmla="*/ 468223 h 818509"/>
              <a:gd name="connsiteX93" fmla="*/ 774661 w 1082570"/>
              <a:gd name="connsiteY93" fmla="*/ 638965 h 818509"/>
              <a:gd name="connsiteX94" fmla="*/ 719140 w 1082570"/>
              <a:gd name="connsiteY94" fmla="*/ 691772 h 818509"/>
              <a:gd name="connsiteX95" fmla="*/ 663618 w 1082570"/>
              <a:gd name="connsiteY95" fmla="*/ 638965 h 818509"/>
              <a:gd name="connsiteX96" fmla="*/ 663618 w 1082570"/>
              <a:gd name="connsiteY96" fmla="*/ 610801 h 818509"/>
              <a:gd name="connsiteX97" fmla="*/ 627485 w 1082570"/>
              <a:gd name="connsiteY97" fmla="*/ 591439 h 818509"/>
              <a:gd name="connsiteX98" fmla="*/ 483833 w 1082570"/>
              <a:gd name="connsiteY98" fmla="*/ 545673 h 818509"/>
              <a:gd name="connsiteX99" fmla="*/ 416854 w 1082570"/>
              <a:gd name="connsiteY99" fmla="*/ 537752 h 818509"/>
              <a:gd name="connsiteX100" fmla="*/ 400991 w 1082570"/>
              <a:gd name="connsiteY100" fmla="*/ 537752 h 818509"/>
              <a:gd name="connsiteX101" fmla="*/ 400991 w 1082570"/>
              <a:gd name="connsiteY101" fmla="*/ 546553 h 818509"/>
              <a:gd name="connsiteX102" fmla="*/ 331368 w 1082570"/>
              <a:gd name="connsiteY102" fmla="*/ 630164 h 818509"/>
              <a:gd name="connsiteX103" fmla="*/ 361332 w 1082570"/>
              <a:gd name="connsiteY103" fmla="*/ 764822 h 818509"/>
              <a:gd name="connsiteX104" fmla="*/ 353401 w 1082570"/>
              <a:gd name="connsiteY104" fmla="*/ 801787 h 818509"/>
              <a:gd name="connsiteX105" fmla="*/ 319030 w 1082570"/>
              <a:gd name="connsiteY105" fmla="*/ 818509 h 818509"/>
              <a:gd name="connsiteX106" fmla="*/ 223850 w 1082570"/>
              <a:gd name="connsiteY106" fmla="*/ 818509 h 818509"/>
              <a:gd name="connsiteX107" fmla="*/ 180666 w 1082570"/>
              <a:gd name="connsiteY107" fmla="*/ 784185 h 818509"/>
              <a:gd name="connsiteX108" fmla="*/ 124263 w 1082570"/>
              <a:gd name="connsiteY108" fmla="*/ 527190 h 818509"/>
              <a:gd name="connsiteX109" fmla="*/ 0 w 1082570"/>
              <a:gd name="connsiteY109" fmla="*/ 352927 h 818509"/>
              <a:gd name="connsiteX110" fmla="*/ 0 w 1082570"/>
              <a:gd name="connsiteY110" fmla="*/ 322123 h 818509"/>
              <a:gd name="connsiteX111" fmla="*/ 185073 w 1082570"/>
              <a:gd name="connsiteY111" fmla="*/ 137298 h 818509"/>
              <a:gd name="connsiteX112" fmla="*/ 416854 w 1082570"/>
              <a:gd name="connsiteY112" fmla="*/ 137298 h 818509"/>
              <a:gd name="connsiteX113" fmla="*/ 483833 w 1082570"/>
              <a:gd name="connsiteY113" fmla="*/ 129377 h 818509"/>
              <a:gd name="connsiteX114" fmla="*/ 627485 w 1082570"/>
              <a:gd name="connsiteY114" fmla="*/ 83611 h 818509"/>
              <a:gd name="connsiteX115" fmla="*/ 663618 w 1082570"/>
              <a:gd name="connsiteY115" fmla="*/ 64248 h 818509"/>
              <a:gd name="connsiteX116" fmla="*/ 663618 w 1082570"/>
              <a:gd name="connsiteY116" fmla="*/ 53687 h 818509"/>
              <a:gd name="connsiteX117" fmla="*/ 719140 w 1082570"/>
              <a:gd name="connsiteY117" fmla="*/ 0 h 8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82570" h="818509">
                <a:moveTo>
                  <a:pt x="155990" y="541272"/>
                </a:moveTo>
                <a:lnTo>
                  <a:pt x="209749" y="778024"/>
                </a:lnTo>
                <a:cubicBezTo>
                  <a:pt x="210630" y="784185"/>
                  <a:pt x="216799" y="789465"/>
                  <a:pt x="223850" y="789465"/>
                </a:cubicBezTo>
                <a:lnTo>
                  <a:pt x="319030" y="789465"/>
                </a:lnTo>
                <a:cubicBezTo>
                  <a:pt x="323437" y="789465"/>
                  <a:pt x="327843" y="787705"/>
                  <a:pt x="331368" y="784185"/>
                </a:cubicBezTo>
                <a:cubicBezTo>
                  <a:pt x="334012" y="779784"/>
                  <a:pt x="334893" y="775383"/>
                  <a:pt x="334012" y="770983"/>
                </a:cubicBezTo>
                <a:lnTo>
                  <a:pt x="299641" y="620483"/>
                </a:lnTo>
                <a:lnTo>
                  <a:pt x="282897" y="541272"/>
                </a:lnTo>
                <a:close/>
                <a:moveTo>
                  <a:pt x="310217" y="537752"/>
                </a:moveTo>
                <a:lnTo>
                  <a:pt x="325199" y="602000"/>
                </a:lnTo>
                <a:cubicBezTo>
                  <a:pt x="351638" y="598480"/>
                  <a:pt x="373671" y="574717"/>
                  <a:pt x="373671" y="546553"/>
                </a:cubicBezTo>
                <a:lnTo>
                  <a:pt x="373671" y="537752"/>
                </a:lnTo>
                <a:close/>
                <a:moveTo>
                  <a:pt x="976484" y="484001"/>
                </a:moveTo>
                <a:cubicBezTo>
                  <a:pt x="980083" y="483329"/>
                  <a:pt x="984008" y="484225"/>
                  <a:pt x="987498" y="486913"/>
                </a:cubicBezTo>
                <a:lnTo>
                  <a:pt x="1073859" y="547852"/>
                </a:lnTo>
                <a:cubicBezTo>
                  <a:pt x="1080838" y="552332"/>
                  <a:pt x="1082583" y="561294"/>
                  <a:pt x="1077349" y="567567"/>
                </a:cubicBezTo>
                <a:cubicBezTo>
                  <a:pt x="1074732" y="571152"/>
                  <a:pt x="1071242" y="573840"/>
                  <a:pt x="1066008" y="573840"/>
                </a:cubicBezTo>
                <a:cubicBezTo>
                  <a:pt x="1063391" y="573840"/>
                  <a:pt x="1059902" y="572944"/>
                  <a:pt x="1058157" y="571152"/>
                </a:cubicBezTo>
                <a:lnTo>
                  <a:pt x="971795" y="509317"/>
                </a:lnTo>
                <a:cubicBezTo>
                  <a:pt x="964817" y="505732"/>
                  <a:pt x="963072" y="496771"/>
                  <a:pt x="967434" y="490498"/>
                </a:cubicBezTo>
                <a:cubicBezTo>
                  <a:pt x="969615" y="486913"/>
                  <a:pt x="972886" y="484673"/>
                  <a:pt x="976484" y="484001"/>
                </a:cubicBezTo>
                <a:close/>
                <a:moveTo>
                  <a:pt x="883160" y="421266"/>
                </a:moveTo>
                <a:cubicBezTo>
                  <a:pt x="886590" y="420718"/>
                  <a:pt x="890448" y="421594"/>
                  <a:pt x="893877" y="423787"/>
                </a:cubicBezTo>
                <a:lnTo>
                  <a:pt x="928171" y="447463"/>
                </a:lnTo>
                <a:cubicBezTo>
                  <a:pt x="934172" y="451847"/>
                  <a:pt x="935030" y="460616"/>
                  <a:pt x="931600" y="466754"/>
                </a:cubicBezTo>
                <a:cubicBezTo>
                  <a:pt x="929028" y="471139"/>
                  <a:pt x="924741" y="472892"/>
                  <a:pt x="919597" y="472892"/>
                </a:cubicBezTo>
                <a:cubicBezTo>
                  <a:pt x="917883" y="472892"/>
                  <a:pt x="914453" y="472015"/>
                  <a:pt x="912739" y="470262"/>
                </a:cubicBezTo>
                <a:lnTo>
                  <a:pt x="878445" y="446586"/>
                </a:lnTo>
                <a:cubicBezTo>
                  <a:pt x="871586" y="442201"/>
                  <a:pt x="869871" y="433432"/>
                  <a:pt x="875015" y="427294"/>
                </a:cubicBezTo>
                <a:cubicBezTo>
                  <a:pt x="876730" y="423787"/>
                  <a:pt x="879731" y="421814"/>
                  <a:pt x="883160" y="421266"/>
                </a:cubicBezTo>
                <a:close/>
                <a:moveTo>
                  <a:pt x="1008287" y="302901"/>
                </a:moveTo>
                <a:lnTo>
                  <a:pt x="1068421" y="302901"/>
                </a:lnTo>
                <a:cubicBezTo>
                  <a:pt x="1076379" y="302901"/>
                  <a:pt x="1082570" y="308667"/>
                  <a:pt x="1082570" y="316081"/>
                </a:cubicBezTo>
                <a:cubicBezTo>
                  <a:pt x="1082570" y="323495"/>
                  <a:pt x="1076379" y="329262"/>
                  <a:pt x="1068421" y="329262"/>
                </a:cubicBezTo>
                <a:lnTo>
                  <a:pt x="1008287" y="329262"/>
                </a:lnTo>
                <a:cubicBezTo>
                  <a:pt x="1000328" y="329262"/>
                  <a:pt x="994138" y="323495"/>
                  <a:pt x="994138" y="316081"/>
                </a:cubicBezTo>
                <a:cubicBezTo>
                  <a:pt x="994138" y="308667"/>
                  <a:pt x="1000328" y="302901"/>
                  <a:pt x="1008287" y="302901"/>
                </a:cubicBezTo>
                <a:close/>
                <a:moveTo>
                  <a:pt x="887902" y="302901"/>
                </a:moveTo>
                <a:lnTo>
                  <a:pt x="948037" y="302901"/>
                </a:lnTo>
                <a:cubicBezTo>
                  <a:pt x="955996" y="302901"/>
                  <a:pt x="962187" y="308667"/>
                  <a:pt x="962187" y="316081"/>
                </a:cubicBezTo>
                <a:cubicBezTo>
                  <a:pt x="962187" y="323495"/>
                  <a:pt x="955996" y="329262"/>
                  <a:pt x="948037" y="329262"/>
                </a:cubicBezTo>
                <a:lnTo>
                  <a:pt x="887902" y="329262"/>
                </a:lnTo>
                <a:cubicBezTo>
                  <a:pt x="879943" y="329262"/>
                  <a:pt x="873753" y="323495"/>
                  <a:pt x="873753" y="316081"/>
                </a:cubicBezTo>
                <a:cubicBezTo>
                  <a:pt x="873753" y="308667"/>
                  <a:pt x="879943" y="302901"/>
                  <a:pt x="887902" y="302901"/>
                </a:cubicBezTo>
                <a:close/>
                <a:moveTo>
                  <a:pt x="774661" y="241152"/>
                </a:moveTo>
                <a:lnTo>
                  <a:pt x="774661" y="433898"/>
                </a:lnTo>
                <a:cubicBezTo>
                  <a:pt x="804625" y="411014"/>
                  <a:pt x="820489" y="375810"/>
                  <a:pt x="820489" y="337965"/>
                </a:cubicBezTo>
                <a:cubicBezTo>
                  <a:pt x="820489" y="299240"/>
                  <a:pt x="804625" y="264915"/>
                  <a:pt x="774661" y="241152"/>
                </a:cubicBezTo>
                <a:close/>
                <a:moveTo>
                  <a:pt x="185073" y="165462"/>
                </a:moveTo>
                <a:cubicBezTo>
                  <a:pt x="98705" y="165462"/>
                  <a:pt x="27320" y="234991"/>
                  <a:pt x="27320" y="322123"/>
                </a:cubicBezTo>
                <a:lnTo>
                  <a:pt x="27320" y="352927"/>
                </a:lnTo>
                <a:cubicBezTo>
                  <a:pt x="27320" y="440059"/>
                  <a:pt x="98705" y="509588"/>
                  <a:pt x="185073" y="509588"/>
                </a:cubicBezTo>
                <a:lnTo>
                  <a:pt x="403635" y="509588"/>
                </a:lnTo>
                <a:lnTo>
                  <a:pt x="403635" y="165462"/>
                </a:lnTo>
                <a:close/>
                <a:moveTo>
                  <a:pt x="922812" y="161484"/>
                </a:moveTo>
                <a:cubicBezTo>
                  <a:pt x="926242" y="162239"/>
                  <a:pt x="929457" y="164397"/>
                  <a:pt x="931600" y="167849"/>
                </a:cubicBezTo>
                <a:cubicBezTo>
                  <a:pt x="935030" y="173889"/>
                  <a:pt x="934172" y="182519"/>
                  <a:pt x="928171" y="185971"/>
                </a:cubicBezTo>
                <a:lnTo>
                  <a:pt x="893877" y="210134"/>
                </a:lnTo>
                <a:cubicBezTo>
                  <a:pt x="890447" y="211860"/>
                  <a:pt x="888733" y="212723"/>
                  <a:pt x="886161" y="212723"/>
                </a:cubicBezTo>
                <a:cubicBezTo>
                  <a:pt x="881017" y="212723"/>
                  <a:pt x="876730" y="210997"/>
                  <a:pt x="875015" y="206682"/>
                </a:cubicBezTo>
                <a:cubicBezTo>
                  <a:pt x="869871" y="200641"/>
                  <a:pt x="871586" y="191149"/>
                  <a:pt x="878445" y="186834"/>
                </a:cubicBezTo>
                <a:lnTo>
                  <a:pt x="912739" y="163534"/>
                </a:lnTo>
                <a:cubicBezTo>
                  <a:pt x="915739" y="161376"/>
                  <a:pt x="919383" y="160729"/>
                  <a:pt x="922812" y="161484"/>
                </a:cubicBezTo>
                <a:close/>
                <a:moveTo>
                  <a:pt x="663618" y="95933"/>
                </a:moveTo>
                <a:lnTo>
                  <a:pt x="640704" y="109134"/>
                </a:lnTo>
                <a:cubicBezTo>
                  <a:pt x="592233" y="135538"/>
                  <a:pt x="540236" y="152260"/>
                  <a:pt x="486477" y="157541"/>
                </a:cubicBezTo>
                <a:lnTo>
                  <a:pt x="432718" y="163702"/>
                </a:lnTo>
                <a:lnTo>
                  <a:pt x="432718" y="511348"/>
                </a:lnTo>
                <a:lnTo>
                  <a:pt x="486477" y="517509"/>
                </a:lnTo>
                <a:cubicBezTo>
                  <a:pt x="540236" y="522790"/>
                  <a:pt x="592233" y="539512"/>
                  <a:pt x="640704" y="565916"/>
                </a:cubicBezTo>
                <a:lnTo>
                  <a:pt x="663618" y="579117"/>
                </a:lnTo>
                <a:close/>
                <a:moveTo>
                  <a:pt x="1068734" y="60043"/>
                </a:moveTo>
                <a:cubicBezTo>
                  <a:pt x="1072115" y="60491"/>
                  <a:pt x="1075168" y="62284"/>
                  <a:pt x="1077349" y="65420"/>
                </a:cubicBezTo>
                <a:cubicBezTo>
                  <a:pt x="1082583" y="72589"/>
                  <a:pt x="1080838" y="81551"/>
                  <a:pt x="1073859" y="86032"/>
                </a:cubicBezTo>
                <a:lnTo>
                  <a:pt x="987498" y="146970"/>
                </a:lnTo>
                <a:cubicBezTo>
                  <a:pt x="984881" y="149659"/>
                  <a:pt x="981391" y="150555"/>
                  <a:pt x="978774" y="150555"/>
                </a:cubicBezTo>
                <a:cubicBezTo>
                  <a:pt x="974412" y="150555"/>
                  <a:pt x="970051" y="147866"/>
                  <a:pt x="967434" y="144282"/>
                </a:cubicBezTo>
                <a:cubicBezTo>
                  <a:pt x="963072" y="137112"/>
                  <a:pt x="964817" y="129047"/>
                  <a:pt x="971795" y="123670"/>
                </a:cubicBezTo>
                <a:lnTo>
                  <a:pt x="1058157" y="62732"/>
                </a:lnTo>
                <a:cubicBezTo>
                  <a:pt x="1061647" y="60491"/>
                  <a:pt x="1065354" y="59595"/>
                  <a:pt x="1068734" y="60043"/>
                </a:cubicBezTo>
                <a:close/>
                <a:moveTo>
                  <a:pt x="719140" y="28164"/>
                </a:moveTo>
                <a:cubicBezTo>
                  <a:pt x="704157" y="28164"/>
                  <a:pt x="691819" y="39605"/>
                  <a:pt x="691819" y="53687"/>
                </a:cubicBezTo>
                <a:lnTo>
                  <a:pt x="691819" y="626644"/>
                </a:lnTo>
                <a:lnTo>
                  <a:pt x="691819" y="638965"/>
                </a:lnTo>
                <a:cubicBezTo>
                  <a:pt x="691819" y="652167"/>
                  <a:pt x="704157" y="663608"/>
                  <a:pt x="719140" y="663608"/>
                </a:cubicBezTo>
                <a:cubicBezTo>
                  <a:pt x="734122" y="663608"/>
                  <a:pt x="746460" y="652167"/>
                  <a:pt x="746460" y="638965"/>
                </a:cubicBezTo>
                <a:lnTo>
                  <a:pt x="746460" y="53687"/>
                </a:lnTo>
                <a:cubicBezTo>
                  <a:pt x="746460" y="39605"/>
                  <a:pt x="734122" y="28164"/>
                  <a:pt x="719140" y="28164"/>
                </a:cubicBezTo>
                <a:close/>
                <a:moveTo>
                  <a:pt x="719140" y="0"/>
                </a:moveTo>
                <a:cubicBezTo>
                  <a:pt x="749985" y="0"/>
                  <a:pt x="774661" y="23763"/>
                  <a:pt x="774661" y="53687"/>
                </a:cubicBezTo>
                <a:lnTo>
                  <a:pt x="774661" y="207707"/>
                </a:lnTo>
                <a:cubicBezTo>
                  <a:pt x="820489" y="234991"/>
                  <a:pt x="849572" y="283397"/>
                  <a:pt x="849572" y="337965"/>
                </a:cubicBezTo>
                <a:cubicBezTo>
                  <a:pt x="849572" y="390772"/>
                  <a:pt x="820489" y="440059"/>
                  <a:pt x="774661" y="468223"/>
                </a:cubicBezTo>
                <a:lnTo>
                  <a:pt x="774661" y="638965"/>
                </a:lnTo>
                <a:cubicBezTo>
                  <a:pt x="774661" y="668009"/>
                  <a:pt x="749985" y="691772"/>
                  <a:pt x="719140" y="691772"/>
                </a:cubicBezTo>
                <a:cubicBezTo>
                  <a:pt x="688294" y="691772"/>
                  <a:pt x="663618" y="668009"/>
                  <a:pt x="663618" y="638965"/>
                </a:cubicBezTo>
                <a:lnTo>
                  <a:pt x="663618" y="610801"/>
                </a:lnTo>
                <a:lnTo>
                  <a:pt x="627485" y="591439"/>
                </a:lnTo>
                <a:cubicBezTo>
                  <a:pt x="581657" y="565916"/>
                  <a:pt x="533186" y="550954"/>
                  <a:pt x="483833" y="545673"/>
                </a:cubicBezTo>
                <a:lnTo>
                  <a:pt x="416854" y="537752"/>
                </a:lnTo>
                <a:lnTo>
                  <a:pt x="400991" y="537752"/>
                </a:lnTo>
                <a:lnTo>
                  <a:pt x="400991" y="546553"/>
                </a:lnTo>
                <a:cubicBezTo>
                  <a:pt x="400991" y="587038"/>
                  <a:pt x="371027" y="622243"/>
                  <a:pt x="331368" y="630164"/>
                </a:cubicBezTo>
                <a:lnTo>
                  <a:pt x="361332" y="764822"/>
                </a:lnTo>
                <a:cubicBezTo>
                  <a:pt x="364858" y="778024"/>
                  <a:pt x="361332" y="790345"/>
                  <a:pt x="353401" y="801787"/>
                </a:cubicBezTo>
                <a:cubicBezTo>
                  <a:pt x="344588" y="812348"/>
                  <a:pt x="332249" y="818509"/>
                  <a:pt x="319030" y="818509"/>
                </a:cubicBezTo>
                <a:lnTo>
                  <a:pt x="223850" y="818509"/>
                </a:lnTo>
                <a:cubicBezTo>
                  <a:pt x="203580" y="818509"/>
                  <a:pt x="185954" y="803547"/>
                  <a:pt x="180666" y="784185"/>
                </a:cubicBezTo>
                <a:lnTo>
                  <a:pt x="124263" y="527190"/>
                </a:lnTo>
                <a:cubicBezTo>
                  <a:pt x="51115" y="501667"/>
                  <a:pt x="0" y="433898"/>
                  <a:pt x="0" y="352927"/>
                </a:cubicBezTo>
                <a:lnTo>
                  <a:pt x="0" y="322123"/>
                </a:lnTo>
                <a:cubicBezTo>
                  <a:pt x="0" y="220029"/>
                  <a:pt x="82842" y="137298"/>
                  <a:pt x="185073" y="137298"/>
                </a:cubicBezTo>
                <a:lnTo>
                  <a:pt x="416854" y="137298"/>
                </a:lnTo>
                <a:lnTo>
                  <a:pt x="483833" y="129377"/>
                </a:lnTo>
                <a:cubicBezTo>
                  <a:pt x="533186" y="124096"/>
                  <a:pt x="581657" y="109134"/>
                  <a:pt x="627485" y="83611"/>
                </a:cubicBezTo>
                <a:lnTo>
                  <a:pt x="663618" y="64248"/>
                </a:lnTo>
                <a:lnTo>
                  <a:pt x="663618" y="53687"/>
                </a:lnTo>
                <a:cubicBezTo>
                  <a:pt x="663618" y="23763"/>
                  <a:pt x="688294" y="0"/>
                  <a:pt x="7191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C6B21C-7510-4D7D-8644-0EFE37DB4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52" y="6161472"/>
            <a:ext cx="825224" cy="886989"/>
          </a:xfrm>
          <a:custGeom>
            <a:avLst/>
            <a:gdLst>
              <a:gd name="connsiteX0" fmla="*/ 362293 w 825224"/>
              <a:gd name="connsiteY0" fmla="*/ 609696 h 886989"/>
              <a:gd name="connsiteX1" fmla="*/ 362293 w 825224"/>
              <a:gd name="connsiteY1" fmla="*/ 863371 h 886989"/>
              <a:gd name="connsiteX2" fmla="*/ 492684 w 825224"/>
              <a:gd name="connsiteY2" fmla="*/ 863371 h 886989"/>
              <a:gd name="connsiteX3" fmla="*/ 492684 w 825224"/>
              <a:gd name="connsiteY3" fmla="*/ 609696 h 886989"/>
              <a:gd name="connsiteX4" fmla="*/ 223895 w 825224"/>
              <a:gd name="connsiteY4" fmla="*/ 420771 h 886989"/>
              <a:gd name="connsiteX5" fmla="*/ 234649 w 825224"/>
              <a:gd name="connsiteY5" fmla="*/ 431923 h 886989"/>
              <a:gd name="connsiteX6" fmla="*/ 234649 w 825224"/>
              <a:gd name="connsiteY6" fmla="*/ 461948 h 886989"/>
              <a:gd name="connsiteX7" fmla="*/ 223895 w 825224"/>
              <a:gd name="connsiteY7" fmla="*/ 473957 h 886989"/>
              <a:gd name="connsiteX8" fmla="*/ 212314 w 825224"/>
              <a:gd name="connsiteY8" fmla="*/ 461948 h 886989"/>
              <a:gd name="connsiteX9" fmla="*/ 212314 w 825224"/>
              <a:gd name="connsiteY9" fmla="*/ 431923 h 886989"/>
              <a:gd name="connsiteX10" fmla="*/ 223895 w 825224"/>
              <a:gd name="connsiteY10" fmla="*/ 420771 h 886989"/>
              <a:gd name="connsiteX11" fmla="*/ 230146 w 825224"/>
              <a:gd name="connsiteY11" fmla="*/ 330821 h 886989"/>
              <a:gd name="connsiteX12" fmla="*/ 220514 w 825224"/>
              <a:gd name="connsiteY12" fmla="*/ 340419 h 886989"/>
              <a:gd name="connsiteX13" fmla="*/ 230146 w 825224"/>
              <a:gd name="connsiteY13" fmla="*/ 350016 h 886989"/>
              <a:gd name="connsiteX14" fmla="*/ 240653 w 825224"/>
              <a:gd name="connsiteY14" fmla="*/ 340419 h 886989"/>
              <a:gd name="connsiteX15" fmla="*/ 230146 w 825224"/>
              <a:gd name="connsiteY15" fmla="*/ 330821 h 886989"/>
              <a:gd name="connsiteX16" fmla="*/ 453117 w 825224"/>
              <a:gd name="connsiteY16" fmla="*/ 328124 h 886989"/>
              <a:gd name="connsiteX17" fmla="*/ 466161 w 825224"/>
              <a:gd name="connsiteY17" fmla="*/ 339612 h 886989"/>
              <a:gd name="connsiteX18" fmla="*/ 466161 w 825224"/>
              <a:gd name="connsiteY18" fmla="*/ 461560 h 886989"/>
              <a:gd name="connsiteX19" fmla="*/ 453117 w 825224"/>
              <a:gd name="connsiteY19" fmla="*/ 473932 h 886989"/>
              <a:gd name="connsiteX20" fmla="*/ 440072 w 825224"/>
              <a:gd name="connsiteY20" fmla="*/ 461560 h 886989"/>
              <a:gd name="connsiteX21" fmla="*/ 440072 w 825224"/>
              <a:gd name="connsiteY21" fmla="*/ 339612 h 886989"/>
              <a:gd name="connsiteX22" fmla="*/ 453117 w 825224"/>
              <a:gd name="connsiteY22" fmla="*/ 328124 h 886989"/>
              <a:gd name="connsiteX23" fmla="*/ 297242 w 825224"/>
              <a:gd name="connsiteY23" fmla="*/ 328124 h 886989"/>
              <a:gd name="connsiteX24" fmla="*/ 307996 w 825224"/>
              <a:gd name="connsiteY24" fmla="*/ 339612 h 886989"/>
              <a:gd name="connsiteX25" fmla="*/ 307996 w 825224"/>
              <a:gd name="connsiteY25" fmla="*/ 461560 h 886989"/>
              <a:gd name="connsiteX26" fmla="*/ 297242 w 825224"/>
              <a:gd name="connsiteY26" fmla="*/ 473932 h 886989"/>
              <a:gd name="connsiteX27" fmla="*/ 285661 w 825224"/>
              <a:gd name="connsiteY27" fmla="*/ 461560 h 886989"/>
              <a:gd name="connsiteX28" fmla="*/ 285661 w 825224"/>
              <a:gd name="connsiteY28" fmla="*/ 339612 h 886989"/>
              <a:gd name="connsiteX29" fmla="*/ 297242 w 825224"/>
              <a:gd name="connsiteY29" fmla="*/ 328124 h 886989"/>
              <a:gd name="connsiteX30" fmla="*/ 529287 w 825224"/>
              <a:gd name="connsiteY30" fmla="*/ 277939 h 886989"/>
              <a:gd name="connsiteX31" fmla="*/ 539581 w 825224"/>
              <a:gd name="connsiteY31" fmla="*/ 289365 h 886989"/>
              <a:gd name="connsiteX32" fmla="*/ 539581 w 825224"/>
              <a:gd name="connsiteY32" fmla="*/ 461631 h 886989"/>
              <a:gd name="connsiteX33" fmla="*/ 529287 w 825224"/>
              <a:gd name="connsiteY33" fmla="*/ 473935 h 886989"/>
              <a:gd name="connsiteX34" fmla="*/ 517277 w 825224"/>
              <a:gd name="connsiteY34" fmla="*/ 461631 h 886989"/>
              <a:gd name="connsiteX35" fmla="*/ 517277 w 825224"/>
              <a:gd name="connsiteY35" fmla="*/ 289365 h 886989"/>
              <a:gd name="connsiteX36" fmla="*/ 529287 w 825224"/>
              <a:gd name="connsiteY36" fmla="*/ 277939 h 886989"/>
              <a:gd name="connsiteX37" fmla="*/ 453426 w 825224"/>
              <a:gd name="connsiteY37" fmla="*/ 267126 h 886989"/>
              <a:gd name="connsiteX38" fmla="*/ 443794 w 825224"/>
              <a:gd name="connsiteY38" fmla="*/ 276724 h 886989"/>
              <a:gd name="connsiteX39" fmla="*/ 453426 w 825224"/>
              <a:gd name="connsiteY39" fmla="*/ 286322 h 886989"/>
              <a:gd name="connsiteX40" fmla="*/ 463058 w 825224"/>
              <a:gd name="connsiteY40" fmla="*/ 276724 h 886989"/>
              <a:gd name="connsiteX41" fmla="*/ 453426 w 825224"/>
              <a:gd name="connsiteY41" fmla="*/ 267126 h 886989"/>
              <a:gd name="connsiteX42" fmla="*/ 374447 w 825224"/>
              <a:gd name="connsiteY42" fmla="*/ 266360 h 886989"/>
              <a:gd name="connsiteX43" fmla="*/ 385201 w 825224"/>
              <a:gd name="connsiteY43" fmla="*/ 278571 h 886989"/>
              <a:gd name="connsiteX44" fmla="*/ 385201 w 825224"/>
              <a:gd name="connsiteY44" fmla="*/ 461732 h 886989"/>
              <a:gd name="connsiteX45" fmla="*/ 374447 w 825224"/>
              <a:gd name="connsiteY45" fmla="*/ 473943 h 886989"/>
              <a:gd name="connsiteX46" fmla="*/ 362866 w 825224"/>
              <a:gd name="connsiteY46" fmla="*/ 461732 h 886989"/>
              <a:gd name="connsiteX47" fmla="*/ 362866 w 825224"/>
              <a:gd name="connsiteY47" fmla="*/ 278571 h 886989"/>
              <a:gd name="connsiteX48" fmla="*/ 374447 w 825224"/>
              <a:gd name="connsiteY48" fmla="*/ 266360 h 886989"/>
              <a:gd name="connsiteX49" fmla="*/ 602203 w 825224"/>
              <a:gd name="connsiteY49" fmla="*/ 216175 h 886989"/>
              <a:gd name="connsiteX50" fmla="*/ 612957 w 825224"/>
              <a:gd name="connsiteY50" fmla="*/ 228367 h 886989"/>
              <a:gd name="connsiteX51" fmla="*/ 612957 w 825224"/>
              <a:gd name="connsiteY51" fmla="*/ 461753 h 886989"/>
              <a:gd name="connsiteX52" fmla="*/ 602203 w 825224"/>
              <a:gd name="connsiteY52" fmla="*/ 473944 h 886989"/>
              <a:gd name="connsiteX53" fmla="*/ 590622 w 825224"/>
              <a:gd name="connsiteY53" fmla="*/ 461753 h 886989"/>
              <a:gd name="connsiteX54" fmla="*/ 590622 w 825224"/>
              <a:gd name="connsiteY54" fmla="*/ 228367 h 886989"/>
              <a:gd name="connsiteX55" fmla="*/ 602203 w 825224"/>
              <a:gd name="connsiteY55" fmla="*/ 216175 h 886989"/>
              <a:gd name="connsiteX56" fmla="*/ 353607 w 825224"/>
              <a:gd name="connsiteY56" fmla="*/ 174638 h 886989"/>
              <a:gd name="connsiteX57" fmla="*/ 343975 w 825224"/>
              <a:gd name="connsiteY57" fmla="*/ 184236 h 886989"/>
              <a:gd name="connsiteX58" fmla="*/ 353607 w 825224"/>
              <a:gd name="connsiteY58" fmla="*/ 193834 h 886989"/>
              <a:gd name="connsiteX59" fmla="*/ 363238 w 825224"/>
              <a:gd name="connsiteY59" fmla="*/ 184236 h 886989"/>
              <a:gd name="connsiteX60" fmla="*/ 353607 w 825224"/>
              <a:gd name="connsiteY60" fmla="*/ 174638 h 886989"/>
              <a:gd name="connsiteX61" fmla="*/ 605782 w 825224"/>
              <a:gd name="connsiteY61" fmla="*/ 144100 h 886989"/>
              <a:gd name="connsiteX62" fmla="*/ 596150 w 825224"/>
              <a:gd name="connsiteY62" fmla="*/ 153698 h 886989"/>
              <a:gd name="connsiteX63" fmla="*/ 605782 w 825224"/>
              <a:gd name="connsiteY63" fmla="*/ 163296 h 886989"/>
              <a:gd name="connsiteX64" fmla="*/ 615413 w 825224"/>
              <a:gd name="connsiteY64" fmla="*/ 153698 h 886989"/>
              <a:gd name="connsiteX65" fmla="*/ 605782 w 825224"/>
              <a:gd name="connsiteY65" fmla="*/ 144100 h 886989"/>
              <a:gd name="connsiteX66" fmla="*/ 605782 w 825224"/>
              <a:gd name="connsiteY66" fmla="*/ 119669 h 886989"/>
              <a:gd name="connsiteX67" fmla="*/ 639930 w 825224"/>
              <a:gd name="connsiteY67" fmla="*/ 153698 h 886989"/>
              <a:gd name="connsiteX68" fmla="*/ 605782 w 825224"/>
              <a:gd name="connsiteY68" fmla="*/ 186854 h 886989"/>
              <a:gd name="connsiteX69" fmla="*/ 589145 w 825224"/>
              <a:gd name="connsiteY69" fmla="*/ 182491 h 886989"/>
              <a:gd name="connsiteX70" fmla="*/ 484948 w 825224"/>
              <a:gd name="connsiteY70" fmla="*/ 266254 h 886989"/>
              <a:gd name="connsiteX71" fmla="*/ 487575 w 825224"/>
              <a:gd name="connsiteY71" fmla="*/ 276724 h 886989"/>
              <a:gd name="connsiteX72" fmla="*/ 453426 w 825224"/>
              <a:gd name="connsiteY72" fmla="*/ 309880 h 886989"/>
              <a:gd name="connsiteX73" fmla="*/ 419277 w 825224"/>
              <a:gd name="connsiteY73" fmla="*/ 276724 h 886989"/>
              <a:gd name="connsiteX74" fmla="*/ 422780 w 825224"/>
              <a:gd name="connsiteY74" fmla="*/ 263636 h 886989"/>
              <a:gd name="connsiteX75" fmla="*/ 368492 w 825224"/>
              <a:gd name="connsiteY75" fmla="*/ 214775 h 886989"/>
              <a:gd name="connsiteX76" fmla="*/ 353607 w 825224"/>
              <a:gd name="connsiteY76" fmla="*/ 218265 h 886989"/>
              <a:gd name="connsiteX77" fmla="*/ 343099 w 825224"/>
              <a:gd name="connsiteY77" fmla="*/ 215647 h 886989"/>
              <a:gd name="connsiteX78" fmla="*/ 259041 w 825224"/>
              <a:gd name="connsiteY78" fmla="*/ 323841 h 886989"/>
              <a:gd name="connsiteX79" fmla="*/ 264295 w 825224"/>
              <a:gd name="connsiteY79" fmla="*/ 340419 h 886989"/>
              <a:gd name="connsiteX80" fmla="*/ 230146 w 825224"/>
              <a:gd name="connsiteY80" fmla="*/ 373575 h 886989"/>
              <a:gd name="connsiteX81" fmla="*/ 196873 w 825224"/>
              <a:gd name="connsiteY81" fmla="*/ 340419 h 886989"/>
              <a:gd name="connsiteX82" fmla="*/ 230146 w 825224"/>
              <a:gd name="connsiteY82" fmla="*/ 307263 h 886989"/>
              <a:gd name="connsiteX83" fmla="*/ 240653 w 825224"/>
              <a:gd name="connsiteY83" fmla="*/ 308135 h 886989"/>
              <a:gd name="connsiteX84" fmla="*/ 324712 w 825224"/>
              <a:gd name="connsiteY84" fmla="*/ 201687 h 886989"/>
              <a:gd name="connsiteX85" fmla="*/ 319458 w 825224"/>
              <a:gd name="connsiteY85" fmla="*/ 184236 h 886989"/>
              <a:gd name="connsiteX86" fmla="*/ 353607 w 825224"/>
              <a:gd name="connsiteY86" fmla="*/ 151080 h 886989"/>
              <a:gd name="connsiteX87" fmla="*/ 387755 w 825224"/>
              <a:gd name="connsiteY87" fmla="*/ 184236 h 886989"/>
              <a:gd name="connsiteX88" fmla="*/ 384253 w 825224"/>
              <a:gd name="connsiteY88" fmla="*/ 196452 h 886989"/>
              <a:gd name="connsiteX89" fmla="*/ 438541 w 825224"/>
              <a:gd name="connsiteY89" fmla="*/ 247058 h 886989"/>
              <a:gd name="connsiteX90" fmla="*/ 453426 w 825224"/>
              <a:gd name="connsiteY90" fmla="*/ 242696 h 886989"/>
              <a:gd name="connsiteX91" fmla="*/ 470938 w 825224"/>
              <a:gd name="connsiteY91" fmla="*/ 247931 h 886989"/>
              <a:gd name="connsiteX92" fmla="*/ 574260 w 825224"/>
              <a:gd name="connsiteY92" fmla="*/ 164168 h 886989"/>
              <a:gd name="connsiteX93" fmla="*/ 571633 w 825224"/>
              <a:gd name="connsiteY93" fmla="*/ 153698 h 886989"/>
              <a:gd name="connsiteX94" fmla="*/ 605782 w 825224"/>
              <a:gd name="connsiteY94" fmla="*/ 119669 h 886989"/>
              <a:gd name="connsiteX95" fmla="*/ 113541 w 825224"/>
              <a:gd name="connsiteY95" fmla="*/ 85342 h 886989"/>
              <a:gd name="connsiteX96" fmla="*/ 85459 w 825224"/>
              <a:gd name="connsiteY96" fmla="*/ 114159 h 886989"/>
              <a:gd name="connsiteX97" fmla="*/ 85459 w 825224"/>
              <a:gd name="connsiteY97" fmla="*/ 494892 h 886989"/>
              <a:gd name="connsiteX98" fmla="*/ 113541 w 825224"/>
              <a:gd name="connsiteY98" fmla="*/ 522835 h 886989"/>
              <a:gd name="connsiteX99" fmla="*/ 715541 w 825224"/>
              <a:gd name="connsiteY99" fmla="*/ 522835 h 886989"/>
              <a:gd name="connsiteX100" fmla="*/ 743623 w 825224"/>
              <a:gd name="connsiteY100" fmla="*/ 494892 h 886989"/>
              <a:gd name="connsiteX101" fmla="*/ 743623 w 825224"/>
              <a:gd name="connsiteY101" fmla="*/ 114159 h 886989"/>
              <a:gd name="connsiteX102" fmla="*/ 715541 w 825224"/>
              <a:gd name="connsiteY102" fmla="*/ 85342 h 886989"/>
              <a:gd name="connsiteX103" fmla="*/ 113541 w 825224"/>
              <a:gd name="connsiteY103" fmla="*/ 61764 h 886989"/>
              <a:gd name="connsiteX104" fmla="*/ 715541 w 825224"/>
              <a:gd name="connsiteY104" fmla="*/ 61764 h 886989"/>
              <a:gd name="connsiteX105" fmla="*/ 767316 w 825224"/>
              <a:gd name="connsiteY105" fmla="*/ 114159 h 886989"/>
              <a:gd name="connsiteX106" fmla="*/ 767316 w 825224"/>
              <a:gd name="connsiteY106" fmla="*/ 494892 h 886989"/>
              <a:gd name="connsiteX107" fmla="*/ 715541 w 825224"/>
              <a:gd name="connsiteY107" fmla="*/ 547286 h 886989"/>
              <a:gd name="connsiteX108" fmla="*/ 113541 w 825224"/>
              <a:gd name="connsiteY108" fmla="*/ 547286 h 886989"/>
              <a:gd name="connsiteX109" fmla="*/ 61765 w 825224"/>
              <a:gd name="connsiteY109" fmla="*/ 494892 h 886989"/>
              <a:gd name="connsiteX110" fmla="*/ 61765 w 825224"/>
              <a:gd name="connsiteY110" fmla="*/ 114159 h 886989"/>
              <a:gd name="connsiteX111" fmla="*/ 113541 w 825224"/>
              <a:gd name="connsiteY111" fmla="*/ 61764 h 886989"/>
              <a:gd name="connsiteX112" fmla="*/ 67383 w 825224"/>
              <a:gd name="connsiteY112" fmla="*/ 24493 h 886989"/>
              <a:gd name="connsiteX113" fmla="*/ 23628 w 825224"/>
              <a:gd name="connsiteY113" fmla="*/ 68230 h 886989"/>
              <a:gd name="connsiteX114" fmla="*/ 23628 w 825224"/>
              <a:gd name="connsiteY114" fmla="*/ 541466 h 886989"/>
              <a:gd name="connsiteX115" fmla="*/ 67383 w 825224"/>
              <a:gd name="connsiteY115" fmla="*/ 585203 h 886989"/>
              <a:gd name="connsiteX116" fmla="*/ 339541 w 825224"/>
              <a:gd name="connsiteY116" fmla="*/ 585203 h 886989"/>
              <a:gd name="connsiteX117" fmla="*/ 517187 w 825224"/>
              <a:gd name="connsiteY117" fmla="*/ 585203 h 886989"/>
              <a:gd name="connsiteX118" fmla="*/ 756966 w 825224"/>
              <a:gd name="connsiteY118" fmla="*/ 585203 h 886989"/>
              <a:gd name="connsiteX119" fmla="*/ 801596 w 825224"/>
              <a:gd name="connsiteY119" fmla="*/ 541466 h 886989"/>
              <a:gd name="connsiteX120" fmla="*/ 801596 w 825224"/>
              <a:gd name="connsiteY120" fmla="*/ 68230 h 886989"/>
              <a:gd name="connsiteX121" fmla="*/ 756966 w 825224"/>
              <a:gd name="connsiteY121" fmla="*/ 24493 h 886989"/>
              <a:gd name="connsiteX122" fmla="*/ 67383 w 825224"/>
              <a:gd name="connsiteY122" fmla="*/ 0 h 886989"/>
              <a:gd name="connsiteX123" fmla="*/ 756966 w 825224"/>
              <a:gd name="connsiteY123" fmla="*/ 0 h 886989"/>
              <a:gd name="connsiteX124" fmla="*/ 825224 w 825224"/>
              <a:gd name="connsiteY124" fmla="*/ 68230 h 886989"/>
              <a:gd name="connsiteX125" fmla="*/ 825224 w 825224"/>
              <a:gd name="connsiteY125" fmla="*/ 541466 h 886989"/>
              <a:gd name="connsiteX126" fmla="*/ 756966 w 825224"/>
              <a:gd name="connsiteY126" fmla="*/ 609696 h 886989"/>
              <a:gd name="connsiteX127" fmla="*/ 517187 w 825224"/>
              <a:gd name="connsiteY127" fmla="*/ 609696 h 886989"/>
              <a:gd name="connsiteX128" fmla="*/ 517187 w 825224"/>
              <a:gd name="connsiteY128" fmla="*/ 863371 h 886989"/>
              <a:gd name="connsiteX129" fmla="*/ 567068 w 825224"/>
              <a:gd name="connsiteY129" fmla="*/ 863371 h 886989"/>
              <a:gd name="connsiteX130" fmla="*/ 579319 w 825224"/>
              <a:gd name="connsiteY130" fmla="*/ 874743 h 886989"/>
              <a:gd name="connsiteX131" fmla="*/ 567068 w 825224"/>
              <a:gd name="connsiteY131" fmla="*/ 886989 h 886989"/>
              <a:gd name="connsiteX132" fmla="*/ 517187 w 825224"/>
              <a:gd name="connsiteY132" fmla="*/ 886989 h 886989"/>
              <a:gd name="connsiteX133" fmla="*/ 339541 w 825224"/>
              <a:gd name="connsiteY133" fmla="*/ 886989 h 886989"/>
              <a:gd name="connsiteX134" fmla="*/ 289660 w 825224"/>
              <a:gd name="connsiteY134" fmla="*/ 886989 h 886989"/>
              <a:gd name="connsiteX135" fmla="*/ 277408 w 825224"/>
              <a:gd name="connsiteY135" fmla="*/ 874743 h 886989"/>
              <a:gd name="connsiteX136" fmla="*/ 289660 w 825224"/>
              <a:gd name="connsiteY136" fmla="*/ 863371 h 886989"/>
              <a:gd name="connsiteX137" fmla="*/ 339541 w 825224"/>
              <a:gd name="connsiteY137" fmla="*/ 863371 h 886989"/>
              <a:gd name="connsiteX138" fmla="*/ 339541 w 825224"/>
              <a:gd name="connsiteY138" fmla="*/ 609696 h 886989"/>
              <a:gd name="connsiteX139" fmla="*/ 67383 w 825224"/>
              <a:gd name="connsiteY139" fmla="*/ 609696 h 886989"/>
              <a:gd name="connsiteX140" fmla="*/ 0 w 825224"/>
              <a:gd name="connsiteY140" fmla="*/ 541466 h 886989"/>
              <a:gd name="connsiteX141" fmla="*/ 0 w 825224"/>
              <a:gd name="connsiteY141" fmla="*/ 68230 h 886989"/>
              <a:gd name="connsiteX142" fmla="*/ 67383 w 825224"/>
              <a:gd name="connsiteY142" fmla="*/ 0 h 88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825224" h="886989">
                <a:moveTo>
                  <a:pt x="362293" y="609696"/>
                </a:moveTo>
                <a:lnTo>
                  <a:pt x="362293" y="863371"/>
                </a:lnTo>
                <a:lnTo>
                  <a:pt x="492684" y="863371"/>
                </a:lnTo>
                <a:lnTo>
                  <a:pt x="492684" y="609696"/>
                </a:lnTo>
                <a:close/>
                <a:moveTo>
                  <a:pt x="223895" y="420771"/>
                </a:moveTo>
                <a:cubicBezTo>
                  <a:pt x="229685" y="420771"/>
                  <a:pt x="234649" y="425918"/>
                  <a:pt x="234649" y="431923"/>
                </a:cubicBezTo>
                <a:lnTo>
                  <a:pt x="234649" y="461948"/>
                </a:lnTo>
                <a:cubicBezTo>
                  <a:pt x="234649" y="468810"/>
                  <a:pt x="229685" y="473957"/>
                  <a:pt x="223895" y="473957"/>
                </a:cubicBezTo>
                <a:cubicBezTo>
                  <a:pt x="217277" y="473957"/>
                  <a:pt x="212314" y="468810"/>
                  <a:pt x="212314" y="461948"/>
                </a:cubicBezTo>
                <a:lnTo>
                  <a:pt x="212314" y="431923"/>
                </a:lnTo>
                <a:cubicBezTo>
                  <a:pt x="212314" y="425918"/>
                  <a:pt x="217277" y="420771"/>
                  <a:pt x="223895" y="420771"/>
                </a:cubicBezTo>
                <a:close/>
                <a:moveTo>
                  <a:pt x="230146" y="330821"/>
                </a:moveTo>
                <a:cubicBezTo>
                  <a:pt x="224892" y="330821"/>
                  <a:pt x="220514" y="335184"/>
                  <a:pt x="220514" y="340419"/>
                </a:cubicBezTo>
                <a:cubicBezTo>
                  <a:pt x="220514" y="345654"/>
                  <a:pt x="224892" y="350016"/>
                  <a:pt x="230146" y="350016"/>
                </a:cubicBezTo>
                <a:cubicBezTo>
                  <a:pt x="236275" y="350016"/>
                  <a:pt x="240653" y="345654"/>
                  <a:pt x="240653" y="340419"/>
                </a:cubicBezTo>
                <a:cubicBezTo>
                  <a:pt x="240653" y="335184"/>
                  <a:pt x="236275" y="330821"/>
                  <a:pt x="230146" y="330821"/>
                </a:cubicBezTo>
                <a:close/>
                <a:moveTo>
                  <a:pt x="453117" y="328124"/>
                </a:moveTo>
                <a:cubicBezTo>
                  <a:pt x="459639" y="328124"/>
                  <a:pt x="466161" y="333426"/>
                  <a:pt x="466161" y="339612"/>
                </a:cubicBezTo>
                <a:lnTo>
                  <a:pt x="466161" y="461560"/>
                </a:lnTo>
                <a:cubicBezTo>
                  <a:pt x="466161" y="468629"/>
                  <a:pt x="459639" y="473932"/>
                  <a:pt x="453117" y="473932"/>
                </a:cubicBezTo>
                <a:cubicBezTo>
                  <a:pt x="446594" y="473932"/>
                  <a:pt x="440072" y="468629"/>
                  <a:pt x="440072" y="461560"/>
                </a:cubicBezTo>
                <a:lnTo>
                  <a:pt x="440072" y="339612"/>
                </a:lnTo>
                <a:cubicBezTo>
                  <a:pt x="440072" y="333426"/>
                  <a:pt x="446594" y="328124"/>
                  <a:pt x="453117" y="328124"/>
                </a:cubicBezTo>
                <a:close/>
                <a:moveTo>
                  <a:pt x="297242" y="328124"/>
                </a:moveTo>
                <a:cubicBezTo>
                  <a:pt x="303033" y="328124"/>
                  <a:pt x="307996" y="333426"/>
                  <a:pt x="307996" y="339612"/>
                </a:cubicBezTo>
                <a:lnTo>
                  <a:pt x="307996" y="461560"/>
                </a:lnTo>
                <a:cubicBezTo>
                  <a:pt x="307996" y="468629"/>
                  <a:pt x="303033" y="473932"/>
                  <a:pt x="297242" y="473932"/>
                </a:cubicBezTo>
                <a:cubicBezTo>
                  <a:pt x="291451" y="473932"/>
                  <a:pt x="285661" y="468629"/>
                  <a:pt x="285661" y="461560"/>
                </a:cubicBezTo>
                <a:lnTo>
                  <a:pt x="285661" y="339612"/>
                </a:lnTo>
                <a:cubicBezTo>
                  <a:pt x="285661" y="333426"/>
                  <a:pt x="291451" y="328124"/>
                  <a:pt x="297242" y="328124"/>
                </a:cubicBezTo>
                <a:close/>
                <a:moveTo>
                  <a:pt x="529287" y="277939"/>
                </a:moveTo>
                <a:cubicBezTo>
                  <a:pt x="535292" y="277939"/>
                  <a:pt x="539581" y="283213"/>
                  <a:pt x="539581" y="289365"/>
                </a:cubicBezTo>
                <a:lnTo>
                  <a:pt x="539581" y="461631"/>
                </a:lnTo>
                <a:cubicBezTo>
                  <a:pt x="539581" y="468662"/>
                  <a:pt x="535292" y="473935"/>
                  <a:pt x="529287" y="473935"/>
                </a:cubicBezTo>
                <a:cubicBezTo>
                  <a:pt x="522424" y="473935"/>
                  <a:pt x="517277" y="468662"/>
                  <a:pt x="517277" y="461631"/>
                </a:cubicBezTo>
                <a:lnTo>
                  <a:pt x="517277" y="289365"/>
                </a:lnTo>
                <a:cubicBezTo>
                  <a:pt x="517277" y="283213"/>
                  <a:pt x="522424" y="277939"/>
                  <a:pt x="529287" y="277939"/>
                </a:cubicBezTo>
                <a:close/>
                <a:moveTo>
                  <a:pt x="453426" y="267126"/>
                </a:moveTo>
                <a:cubicBezTo>
                  <a:pt x="447297" y="267126"/>
                  <a:pt x="443794" y="271489"/>
                  <a:pt x="443794" y="276724"/>
                </a:cubicBezTo>
                <a:cubicBezTo>
                  <a:pt x="443794" y="281959"/>
                  <a:pt x="447297" y="286322"/>
                  <a:pt x="453426" y="286322"/>
                </a:cubicBezTo>
                <a:cubicBezTo>
                  <a:pt x="459555" y="286322"/>
                  <a:pt x="463058" y="281959"/>
                  <a:pt x="463058" y="276724"/>
                </a:cubicBezTo>
                <a:cubicBezTo>
                  <a:pt x="463058" y="271489"/>
                  <a:pt x="459555" y="267126"/>
                  <a:pt x="453426" y="267126"/>
                </a:cubicBezTo>
                <a:close/>
                <a:moveTo>
                  <a:pt x="374447" y="266360"/>
                </a:moveTo>
                <a:cubicBezTo>
                  <a:pt x="380237" y="266360"/>
                  <a:pt x="385201" y="271593"/>
                  <a:pt x="385201" y="278571"/>
                </a:cubicBezTo>
                <a:lnTo>
                  <a:pt x="385201" y="461732"/>
                </a:lnTo>
                <a:cubicBezTo>
                  <a:pt x="385201" y="468710"/>
                  <a:pt x="380237" y="473943"/>
                  <a:pt x="374447" y="473943"/>
                </a:cubicBezTo>
                <a:cubicBezTo>
                  <a:pt x="367829" y="473943"/>
                  <a:pt x="362866" y="468710"/>
                  <a:pt x="362866" y="461732"/>
                </a:cubicBezTo>
                <a:lnTo>
                  <a:pt x="362866" y="278571"/>
                </a:lnTo>
                <a:cubicBezTo>
                  <a:pt x="362866" y="271593"/>
                  <a:pt x="367829" y="266360"/>
                  <a:pt x="374447" y="266360"/>
                </a:cubicBezTo>
                <a:close/>
                <a:moveTo>
                  <a:pt x="602203" y="216175"/>
                </a:moveTo>
                <a:cubicBezTo>
                  <a:pt x="607993" y="216175"/>
                  <a:pt x="612957" y="222271"/>
                  <a:pt x="612957" y="228367"/>
                </a:cubicBezTo>
                <a:lnTo>
                  <a:pt x="612957" y="461753"/>
                </a:lnTo>
                <a:cubicBezTo>
                  <a:pt x="612957" y="468719"/>
                  <a:pt x="607993" y="473944"/>
                  <a:pt x="602203" y="473944"/>
                </a:cubicBezTo>
                <a:cubicBezTo>
                  <a:pt x="595585" y="473944"/>
                  <a:pt x="590622" y="468719"/>
                  <a:pt x="590622" y="461753"/>
                </a:cubicBezTo>
                <a:lnTo>
                  <a:pt x="590622" y="228367"/>
                </a:lnTo>
                <a:cubicBezTo>
                  <a:pt x="590622" y="222271"/>
                  <a:pt x="595585" y="216175"/>
                  <a:pt x="602203" y="216175"/>
                </a:cubicBezTo>
                <a:close/>
                <a:moveTo>
                  <a:pt x="353607" y="174638"/>
                </a:moveTo>
                <a:cubicBezTo>
                  <a:pt x="348353" y="174638"/>
                  <a:pt x="343975" y="179001"/>
                  <a:pt x="343975" y="184236"/>
                </a:cubicBezTo>
                <a:cubicBezTo>
                  <a:pt x="343975" y="190344"/>
                  <a:pt x="348353" y="193834"/>
                  <a:pt x="353607" y="193834"/>
                </a:cubicBezTo>
                <a:cubicBezTo>
                  <a:pt x="358860" y="193834"/>
                  <a:pt x="363238" y="190344"/>
                  <a:pt x="363238" y="184236"/>
                </a:cubicBezTo>
                <a:cubicBezTo>
                  <a:pt x="363238" y="179001"/>
                  <a:pt x="358860" y="174638"/>
                  <a:pt x="353607" y="174638"/>
                </a:cubicBezTo>
                <a:close/>
                <a:moveTo>
                  <a:pt x="605782" y="144100"/>
                </a:moveTo>
                <a:cubicBezTo>
                  <a:pt x="599652" y="144100"/>
                  <a:pt x="596150" y="148463"/>
                  <a:pt x="596150" y="153698"/>
                </a:cubicBezTo>
                <a:cubicBezTo>
                  <a:pt x="596150" y="158933"/>
                  <a:pt x="599652" y="163296"/>
                  <a:pt x="605782" y="163296"/>
                </a:cubicBezTo>
                <a:cubicBezTo>
                  <a:pt x="611035" y="163296"/>
                  <a:pt x="615413" y="158933"/>
                  <a:pt x="615413" y="153698"/>
                </a:cubicBezTo>
                <a:cubicBezTo>
                  <a:pt x="615413" y="148463"/>
                  <a:pt x="611035" y="144100"/>
                  <a:pt x="605782" y="144100"/>
                </a:cubicBezTo>
                <a:close/>
                <a:moveTo>
                  <a:pt x="605782" y="119669"/>
                </a:moveTo>
                <a:cubicBezTo>
                  <a:pt x="624169" y="119669"/>
                  <a:pt x="639930" y="135375"/>
                  <a:pt x="639930" y="153698"/>
                </a:cubicBezTo>
                <a:cubicBezTo>
                  <a:pt x="639930" y="172021"/>
                  <a:pt x="624169" y="186854"/>
                  <a:pt x="605782" y="186854"/>
                </a:cubicBezTo>
                <a:cubicBezTo>
                  <a:pt x="598777" y="186854"/>
                  <a:pt x="593523" y="185109"/>
                  <a:pt x="589145" y="182491"/>
                </a:cubicBezTo>
                <a:lnTo>
                  <a:pt x="484948" y="266254"/>
                </a:lnTo>
                <a:cubicBezTo>
                  <a:pt x="486699" y="269744"/>
                  <a:pt x="487575" y="273234"/>
                  <a:pt x="487575" y="276724"/>
                </a:cubicBezTo>
                <a:cubicBezTo>
                  <a:pt x="487575" y="295047"/>
                  <a:pt x="471814" y="309880"/>
                  <a:pt x="453426" y="309880"/>
                </a:cubicBezTo>
                <a:cubicBezTo>
                  <a:pt x="435038" y="309880"/>
                  <a:pt x="419277" y="295047"/>
                  <a:pt x="419277" y="276724"/>
                </a:cubicBezTo>
                <a:cubicBezTo>
                  <a:pt x="419277" y="272362"/>
                  <a:pt x="421029" y="267999"/>
                  <a:pt x="422780" y="263636"/>
                </a:cubicBezTo>
                <a:lnTo>
                  <a:pt x="368492" y="214775"/>
                </a:lnTo>
                <a:cubicBezTo>
                  <a:pt x="364114" y="216520"/>
                  <a:pt x="358860" y="218265"/>
                  <a:pt x="353607" y="218265"/>
                </a:cubicBezTo>
                <a:cubicBezTo>
                  <a:pt x="350104" y="218265"/>
                  <a:pt x="347477" y="217392"/>
                  <a:pt x="343099" y="215647"/>
                </a:cubicBezTo>
                <a:lnTo>
                  <a:pt x="259041" y="323841"/>
                </a:lnTo>
                <a:cubicBezTo>
                  <a:pt x="261668" y="328203"/>
                  <a:pt x="264295" y="334311"/>
                  <a:pt x="264295" y="340419"/>
                </a:cubicBezTo>
                <a:cubicBezTo>
                  <a:pt x="264295" y="359614"/>
                  <a:pt x="248534" y="373575"/>
                  <a:pt x="230146" y="373575"/>
                </a:cubicBezTo>
                <a:cubicBezTo>
                  <a:pt x="211758" y="373575"/>
                  <a:pt x="196873" y="359614"/>
                  <a:pt x="196873" y="340419"/>
                </a:cubicBezTo>
                <a:cubicBezTo>
                  <a:pt x="196873" y="322096"/>
                  <a:pt x="211758" y="307263"/>
                  <a:pt x="230146" y="307263"/>
                </a:cubicBezTo>
                <a:cubicBezTo>
                  <a:pt x="233649" y="307263"/>
                  <a:pt x="237151" y="307263"/>
                  <a:pt x="240653" y="308135"/>
                </a:cubicBezTo>
                <a:lnTo>
                  <a:pt x="324712" y="201687"/>
                </a:lnTo>
                <a:cubicBezTo>
                  <a:pt x="322085" y="196452"/>
                  <a:pt x="319458" y="190344"/>
                  <a:pt x="319458" y="184236"/>
                </a:cubicBezTo>
                <a:cubicBezTo>
                  <a:pt x="319458" y="165913"/>
                  <a:pt x="335219" y="151080"/>
                  <a:pt x="353607" y="151080"/>
                </a:cubicBezTo>
                <a:cubicBezTo>
                  <a:pt x="371995" y="151080"/>
                  <a:pt x="387755" y="165913"/>
                  <a:pt x="387755" y="184236"/>
                </a:cubicBezTo>
                <a:cubicBezTo>
                  <a:pt x="387755" y="188599"/>
                  <a:pt x="386004" y="192962"/>
                  <a:pt x="384253" y="196452"/>
                </a:cubicBezTo>
                <a:lnTo>
                  <a:pt x="438541" y="247058"/>
                </a:lnTo>
                <a:cubicBezTo>
                  <a:pt x="442919" y="244441"/>
                  <a:pt x="448172" y="242696"/>
                  <a:pt x="453426" y="242696"/>
                </a:cubicBezTo>
                <a:cubicBezTo>
                  <a:pt x="459555" y="242696"/>
                  <a:pt x="465685" y="244441"/>
                  <a:pt x="470938" y="247931"/>
                </a:cubicBezTo>
                <a:lnTo>
                  <a:pt x="574260" y="164168"/>
                </a:lnTo>
                <a:cubicBezTo>
                  <a:pt x="572509" y="160678"/>
                  <a:pt x="571633" y="157188"/>
                  <a:pt x="571633" y="153698"/>
                </a:cubicBezTo>
                <a:cubicBezTo>
                  <a:pt x="571633" y="135375"/>
                  <a:pt x="587394" y="119669"/>
                  <a:pt x="605782" y="119669"/>
                </a:cubicBezTo>
                <a:close/>
                <a:moveTo>
                  <a:pt x="113541" y="85342"/>
                </a:moveTo>
                <a:cubicBezTo>
                  <a:pt x="98622" y="85342"/>
                  <a:pt x="85459" y="98440"/>
                  <a:pt x="85459" y="114159"/>
                </a:cubicBezTo>
                <a:lnTo>
                  <a:pt x="85459" y="494892"/>
                </a:lnTo>
                <a:cubicBezTo>
                  <a:pt x="85459" y="510610"/>
                  <a:pt x="98622" y="522835"/>
                  <a:pt x="113541" y="522835"/>
                </a:cubicBezTo>
                <a:lnTo>
                  <a:pt x="715541" y="522835"/>
                </a:lnTo>
                <a:cubicBezTo>
                  <a:pt x="730459" y="522835"/>
                  <a:pt x="743623" y="510610"/>
                  <a:pt x="743623" y="494892"/>
                </a:cubicBezTo>
                <a:lnTo>
                  <a:pt x="743623" y="114159"/>
                </a:lnTo>
                <a:cubicBezTo>
                  <a:pt x="743623" y="98440"/>
                  <a:pt x="730459" y="85342"/>
                  <a:pt x="715541" y="85342"/>
                </a:cubicBezTo>
                <a:close/>
                <a:moveTo>
                  <a:pt x="113541" y="61764"/>
                </a:moveTo>
                <a:lnTo>
                  <a:pt x="715541" y="61764"/>
                </a:lnTo>
                <a:cubicBezTo>
                  <a:pt x="744500" y="61764"/>
                  <a:pt x="767316" y="85342"/>
                  <a:pt x="767316" y="114159"/>
                </a:cubicBezTo>
                <a:lnTo>
                  <a:pt x="767316" y="494892"/>
                </a:lnTo>
                <a:cubicBezTo>
                  <a:pt x="767316" y="523708"/>
                  <a:pt x="744500" y="547286"/>
                  <a:pt x="715541" y="547286"/>
                </a:cubicBezTo>
                <a:lnTo>
                  <a:pt x="113541" y="547286"/>
                </a:lnTo>
                <a:cubicBezTo>
                  <a:pt x="84581" y="547286"/>
                  <a:pt x="61765" y="523708"/>
                  <a:pt x="61765" y="494892"/>
                </a:cubicBezTo>
                <a:lnTo>
                  <a:pt x="61765" y="114159"/>
                </a:lnTo>
                <a:cubicBezTo>
                  <a:pt x="61765" y="85342"/>
                  <a:pt x="84581" y="61764"/>
                  <a:pt x="113541" y="61764"/>
                </a:cubicBezTo>
                <a:close/>
                <a:moveTo>
                  <a:pt x="67383" y="24493"/>
                </a:moveTo>
                <a:cubicBezTo>
                  <a:pt x="43755" y="24493"/>
                  <a:pt x="23628" y="43737"/>
                  <a:pt x="23628" y="68230"/>
                </a:cubicBezTo>
                <a:lnTo>
                  <a:pt x="23628" y="541466"/>
                </a:lnTo>
                <a:cubicBezTo>
                  <a:pt x="23628" y="565959"/>
                  <a:pt x="43755" y="585203"/>
                  <a:pt x="67383" y="585203"/>
                </a:cubicBezTo>
                <a:lnTo>
                  <a:pt x="339541" y="585203"/>
                </a:lnTo>
                <a:lnTo>
                  <a:pt x="517187" y="585203"/>
                </a:lnTo>
                <a:lnTo>
                  <a:pt x="756966" y="585203"/>
                </a:lnTo>
                <a:cubicBezTo>
                  <a:pt x="781469" y="585203"/>
                  <a:pt x="801596" y="565959"/>
                  <a:pt x="801596" y="541466"/>
                </a:cubicBezTo>
                <a:lnTo>
                  <a:pt x="801596" y="68230"/>
                </a:lnTo>
                <a:cubicBezTo>
                  <a:pt x="801596" y="43737"/>
                  <a:pt x="781469" y="24493"/>
                  <a:pt x="756966" y="24493"/>
                </a:cubicBezTo>
                <a:close/>
                <a:moveTo>
                  <a:pt x="67383" y="0"/>
                </a:moveTo>
                <a:lnTo>
                  <a:pt x="756966" y="0"/>
                </a:lnTo>
                <a:cubicBezTo>
                  <a:pt x="794595" y="0"/>
                  <a:pt x="825224" y="31491"/>
                  <a:pt x="825224" y="68230"/>
                </a:cubicBezTo>
                <a:lnTo>
                  <a:pt x="825224" y="541466"/>
                </a:lnTo>
                <a:cubicBezTo>
                  <a:pt x="825224" y="578205"/>
                  <a:pt x="794595" y="609696"/>
                  <a:pt x="756966" y="609696"/>
                </a:cubicBezTo>
                <a:lnTo>
                  <a:pt x="517187" y="609696"/>
                </a:lnTo>
                <a:lnTo>
                  <a:pt x="517187" y="863371"/>
                </a:lnTo>
                <a:lnTo>
                  <a:pt x="567068" y="863371"/>
                </a:lnTo>
                <a:cubicBezTo>
                  <a:pt x="574069" y="863371"/>
                  <a:pt x="579319" y="868620"/>
                  <a:pt x="579319" y="874743"/>
                </a:cubicBezTo>
                <a:cubicBezTo>
                  <a:pt x="579319" y="881741"/>
                  <a:pt x="574069" y="886989"/>
                  <a:pt x="567068" y="886989"/>
                </a:cubicBezTo>
                <a:lnTo>
                  <a:pt x="517187" y="886989"/>
                </a:lnTo>
                <a:lnTo>
                  <a:pt x="339541" y="886989"/>
                </a:lnTo>
                <a:lnTo>
                  <a:pt x="289660" y="886989"/>
                </a:lnTo>
                <a:cubicBezTo>
                  <a:pt x="282659" y="886989"/>
                  <a:pt x="277408" y="881741"/>
                  <a:pt x="277408" y="874743"/>
                </a:cubicBezTo>
                <a:cubicBezTo>
                  <a:pt x="277408" y="868620"/>
                  <a:pt x="282659" y="863371"/>
                  <a:pt x="289660" y="863371"/>
                </a:cubicBezTo>
                <a:lnTo>
                  <a:pt x="339541" y="863371"/>
                </a:lnTo>
                <a:lnTo>
                  <a:pt x="339541" y="609696"/>
                </a:lnTo>
                <a:lnTo>
                  <a:pt x="67383" y="609696"/>
                </a:lnTo>
                <a:cubicBezTo>
                  <a:pt x="30629" y="609696"/>
                  <a:pt x="0" y="578205"/>
                  <a:pt x="0" y="541466"/>
                </a:cubicBezTo>
                <a:lnTo>
                  <a:pt x="0" y="68230"/>
                </a:lnTo>
                <a:cubicBezTo>
                  <a:pt x="0" y="31491"/>
                  <a:pt x="30629" y="0"/>
                  <a:pt x="673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7CC7ACA0-CE72-24B6-2AB7-0D047E2B5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5" y="296045"/>
            <a:ext cx="1779589" cy="20788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3" grpId="0"/>
      <p:bldP spid="2" grpId="0" animBg="1"/>
      <p:bldP spid="4" grpId="0"/>
      <p:bldP spid="5" grpId="0" animBg="1"/>
      <p:bldP spid="7" grpId="0"/>
      <p:bldP spid="8" grpId="0" animBg="1"/>
      <p:bldP spid="10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55208-CD12-2985-EBED-8766C5DA7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Cmd Terminal outline">
            <a:extLst>
              <a:ext uri="{FF2B5EF4-FFF2-40B4-BE49-F238E27FC236}">
                <a16:creationId xmlns:a16="http://schemas.microsoft.com/office/drawing/2014/main" id="{8A43FBE8-0114-4988-95C0-3234A53CF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6869" y="3643765"/>
            <a:ext cx="1023320" cy="1023320"/>
          </a:xfrm>
          <a:prstGeom prst="rect">
            <a:avLst/>
          </a:prstGeom>
        </p:spPr>
      </p:pic>
      <p:pic>
        <p:nvPicPr>
          <p:cNvPr id="14" name="Graphic 13" descr="User Crown Male outline">
            <a:extLst>
              <a:ext uri="{FF2B5EF4-FFF2-40B4-BE49-F238E27FC236}">
                <a16:creationId xmlns:a16="http://schemas.microsoft.com/office/drawing/2014/main" id="{DFF08C9D-0A79-8920-136D-F79A1AFDA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1329" y="8589799"/>
            <a:ext cx="914400" cy="914400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DA33D9AB-8140-42FA-9D09-7AEF2E6C7A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5" y="296045"/>
            <a:ext cx="1779589" cy="207885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2159F7-16F3-0287-76F9-E18EF87CB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80969"/>
              </p:ext>
            </p:extLst>
          </p:nvPr>
        </p:nvGraphicFramePr>
        <p:xfrm>
          <a:off x="2636868" y="0"/>
          <a:ext cx="16693124" cy="13854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6562">
                  <a:extLst>
                    <a:ext uri="{9D8B030D-6E8A-4147-A177-3AD203B41FA5}">
                      <a16:colId xmlns:a16="http://schemas.microsoft.com/office/drawing/2014/main" val="3344044639"/>
                    </a:ext>
                  </a:extLst>
                </a:gridCol>
                <a:gridCol w="8346562">
                  <a:extLst>
                    <a:ext uri="{9D8B030D-6E8A-4147-A177-3AD203B41FA5}">
                      <a16:colId xmlns:a16="http://schemas.microsoft.com/office/drawing/2014/main" val="4244647977"/>
                    </a:ext>
                  </a:extLst>
                </a:gridCol>
              </a:tblGrid>
              <a:tr h="7708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93697"/>
                  </a:ext>
                </a:extLst>
              </a:tr>
              <a:tr h="1431502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Job Creation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rgbClr val="111340"/>
                          </a:solidFill>
                        </a:rPr>
                        <a:t>Unique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801454"/>
                  </a:ext>
                </a:extLst>
              </a:tr>
              <a:tr h="143241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Color &amp; Size wise Breakdown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Single Point Entry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92539"/>
                  </a:ext>
                </a:extLst>
              </a:tr>
              <a:tr h="12936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Fabric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Collaboration with Knitting &amp; Dyeing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78694"/>
                  </a:ext>
                </a:extLst>
              </a:tr>
              <a:tr h="161455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Trims &amp; Access.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Collaboration with Store, Garments, Accounts &amp; Commercial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929808"/>
                  </a:ext>
                </a:extLst>
              </a:tr>
              <a:tr h="1495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Print &amp; Embo.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Collaboration with Print &amp; Embo.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961536"/>
                  </a:ext>
                </a:extLst>
              </a:tr>
              <a:tr h="1230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AOP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Collaboration with AOP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290974"/>
                  </a:ext>
                </a:extLst>
              </a:tr>
              <a:tr h="1334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Wash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Collaboration with Wash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971634"/>
                  </a:ext>
                </a:extLst>
              </a:tr>
              <a:tr h="1777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rgbClr val="111340"/>
                          </a:solidFill>
                          <a:latin typeface="+mn-lt"/>
                          <a:ea typeface="+mn-ea"/>
                          <a:cs typeface="+mn-cs"/>
                        </a:rPr>
                        <a:t>Payment Acceptance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Collaboration with Accounts &amp; Commercial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003883"/>
                  </a:ext>
                </a:extLst>
              </a:tr>
              <a:tr h="1334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Close the 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Job, Style, Order wise tracking.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58632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C2A21BFB-A8F0-7A1B-CEAD-E1DC41B1D00B}"/>
              </a:ext>
            </a:extLst>
          </p:cNvPr>
          <p:cNvSpPr/>
          <p:nvPr/>
        </p:nvSpPr>
        <p:spPr>
          <a:xfrm>
            <a:off x="19705755" y="1219200"/>
            <a:ext cx="1713371" cy="118594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27028-CFF1-82E4-708B-9C7D833AB0FF}"/>
              </a:ext>
            </a:extLst>
          </p:cNvPr>
          <p:cNvSpPr/>
          <p:nvPr/>
        </p:nvSpPr>
        <p:spPr>
          <a:xfrm rot="16200000">
            <a:off x="17340413" y="6453617"/>
            <a:ext cx="10263320" cy="1268861"/>
          </a:xfrm>
          <a:prstGeom prst="rect">
            <a:avLst/>
          </a:prstGeom>
          <a:solidFill>
            <a:srgbClr val="99FFCC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Real-Time T&amp;A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731207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85DF8-FEA0-36DF-F2CA-7FCE48C4D5C3}"/>
              </a:ext>
            </a:extLst>
          </p:cNvPr>
          <p:cNvSpPr txBox="1"/>
          <p:nvPr/>
        </p:nvSpPr>
        <p:spPr>
          <a:xfrm>
            <a:off x="5460033" y="678557"/>
            <a:ext cx="121853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Outcomes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4D89874-A4DE-E656-28B1-3F2DB9775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685029"/>
              </p:ext>
            </p:extLst>
          </p:nvPr>
        </p:nvGraphicFramePr>
        <p:xfrm>
          <a:off x="3426837" y="2082105"/>
          <a:ext cx="16251767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26B65C5E-4C4D-F643-1AF3-1A905295B7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86" y="678557"/>
            <a:ext cx="1779589" cy="20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8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DEA888-19FD-41AF-9974-B6AE22E6F0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graphicEl>
                                              <a:dgm id="{FFDEA888-19FD-41AF-9974-B6AE22E6F0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CAFD53B-0A83-4A9F-9F24-16ADD6CB7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">
                                            <p:graphicEl>
                                              <a:dgm id="{5CAFD53B-0A83-4A9F-9F24-16ADD6CB76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C2C3A61-6D69-419E-89CE-B3A849D0D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">
                                            <p:graphicEl>
                                              <a:dgm id="{EC2C3A61-6D69-419E-89CE-B3A849D0D7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43B13D-B1EB-4EA4-A0BA-487B7A44B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">
                                            <p:graphicEl>
                                              <a:dgm id="{5143B13D-B1EB-4EA4-A0BA-487B7A44B5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553D93-4EB1-46E1-8A30-8D29CA318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">
                                            <p:graphicEl>
                                              <a:dgm id="{E1553D93-4EB1-46E1-8A30-8D29CA318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8552A6-2D6F-4DAB-B01E-B6700F2DDC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">
                                            <p:graphicEl>
                                              <a:dgm id="{5F8552A6-2D6F-4DAB-B01E-B6700F2DDC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3A87A0-442A-4DCF-AABC-2C9AA38792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">
                                            <p:graphicEl>
                                              <a:dgm id="{7B3A87A0-442A-4DCF-AABC-2C9AA38792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87536C2-E84F-47EE-8E5F-24D0D0468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">
                                            <p:graphicEl>
                                              <a:dgm id="{087536C2-E84F-47EE-8E5F-24D0D04682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26C31C-308F-4C60-B165-92724BF88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">
                                            <p:graphicEl>
                                              <a:dgm id="{1D26C31C-308F-4C60-B165-92724BF88F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54D1FF-2F98-4C8E-8236-1235379DC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">
                                            <p:graphicEl>
                                              <a:dgm id="{1D54D1FF-2F98-4C8E-8236-1235379DC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6A15E6-0218-4D23-BD48-3D3EEB3BF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">
                                            <p:graphicEl>
                                              <a:dgm id="{786A15E6-0218-4D23-BD48-3D3EEB3BF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4C219AD-337B-4857-9CB8-6EC22F0D9E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">
                                            <p:graphicEl>
                                              <a:dgm id="{E4C219AD-337B-4857-9CB8-6EC22F0D9E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E6F895A-2401-42A9-A61F-E6DF2DF0895C}"/>
              </a:ext>
            </a:extLst>
          </p:cNvPr>
          <p:cNvSpPr txBox="1"/>
          <p:nvPr/>
        </p:nvSpPr>
        <p:spPr>
          <a:xfrm>
            <a:off x="2902225" y="750700"/>
            <a:ext cx="19954599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Stakeholders &amp; Roles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EA634F-C4B6-565B-32D5-747D9F0D9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52816"/>
              </p:ext>
            </p:extLst>
          </p:nvPr>
        </p:nvGraphicFramePr>
        <p:xfrm>
          <a:off x="1520824" y="2819401"/>
          <a:ext cx="21336000" cy="86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0">
                  <a:extLst>
                    <a:ext uri="{9D8B030D-6E8A-4147-A177-3AD203B41FA5}">
                      <a16:colId xmlns:a16="http://schemas.microsoft.com/office/drawing/2014/main" val="3344044639"/>
                    </a:ext>
                  </a:extLst>
                </a:gridCol>
                <a:gridCol w="10668000">
                  <a:extLst>
                    <a:ext uri="{9D8B030D-6E8A-4147-A177-3AD203B41FA5}">
                      <a16:colId xmlns:a16="http://schemas.microsoft.com/office/drawing/2014/main" val="4244647977"/>
                    </a:ext>
                  </a:extLst>
                </a:gridCol>
              </a:tblGrid>
              <a:tr h="1307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93697"/>
                  </a:ext>
                </a:extLst>
              </a:tr>
              <a:tr h="2428145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Senior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rgbClr val="111340"/>
                          </a:solidFill>
                        </a:rPr>
                        <a:t>Project sponsorship and </a:t>
                      </a: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facilitate</a:t>
                      </a:r>
                      <a:r>
                        <a:rPr lang="en-US" sz="4400" b="0" dirty="0">
                          <a:solidFill>
                            <a:srgbClr val="111340"/>
                          </a:solidFill>
                        </a:rPr>
                        <a:t> stakeholder engagement.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801454"/>
                  </a:ext>
                </a:extLst>
              </a:tr>
              <a:tr h="232933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Merchandising Department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End-users who provide feedback and requirements.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792539"/>
                  </a:ext>
                </a:extLst>
              </a:tr>
              <a:tr h="1307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MIS &amp; SD Department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Develops and implements the ERP system.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78694"/>
                  </a:ext>
                </a:extLst>
              </a:tr>
              <a:tr h="130746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IT 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rgbClr val="111340"/>
                          </a:solidFill>
                        </a:rPr>
                        <a:t>Ensures technical infrastructure and support.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929808"/>
                  </a:ext>
                </a:extLst>
              </a:tr>
            </a:tbl>
          </a:graphicData>
        </a:graphic>
      </p:graphicFrame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026EB0CD-849F-6206-8BD6-DFD4E8CFC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5" y="296045"/>
            <a:ext cx="1779589" cy="20788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">
            <a:extLst>
              <a:ext uri="{FF2B5EF4-FFF2-40B4-BE49-F238E27FC236}">
                <a16:creationId xmlns:a16="http://schemas.microsoft.com/office/drawing/2014/main" id="{BE041A24-A439-4DEF-9A17-EBACC6DD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2791428"/>
            <a:ext cx="9710495" cy="9677715"/>
          </a:xfrm>
          <a:prstGeom prst="roundRect">
            <a:avLst>
              <a:gd name="adj" fmla="val 2319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55D64791-A324-4265-9DC7-31E866734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011" y="3569347"/>
            <a:ext cx="8255891" cy="3454594"/>
          </a:xfrm>
          <a:prstGeom prst="roundRect">
            <a:avLst>
              <a:gd name="adj" fmla="val 6112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16E52A78-4653-47A6-AE6F-61ACA98B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011" y="3481670"/>
            <a:ext cx="878651" cy="781641"/>
          </a:xfrm>
          <a:prstGeom prst="round2DiagRect">
            <a:avLst>
              <a:gd name="adj1" fmla="val 3301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46EA26C1-707C-4DBD-9DC2-BC2AFC3F6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613" y="2791428"/>
            <a:ext cx="9710495" cy="9677715"/>
          </a:xfrm>
          <a:prstGeom prst="roundRect">
            <a:avLst>
              <a:gd name="adj" fmla="val 2793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F04734DE-E44E-42ED-B4D4-CE10903A3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012" y="8016985"/>
            <a:ext cx="8255890" cy="3454594"/>
          </a:xfrm>
          <a:prstGeom prst="roundRect">
            <a:avLst>
              <a:gd name="adj" fmla="val 6337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431BCA73-8BC9-4DA7-A55C-E1B6DD4B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919" y="10823929"/>
            <a:ext cx="878651" cy="636373"/>
          </a:xfrm>
          <a:prstGeom prst="round2DiagRect">
            <a:avLst>
              <a:gd name="adj1" fmla="val 3333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BEBC5F-A78C-43DE-AC8C-5A3AA936A2A2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C48A3-02F5-4230-AD09-6D660BE1F10C}"/>
              </a:ext>
            </a:extLst>
          </p:cNvPr>
          <p:cNvSpPr txBox="1"/>
          <p:nvPr/>
        </p:nvSpPr>
        <p:spPr>
          <a:xfrm>
            <a:off x="3855571" y="4187862"/>
            <a:ext cx="668701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System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65940-55C3-4B1B-BA65-1E5B2789B446}"/>
              </a:ext>
            </a:extLst>
          </p:cNvPr>
          <p:cNvSpPr txBox="1"/>
          <p:nvPr/>
        </p:nvSpPr>
        <p:spPr>
          <a:xfrm>
            <a:off x="3783405" y="4984608"/>
            <a:ext cx="668701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Develop a Merchandising &amp; Marketing Module (MM Module)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4D049-1912-4068-9043-1BD93411B2FC}"/>
              </a:ext>
            </a:extLst>
          </p:cNvPr>
          <p:cNvSpPr txBox="1"/>
          <p:nvPr/>
        </p:nvSpPr>
        <p:spPr>
          <a:xfrm>
            <a:off x="3957662" y="10181914"/>
            <a:ext cx="668700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User 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6DF79-7E6A-4D54-A3D7-D41868C6AB59}"/>
              </a:ext>
            </a:extLst>
          </p:cNvPr>
          <p:cNvSpPr txBox="1"/>
          <p:nvPr/>
        </p:nvSpPr>
        <p:spPr>
          <a:xfrm>
            <a:off x="4285877" y="8919219"/>
            <a:ext cx="6687011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Train merchandisers to ensure effective use of the new system.</a:t>
            </a:r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B0C3068B-B2FC-DAA8-EC0F-6CA35FC09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4159" y="3634070"/>
            <a:ext cx="8255891" cy="3454594"/>
          </a:xfrm>
          <a:prstGeom prst="roundRect">
            <a:avLst>
              <a:gd name="adj" fmla="val 6112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775C8005-3D6B-655F-C2DC-E29832F2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1603" y="3634070"/>
            <a:ext cx="878651" cy="781641"/>
          </a:xfrm>
          <a:prstGeom prst="round2DiagRect">
            <a:avLst>
              <a:gd name="adj1" fmla="val 3301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1B9E1E89-560C-1895-7EF0-2785C27F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4160" y="8081708"/>
            <a:ext cx="8255890" cy="3454594"/>
          </a:xfrm>
          <a:prstGeom prst="roundRect">
            <a:avLst>
              <a:gd name="adj" fmla="val 6337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7C261A92-33AF-E38B-7239-36A1EF822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1399" y="10916112"/>
            <a:ext cx="878651" cy="636373"/>
          </a:xfrm>
          <a:prstGeom prst="round2DiagRect">
            <a:avLst>
              <a:gd name="adj1" fmla="val 3333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dirty="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4FBA49-0B58-1704-F43C-ACC82A8FE86A}"/>
              </a:ext>
            </a:extLst>
          </p:cNvPr>
          <p:cNvSpPr txBox="1"/>
          <p:nvPr/>
        </p:nvSpPr>
        <p:spPr>
          <a:xfrm>
            <a:off x="14510719" y="4252585"/>
            <a:ext cx="668701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System Integration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13FDE-D5CB-9F58-C413-3FEC0BFA3CB9}"/>
              </a:ext>
            </a:extLst>
          </p:cNvPr>
          <p:cNvSpPr txBox="1"/>
          <p:nvPr/>
        </p:nvSpPr>
        <p:spPr>
          <a:xfrm>
            <a:off x="14611627" y="5050619"/>
            <a:ext cx="6687012" cy="9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Integrate the new Merchandising &amp; Marketing Module (MM Module) with the production module.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4C100-B644-7065-C441-62E62042A4F6}"/>
              </a:ext>
            </a:extLst>
          </p:cNvPr>
          <p:cNvSpPr txBox="1"/>
          <p:nvPr/>
        </p:nvSpPr>
        <p:spPr>
          <a:xfrm>
            <a:off x="14404847" y="10181914"/>
            <a:ext cx="668700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Support and Maintenance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6B80FF-462B-EB87-5D55-C6BA27B6A739}"/>
              </a:ext>
            </a:extLst>
          </p:cNvPr>
          <p:cNvSpPr txBox="1"/>
          <p:nvPr/>
        </p:nvSpPr>
        <p:spPr>
          <a:xfrm>
            <a:off x="14424388" y="8919219"/>
            <a:ext cx="6687011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Offer ongoing technical support and regular maintenance.</a:t>
            </a: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FA503EE8-711D-9131-C908-34F608C5F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5" y="296045"/>
            <a:ext cx="1779589" cy="20788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31" grpId="0" animBg="1"/>
      <p:bldP spid="5" grpId="0"/>
      <p:bldP spid="7" grpId="0"/>
      <p:bldP spid="12" grpId="0"/>
      <p:bldP spid="13" grpId="0"/>
      <p:bldP spid="2" grpId="0" animBg="1"/>
      <p:bldP spid="3" grpId="0" animBg="1"/>
      <p:bldP spid="4" grpId="0" animBg="1"/>
      <p:bldP spid="6" grpId="0" animBg="1"/>
      <p:bldP spid="54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0DA77C77-EEF5-40E3-BDE0-D85468D9F65D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Deliverables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93A7E759-79AE-518A-1117-49FF89E5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1" y="2791428"/>
            <a:ext cx="19837400" cy="9677715"/>
          </a:xfrm>
          <a:prstGeom prst="roundRect">
            <a:avLst>
              <a:gd name="adj" fmla="val 2319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B823FE6A-2212-1EF9-83B6-55AE237C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011" y="3569347"/>
            <a:ext cx="17402994" cy="1790053"/>
          </a:xfrm>
          <a:prstGeom prst="roundRect">
            <a:avLst>
              <a:gd name="adj" fmla="val 6112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12294F70-489E-8A95-18D9-EA314B47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011" y="3532470"/>
            <a:ext cx="1111989" cy="705751"/>
          </a:xfrm>
          <a:prstGeom prst="round2DiagRect">
            <a:avLst>
              <a:gd name="adj1" fmla="val 3301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873599-4FA9-039F-9C18-AD82A0F0C8F3}"/>
              </a:ext>
            </a:extLst>
          </p:cNvPr>
          <p:cNvSpPr txBox="1"/>
          <p:nvPr/>
        </p:nvSpPr>
        <p:spPr>
          <a:xfrm>
            <a:off x="5140886" y="3725709"/>
            <a:ext cx="15077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Merchandising &amp; Marketing Module (MM Module) system that facilitates Job creation, size-wise and color-wise breakdown of product orders, Yarn, Fabrics, Embellishment, AOP, Trims &amp; Accessories booking.</a:t>
            </a:r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5891E352-6096-C65E-97C1-3E91402B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011" y="6294724"/>
            <a:ext cx="17402994" cy="1790053"/>
          </a:xfrm>
          <a:prstGeom prst="roundRect">
            <a:avLst>
              <a:gd name="adj" fmla="val 6112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C23493D6-BEC9-732B-E71A-67387DB19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011" y="6257847"/>
            <a:ext cx="1111989" cy="705751"/>
          </a:xfrm>
          <a:prstGeom prst="round2DiagRect">
            <a:avLst>
              <a:gd name="adj1" fmla="val 3301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ACF3EF-644F-7041-8101-1283BAE2A7D6}"/>
              </a:ext>
            </a:extLst>
          </p:cNvPr>
          <p:cNvSpPr txBox="1"/>
          <p:nvPr/>
        </p:nvSpPr>
        <p:spPr>
          <a:xfrm>
            <a:off x="5140886" y="6699467"/>
            <a:ext cx="15077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Training materials for merchandisers.</a:t>
            </a: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6F747280-3A9F-5F06-D5A8-FB722B87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011" y="9020101"/>
            <a:ext cx="17402994" cy="1790053"/>
          </a:xfrm>
          <a:prstGeom prst="roundRect">
            <a:avLst>
              <a:gd name="adj" fmla="val 6112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922B7A50-6453-5780-740C-42F9E2E50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011" y="8983224"/>
            <a:ext cx="1111989" cy="705751"/>
          </a:xfrm>
          <a:prstGeom prst="round2DiagRect">
            <a:avLst>
              <a:gd name="adj1" fmla="val 3301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BD7DAD-8270-2177-4877-0A45875C7C07}"/>
              </a:ext>
            </a:extLst>
          </p:cNvPr>
          <p:cNvSpPr txBox="1"/>
          <p:nvPr/>
        </p:nvSpPr>
        <p:spPr>
          <a:xfrm>
            <a:off x="5140886" y="9424844"/>
            <a:ext cx="15077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pc="-3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Comprehensive user manuals and documentation.</a:t>
            </a: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EF1C986C-3D25-E020-20D0-1339503A5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5" y="296045"/>
            <a:ext cx="1779589" cy="20788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/>
      <p:bldP spid="20" grpId="0" animBg="1"/>
      <p:bldP spid="21" grpId="0" animBg="1"/>
      <p:bldP spid="22" grpId="0"/>
      <p:bldP spid="23" grpId="0" animBg="1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2">
            <a:extLst>
              <a:ext uri="{FF2B5EF4-FFF2-40B4-BE49-F238E27FC236}">
                <a16:creationId xmlns:a16="http://schemas.microsoft.com/office/drawing/2014/main" id="{2A181021-04B1-44CD-84AE-FDC971119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67" y="3247831"/>
            <a:ext cx="15895933" cy="996814"/>
          </a:xfrm>
          <a:prstGeom prst="roundRect">
            <a:avLst>
              <a:gd name="adj" fmla="val 844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solidFill>
                <a:srgbClr val="111340"/>
              </a:solidFill>
              <a:latin typeface="Montserrat" panose="00000500000000000000" pitchFamily="2" charset="0"/>
            </a:endParaRPr>
          </a:p>
        </p:txBody>
      </p:sp>
      <p:sp>
        <p:nvSpPr>
          <p:cNvPr id="102" name="Freeform 3">
            <a:extLst>
              <a:ext uri="{FF2B5EF4-FFF2-40B4-BE49-F238E27FC236}">
                <a16:creationId xmlns:a16="http://schemas.microsoft.com/office/drawing/2014/main" id="{984DA1A7-5861-4BC6-81F1-B6FFA0EA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327" y="3247831"/>
            <a:ext cx="4968371" cy="996814"/>
          </a:xfrm>
          <a:prstGeom prst="roundRect">
            <a:avLst>
              <a:gd name="adj" fmla="val 9532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603CA591-611D-4C29-92E1-44A913A60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327" y="4389093"/>
            <a:ext cx="4968371" cy="992888"/>
          </a:xfrm>
          <a:prstGeom prst="roundRect">
            <a:avLst>
              <a:gd name="adj" fmla="val 10016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05" name="Freeform 9">
            <a:extLst>
              <a:ext uri="{FF2B5EF4-FFF2-40B4-BE49-F238E27FC236}">
                <a16:creationId xmlns:a16="http://schemas.microsoft.com/office/drawing/2014/main" id="{E18EC491-28C4-4534-9245-8100A667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327" y="5461141"/>
            <a:ext cx="4968371" cy="992891"/>
          </a:xfrm>
          <a:prstGeom prst="roundRect">
            <a:avLst>
              <a:gd name="adj" fmla="val 9760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06" name="Freeform 12">
            <a:extLst>
              <a:ext uri="{FF2B5EF4-FFF2-40B4-BE49-F238E27FC236}">
                <a16:creationId xmlns:a16="http://schemas.microsoft.com/office/drawing/2014/main" id="{908274C1-8A57-44A1-AA5B-50E977CCC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085" y="6554666"/>
            <a:ext cx="4968371" cy="992888"/>
          </a:xfrm>
          <a:prstGeom prst="roundRect">
            <a:avLst>
              <a:gd name="adj" fmla="val 924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07" name="Freeform 15">
            <a:extLst>
              <a:ext uri="{FF2B5EF4-FFF2-40B4-BE49-F238E27FC236}">
                <a16:creationId xmlns:a16="http://schemas.microsoft.com/office/drawing/2014/main" id="{E5B09F7B-852A-419E-958D-93D2445F3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085" y="7671720"/>
            <a:ext cx="4968371" cy="992891"/>
          </a:xfrm>
          <a:prstGeom prst="roundRect">
            <a:avLst>
              <a:gd name="adj" fmla="val 9248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08" name="Freeform 18">
            <a:extLst>
              <a:ext uri="{FF2B5EF4-FFF2-40B4-BE49-F238E27FC236}">
                <a16:creationId xmlns:a16="http://schemas.microsoft.com/office/drawing/2014/main" id="{EE13D5DF-A28E-43EB-8C14-7E877527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085" y="8767299"/>
            <a:ext cx="4968371" cy="992891"/>
          </a:xfrm>
          <a:prstGeom prst="roundRect">
            <a:avLst>
              <a:gd name="adj" fmla="val 9504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09" name="Freeform 2">
            <a:extLst>
              <a:ext uri="{FF2B5EF4-FFF2-40B4-BE49-F238E27FC236}">
                <a16:creationId xmlns:a16="http://schemas.microsoft.com/office/drawing/2014/main" id="{3FA4B8F5-F031-4D50-BC4C-E3E78E51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67" y="4389093"/>
            <a:ext cx="15895933" cy="996814"/>
          </a:xfrm>
          <a:prstGeom prst="roundRect">
            <a:avLst>
              <a:gd name="adj" fmla="val 844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11" name="Freeform 2">
            <a:extLst>
              <a:ext uri="{FF2B5EF4-FFF2-40B4-BE49-F238E27FC236}">
                <a16:creationId xmlns:a16="http://schemas.microsoft.com/office/drawing/2014/main" id="{44016B3F-DF16-4DCF-9284-801DAF062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67" y="5461141"/>
            <a:ext cx="15895933" cy="996814"/>
          </a:xfrm>
          <a:prstGeom prst="roundRect">
            <a:avLst>
              <a:gd name="adj" fmla="val 844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13" name="Freeform 2">
            <a:extLst>
              <a:ext uri="{FF2B5EF4-FFF2-40B4-BE49-F238E27FC236}">
                <a16:creationId xmlns:a16="http://schemas.microsoft.com/office/drawing/2014/main" id="{AFAEF17A-6893-412E-8C28-22A3FA0D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6554666"/>
            <a:ext cx="15895933" cy="996814"/>
          </a:xfrm>
          <a:prstGeom prst="roundRect">
            <a:avLst>
              <a:gd name="adj" fmla="val 844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15" name="Freeform 2">
            <a:extLst>
              <a:ext uri="{FF2B5EF4-FFF2-40B4-BE49-F238E27FC236}">
                <a16:creationId xmlns:a16="http://schemas.microsoft.com/office/drawing/2014/main" id="{94314E91-088D-4FD7-ADE7-E4BD6B40A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7675645"/>
            <a:ext cx="15895933" cy="996814"/>
          </a:xfrm>
          <a:prstGeom prst="roundRect">
            <a:avLst>
              <a:gd name="adj" fmla="val 844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17" name="Freeform 2">
            <a:extLst>
              <a:ext uri="{FF2B5EF4-FFF2-40B4-BE49-F238E27FC236}">
                <a16:creationId xmlns:a16="http://schemas.microsoft.com/office/drawing/2014/main" id="{C43BECC1-B426-47EE-91C1-CE334743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8767299"/>
            <a:ext cx="15895933" cy="996814"/>
          </a:xfrm>
          <a:prstGeom prst="roundRect">
            <a:avLst>
              <a:gd name="adj" fmla="val 844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3C31EA-2E12-4647-8D91-AD471483988B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Milestones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0BFF4D-C1B2-4647-B831-D7791D206561}"/>
              </a:ext>
            </a:extLst>
          </p:cNvPr>
          <p:cNvSpPr txBox="1"/>
          <p:nvPr/>
        </p:nvSpPr>
        <p:spPr>
          <a:xfrm>
            <a:off x="5931802" y="2305481"/>
            <a:ext cx="7038461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400" b="1" spc="-3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Mile-stones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D2F19C-B234-4634-BC60-7745DABE0BE2}"/>
              </a:ext>
            </a:extLst>
          </p:cNvPr>
          <p:cNvSpPr txBox="1"/>
          <p:nvPr/>
        </p:nvSpPr>
        <p:spPr>
          <a:xfrm>
            <a:off x="17850611" y="2516959"/>
            <a:ext cx="515283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Status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E20970-85AD-4B74-BDE0-64D0FBD8A201}"/>
              </a:ext>
            </a:extLst>
          </p:cNvPr>
          <p:cNvSpPr txBox="1"/>
          <p:nvPr/>
        </p:nvSpPr>
        <p:spPr>
          <a:xfrm>
            <a:off x="1994112" y="3418390"/>
            <a:ext cx="1291562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30" noProof="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Job Creation Through System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80F117-4184-42E5-9083-32D899A5D22F}"/>
              </a:ext>
            </a:extLst>
          </p:cNvPr>
          <p:cNvSpPr txBox="1"/>
          <p:nvPr/>
        </p:nvSpPr>
        <p:spPr>
          <a:xfrm>
            <a:off x="1994112" y="4567242"/>
            <a:ext cx="1291562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30" noProof="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Color-Wise &amp; Size-Wise PO booking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0D256A-0BEA-4E04-9973-2F80B26C287F}"/>
              </a:ext>
            </a:extLst>
          </p:cNvPr>
          <p:cNvSpPr txBox="1"/>
          <p:nvPr/>
        </p:nvSpPr>
        <p:spPr>
          <a:xfrm>
            <a:off x="1994112" y="5635740"/>
            <a:ext cx="1291562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30" noProof="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Fabric Booking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38EE7D-2276-4478-B22C-5DD33883D283}"/>
              </a:ext>
            </a:extLst>
          </p:cNvPr>
          <p:cNvSpPr txBox="1"/>
          <p:nvPr/>
        </p:nvSpPr>
        <p:spPr>
          <a:xfrm>
            <a:off x="2011870" y="6728527"/>
            <a:ext cx="1291562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30" noProof="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Yarn Booking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A49D9B-9BFC-47F0-BA8A-72DDF2093AB7}"/>
              </a:ext>
            </a:extLst>
          </p:cNvPr>
          <p:cNvSpPr txBox="1"/>
          <p:nvPr/>
        </p:nvSpPr>
        <p:spPr>
          <a:xfrm>
            <a:off x="2011870" y="7857096"/>
            <a:ext cx="1291562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30" noProof="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Print &amp; Embroidery Booking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429BD4-3E2C-4F9E-A707-B160F1BE3509}"/>
              </a:ext>
            </a:extLst>
          </p:cNvPr>
          <p:cNvSpPr txBox="1"/>
          <p:nvPr/>
        </p:nvSpPr>
        <p:spPr>
          <a:xfrm>
            <a:off x="2011870" y="8945200"/>
            <a:ext cx="1291562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30" noProof="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Common Accessories Booking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2245C7-3ED2-4C9D-9439-A76DA45DE885}"/>
              </a:ext>
            </a:extLst>
          </p:cNvPr>
          <p:cNvSpPr txBox="1"/>
          <p:nvPr/>
        </p:nvSpPr>
        <p:spPr>
          <a:xfrm>
            <a:off x="18178810" y="3446493"/>
            <a:ext cx="4408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Completed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F9D5F0-C637-40F0-B680-6161773E1C4A}"/>
              </a:ext>
            </a:extLst>
          </p:cNvPr>
          <p:cNvSpPr txBox="1"/>
          <p:nvPr/>
        </p:nvSpPr>
        <p:spPr>
          <a:xfrm>
            <a:off x="18178810" y="4586927"/>
            <a:ext cx="4408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Completed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032F06-723E-4664-BC26-A66F7EC28B96}"/>
              </a:ext>
            </a:extLst>
          </p:cNvPr>
          <p:cNvSpPr txBox="1"/>
          <p:nvPr/>
        </p:nvSpPr>
        <p:spPr>
          <a:xfrm>
            <a:off x="18178810" y="5655425"/>
            <a:ext cx="4408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Completed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D9AA90-626F-4C30-BAD5-3B36A65497D5}"/>
              </a:ext>
            </a:extLst>
          </p:cNvPr>
          <p:cNvSpPr txBox="1"/>
          <p:nvPr/>
        </p:nvSpPr>
        <p:spPr>
          <a:xfrm>
            <a:off x="18196568" y="6748212"/>
            <a:ext cx="4408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 Progress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205E73-ABA1-4EB4-91F3-706E7EC6813E}"/>
              </a:ext>
            </a:extLst>
          </p:cNvPr>
          <p:cNvSpPr txBox="1"/>
          <p:nvPr/>
        </p:nvSpPr>
        <p:spPr>
          <a:xfrm>
            <a:off x="18196568" y="7868363"/>
            <a:ext cx="4408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Completed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32749B-FFDF-4123-8D79-16FD1DEE5103}"/>
              </a:ext>
            </a:extLst>
          </p:cNvPr>
          <p:cNvSpPr txBox="1"/>
          <p:nvPr/>
        </p:nvSpPr>
        <p:spPr>
          <a:xfrm>
            <a:off x="18196568" y="8956467"/>
            <a:ext cx="4408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Completed</a:t>
            </a: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7A2EEB2-0EA9-4776-F4ED-5947DB740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583" y="9898867"/>
            <a:ext cx="15895933" cy="996814"/>
          </a:xfrm>
          <a:prstGeom prst="roundRect">
            <a:avLst>
              <a:gd name="adj" fmla="val 844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E48085E6-0FC9-E9C3-7D1A-6DEB99CF0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583" y="11019846"/>
            <a:ext cx="15895933" cy="996814"/>
          </a:xfrm>
          <a:prstGeom prst="roundRect">
            <a:avLst>
              <a:gd name="adj" fmla="val 844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1ABDC-294D-0C51-F523-F282D96378CB}"/>
              </a:ext>
            </a:extLst>
          </p:cNvPr>
          <p:cNvSpPr txBox="1"/>
          <p:nvPr/>
        </p:nvSpPr>
        <p:spPr>
          <a:xfrm>
            <a:off x="2029628" y="10072728"/>
            <a:ext cx="1291562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30" noProof="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Order Wise Accessories Booking (Non-portal)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90561-ACC2-55D7-81C3-B0EE617E7793}"/>
              </a:ext>
            </a:extLst>
          </p:cNvPr>
          <p:cNvSpPr txBox="1"/>
          <p:nvPr/>
        </p:nvSpPr>
        <p:spPr>
          <a:xfrm>
            <a:off x="2029628" y="11201297"/>
            <a:ext cx="1291562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30" noProof="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Order Wise Accessories Booking (Portal)</a:t>
            </a:r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B6F1041B-D62C-37C3-6E9E-BA0EE5C7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698" y="12176508"/>
            <a:ext cx="15895933" cy="996814"/>
          </a:xfrm>
          <a:prstGeom prst="roundRect">
            <a:avLst>
              <a:gd name="adj" fmla="val 844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0935E-6094-2A82-5BCD-7C38DB636FB0}"/>
              </a:ext>
            </a:extLst>
          </p:cNvPr>
          <p:cNvSpPr txBox="1"/>
          <p:nvPr/>
        </p:nvSpPr>
        <p:spPr>
          <a:xfrm>
            <a:off x="1971743" y="12314901"/>
            <a:ext cx="1291562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3200" spc="-30" noProof="0" dirty="0">
                <a:solidFill>
                  <a:srgbClr val="111340"/>
                </a:solidFill>
                <a:latin typeface="Montserrat" pitchFamily="2" charset="77"/>
                <a:cs typeface="Poppins" pitchFamily="2" charset="77"/>
              </a:rPr>
              <a:t>Buyer/Style/Order Wise T&amp;A Set</a:t>
            </a: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7DC622C8-FDF5-3D4A-9414-85798F73D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5" y="296045"/>
            <a:ext cx="1779589" cy="2078859"/>
          </a:xfrm>
          <a:prstGeom prst="rect">
            <a:avLst/>
          </a:prstGeom>
        </p:spPr>
      </p:pic>
      <p:sp>
        <p:nvSpPr>
          <p:cNvPr id="2" name="Freeform 18">
            <a:extLst>
              <a:ext uri="{FF2B5EF4-FFF2-40B4-BE49-F238E27FC236}">
                <a16:creationId xmlns:a16="http://schemas.microsoft.com/office/drawing/2014/main" id="{EFD17D77-2014-2A42-2BDA-96D5B3D9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2842" y="9861531"/>
            <a:ext cx="4968371" cy="992891"/>
          </a:xfrm>
          <a:prstGeom prst="roundRect">
            <a:avLst>
              <a:gd name="adj" fmla="val 9504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5D576-1BF5-AF6A-AE22-3A4B2537CA99}"/>
              </a:ext>
            </a:extLst>
          </p:cNvPr>
          <p:cNvSpPr txBox="1"/>
          <p:nvPr/>
        </p:nvSpPr>
        <p:spPr>
          <a:xfrm>
            <a:off x="18156441" y="10082369"/>
            <a:ext cx="4408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Completed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C11BD507-280A-6BBF-D0C5-DA1383977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085" y="11014511"/>
            <a:ext cx="4968371" cy="992888"/>
          </a:xfrm>
          <a:prstGeom prst="roundRect">
            <a:avLst>
              <a:gd name="adj" fmla="val 10016"/>
            </a:avLst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A076C-8D09-0EFE-3961-2B01866725C3}"/>
              </a:ext>
            </a:extLst>
          </p:cNvPr>
          <p:cNvSpPr txBox="1"/>
          <p:nvPr/>
        </p:nvSpPr>
        <p:spPr>
          <a:xfrm>
            <a:off x="18196568" y="11212345"/>
            <a:ext cx="4408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 Progress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504DB0A-FC76-029D-828A-6AF49DA5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2842" y="12175508"/>
            <a:ext cx="4968371" cy="992891"/>
          </a:xfrm>
          <a:prstGeom prst="roundRect">
            <a:avLst>
              <a:gd name="adj" fmla="val 9504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noProof="0" dirty="0"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660E20-5966-3D29-134D-F89F5355DB45}"/>
              </a:ext>
            </a:extLst>
          </p:cNvPr>
          <p:cNvSpPr txBox="1"/>
          <p:nvPr/>
        </p:nvSpPr>
        <p:spPr>
          <a:xfrm>
            <a:off x="18156441" y="12396346"/>
            <a:ext cx="4408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noProof="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Completed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3" grpId="0" animBg="1"/>
      <p:bldP spid="115" grpId="0" animBg="1"/>
      <p:bldP spid="117" grpId="0" animBg="1"/>
      <p:bldP spid="77" grpId="0"/>
      <p:bldP spid="81" grpId="0"/>
      <p:bldP spid="83" grpId="0"/>
      <p:bldP spid="84" grpId="0"/>
      <p:bldP spid="85" grpId="0"/>
      <p:bldP spid="86" grpId="0"/>
      <p:bldP spid="87" grpId="0"/>
      <p:bldP spid="88" grpId="0"/>
      <p:bldP spid="95" grpId="0"/>
      <p:bldP spid="96" grpId="0"/>
      <p:bldP spid="97" grpId="0"/>
      <p:bldP spid="98" grpId="0"/>
      <p:bldP spid="99" grpId="0"/>
      <p:bldP spid="100" grpId="0"/>
      <p:bldP spid="6" grpId="0" animBg="1"/>
      <p:bldP spid="7" grpId="0" animBg="1"/>
      <p:bldP spid="8" grpId="0"/>
      <p:bldP spid="9" grpId="0"/>
      <p:bldP spid="13" grpId="0" animBg="1"/>
      <p:bldP spid="14" grpId="0"/>
      <p:bldP spid="2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Default Theme">
  <a:themeElements>
    <a:clrScheme name="Project Status S2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3F60E8"/>
      </a:accent1>
      <a:accent2>
        <a:srgbClr val="42A7E5"/>
      </a:accent2>
      <a:accent3>
        <a:srgbClr val="57679B"/>
      </a:accent3>
      <a:accent4>
        <a:srgbClr val="0BAFA3"/>
      </a:accent4>
      <a:accent5>
        <a:srgbClr val="18C47E"/>
      </a:accent5>
      <a:accent6>
        <a:srgbClr val="C4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84422</TotalTime>
  <Words>544</Words>
  <Application>Microsoft Office PowerPoint</Application>
  <PresentationFormat>Custom</PresentationFormat>
  <Paragraphs>122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Google Sans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Merajul Rahman Shipon</cp:lastModifiedBy>
  <cp:revision>9809</cp:revision>
  <cp:lastPrinted>2019-09-18T23:04:43Z</cp:lastPrinted>
  <dcterms:created xsi:type="dcterms:W3CDTF">2014-11-12T21:47:38Z</dcterms:created>
  <dcterms:modified xsi:type="dcterms:W3CDTF">2025-04-20T04:38:20Z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2025-04-19T03:43:29Z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bc1e5976-f887-41cf-87d7-138b8da14090</vt:lpwstr>
  </property>
  <property fmtid="{D5CDD505-2E9C-101B-9397-08002B2CF9AE}" pid="7" name="MSIP_Label_defa4170-0d19-0005-0004-bc88714345d2_ActionId">
    <vt:lpwstr>1cb5f3b1-006a-4da5-b5f2-74aee23332af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