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0" r:id="rId2"/>
    <p:sldId id="303" r:id="rId3"/>
    <p:sldId id="256" r:id="rId4"/>
    <p:sldId id="259" r:id="rId5"/>
    <p:sldId id="261" r:id="rId6"/>
    <p:sldId id="262" r:id="rId7"/>
    <p:sldId id="263" r:id="rId8"/>
    <p:sldId id="276" r:id="rId9"/>
    <p:sldId id="277" r:id="rId10"/>
    <p:sldId id="288" r:id="rId11"/>
    <p:sldId id="289" r:id="rId12"/>
    <p:sldId id="290" r:id="rId13"/>
    <p:sldId id="293" r:id="rId14"/>
    <p:sldId id="295" r:id="rId15"/>
    <p:sldId id="296" r:id="rId16"/>
    <p:sldId id="291" r:id="rId17"/>
    <p:sldId id="292" r:id="rId18"/>
    <p:sldId id="294" r:id="rId19"/>
    <p:sldId id="297" r:id="rId20"/>
    <p:sldId id="301" r:id="rId21"/>
    <p:sldId id="287" r:id="rId22"/>
    <p:sldId id="299" r:id="rId23"/>
    <p:sldId id="300" r:id="rId24"/>
    <p:sldId id="302" r:id="rId25"/>
    <p:sldId id="29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D8EE"/>
    <a:srgbClr val="2F2C75"/>
    <a:srgbClr val="0F9ED5"/>
    <a:srgbClr val="B7E2F2"/>
    <a:srgbClr val="46B1E1"/>
    <a:srgbClr val="F2FBFB"/>
    <a:srgbClr val="DEF5F6"/>
    <a:srgbClr val="FFFFFF"/>
    <a:srgbClr val="000000"/>
    <a:srgbClr val="BFE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E38BC8-369C-41C2-8A4D-8341EA31DC6D}" v="32" dt="2025-01-19T03:58:52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234" autoAdjust="0"/>
  </p:normalViewPr>
  <p:slideViewPr>
    <p:cSldViewPr snapToGrid="0">
      <p:cViewPr varScale="1">
        <p:scale>
          <a:sx n="70" d="100"/>
          <a:sy n="70" d="100"/>
        </p:scale>
        <p:origin x="1166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ajul Rahman Shipon" userId="96e23640-02f8-48c1-9bc8-8204c7a253dd" providerId="ADAL" clId="{3FB7FC27-5827-4416-BBD7-449FCFE1409F}"/>
    <pc:docChg chg="undo custSel modSld">
      <pc:chgData name="Merajul Rahman Shipon" userId="96e23640-02f8-48c1-9bc8-8204c7a253dd" providerId="ADAL" clId="{3FB7FC27-5827-4416-BBD7-449FCFE1409F}" dt="2024-12-30T07:58:25.657" v="555" actId="1035"/>
      <pc:docMkLst>
        <pc:docMk/>
      </pc:docMkLst>
      <pc:sldChg chg="modAnim">
        <pc:chgData name="Merajul Rahman Shipon" userId="96e23640-02f8-48c1-9bc8-8204c7a253dd" providerId="ADAL" clId="{3FB7FC27-5827-4416-BBD7-449FCFE1409F}" dt="2024-12-30T07:42:51.705" v="337"/>
        <pc:sldMkLst>
          <pc:docMk/>
          <pc:sldMk cId="2250604905" sldId="262"/>
        </pc:sldMkLst>
      </pc:sldChg>
      <pc:sldChg chg="addSp delSp modSp mod delAnim modAnim">
        <pc:chgData name="Merajul Rahman Shipon" userId="96e23640-02f8-48c1-9bc8-8204c7a253dd" providerId="ADAL" clId="{3FB7FC27-5827-4416-BBD7-449FCFE1409F}" dt="2024-12-30T07:22:06.097" v="278"/>
        <pc:sldMkLst>
          <pc:docMk/>
          <pc:sldMk cId="2422220444" sldId="276"/>
        </pc:sldMkLst>
        <pc:spChg chg="mod topLvl">
          <ac:chgData name="Merajul Rahman Shipon" userId="96e23640-02f8-48c1-9bc8-8204c7a253dd" providerId="ADAL" clId="{3FB7FC27-5827-4416-BBD7-449FCFE1409F}" dt="2024-12-30T07:21:00.796" v="268" actId="165"/>
          <ac:spMkLst>
            <pc:docMk/>
            <pc:sldMk cId="2422220444" sldId="276"/>
            <ac:spMk id="4" creationId="{B97D9B8A-F42C-DEB2-9123-52852B1DCCFA}"/>
          </ac:spMkLst>
        </pc:spChg>
        <pc:spChg chg="mod topLvl">
          <ac:chgData name="Merajul Rahman Shipon" userId="96e23640-02f8-48c1-9bc8-8204c7a253dd" providerId="ADAL" clId="{3FB7FC27-5827-4416-BBD7-449FCFE1409F}" dt="2024-12-30T07:21:00.796" v="268" actId="165"/>
          <ac:spMkLst>
            <pc:docMk/>
            <pc:sldMk cId="2422220444" sldId="276"/>
            <ac:spMk id="5" creationId="{E6D284A9-9DAA-3951-6AD9-9B2534478774}"/>
          </ac:spMkLst>
        </pc:spChg>
        <pc:spChg chg="mod topLvl">
          <ac:chgData name="Merajul Rahman Shipon" userId="96e23640-02f8-48c1-9bc8-8204c7a253dd" providerId="ADAL" clId="{3FB7FC27-5827-4416-BBD7-449FCFE1409F}" dt="2024-12-30T07:21:00.796" v="268" actId="165"/>
          <ac:spMkLst>
            <pc:docMk/>
            <pc:sldMk cId="2422220444" sldId="276"/>
            <ac:spMk id="6" creationId="{0C388C2F-A0CE-D543-24A4-AA42447B5856}"/>
          </ac:spMkLst>
        </pc:spChg>
        <pc:spChg chg="mod topLvl">
          <ac:chgData name="Merajul Rahman Shipon" userId="96e23640-02f8-48c1-9bc8-8204c7a253dd" providerId="ADAL" clId="{3FB7FC27-5827-4416-BBD7-449FCFE1409F}" dt="2024-12-30T07:21:00.796" v="268" actId="165"/>
          <ac:spMkLst>
            <pc:docMk/>
            <pc:sldMk cId="2422220444" sldId="276"/>
            <ac:spMk id="7" creationId="{1BFF0E42-E24A-6EBC-0153-E3D4AE5FE2D3}"/>
          </ac:spMkLst>
        </pc:spChg>
        <pc:spChg chg="mod topLvl">
          <ac:chgData name="Merajul Rahman Shipon" userId="96e23640-02f8-48c1-9bc8-8204c7a253dd" providerId="ADAL" clId="{3FB7FC27-5827-4416-BBD7-449FCFE1409F}" dt="2024-12-30T07:21:00.796" v="268" actId="165"/>
          <ac:spMkLst>
            <pc:docMk/>
            <pc:sldMk cId="2422220444" sldId="276"/>
            <ac:spMk id="8" creationId="{8FB97B06-4FDF-067D-1F3D-C35D22BB5847}"/>
          </ac:spMkLst>
        </pc:spChg>
        <pc:spChg chg="mod topLvl">
          <ac:chgData name="Merajul Rahman Shipon" userId="96e23640-02f8-48c1-9bc8-8204c7a253dd" providerId="ADAL" clId="{3FB7FC27-5827-4416-BBD7-449FCFE1409F}" dt="2024-12-30T07:21:00.796" v="268" actId="165"/>
          <ac:spMkLst>
            <pc:docMk/>
            <pc:sldMk cId="2422220444" sldId="276"/>
            <ac:spMk id="9" creationId="{A9250E59-D69D-3E51-50EE-64B04027A18B}"/>
          </ac:spMkLst>
        </pc:spChg>
      </pc:sldChg>
      <pc:sldChg chg="delSp modSp modAnim">
        <pc:chgData name="Merajul Rahman Shipon" userId="96e23640-02f8-48c1-9bc8-8204c7a253dd" providerId="ADAL" clId="{3FB7FC27-5827-4416-BBD7-449FCFE1409F}" dt="2024-12-30T07:23:46.050" v="295"/>
        <pc:sldMkLst>
          <pc:docMk/>
          <pc:sldMk cId="438018132" sldId="277"/>
        </pc:sldMkLst>
        <pc:spChg chg="mod topLvl">
          <ac:chgData name="Merajul Rahman Shipon" userId="96e23640-02f8-48c1-9bc8-8204c7a253dd" providerId="ADAL" clId="{3FB7FC27-5827-4416-BBD7-449FCFE1409F}" dt="2024-12-30T07:22:42.598" v="281" actId="165"/>
          <ac:spMkLst>
            <pc:docMk/>
            <pc:sldMk cId="438018132" sldId="277"/>
            <ac:spMk id="4" creationId="{67A0EF30-7DD4-893E-5FFB-ED1254E83B5D}"/>
          </ac:spMkLst>
        </pc:spChg>
        <pc:spChg chg="mod topLvl">
          <ac:chgData name="Merajul Rahman Shipon" userId="96e23640-02f8-48c1-9bc8-8204c7a253dd" providerId="ADAL" clId="{3FB7FC27-5827-4416-BBD7-449FCFE1409F}" dt="2024-12-30T07:22:42.598" v="281" actId="165"/>
          <ac:spMkLst>
            <pc:docMk/>
            <pc:sldMk cId="438018132" sldId="277"/>
            <ac:spMk id="5" creationId="{E554FD2C-AAFC-AD89-C17A-1B1E90F04C34}"/>
          </ac:spMkLst>
        </pc:spChg>
        <pc:spChg chg="mod topLvl">
          <ac:chgData name="Merajul Rahman Shipon" userId="96e23640-02f8-48c1-9bc8-8204c7a253dd" providerId="ADAL" clId="{3FB7FC27-5827-4416-BBD7-449FCFE1409F}" dt="2024-12-30T07:22:42.598" v="281" actId="165"/>
          <ac:spMkLst>
            <pc:docMk/>
            <pc:sldMk cId="438018132" sldId="277"/>
            <ac:spMk id="6" creationId="{2A2E53DE-451E-0FE7-B448-B2C739EB4DCA}"/>
          </ac:spMkLst>
        </pc:spChg>
        <pc:spChg chg="mod topLvl">
          <ac:chgData name="Merajul Rahman Shipon" userId="96e23640-02f8-48c1-9bc8-8204c7a253dd" providerId="ADAL" clId="{3FB7FC27-5827-4416-BBD7-449FCFE1409F}" dt="2024-12-30T07:22:42.598" v="281" actId="165"/>
          <ac:spMkLst>
            <pc:docMk/>
            <pc:sldMk cId="438018132" sldId="277"/>
            <ac:spMk id="7" creationId="{55A55CD4-FA4A-77D3-7B60-304FCBEC57A8}"/>
          </ac:spMkLst>
        </pc:spChg>
        <pc:spChg chg="mod topLvl">
          <ac:chgData name="Merajul Rahman Shipon" userId="96e23640-02f8-48c1-9bc8-8204c7a253dd" providerId="ADAL" clId="{3FB7FC27-5827-4416-BBD7-449FCFE1409F}" dt="2024-12-30T07:22:42.598" v="281" actId="165"/>
          <ac:spMkLst>
            <pc:docMk/>
            <pc:sldMk cId="438018132" sldId="277"/>
            <ac:spMk id="8" creationId="{FDA2823A-5A09-52B2-5BEA-BB89D1D96A13}"/>
          </ac:spMkLst>
        </pc:spChg>
        <pc:spChg chg="mod topLvl">
          <ac:chgData name="Merajul Rahman Shipon" userId="96e23640-02f8-48c1-9bc8-8204c7a253dd" providerId="ADAL" clId="{3FB7FC27-5827-4416-BBD7-449FCFE1409F}" dt="2024-12-30T07:22:42.598" v="281" actId="165"/>
          <ac:spMkLst>
            <pc:docMk/>
            <pc:sldMk cId="438018132" sldId="277"/>
            <ac:spMk id="9" creationId="{09D584EF-FDC8-4C3A-1D9E-2874B4D72BCA}"/>
          </ac:spMkLst>
        </pc:spChg>
      </pc:sldChg>
      <pc:sldChg chg="modAnim">
        <pc:chgData name="Merajul Rahman Shipon" userId="96e23640-02f8-48c1-9bc8-8204c7a253dd" providerId="ADAL" clId="{3FB7FC27-5827-4416-BBD7-449FCFE1409F}" dt="2024-12-30T07:54:46.310" v="504"/>
        <pc:sldMkLst>
          <pc:docMk/>
          <pc:sldMk cId="2829763368" sldId="287"/>
        </pc:sldMkLst>
      </pc:sldChg>
      <pc:sldChg chg="addSp delSp modSp mod delAnim modAnim">
        <pc:chgData name="Merajul Rahman Shipon" userId="96e23640-02f8-48c1-9bc8-8204c7a253dd" providerId="ADAL" clId="{3FB7FC27-5827-4416-BBD7-449FCFE1409F}" dt="2024-12-30T07:43:42.993" v="339" actId="478"/>
        <pc:sldMkLst>
          <pc:docMk/>
          <pc:sldMk cId="1061295166" sldId="288"/>
        </pc:sldMkLst>
        <pc:spChg chg="mod topLvl">
          <ac:chgData name="Merajul Rahman Shipon" userId="96e23640-02f8-48c1-9bc8-8204c7a253dd" providerId="ADAL" clId="{3FB7FC27-5827-4416-BBD7-449FCFE1409F}" dt="2024-12-30T07:23:57.862" v="296" actId="165"/>
          <ac:spMkLst>
            <pc:docMk/>
            <pc:sldMk cId="1061295166" sldId="288"/>
            <ac:spMk id="4" creationId="{C5D991C4-7060-4AAF-AB74-9CEC569E8B17}"/>
          </ac:spMkLst>
        </pc:spChg>
        <pc:spChg chg="mod topLvl">
          <ac:chgData name="Merajul Rahman Shipon" userId="96e23640-02f8-48c1-9bc8-8204c7a253dd" providerId="ADAL" clId="{3FB7FC27-5827-4416-BBD7-449FCFE1409F}" dt="2024-12-30T07:23:57.862" v="296" actId="165"/>
          <ac:spMkLst>
            <pc:docMk/>
            <pc:sldMk cId="1061295166" sldId="288"/>
            <ac:spMk id="5" creationId="{CDEF455B-7BC7-0707-C1D8-92B90DBFADF9}"/>
          </ac:spMkLst>
        </pc:spChg>
        <pc:spChg chg="mod topLvl">
          <ac:chgData name="Merajul Rahman Shipon" userId="96e23640-02f8-48c1-9bc8-8204c7a253dd" providerId="ADAL" clId="{3FB7FC27-5827-4416-BBD7-449FCFE1409F}" dt="2024-12-30T07:23:57.862" v="296" actId="165"/>
          <ac:spMkLst>
            <pc:docMk/>
            <pc:sldMk cId="1061295166" sldId="288"/>
            <ac:spMk id="6" creationId="{F4135BC2-758F-F203-4214-B5F17C439E84}"/>
          </ac:spMkLst>
        </pc:spChg>
        <pc:spChg chg="mod topLvl">
          <ac:chgData name="Merajul Rahman Shipon" userId="96e23640-02f8-48c1-9bc8-8204c7a253dd" providerId="ADAL" clId="{3FB7FC27-5827-4416-BBD7-449FCFE1409F}" dt="2024-12-30T07:23:57.862" v="296" actId="165"/>
          <ac:spMkLst>
            <pc:docMk/>
            <pc:sldMk cId="1061295166" sldId="288"/>
            <ac:spMk id="7" creationId="{C25D0B7F-2111-148E-0590-20BFBADF76A7}"/>
          </ac:spMkLst>
        </pc:spChg>
        <pc:spChg chg="mod topLvl">
          <ac:chgData name="Merajul Rahman Shipon" userId="96e23640-02f8-48c1-9bc8-8204c7a253dd" providerId="ADAL" clId="{3FB7FC27-5827-4416-BBD7-449FCFE1409F}" dt="2024-12-30T07:23:57.862" v="296" actId="165"/>
          <ac:spMkLst>
            <pc:docMk/>
            <pc:sldMk cId="1061295166" sldId="288"/>
            <ac:spMk id="8" creationId="{87484295-61DB-D742-0D05-A929196BCACE}"/>
          </ac:spMkLst>
        </pc:spChg>
        <pc:spChg chg="mod topLvl">
          <ac:chgData name="Merajul Rahman Shipon" userId="96e23640-02f8-48c1-9bc8-8204c7a253dd" providerId="ADAL" clId="{3FB7FC27-5827-4416-BBD7-449FCFE1409F}" dt="2024-12-30T07:23:57.862" v="296" actId="165"/>
          <ac:spMkLst>
            <pc:docMk/>
            <pc:sldMk cId="1061295166" sldId="288"/>
            <ac:spMk id="9" creationId="{557A0D61-1C48-8A42-C759-6B552F536D7B}"/>
          </ac:spMkLst>
        </pc:spChg>
      </pc:sldChg>
      <pc:sldChg chg="delSp modSp mod modAnim">
        <pc:chgData name="Merajul Rahman Shipon" userId="96e23640-02f8-48c1-9bc8-8204c7a253dd" providerId="ADAL" clId="{3FB7FC27-5827-4416-BBD7-449FCFE1409F}" dt="2024-12-30T07:45:01.887" v="356"/>
        <pc:sldMkLst>
          <pc:docMk/>
          <pc:sldMk cId="593314068" sldId="289"/>
        </pc:sldMkLst>
        <pc:spChg chg="mod">
          <ac:chgData name="Merajul Rahman Shipon" userId="96e23640-02f8-48c1-9bc8-8204c7a253dd" providerId="ADAL" clId="{3FB7FC27-5827-4416-BBD7-449FCFE1409F}" dt="2024-12-30T07:44:03.633" v="342" actId="1076"/>
          <ac:spMkLst>
            <pc:docMk/>
            <pc:sldMk cId="593314068" sldId="289"/>
            <ac:spMk id="2" creationId="{8B03E069-FA80-09A2-348E-0A73C7DE4219}"/>
          </ac:spMkLst>
        </pc:spChg>
        <pc:spChg chg="mod topLvl">
          <ac:chgData name="Merajul Rahman Shipon" userId="96e23640-02f8-48c1-9bc8-8204c7a253dd" providerId="ADAL" clId="{3FB7FC27-5827-4416-BBD7-449FCFE1409F}" dt="2024-12-30T07:43:57.490" v="340" actId="165"/>
          <ac:spMkLst>
            <pc:docMk/>
            <pc:sldMk cId="593314068" sldId="289"/>
            <ac:spMk id="4" creationId="{E012A117-A05C-9792-1A09-27C7CBE2F900}"/>
          </ac:spMkLst>
        </pc:spChg>
        <pc:spChg chg="mod topLvl">
          <ac:chgData name="Merajul Rahman Shipon" userId="96e23640-02f8-48c1-9bc8-8204c7a253dd" providerId="ADAL" clId="{3FB7FC27-5827-4416-BBD7-449FCFE1409F}" dt="2024-12-30T07:43:57.490" v="340" actId="165"/>
          <ac:spMkLst>
            <pc:docMk/>
            <pc:sldMk cId="593314068" sldId="289"/>
            <ac:spMk id="5" creationId="{DBEA8E41-83F0-69F1-BB5D-2124C91D6047}"/>
          </ac:spMkLst>
        </pc:spChg>
        <pc:spChg chg="mod topLvl">
          <ac:chgData name="Merajul Rahman Shipon" userId="96e23640-02f8-48c1-9bc8-8204c7a253dd" providerId="ADAL" clId="{3FB7FC27-5827-4416-BBD7-449FCFE1409F}" dt="2024-12-30T07:43:57.490" v="340" actId="165"/>
          <ac:spMkLst>
            <pc:docMk/>
            <pc:sldMk cId="593314068" sldId="289"/>
            <ac:spMk id="6" creationId="{88063D56-0EF7-590F-466E-C940493AA1F3}"/>
          </ac:spMkLst>
        </pc:spChg>
        <pc:spChg chg="mod topLvl">
          <ac:chgData name="Merajul Rahman Shipon" userId="96e23640-02f8-48c1-9bc8-8204c7a253dd" providerId="ADAL" clId="{3FB7FC27-5827-4416-BBD7-449FCFE1409F}" dt="2024-12-30T07:43:57.490" v="340" actId="165"/>
          <ac:spMkLst>
            <pc:docMk/>
            <pc:sldMk cId="593314068" sldId="289"/>
            <ac:spMk id="7" creationId="{3063B3BE-D980-5C2D-A0C7-28BF2DA6EE13}"/>
          </ac:spMkLst>
        </pc:spChg>
        <pc:spChg chg="mod topLvl">
          <ac:chgData name="Merajul Rahman Shipon" userId="96e23640-02f8-48c1-9bc8-8204c7a253dd" providerId="ADAL" clId="{3FB7FC27-5827-4416-BBD7-449FCFE1409F}" dt="2024-12-30T07:43:57.490" v="340" actId="165"/>
          <ac:spMkLst>
            <pc:docMk/>
            <pc:sldMk cId="593314068" sldId="289"/>
            <ac:spMk id="8" creationId="{D26BB69F-7372-19B9-14DE-6AD2A7667453}"/>
          </ac:spMkLst>
        </pc:spChg>
        <pc:spChg chg="mod topLvl">
          <ac:chgData name="Merajul Rahman Shipon" userId="96e23640-02f8-48c1-9bc8-8204c7a253dd" providerId="ADAL" clId="{3FB7FC27-5827-4416-BBD7-449FCFE1409F}" dt="2024-12-30T07:43:57.490" v="340" actId="165"/>
          <ac:spMkLst>
            <pc:docMk/>
            <pc:sldMk cId="593314068" sldId="289"/>
            <ac:spMk id="9" creationId="{03C1998F-6C6B-3061-CA98-127F0287B2F0}"/>
          </ac:spMkLst>
        </pc:spChg>
      </pc:sldChg>
      <pc:sldChg chg="delSp modSp modAnim">
        <pc:chgData name="Merajul Rahman Shipon" userId="96e23640-02f8-48c1-9bc8-8204c7a253dd" providerId="ADAL" clId="{3FB7FC27-5827-4416-BBD7-449FCFE1409F}" dt="2024-12-30T07:46:48.979" v="384"/>
        <pc:sldMkLst>
          <pc:docMk/>
          <pc:sldMk cId="304762764" sldId="290"/>
        </pc:sldMkLst>
        <pc:spChg chg="mod topLvl">
          <ac:chgData name="Merajul Rahman Shipon" userId="96e23640-02f8-48c1-9bc8-8204c7a253dd" providerId="ADAL" clId="{3FB7FC27-5827-4416-BBD7-449FCFE1409F}" dt="2024-12-30T07:45:46.059" v="357" actId="165"/>
          <ac:spMkLst>
            <pc:docMk/>
            <pc:sldMk cId="304762764" sldId="290"/>
            <ac:spMk id="4" creationId="{4FD8F65D-C5CC-0489-1B3E-C3F970393820}"/>
          </ac:spMkLst>
        </pc:spChg>
        <pc:spChg chg="mod topLvl">
          <ac:chgData name="Merajul Rahman Shipon" userId="96e23640-02f8-48c1-9bc8-8204c7a253dd" providerId="ADAL" clId="{3FB7FC27-5827-4416-BBD7-449FCFE1409F}" dt="2024-12-30T07:45:46.059" v="357" actId="165"/>
          <ac:spMkLst>
            <pc:docMk/>
            <pc:sldMk cId="304762764" sldId="290"/>
            <ac:spMk id="5" creationId="{03272E53-E2DE-3034-FA93-4E02886C946F}"/>
          </ac:spMkLst>
        </pc:spChg>
        <pc:spChg chg="mod topLvl">
          <ac:chgData name="Merajul Rahman Shipon" userId="96e23640-02f8-48c1-9bc8-8204c7a253dd" providerId="ADAL" clId="{3FB7FC27-5827-4416-BBD7-449FCFE1409F}" dt="2024-12-30T07:45:46.059" v="357" actId="165"/>
          <ac:spMkLst>
            <pc:docMk/>
            <pc:sldMk cId="304762764" sldId="290"/>
            <ac:spMk id="6" creationId="{4138B15E-5F03-FBA6-5991-31BE5854D43E}"/>
          </ac:spMkLst>
        </pc:spChg>
        <pc:spChg chg="mod topLvl">
          <ac:chgData name="Merajul Rahman Shipon" userId="96e23640-02f8-48c1-9bc8-8204c7a253dd" providerId="ADAL" clId="{3FB7FC27-5827-4416-BBD7-449FCFE1409F}" dt="2024-12-30T07:45:46.059" v="357" actId="165"/>
          <ac:spMkLst>
            <pc:docMk/>
            <pc:sldMk cId="304762764" sldId="290"/>
            <ac:spMk id="7" creationId="{51DE80C6-CD83-3001-25A0-4C4352C8C107}"/>
          </ac:spMkLst>
        </pc:spChg>
        <pc:spChg chg="mod topLvl">
          <ac:chgData name="Merajul Rahman Shipon" userId="96e23640-02f8-48c1-9bc8-8204c7a253dd" providerId="ADAL" clId="{3FB7FC27-5827-4416-BBD7-449FCFE1409F}" dt="2024-12-30T07:45:46.059" v="357" actId="165"/>
          <ac:spMkLst>
            <pc:docMk/>
            <pc:sldMk cId="304762764" sldId="290"/>
            <ac:spMk id="8" creationId="{871AF1A8-64E4-7193-F2E4-E088912CA67B}"/>
          </ac:spMkLst>
        </pc:spChg>
        <pc:spChg chg="mod topLvl">
          <ac:chgData name="Merajul Rahman Shipon" userId="96e23640-02f8-48c1-9bc8-8204c7a253dd" providerId="ADAL" clId="{3FB7FC27-5827-4416-BBD7-449FCFE1409F}" dt="2024-12-30T07:45:46.059" v="357" actId="165"/>
          <ac:spMkLst>
            <pc:docMk/>
            <pc:sldMk cId="304762764" sldId="290"/>
            <ac:spMk id="9" creationId="{A053F666-C7F6-FF19-5701-7467D2691FF9}"/>
          </ac:spMkLst>
        </pc:spChg>
      </pc:sldChg>
      <pc:sldChg chg="delSp modSp modAnim">
        <pc:chgData name="Merajul Rahman Shipon" userId="96e23640-02f8-48c1-9bc8-8204c7a253dd" providerId="ADAL" clId="{3FB7FC27-5827-4416-BBD7-449FCFE1409F}" dt="2024-12-30T07:52:50.422" v="495"/>
        <pc:sldMkLst>
          <pc:docMk/>
          <pc:sldMk cId="3786329204" sldId="291"/>
        </pc:sldMkLst>
        <pc:spChg chg="mod topLvl">
          <ac:chgData name="Merajul Rahman Shipon" userId="96e23640-02f8-48c1-9bc8-8204c7a253dd" providerId="ADAL" clId="{3FB7FC27-5827-4416-BBD7-449FCFE1409F}" dt="2024-12-30T07:52:20.157" v="479" actId="165"/>
          <ac:spMkLst>
            <pc:docMk/>
            <pc:sldMk cId="3786329204" sldId="291"/>
            <ac:spMk id="4" creationId="{10A12763-6037-684D-2971-AC6692274BC5}"/>
          </ac:spMkLst>
        </pc:spChg>
        <pc:spChg chg="mod topLvl">
          <ac:chgData name="Merajul Rahman Shipon" userId="96e23640-02f8-48c1-9bc8-8204c7a253dd" providerId="ADAL" clId="{3FB7FC27-5827-4416-BBD7-449FCFE1409F}" dt="2024-12-30T07:52:20.157" v="479" actId="165"/>
          <ac:spMkLst>
            <pc:docMk/>
            <pc:sldMk cId="3786329204" sldId="291"/>
            <ac:spMk id="5" creationId="{98287692-B755-17E5-14F1-9CF06EFC781C}"/>
          </ac:spMkLst>
        </pc:spChg>
        <pc:spChg chg="mod topLvl">
          <ac:chgData name="Merajul Rahman Shipon" userId="96e23640-02f8-48c1-9bc8-8204c7a253dd" providerId="ADAL" clId="{3FB7FC27-5827-4416-BBD7-449FCFE1409F}" dt="2024-12-30T07:52:20.157" v="479" actId="165"/>
          <ac:spMkLst>
            <pc:docMk/>
            <pc:sldMk cId="3786329204" sldId="291"/>
            <ac:spMk id="6" creationId="{811C2E0B-FC30-BAA2-9C35-CC59AFDDDCF8}"/>
          </ac:spMkLst>
        </pc:spChg>
        <pc:spChg chg="mod topLvl">
          <ac:chgData name="Merajul Rahman Shipon" userId="96e23640-02f8-48c1-9bc8-8204c7a253dd" providerId="ADAL" clId="{3FB7FC27-5827-4416-BBD7-449FCFE1409F}" dt="2024-12-30T07:52:20.157" v="479" actId="165"/>
          <ac:spMkLst>
            <pc:docMk/>
            <pc:sldMk cId="3786329204" sldId="291"/>
            <ac:spMk id="7" creationId="{7D03166F-FD45-3386-801F-A9515CD9A6DA}"/>
          </ac:spMkLst>
        </pc:spChg>
        <pc:spChg chg="mod topLvl">
          <ac:chgData name="Merajul Rahman Shipon" userId="96e23640-02f8-48c1-9bc8-8204c7a253dd" providerId="ADAL" clId="{3FB7FC27-5827-4416-BBD7-449FCFE1409F}" dt="2024-12-30T07:52:20.157" v="479" actId="165"/>
          <ac:spMkLst>
            <pc:docMk/>
            <pc:sldMk cId="3786329204" sldId="291"/>
            <ac:spMk id="8" creationId="{9BA48229-744F-A792-B848-423A81DC230D}"/>
          </ac:spMkLst>
        </pc:spChg>
        <pc:spChg chg="mod topLvl">
          <ac:chgData name="Merajul Rahman Shipon" userId="96e23640-02f8-48c1-9bc8-8204c7a253dd" providerId="ADAL" clId="{3FB7FC27-5827-4416-BBD7-449FCFE1409F}" dt="2024-12-30T07:52:20.157" v="479" actId="165"/>
          <ac:spMkLst>
            <pc:docMk/>
            <pc:sldMk cId="3786329204" sldId="291"/>
            <ac:spMk id="9" creationId="{ECC9A378-543F-8B38-D62D-57D6FD412375}"/>
          </ac:spMkLst>
        </pc:spChg>
      </pc:sldChg>
      <pc:sldChg chg="delSp modSp modAnim">
        <pc:chgData name="Merajul Rahman Shipon" userId="96e23640-02f8-48c1-9bc8-8204c7a253dd" providerId="ADAL" clId="{3FB7FC27-5827-4416-BBD7-449FCFE1409F}" dt="2024-12-30T07:53:14.609" v="500"/>
        <pc:sldMkLst>
          <pc:docMk/>
          <pc:sldMk cId="498185235" sldId="292"/>
        </pc:sldMkLst>
        <pc:spChg chg="mod topLvl">
          <ac:chgData name="Merajul Rahman Shipon" userId="96e23640-02f8-48c1-9bc8-8204c7a253dd" providerId="ADAL" clId="{3FB7FC27-5827-4416-BBD7-449FCFE1409F}" dt="2024-12-30T07:52:59.030" v="496" actId="165"/>
          <ac:spMkLst>
            <pc:docMk/>
            <pc:sldMk cId="498185235" sldId="292"/>
            <ac:spMk id="4" creationId="{E01D28DD-2068-33E3-8E28-6204C90C0AB5}"/>
          </ac:spMkLst>
        </pc:spChg>
        <pc:spChg chg="mod topLvl">
          <ac:chgData name="Merajul Rahman Shipon" userId="96e23640-02f8-48c1-9bc8-8204c7a253dd" providerId="ADAL" clId="{3FB7FC27-5827-4416-BBD7-449FCFE1409F}" dt="2024-12-30T07:52:59.030" v="496" actId="165"/>
          <ac:spMkLst>
            <pc:docMk/>
            <pc:sldMk cId="498185235" sldId="292"/>
            <ac:spMk id="5" creationId="{143A01E0-32C3-520C-9015-B15B2ADFB835}"/>
          </ac:spMkLst>
        </pc:spChg>
        <pc:spChg chg="mod topLvl">
          <ac:chgData name="Merajul Rahman Shipon" userId="96e23640-02f8-48c1-9bc8-8204c7a253dd" providerId="ADAL" clId="{3FB7FC27-5827-4416-BBD7-449FCFE1409F}" dt="2024-12-30T07:52:59.030" v="496" actId="165"/>
          <ac:spMkLst>
            <pc:docMk/>
            <pc:sldMk cId="498185235" sldId="292"/>
            <ac:spMk id="6" creationId="{D5CF53F9-482F-D871-2917-D29ED930ED41}"/>
          </ac:spMkLst>
        </pc:spChg>
        <pc:spChg chg="mod topLvl">
          <ac:chgData name="Merajul Rahman Shipon" userId="96e23640-02f8-48c1-9bc8-8204c7a253dd" providerId="ADAL" clId="{3FB7FC27-5827-4416-BBD7-449FCFE1409F}" dt="2024-12-30T07:52:59.030" v="496" actId="165"/>
          <ac:spMkLst>
            <pc:docMk/>
            <pc:sldMk cId="498185235" sldId="292"/>
            <ac:spMk id="7" creationId="{E2B6B00C-5E80-9E3B-3806-22C985282B74}"/>
          </ac:spMkLst>
        </pc:spChg>
        <pc:spChg chg="mod topLvl">
          <ac:chgData name="Merajul Rahman Shipon" userId="96e23640-02f8-48c1-9bc8-8204c7a253dd" providerId="ADAL" clId="{3FB7FC27-5827-4416-BBD7-449FCFE1409F}" dt="2024-12-30T07:52:59.030" v="496" actId="165"/>
          <ac:spMkLst>
            <pc:docMk/>
            <pc:sldMk cId="498185235" sldId="292"/>
            <ac:spMk id="8" creationId="{32CDE7F4-6E87-6F51-C120-609843BF5983}"/>
          </ac:spMkLst>
        </pc:spChg>
        <pc:spChg chg="mod topLvl">
          <ac:chgData name="Merajul Rahman Shipon" userId="96e23640-02f8-48c1-9bc8-8204c7a253dd" providerId="ADAL" clId="{3FB7FC27-5827-4416-BBD7-449FCFE1409F}" dt="2024-12-30T07:52:59.030" v="496" actId="165"/>
          <ac:spMkLst>
            <pc:docMk/>
            <pc:sldMk cId="498185235" sldId="292"/>
            <ac:spMk id="9" creationId="{BC205596-4DC2-D5E0-4BA9-85418EBBB52E}"/>
          </ac:spMkLst>
        </pc:spChg>
      </pc:sldChg>
      <pc:sldChg chg="delSp modSp modAnim">
        <pc:chgData name="Merajul Rahman Shipon" userId="96e23640-02f8-48c1-9bc8-8204c7a253dd" providerId="ADAL" clId="{3FB7FC27-5827-4416-BBD7-449FCFE1409F}" dt="2024-12-30T07:48:05.177" v="397"/>
        <pc:sldMkLst>
          <pc:docMk/>
          <pc:sldMk cId="960303722" sldId="293"/>
        </pc:sldMkLst>
        <pc:spChg chg="mod topLvl">
          <ac:chgData name="Merajul Rahman Shipon" userId="96e23640-02f8-48c1-9bc8-8204c7a253dd" providerId="ADAL" clId="{3FB7FC27-5827-4416-BBD7-449FCFE1409F}" dt="2024-12-30T07:47:03.195" v="385" actId="165"/>
          <ac:spMkLst>
            <pc:docMk/>
            <pc:sldMk cId="960303722" sldId="293"/>
            <ac:spMk id="4" creationId="{03998F70-236E-1F29-2C42-A550DD76FEDA}"/>
          </ac:spMkLst>
        </pc:spChg>
        <pc:spChg chg="mod topLvl">
          <ac:chgData name="Merajul Rahman Shipon" userId="96e23640-02f8-48c1-9bc8-8204c7a253dd" providerId="ADAL" clId="{3FB7FC27-5827-4416-BBD7-449FCFE1409F}" dt="2024-12-30T07:47:03.195" v="385" actId="165"/>
          <ac:spMkLst>
            <pc:docMk/>
            <pc:sldMk cId="960303722" sldId="293"/>
            <ac:spMk id="5" creationId="{E4852EE6-0538-439E-DE65-10E5E1AF6CB0}"/>
          </ac:spMkLst>
        </pc:spChg>
        <pc:spChg chg="mod topLvl">
          <ac:chgData name="Merajul Rahman Shipon" userId="96e23640-02f8-48c1-9bc8-8204c7a253dd" providerId="ADAL" clId="{3FB7FC27-5827-4416-BBD7-449FCFE1409F}" dt="2024-12-30T07:47:03.195" v="385" actId="165"/>
          <ac:spMkLst>
            <pc:docMk/>
            <pc:sldMk cId="960303722" sldId="293"/>
            <ac:spMk id="6" creationId="{95D0E928-0663-D849-ED4A-86FBD5B31408}"/>
          </ac:spMkLst>
        </pc:spChg>
        <pc:spChg chg="mod topLvl">
          <ac:chgData name="Merajul Rahman Shipon" userId="96e23640-02f8-48c1-9bc8-8204c7a253dd" providerId="ADAL" clId="{3FB7FC27-5827-4416-BBD7-449FCFE1409F}" dt="2024-12-30T07:47:03.195" v="385" actId="165"/>
          <ac:spMkLst>
            <pc:docMk/>
            <pc:sldMk cId="960303722" sldId="293"/>
            <ac:spMk id="7" creationId="{40CFD2D9-B1A6-FB79-603A-E6C2CC029CD7}"/>
          </ac:spMkLst>
        </pc:spChg>
        <pc:spChg chg="mod topLvl">
          <ac:chgData name="Merajul Rahman Shipon" userId="96e23640-02f8-48c1-9bc8-8204c7a253dd" providerId="ADAL" clId="{3FB7FC27-5827-4416-BBD7-449FCFE1409F}" dt="2024-12-30T07:47:03.195" v="385" actId="165"/>
          <ac:spMkLst>
            <pc:docMk/>
            <pc:sldMk cId="960303722" sldId="293"/>
            <ac:spMk id="8" creationId="{AD7262A7-DD97-194F-1417-524C8EB7013E}"/>
          </ac:spMkLst>
        </pc:spChg>
        <pc:spChg chg="mod topLvl">
          <ac:chgData name="Merajul Rahman Shipon" userId="96e23640-02f8-48c1-9bc8-8204c7a253dd" providerId="ADAL" clId="{3FB7FC27-5827-4416-BBD7-449FCFE1409F}" dt="2024-12-30T07:47:03.195" v="385" actId="165"/>
          <ac:spMkLst>
            <pc:docMk/>
            <pc:sldMk cId="960303722" sldId="293"/>
            <ac:spMk id="9" creationId="{09DBC215-4883-9511-3F67-B01EF00BCBB3}"/>
          </ac:spMkLst>
        </pc:spChg>
      </pc:sldChg>
      <pc:sldChg chg="delSp modSp mod modAnim">
        <pc:chgData name="Merajul Rahman Shipon" userId="96e23640-02f8-48c1-9bc8-8204c7a253dd" providerId="ADAL" clId="{3FB7FC27-5827-4416-BBD7-449FCFE1409F}" dt="2024-12-30T07:49:16.564" v="426"/>
        <pc:sldMkLst>
          <pc:docMk/>
          <pc:sldMk cId="1173776417" sldId="294"/>
        </pc:sldMkLst>
        <pc:spChg chg="mod topLvl">
          <ac:chgData name="Merajul Rahman Shipon" userId="96e23640-02f8-48c1-9bc8-8204c7a253dd" providerId="ADAL" clId="{3FB7FC27-5827-4416-BBD7-449FCFE1409F}" dt="2024-12-30T07:48:24.749" v="398" actId="165"/>
          <ac:spMkLst>
            <pc:docMk/>
            <pc:sldMk cId="1173776417" sldId="294"/>
            <ac:spMk id="15" creationId="{D13F0CDD-4385-C8A8-36C7-902EA7F41D49}"/>
          </ac:spMkLst>
        </pc:spChg>
        <pc:spChg chg="mod topLvl">
          <ac:chgData name="Merajul Rahman Shipon" userId="96e23640-02f8-48c1-9bc8-8204c7a253dd" providerId="ADAL" clId="{3FB7FC27-5827-4416-BBD7-449FCFE1409F}" dt="2024-12-30T07:48:24.749" v="398" actId="165"/>
          <ac:spMkLst>
            <pc:docMk/>
            <pc:sldMk cId="1173776417" sldId="294"/>
            <ac:spMk id="16" creationId="{10FD47A4-1205-6B22-4E8C-65CB46196724}"/>
          </ac:spMkLst>
        </pc:spChg>
        <pc:spChg chg="mod topLvl">
          <ac:chgData name="Merajul Rahman Shipon" userId="96e23640-02f8-48c1-9bc8-8204c7a253dd" providerId="ADAL" clId="{3FB7FC27-5827-4416-BBD7-449FCFE1409F}" dt="2024-12-30T07:48:24.749" v="398" actId="165"/>
          <ac:spMkLst>
            <pc:docMk/>
            <pc:sldMk cId="1173776417" sldId="294"/>
            <ac:spMk id="18" creationId="{7E933626-BCA4-42EB-A3CE-8598768E68AA}"/>
          </ac:spMkLst>
        </pc:spChg>
        <pc:spChg chg="mod topLvl">
          <ac:chgData name="Merajul Rahman Shipon" userId="96e23640-02f8-48c1-9bc8-8204c7a253dd" providerId="ADAL" clId="{3FB7FC27-5827-4416-BBD7-449FCFE1409F}" dt="2024-12-30T07:48:24.749" v="398" actId="165"/>
          <ac:spMkLst>
            <pc:docMk/>
            <pc:sldMk cId="1173776417" sldId="294"/>
            <ac:spMk id="19" creationId="{58552DB0-2BAD-9501-AC4D-72A032EE7B11}"/>
          </ac:spMkLst>
        </pc:spChg>
        <pc:spChg chg="mod topLvl">
          <ac:chgData name="Merajul Rahman Shipon" userId="96e23640-02f8-48c1-9bc8-8204c7a253dd" providerId="ADAL" clId="{3FB7FC27-5827-4416-BBD7-449FCFE1409F}" dt="2024-12-30T07:48:24.749" v="398" actId="165"/>
          <ac:spMkLst>
            <pc:docMk/>
            <pc:sldMk cId="1173776417" sldId="294"/>
            <ac:spMk id="20" creationId="{9B33824D-7431-BDBC-6903-534FF27A1948}"/>
          </ac:spMkLst>
        </pc:spChg>
        <pc:spChg chg="mod topLvl">
          <ac:chgData name="Merajul Rahman Shipon" userId="96e23640-02f8-48c1-9bc8-8204c7a253dd" providerId="ADAL" clId="{3FB7FC27-5827-4416-BBD7-449FCFE1409F}" dt="2024-12-30T07:48:24.749" v="398" actId="165"/>
          <ac:spMkLst>
            <pc:docMk/>
            <pc:sldMk cId="1173776417" sldId="294"/>
            <ac:spMk id="21" creationId="{55E01F6E-B207-0EC8-C350-F70EA61FBCD2}"/>
          </ac:spMkLst>
        </pc:spChg>
      </pc:sldChg>
      <pc:sldChg chg="delSp modSp modAnim">
        <pc:chgData name="Merajul Rahman Shipon" userId="96e23640-02f8-48c1-9bc8-8204c7a253dd" providerId="ADAL" clId="{3FB7FC27-5827-4416-BBD7-449FCFE1409F}" dt="2024-12-30T07:51:04.127" v="473"/>
        <pc:sldMkLst>
          <pc:docMk/>
          <pc:sldMk cId="2036161728" sldId="295"/>
        </pc:sldMkLst>
        <pc:spChg chg="mod topLvl">
          <ac:chgData name="Merajul Rahman Shipon" userId="96e23640-02f8-48c1-9bc8-8204c7a253dd" providerId="ADAL" clId="{3FB7FC27-5827-4416-BBD7-449FCFE1409F}" dt="2024-12-30T07:50:19.955" v="441" actId="165"/>
          <ac:spMkLst>
            <pc:docMk/>
            <pc:sldMk cId="2036161728" sldId="295"/>
            <ac:spMk id="5" creationId="{91B40F72-1ECC-E7A9-8188-06B826A36A0A}"/>
          </ac:spMkLst>
        </pc:spChg>
        <pc:spChg chg="mod topLvl">
          <ac:chgData name="Merajul Rahman Shipon" userId="96e23640-02f8-48c1-9bc8-8204c7a253dd" providerId="ADAL" clId="{3FB7FC27-5827-4416-BBD7-449FCFE1409F}" dt="2024-12-30T07:50:19.955" v="441" actId="165"/>
          <ac:spMkLst>
            <pc:docMk/>
            <pc:sldMk cId="2036161728" sldId="295"/>
            <ac:spMk id="7" creationId="{BA5935A3-93B2-9676-5171-859F80B47316}"/>
          </ac:spMkLst>
        </pc:spChg>
        <pc:spChg chg="mod topLvl">
          <ac:chgData name="Merajul Rahman Shipon" userId="96e23640-02f8-48c1-9bc8-8204c7a253dd" providerId="ADAL" clId="{3FB7FC27-5827-4416-BBD7-449FCFE1409F}" dt="2024-12-30T07:50:19.955" v="441" actId="165"/>
          <ac:spMkLst>
            <pc:docMk/>
            <pc:sldMk cId="2036161728" sldId="295"/>
            <ac:spMk id="9" creationId="{2D05D88F-ED2A-C3C0-4261-8D375343B7B3}"/>
          </ac:spMkLst>
        </pc:spChg>
        <pc:spChg chg="mod topLvl">
          <ac:chgData name="Merajul Rahman Shipon" userId="96e23640-02f8-48c1-9bc8-8204c7a253dd" providerId="ADAL" clId="{3FB7FC27-5827-4416-BBD7-449FCFE1409F}" dt="2024-12-30T07:50:19.955" v="441" actId="165"/>
          <ac:spMkLst>
            <pc:docMk/>
            <pc:sldMk cId="2036161728" sldId="295"/>
            <ac:spMk id="10" creationId="{B4A90810-230D-785C-76A0-0CB5AB185ECD}"/>
          </ac:spMkLst>
        </pc:spChg>
        <pc:spChg chg="mod topLvl">
          <ac:chgData name="Merajul Rahman Shipon" userId="96e23640-02f8-48c1-9bc8-8204c7a253dd" providerId="ADAL" clId="{3FB7FC27-5827-4416-BBD7-449FCFE1409F}" dt="2024-12-30T07:50:19.955" v="441" actId="165"/>
          <ac:spMkLst>
            <pc:docMk/>
            <pc:sldMk cId="2036161728" sldId="295"/>
            <ac:spMk id="11" creationId="{4C60FFB5-E0B4-8901-E5D2-74544C2CCAF1}"/>
          </ac:spMkLst>
        </pc:spChg>
        <pc:spChg chg="mod topLvl">
          <ac:chgData name="Merajul Rahman Shipon" userId="96e23640-02f8-48c1-9bc8-8204c7a253dd" providerId="ADAL" clId="{3FB7FC27-5827-4416-BBD7-449FCFE1409F}" dt="2024-12-30T07:50:19.955" v="441" actId="165"/>
          <ac:spMkLst>
            <pc:docMk/>
            <pc:sldMk cId="2036161728" sldId="295"/>
            <ac:spMk id="14" creationId="{E5FF8F5B-3C45-9583-EFA0-17F70870B91C}"/>
          </ac:spMkLst>
        </pc:spChg>
      </pc:sldChg>
      <pc:sldChg chg="delSp modSp modAnim">
        <pc:chgData name="Merajul Rahman Shipon" userId="96e23640-02f8-48c1-9bc8-8204c7a253dd" providerId="ADAL" clId="{3FB7FC27-5827-4416-BBD7-449FCFE1409F}" dt="2024-12-30T07:51:42.546" v="478"/>
        <pc:sldMkLst>
          <pc:docMk/>
          <pc:sldMk cId="1005418791" sldId="296"/>
        </pc:sldMkLst>
        <pc:spChg chg="mod topLvl">
          <ac:chgData name="Merajul Rahman Shipon" userId="96e23640-02f8-48c1-9bc8-8204c7a253dd" providerId="ADAL" clId="{3FB7FC27-5827-4416-BBD7-449FCFE1409F}" dt="2024-12-30T07:51:17.043" v="474" actId="165"/>
          <ac:spMkLst>
            <pc:docMk/>
            <pc:sldMk cId="1005418791" sldId="296"/>
            <ac:spMk id="4" creationId="{153803AE-6C04-AF8D-5CFC-387ADD06AFA5}"/>
          </ac:spMkLst>
        </pc:spChg>
        <pc:spChg chg="mod topLvl">
          <ac:chgData name="Merajul Rahman Shipon" userId="96e23640-02f8-48c1-9bc8-8204c7a253dd" providerId="ADAL" clId="{3FB7FC27-5827-4416-BBD7-449FCFE1409F}" dt="2024-12-30T07:51:17.043" v="474" actId="165"/>
          <ac:spMkLst>
            <pc:docMk/>
            <pc:sldMk cId="1005418791" sldId="296"/>
            <ac:spMk id="5" creationId="{8DF9D36D-053B-5344-26DA-54F7EB0B52D0}"/>
          </ac:spMkLst>
        </pc:spChg>
        <pc:spChg chg="mod topLvl">
          <ac:chgData name="Merajul Rahman Shipon" userId="96e23640-02f8-48c1-9bc8-8204c7a253dd" providerId="ADAL" clId="{3FB7FC27-5827-4416-BBD7-449FCFE1409F}" dt="2024-12-30T07:51:17.043" v="474" actId="165"/>
          <ac:spMkLst>
            <pc:docMk/>
            <pc:sldMk cId="1005418791" sldId="296"/>
            <ac:spMk id="6" creationId="{07A45E72-DD61-378D-2A42-D1F27A4D6E9E}"/>
          </ac:spMkLst>
        </pc:spChg>
        <pc:spChg chg="mod topLvl">
          <ac:chgData name="Merajul Rahman Shipon" userId="96e23640-02f8-48c1-9bc8-8204c7a253dd" providerId="ADAL" clId="{3FB7FC27-5827-4416-BBD7-449FCFE1409F}" dt="2024-12-30T07:51:17.043" v="474" actId="165"/>
          <ac:spMkLst>
            <pc:docMk/>
            <pc:sldMk cId="1005418791" sldId="296"/>
            <ac:spMk id="7" creationId="{155E7DC2-0F77-9E00-3DB9-FE586BE7C8FC}"/>
          </ac:spMkLst>
        </pc:spChg>
        <pc:spChg chg="mod topLvl">
          <ac:chgData name="Merajul Rahman Shipon" userId="96e23640-02f8-48c1-9bc8-8204c7a253dd" providerId="ADAL" clId="{3FB7FC27-5827-4416-BBD7-449FCFE1409F}" dt="2024-12-30T07:51:17.043" v="474" actId="165"/>
          <ac:spMkLst>
            <pc:docMk/>
            <pc:sldMk cId="1005418791" sldId="296"/>
            <ac:spMk id="8" creationId="{968B1390-E5EC-F0A7-7CA8-43E91A858765}"/>
          </ac:spMkLst>
        </pc:spChg>
        <pc:spChg chg="mod topLvl">
          <ac:chgData name="Merajul Rahman Shipon" userId="96e23640-02f8-48c1-9bc8-8204c7a253dd" providerId="ADAL" clId="{3FB7FC27-5827-4416-BBD7-449FCFE1409F}" dt="2024-12-30T07:51:17.043" v="474" actId="165"/>
          <ac:spMkLst>
            <pc:docMk/>
            <pc:sldMk cId="1005418791" sldId="296"/>
            <ac:spMk id="9" creationId="{47AF4D35-BB5B-25E1-D1A2-081795440867}"/>
          </ac:spMkLst>
        </pc:spChg>
      </pc:sldChg>
      <pc:sldChg chg="delSp modSp modAnim">
        <pc:chgData name="Merajul Rahman Shipon" userId="96e23640-02f8-48c1-9bc8-8204c7a253dd" providerId="ADAL" clId="{3FB7FC27-5827-4416-BBD7-449FCFE1409F}" dt="2024-12-30T07:50:08.943" v="440"/>
        <pc:sldMkLst>
          <pc:docMk/>
          <pc:sldMk cId="1081550814" sldId="297"/>
        </pc:sldMkLst>
        <pc:spChg chg="mod topLvl">
          <ac:chgData name="Merajul Rahman Shipon" userId="96e23640-02f8-48c1-9bc8-8204c7a253dd" providerId="ADAL" clId="{3FB7FC27-5827-4416-BBD7-449FCFE1409F}" dt="2024-12-30T07:49:28.741" v="427" actId="165"/>
          <ac:spMkLst>
            <pc:docMk/>
            <pc:sldMk cId="1081550814" sldId="297"/>
            <ac:spMk id="15" creationId="{11F0631D-54FF-B754-0FFD-8E682B968C6E}"/>
          </ac:spMkLst>
        </pc:spChg>
        <pc:spChg chg="mod topLvl">
          <ac:chgData name="Merajul Rahman Shipon" userId="96e23640-02f8-48c1-9bc8-8204c7a253dd" providerId="ADAL" clId="{3FB7FC27-5827-4416-BBD7-449FCFE1409F}" dt="2024-12-30T07:49:28.741" v="427" actId="165"/>
          <ac:spMkLst>
            <pc:docMk/>
            <pc:sldMk cId="1081550814" sldId="297"/>
            <ac:spMk id="16" creationId="{36029EB5-8099-B094-0F29-D94E349800D4}"/>
          </ac:spMkLst>
        </pc:spChg>
        <pc:spChg chg="mod topLvl">
          <ac:chgData name="Merajul Rahman Shipon" userId="96e23640-02f8-48c1-9bc8-8204c7a253dd" providerId="ADAL" clId="{3FB7FC27-5827-4416-BBD7-449FCFE1409F}" dt="2024-12-30T07:49:28.741" v="427" actId="165"/>
          <ac:spMkLst>
            <pc:docMk/>
            <pc:sldMk cId="1081550814" sldId="297"/>
            <ac:spMk id="18" creationId="{884EDF27-1BD9-E38A-4F7B-7E51E1367952}"/>
          </ac:spMkLst>
        </pc:spChg>
        <pc:spChg chg="mod topLvl">
          <ac:chgData name="Merajul Rahman Shipon" userId="96e23640-02f8-48c1-9bc8-8204c7a253dd" providerId="ADAL" clId="{3FB7FC27-5827-4416-BBD7-449FCFE1409F}" dt="2024-12-30T07:49:28.741" v="427" actId="165"/>
          <ac:spMkLst>
            <pc:docMk/>
            <pc:sldMk cId="1081550814" sldId="297"/>
            <ac:spMk id="19" creationId="{3DA27419-4328-AFE8-DFB4-9416931E0616}"/>
          </ac:spMkLst>
        </pc:spChg>
        <pc:spChg chg="mod topLvl">
          <ac:chgData name="Merajul Rahman Shipon" userId="96e23640-02f8-48c1-9bc8-8204c7a253dd" providerId="ADAL" clId="{3FB7FC27-5827-4416-BBD7-449FCFE1409F}" dt="2024-12-30T07:49:28.741" v="427" actId="165"/>
          <ac:spMkLst>
            <pc:docMk/>
            <pc:sldMk cId="1081550814" sldId="297"/>
            <ac:spMk id="20" creationId="{1A9E2C38-362C-4B3C-E12C-4285EE41A5E0}"/>
          </ac:spMkLst>
        </pc:spChg>
        <pc:spChg chg="mod topLvl">
          <ac:chgData name="Merajul Rahman Shipon" userId="96e23640-02f8-48c1-9bc8-8204c7a253dd" providerId="ADAL" clId="{3FB7FC27-5827-4416-BBD7-449FCFE1409F}" dt="2024-12-30T07:49:28.741" v="427" actId="165"/>
          <ac:spMkLst>
            <pc:docMk/>
            <pc:sldMk cId="1081550814" sldId="297"/>
            <ac:spMk id="21" creationId="{A3466521-3717-298D-EB68-DA896E8D45FA}"/>
          </ac:spMkLst>
        </pc:spChg>
      </pc:sldChg>
      <pc:sldChg chg="addSp delSp modSp mod setBg addAnim">
        <pc:chgData name="Merajul Rahman Shipon" userId="96e23640-02f8-48c1-9bc8-8204c7a253dd" providerId="ADAL" clId="{3FB7FC27-5827-4416-BBD7-449FCFE1409F}" dt="2024-12-30T07:58:25.657" v="555" actId="1035"/>
        <pc:sldMkLst>
          <pc:docMk/>
          <pc:sldMk cId="4091380126" sldId="298"/>
        </pc:sldMkLst>
        <pc:spChg chg="mod">
          <ac:chgData name="Merajul Rahman Shipon" userId="96e23640-02f8-48c1-9bc8-8204c7a253dd" providerId="ADAL" clId="{3FB7FC27-5827-4416-BBD7-449FCFE1409F}" dt="2024-12-30T07:58:25.657" v="555" actId="1035"/>
          <ac:spMkLst>
            <pc:docMk/>
            <pc:sldMk cId="4091380126" sldId="298"/>
            <ac:spMk id="2" creationId="{77F3D246-BFAA-88F6-DBAC-849382DDA395}"/>
          </ac:spMkLst>
        </pc:spChg>
        <pc:spChg chg="add">
          <ac:chgData name="Merajul Rahman Shipon" userId="96e23640-02f8-48c1-9bc8-8204c7a253dd" providerId="ADAL" clId="{3FB7FC27-5827-4416-BBD7-449FCFE1409F}" dt="2024-12-30T07:19:58.444" v="262" actId="26606"/>
          <ac:spMkLst>
            <pc:docMk/>
            <pc:sldMk cId="4091380126" sldId="298"/>
            <ac:spMk id="10" creationId="{74751229-0244-4FBB-BED1-407467F4C951}"/>
          </ac:spMkLst>
        </pc:spChg>
        <pc:picChg chg="add mod">
          <ac:chgData name="Merajul Rahman Shipon" userId="96e23640-02f8-48c1-9bc8-8204c7a253dd" providerId="ADAL" clId="{3FB7FC27-5827-4416-BBD7-449FCFE1409F}" dt="2024-12-30T07:57:22.987" v="527" actId="14100"/>
          <ac:picMkLst>
            <pc:docMk/>
            <pc:sldMk cId="4091380126" sldId="298"/>
            <ac:picMk id="3" creationId="{DD2E34AB-6E25-3520-0F1F-DA1FBF916E1E}"/>
          </ac:picMkLst>
        </pc:picChg>
        <pc:picChg chg="add">
          <ac:chgData name="Merajul Rahman Shipon" userId="96e23640-02f8-48c1-9bc8-8204c7a253dd" providerId="ADAL" clId="{3FB7FC27-5827-4416-BBD7-449FCFE1409F}" dt="2024-12-30T07:19:58.444" v="262" actId="26606"/>
          <ac:picMkLst>
            <pc:docMk/>
            <pc:sldMk cId="4091380126" sldId="298"/>
            <ac:picMk id="16" creationId="{751ED28D-DD0E-49D0-AFEA-073F7759D3A0}"/>
          </ac:picMkLst>
        </pc:picChg>
      </pc:sldChg>
      <pc:sldChg chg="addSp modSp mod modAnim">
        <pc:chgData name="Merajul Rahman Shipon" userId="96e23640-02f8-48c1-9bc8-8204c7a253dd" providerId="ADAL" clId="{3FB7FC27-5827-4416-BBD7-449FCFE1409F}" dt="2024-12-30T07:55:58.185" v="515"/>
        <pc:sldMkLst>
          <pc:docMk/>
          <pc:sldMk cId="565243034" sldId="299"/>
        </pc:sldMkLst>
        <pc:spChg chg="mod">
          <ac:chgData name="Merajul Rahman Shipon" userId="96e23640-02f8-48c1-9bc8-8204c7a253dd" providerId="ADAL" clId="{3FB7FC27-5827-4416-BBD7-449FCFE1409F}" dt="2024-12-30T07:17:22.430" v="233" actId="2085"/>
          <ac:spMkLst>
            <pc:docMk/>
            <pc:sldMk cId="565243034" sldId="299"/>
            <ac:spMk id="34" creationId="{A5DB295C-156B-CBB1-2358-E0BFD34FB6E8}"/>
          </ac:spMkLst>
        </pc:spChg>
        <pc:graphicFrameChg chg="modGraphic">
          <ac:chgData name="Merajul Rahman Shipon" userId="96e23640-02f8-48c1-9bc8-8204c7a253dd" providerId="ADAL" clId="{3FB7FC27-5827-4416-BBD7-449FCFE1409F}" dt="2024-12-30T07:18:21.272" v="237" actId="207"/>
          <ac:graphicFrameMkLst>
            <pc:docMk/>
            <pc:sldMk cId="565243034" sldId="299"/>
            <ac:graphicFrameMk id="22" creationId="{68330274-0EA8-318E-1BFA-FF22A713CB16}"/>
          </ac:graphicFrameMkLst>
        </pc:graphicFrameChg>
        <pc:graphicFrameChg chg="modGraphic">
          <ac:chgData name="Merajul Rahman Shipon" userId="96e23640-02f8-48c1-9bc8-8204c7a253dd" providerId="ADAL" clId="{3FB7FC27-5827-4416-BBD7-449FCFE1409F}" dt="2024-12-30T07:18:39.556" v="239" actId="207"/>
          <ac:graphicFrameMkLst>
            <pc:docMk/>
            <pc:sldMk cId="565243034" sldId="299"/>
            <ac:graphicFrameMk id="31" creationId="{85D3BED0-3873-6739-E8CF-7C8C19B37642}"/>
          </ac:graphicFrameMkLst>
        </pc:graphicFrameChg>
        <pc:picChg chg="add mod">
          <ac:chgData name="Merajul Rahman Shipon" userId="96e23640-02f8-48c1-9bc8-8204c7a253dd" providerId="ADAL" clId="{3FB7FC27-5827-4416-BBD7-449FCFE1409F}" dt="2024-12-30T07:25:32.635" v="324"/>
          <ac:picMkLst>
            <pc:docMk/>
            <pc:sldMk cId="565243034" sldId="299"/>
            <ac:picMk id="35" creationId="{5D8C4F92-C3A9-3CE9-AB10-57794ADA7B1B}"/>
          </ac:picMkLst>
        </pc:picChg>
      </pc:sldChg>
      <pc:sldChg chg="addSp modSp mod modAnim">
        <pc:chgData name="Merajul Rahman Shipon" userId="96e23640-02f8-48c1-9bc8-8204c7a253dd" providerId="ADAL" clId="{3FB7FC27-5827-4416-BBD7-449FCFE1409F}" dt="2024-12-30T07:56:48.149" v="525"/>
        <pc:sldMkLst>
          <pc:docMk/>
          <pc:sldMk cId="3813185512" sldId="300"/>
        </pc:sldMkLst>
        <pc:spChg chg="mod">
          <ac:chgData name="Merajul Rahman Shipon" userId="96e23640-02f8-48c1-9bc8-8204c7a253dd" providerId="ADAL" clId="{3FB7FC27-5827-4416-BBD7-449FCFE1409F}" dt="2024-12-30T07:16:19.915" v="228" actId="1036"/>
          <ac:spMkLst>
            <pc:docMk/>
            <pc:sldMk cId="3813185512" sldId="300"/>
            <ac:spMk id="3" creationId="{88C1B2AF-E87F-AADA-263F-433CAAC68AD8}"/>
          </ac:spMkLst>
        </pc:spChg>
        <pc:spChg chg="mod">
          <ac:chgData name="Merajul Rahman Shipon" userId="96e23640-02f8-48c1-9bc8-8204c7a253dd" providerId="ADAL" clId="{3FB7FC27-5827-4416-BBD7-449FCFE1409F}" dt="2024-12-30T07:16:19.915" v="228" actId="1036"/>
          <ac:spMkLst>
            <pc:docMk/>
            <pc:sldMk cId="3813185512" sldId="300"/>
            <ac:spMk id="7" creationId="{5C61B8F1-1CE8-E795-0EAE-CCD86317FB40}"/>
          </ac:spMkLst>
        </pc:spChg>
        <pc:spChg chg="mod">
          <ac:chgData name="Merajul Rahman Shipon" userId="96e23640-02f8-48c1-9bc8-8204c7a253dd" providerId="ADAL" clId="{3FB7FC27-5827-4416-BBD7-449FCFE1409F}" dt="2024-12-30T07:16:19.915" v="228" actId="1036"/>
          <ac:spMkLst>
            <pc:docMk/>
            <pc:sldMk cId="3813185512" sldId="300"/>
            <ac:spMk id="8" creationId="{65EC839D-D724-064E-CED1-BC6E6816D3A3}"/>
          </ac:spMkLst>
        </pc:spChg>
        <pc:spChg chg="add mod">
          <ac:chgData name="Merajul Rahman Shipon" userId="96e23640-02f8-48c1-9bc8-8204c7a253dd" providerId="ADAL" clId="{3FB7FC27-5827-4416-BBD7-449FCFE1409F}" dt="2024-12-30T07:17:06.789" v="232" actId="2085"/>
          <ac:spMkLst>
            <pc:docMk/>
            <pc:sldMk cId="3813185512" sldId="300"/>
            <ac:spMk id="11" creationId="{2D05049A-EF57-71B5-B515-40CB255F908E}"/>
          </ac:spMkLst>
        </pc:spChg>
        <pc:spChg chg="mod">
          <ac:chgData name="Merajul Rahman Shipon" userId="96e23640-02f8-48c1-9bc8-8204c7a253dd" providerId="ADAL" clId="{3FB7FC27-5827-4416-BBD7-449FCFE1409F}" dt="2024-12-30T07:16:19.915" v="228" actId="1036"/>
          <ac:spMkLst>
            <pc:docMk/>
            <pc:sldMk cId="3813185512" sldId="300"/>
            <ac:spMk id="13" creationId="{CAB326C8-6D67-409A-E0A0-298AA7485A80}"/>
          </ac:spMkLst>
        </pc:spChg>
        <pc:graphicFrameChg chg="mod modGraphic">
          <ac:chgData name="Merajul Rahman Shipon" userId="96e23640-02f8-48c1-9bc8-8204c7a253dd" providerId="ADAL" clId="{3FB7FC27-5827-4416-BBD7-449FCFE1409F}" dt="2024-12-30T07:16:19.915" v="228" actId="1036"/>
          <ac:graphicFrameMkLst>
            <pc:docMk/>
            <pc:sldMk cId="3813185512" sldId="300"/>
            <ac:graphicFrameMk id="5" creationId="{3B203D68-9A1F-3523-CA3F-CE46B5140EDF}"/>
          </ac:graphicFrameMkLst>
        </pc:graphicFrameChg>
        <pc:graphicFrameChg chg="mod modGraphic">
          <ac:chgData name="Merajul Rahman Shipon" userId="96e23640-02f8-48c1-9bc8-8204c7a253dd" providerId="ADAL" clId="{3FB7FC27-5827-4416-BBD7-449FCFE1409F}" dt="2024-12-30T07:16:19.915" v="228" actId="1036"/>
          <ac:graphicFrameMkLst>
            <pc:docMk/>
            <pc:sldMk cId="3813185512" sldId="300"/>
            <ac:graphicFrameMk id="6" creationId="{C7371D5F-DFF8-68E2-29D1-50A5BBD4EE5D}"/>
          </ac:graphicFrameMkLst>
        </pc:graphicFrameChg>
        <pc:graphicFrameChg chg="mod modGraphic">
          <ac:chgData name="Merajul Rahman Shipon" userId="96e23640-02f8-48c1-9bc8-8204c7a253dd" providerId="ADAL" clId="{3FB7FC27-5827-4416-BBD7-449FCFE1409F}" dt="2024-12-30T07:16:19.915" v="228" actId="1036"/>
          <ac:graphicFrameMkLst>
            <pc:docMk/>
            <pc:sldMk cId="3813185512" sldId="300"/>
            <ac:graphicFrameMk id="10" creationId="{4CA236D1-5040-D04D-6EBC-747035D7C2EE}"/>
          </ac:graphicFrameMkLst>
        </pc:graphicFrameChg>
        <pc:picChg chg="mod">
          <ac:chgData name="Merajul Rahman Shipon" userId="96e23640-02f8-48c1-9bc8-8204c7a253dd" providerId="ADAL" clId="{3FB7FC27-5827-4416-BBD7-449FCFE1409F}" dt="2024-12-30T07:25:43.784" v="325" actId="1076"/>
          <ac:picMkLst>
            <pc:docMk/>
            <pc:sldMk cId="3813185512" sldId="300"/>
            <ac:picMk id="17" creationId="{09EEA4F0-B192-4E37-D9F1-B87D7251FC53}"/>
          </ac:picMkLst>
        </pc:picChg>
      </pc:sldChg>
    </pc:docChg>
  </pc:docChgLst>
  <pc:docChgLst>
    <pc:chgData name="Merajul Rahman Shipon" userId="96e23640-02f8-48c1-9bc8-8204c7a253dd" providerId="ADAL" clId="{70E38BC8-369C-41C2-8A4D-8341EA31DC6D}"/>
    <pc:docChg chg="undo custSel addSld modSld sldOrd">
      <pc:chgData name="Merajul Rahman Shipon" userId="96e23640-02f8-48c1-9bc8-8204c7a253dd" providerId="ADAL" clId="{70E38BC8-369C-41C2-8A4D-8341EA31DC6D}" dt="2025-01-19T03:58:56.625" v="312" actId="1076"/>
      <pc:docMkLst>
        <pc:docMk/>
      </pc:docMkLst>
      <pc:sldChg chg="modSp mod">
        <pc:chgData name="Merajul Rahman Shipon" userId="96e23640-02f8-48c1-9bc8-8204c7a253dd" providerId="ADAL" clId="{70E38BC8-369C-41C2-8A4D-8341EA31DC6D}" dt="2025-01-19T03:28:44.008" v="229" actId="1076"/>
        <pc:sldMkLst>
          <pc:docMk/>
          <pc:sldMk cId="2146111411" sldId="260"/>
        </pc:sldMkLst>
        <pc:spChg chg="mod">
          <ac:chgData name="Merajul Rahman Shipon" userId="96e23640-02f8-48c1-9bc8-8204c7a253dd" providerId="ADAL" clId="{70E38BC8-369C-41C2-8A4D-8341EA31DC6D}" dt="2025-01-19T03:28:44.008" v="229" actId="1076"/>
          <ac:spMkLst>
            <pc:docMk/>
            <pc:sldMk cId="2146111411" sldId="260"/>
            <ac:spMk id="5" creationId="{47F9DB0F-D0AF-BC0F-96C6-39CAD3E1EF69}"/>
          </ac:spMkLst>
        </pc:spChg>
      </pc:sldChg>
      <pc:sldChg chg="modSp mod">
        <pc:chgData name="Merajul Rahman Shipon" userId="96e23640-02f8-48c1-9bc8-8204c7a253dd" providerId="ADAL" clId="{70E38BC8-369C-41C2-8A4D-8341EA31DC6D}" dt="2025-01-15T09:11:10.013" v="228" actId="1036"/>
        <pc:sldMkLst>
          <pc:docMk/>
          <pc:sldMk cId="283863309" sldId="302"/>
        </pc:sldMkLst>
        <pc:spChg chg="mod">
          <ac:chgData name="Merajul Rahman Shipon" userId="96e23640-02f8-48c1-9bc8-8204c7a253dd" providerId="ADAL" clId="{70E38BC8-369C-41C2-8A4D-8341EA31DC6D}" dt="2025-01-15T09:06:32.263" v="160" actId="20577"/>
          <ac:spMkLst>
            <pc:docMk/>
            <pc:sldMk cId="283863309" sldId="302"/>
            <ac:spMk id="7" creationId="{2D3A1454-ECDD-1B21-F526-C51ADB84C295}"/>
          </ac:spMkLst>
        </pc:spChg>
        <pc:spChg chg="mod">
          <ac:chgData name="Merajul Rahman Shipon" userId="96e23640-02f8-48c1-9bc8-8204c7a253dd" providerId="ADAL" clId="{70E38BC8-369C-41C2-8A4D-8341EA31DC6D}" dt="2025-01-15T09:05:48.495" v="119" actId="1035"/>
          <ac:spMkLst>
            <pc:docMk/>
            <pc:sldMk cId="283863309" sldId="302"/>
            <ac:spMk id="8" creationId="{64CC721C-D513-4FEE-6BDD-7648461A625F}"/>
          </ac:spMkLst>
        </pc:spChg>
        <pc:spChg chg="mod">
          <ac:chgData name="Merajul Rahman Shipon" userId="96e23640-02f8-48c1-9bc8-8204c7a253dd" providerId="ADAL" clId="{70E38BC8-369C-41C2-8A4D-8341EA31DC6D}" dt="2025-01-15T09:08:52.385" v="226" actId="113"/>
          <ac:spMkLst>
            <pc:docMk/>
            <pc:sldMk cId="283863309" sldId="302"/>
            <ac:spMk id="10" creationId="{522037A7-2C12-980E-31B4-E09A4BEA19D7}"/>
          </ac:spMkLst>
        </pc:spChg>
        <pc:spChg chg="mod">
          <ac:chgData name="Merajul Rahman Shipon" userId="96e23640-02f8-48c1-9bc8-8204c7a253dd" providerId="ADAL" clId="{70E38BC8-369C-41C2-8A4D-8341EA31DC6D}" dt="2025-01-15T09:07:41.701" v="225" actId="20577"/>
          <ac:spMkLst>
            <pc:docMk/>
            <pc:sldMk cId="283863309" sldId="302"/>
            <ac:spMk id="34" creationId="{1CD97457-935A-C602-4904-0D57B110AF2C}"/>
          </ac:spMkLst>
        </pc:spChg>
        <pc:graphicFrameChg chg="mod modGraphic">
          <ac:chgData name="Merajul Rahman Shipon" userId="96e23640-02f8-48c1-9bc8-8204c7a253dd" providerId="ADAL" clId="{70E38BC8-369C-41C2-8A4D-8341EA31DC6D}" dt="2025-01-15T09:05:39.760" v="109" actId="1036"/>
          <ac:graphicFrameMkLst>
            <pc:docMk/>
            <pc:sldMk cId="283863309" sldId="302"/>
            <ac:graphicFrameMk id="3" creationId="{97033063-BFC7-8F01-1FCA-90D8F00314E0}"/>
          </ac:graphicFrameMkLst>
        </pc:graphicFrameChg>
        <pc:graphicFrameChg chg="mod">
          <ac:chgData name="Merajul Rahman Shipon" userId="96e23640-02f8-48c1-9bc8-8204c7a253dd" providerId="ADAL" clId="{70E38BC8-369C-41C2-8A4D-8341EA31DC6D}" dt="2025-01-15T09:11:10.013" v="228" actId="1036"/>
          <ac:graphicFrameMkLst>
            <pc:docMk/>
            <pc:sldMk cId="283863309" sldId="302"/>
            <ac:graphicFrameMk id="9" creationId="{C52CF6BD-8CC2-BAF2-3FAF-3105B1B3D37C}"/>
          </ac:graphicFrameMkLst>
        </pc:graphicFrameChg>
      </pc:sldChg>
      <pc:sldChg chg="addSp delSp modSp new mod ord">
        <pc:chgData name="Merajul Rahman Shipon" userId="96e23640-02f8-48c1-9bc8-8204c7a253dd" providerId="ADAL" clId="{70E38BC8-369C-41C2-8A4D-8341EA31DC6D}" dt="2025-01-19T03:58:56.625" v="312" actId="1076"/>
        <pc:sldMkLst>
          <pc:docMk/>
          <pc:sldMk cId="2303494428" sldId="303"/>
        </pc:sldMkLst>
        <pc:spChg chg="del mod">
          <ac:chgData name="Merajul Rahman Shipon" userId="96e23640-02f8-48c1-9bc8-8204c7a253dd" providerId="ADAL" clId="{70E38BC8-369C-41C2-8A4D-8341EA31DC6D}" dt="2025-01-19T03:38:31.472" v="273" actId="478"/>
          <ac:spMkLst>
            <pc:docMk/>
            <pc:sldMk cId="2303494428" sldId="303"/>
            <ac:spMk id="2" creationId="{E4D226AB-0424-349C-3945-0124970C6EFD}"/>
          </ac:spMkLst>
        </pc:spChg>
        <pc:spChg chg="add del mod">
          <ac:chgData name="Merajul Rahman Shipon" userId="96e23640-02f8-48c1-9bc8-8204c7a253dd" providerId="ADAL" clId="{70E38BC8-369C-41C2-8A4D-8341EA31DC6D}" dt="2025-01-19T03:35:00.612" v="253"/>
          <ac:spMkLst>
            <pc:docMk/>
            <pc:sldMk cId="2303494428" sldId="303"/>
            <ac:spMk id="3" creationId="{7A956E1E-0F2D-0E38-D998-120F3BBCEE49}"/>
          </ac:spMkLst>
        </pc:spChg>
        <pc:spChg chg="add mod">
          <ac:chgData name="Merajul Rahman Shipon" userId="96e23640-02f8-48c1-9bc8-8204c7a253dd" providerId="ADAL" clId="{70E38BC8-369C-41C2-8A4D-8341EA31DC6D}" dt="2025-01-19T03:34:48.621" v="245"/>
          <ac:spMkLst>
            <pc:docMk/>
            <pc:sldMk cId="2303494428" sldId="303"/>
            <ac:spMk id="4" creationId="{62A744AF-5E5E-466D-ADFB-136BAA8A0490}"/>
          </ac:spMkLst>
        </pc:spChg>
        <pc:spChg chg="add mod">
          <ac:chgData name="Merajul Rahman Shipon" userId="96e23640-02f8-48c1-9bc8-8204c7a253dd" providerId="ADAL" clId="{70E38BC8-369C-41C2-8A4D-8341EA31DC6D}" dt="2025-01-19T03:38:57.686" v="302" actId="123"/>
          <ac:spMkLst>
            <pc:docMk/>
            <pc:sldMk cId="2303494428" sldId="303"/>
            <ac:spMk id="5" creationId="{3C00CD07-0FD7-95AD-F2F7-6FC72F995EF4}"/>
          </ac:spMkLst>
        </pc:spChg>
        <pc:spChg chg="add del mod">
          <ac:chgData name="Merajul Rahman Shipon" userId="96e23640-02f8-48c1-9bc8-8204c7a253dd" providerId="ADAL" clId="{70E38BC8-369C-41C2-8A4D-8341EA31DC6D}" dt="2025-01-19T03:38:35.020" v="275" actId="478"/>
          <ac:spMkLst>
            <pc:docMk/>
            <pc:sldMk cId="2303494428" sldId="303"/>
            <ac:spMk id="7" creationId="{17371F1B-A693-C76A-63B3-26D594661B11}"/>
          </ac:spMkLst>
        </pc:spChg>
        <pc:spChg chg="add mod">
          <ac:chgData name="Merajul Rahman Shipon" userId="96e23640-02f8-48c1-9bc8-8204c7a253dd" providerId="ADAL" clId="{70E38BC8-369C-41C2-8A4D-8341EA31DC6D}" dt="2025-01-19T03:58:56.625" v="312" actId="1076"/>
          <ac:spMkLst>
            <pc:docMk/>
            <pc:sldMk cId="2303494428" sldId="303"/>
            <ac:spMk id="8" creationId="{3AFF3C16-93BA-32AF-E1E1-E7DB01D4EA22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image" Target="../media/image10.svg"/><Relationship Id="rId16" Type="http://schemas.openxmlformats.org/officeDocument/2006/relationships/image" Target="../media/image24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image" Target="../media/image10.svg"/><Relationship Id="rId16" Type="http://schemas.openxmlformats.org/officeDocument/2006/relationships/image" Target="../media/image24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30CDCF-A9F1-4C53-86C1-9B2AAFC605F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5790A5-9D4B-4E45-A4C6-43C414C3B00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Sample Card Printing system for multiple buyers.</a:t>
          </a:r>
        </a:p>
      </dgm:t>
    </dgm:pt>
    <dgm:pt modelId="{327D4E96-1138-4935-B187-E41ECEF6A9B6}" type="parTrans" cxnId="{662E09C6-1934-456B-8F1B-CE502BFA9F72}">
      <dgm:prSet/>
      <dgm:spPr/>
      <dgm:t>
        <a:bodyPr/>
        <a:lstStyle/>
        <a:p>
          <a:endParaRPr lang="en-US" sz="2000"/>
        </a:p>
      </dgm:t>
    </dgm:pt>
    <dgm:pt modelId="{21C8F970-8D99-46DE-8E91-07C4D3DB4209}" type="sibTrans" cxnId="{662E09C6-1934-456B-8F1B-CE502BFA9F72}">
      <dgm:prSet/>
      <dgm:spPr/>
      <dgm:t>
        <a:bodyPr/>
        <a:lstStyle/>
        <a:p>
          <a:pPr>
            <a:lnSpc>
              <a:spcPct val="100000"/>
            </a:lnSpc>
          </a:pPr>
          <a:endParaRPr lang="en-US" sz="2000"/>
        </a:p>
      </dgm:t>
    </dgm:pt>
    <dgm:pt modelId="{2A5E7CA7-642D-45B3-B946-C25DD4D4184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Embroidery Production Follow-up.</a:t>
          </a:r>
        </a:p>
      </dgm:t>
    </dgm:pt>
    <dgm:pt modelId="{32BA5E8C-DD09-4DCA-B81B-92B56D725176}" type="parTrans" cxnId="{779DA3CF-03C2-4643-AE2D-4800A2F83B0C}">
      <dgm:prSet/>
      <dgm:spPr/>
      <dgm:t>
        <a:bodyPr/>
        <a:lstStyle/>
        <a:p>
          <a:endParaRPr lang="en-US" sz="2000"/>
        </a:p>
      </dgm:t>
    </dgm:pt>
    <dgm:pt modelId="{65565221-36F6-4460-8A07-500BC6E97A7D}" type="sibTrans" cxnId="{779DA3CF-03C2-4643-AE2D-4800A2F83B0C}">
      <dgm:prSet/>
      <dgm:spPr/>
      <dgm:t>
        <a:bodyPr/>
        <a:lstStyle/>
        <a:p>
          <a:pPr>
            <a:lnSpc>
              <a:spcPct val="100000"/>
            </a:lnSpc>
          </a:pPr>
          <a:endParaRPr lang="en-US" sz="2000"/>
        </a:p>
      </dgm:t>
    </dgm:pt>
    <dgm:pt modelId="{4631FAB9-E703-4042-84AF-C05D7D1425D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Incentive program of Garments.</a:t>
          </a:r>
        </a:p>
      </dgm:t>
    </dgm:pt>
    <dgm:pt modelId="{94393072-4D46-4DAD-9415-FA95D6A5AF86}" type="parTrans" cxnId="{8FA28ED8-7498-4109-AA70-27580AA18CC0}">
      <dgm:prSet/>
      <dgm:spPr/>
      <dgm:t>
        <a:bodyPr/>
        <a:lstStyle/>
        <a:p>
          <a:endParaRPr lang="en-US" sz="2000"/>
        </a:p>
      </dgm:t>
    </dgm:pt>
    <dgm:pt modelId="{5EA96B1C-E342-4C74-A677-5B2674BBC001}" type="sibTrans" cxnId="{8FA28ED8-7498-4109-AA70-27580AA18CC0}">
      <dgm:prSet/>
      <dgm:spPr/>
      <dgm:t>
        <a:bodyPr/>
        <a:lstStyle/>
        <a:p>
          <a:pPr>
            <a:lnSpc>
              <a:spcPct val="100000"/>
            </a:lnSpc>
          </a:pPr>
          <a:endParaRPr lang="en-US" sz="2000"/>
        </a:p>
      </dgm:t>
    </dgm:pt>
    <dgm:pt modelId="{BC955000-3577-448D-ACF6-25DF0304670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Garment Earning Dashboard.</a:t>
          </a:r>
        </a:p>
      </dgm:t>
    </dgm:pt>
    <dgm:pt modelId="{948667A3-F9A0-4A31-AE9E-1FBA1E96DA2D}" type="parTrans" cxnId="{BFC12DC2-61C9-45B5-8C27-159FE996FB17}">
      <dgm:prSet/>
      <dgm:spPr/>
      <dgm:t>
        <a:bodyPr/>
        <a:lstStyle/>
        <a:p>
          <a:endParaRPr lang="en-US" sz="2000"/>
        </a:p>
      </dgm:t>
    </dgm:pt>
    <dgm:pt modelId="{FCBEC20C-96C2-417B-8462-26FF88765756}" type="sibTrans" cxnId="{BFC12DC2-61C9-45B5-8C27-159FE996FB17}">
      <dgm:prSet/>
      <dgm:spPr/>
      <dgm:t>
        <a:bodyPr/>
        <a:lstStyle/>
        <a:p>
          <a:pPr>
            <a:lnSpc>
              <a:spcPct val="100000"/>
            </a:lnSpc>
          </a:pPr>
          <a:endParaRPr lang="en-US" sz="2000"/>
        </a:p>
      </dgm:t>
    </dgm:pt>
    <dgm:pt modelId="{94AE7A98-D094-431C-BA0A-0D43D0A0409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Buyer visit/ Event Schedule System and Calendar.</a:t>
          </a:r>
        </a:p>
      </dgm:t>
    </dgm:pt>
    <dgm:pt modelId="{EC4D9668-9ABF-4482-BC8A-26415C82483B}" type="parTrans" cxnId="{178E263D-8687-4832-8A9F-3A8B4DD38076}">
      <dgm:prSet/>
      <dgm:spPr/>
      <dgm:t>
        <a:bodyPr/>
        <a:lstStyle/>
        <a:p>
          <a:endParaRPr lang="en-US" sz="2000"/>
        </a:p>
      </dgm:t>
    </dgm:pt>
    <dgm:pt modelId="{3741F024-A2D5-46FB-B50F-A4087A2C6C88}" type="sibTrans" cxnId="{178E263D-8687-4832-8A9F-3A8B4DD38076}">
      <dgm:prSet/>
      <dgm:spPr/>
      <dgm:t>
        <a:bodyPr/>
        <a:lstStyle/>
        <a:p>
          <a:pPr>
            <a:lnSpc>
              <a:spcPct val="100000"/>
            </a:lnSpc>
          </a:pPr>
          <a:endParaRPr lang="en-US" sz="2000"/>
        </a:p>
      </dgm:t>
    </dgm:pt>
    <dgm:pt modelId="{397A9D23-A264-42C5-9935-E57EA1B3F37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Garments printer Cutter Blade cost minimization.</a:t>
          </a:r>
        </a:p>
      </dgm:t>
    </dgm:pt>
    <dgm:pt modelId="{DEA2F1DA-8EB6-4DD7-BFD5-86DB664877F4}" type="parTrans" cxnId="{2F22C9F8-B6BD-48B2-A342-01B86107D7BB}">
      <dgm:prSet/>
      <dgm:spPr/>
      <dgm:t>
        <a:bodyPr/>
        <a:lstStyle/>
        <a:p>
          <a:endParaRPr lang="en-US" sz="2000"/>
        </a:p>
      </dgm:t>
    </dgm:pt>
    <dgm:pt modelId="{C8A5039D-BF32-4A01-B3DF-1D653396F916}" type="sibTrans" cxnId="{2F22C9F8-B6BD-48B2-A342-01B86107D7BB}">
      <dgm:prSet/>
      <dgm:spPr/>
      <dgm:t>
        <a:bodyPr/>
        <a:lstStyle/>
        <a:p>
          <a:pPr>
            <a:lnSpc>
              <a:spcPct val="100000"/>
            </a:lnSpc>
          </a:pPr>
          <a:endParaRPr lang="en-US" sz="2000"/>
        </a:p>
      </dgm:t>
    </dgm:pt>
    <dgm:pt modelId="{6DA4110F-DA50-4746-9388-0BC7C65A08C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Dyeing Automation in CKL Dyeing Sample section.</a:t>
          </a:r>
        </a:p>
      </dgm:t>
    </dgm:pt>
    <dgm:pt modelId="{A3C7AB41-7417-424B-A1C0-FFFF7EC5D27E}" type="parTrans" cxnId="{D05C980C-D7A8-43E8-97FE-63FC017E8B33}">
      <dgm:prSet/>
      <dgm:spPr/>
      <dgm:t>
        <a:bodyPr/>
        <a:lstStyle/>
        <a:p>
          <a:endParaRPr lang="en-US" sz="2000"/>
        </a:p>
      </dgm:t>
    </dgm:pt>
    <dgm:pt modelId="{0DB7CF14-7214-463B-9D05-ED19F5AEC724}" type="sibTrans" cxnId="{D05C980C-D7A8-43E8-97FE-63FC017E8B33}">
      <dgm:prSet/>
      <dgm:spPr/>
      <dgm:t>
        <a:bodyPr/>
        <a:lstStyle/>
        <a:p>
          <a:pPr>
            <a:lnSpc>
              <a:spcPct val="100000"/>
            </a:lnSpc>
          </a:pPr>
          <a:endParaRPr lang="en-US" sz="2000"/>
        </a:p>
      </dgm:t>
    </dgm:pt>
    <dgm:pt modelId="{8837AAEC-A53F-42C7-907B-52CCF8391F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Cutting Roll Cost Optimization.</a:t>
          </a:r>
        </a:p>
      </dgm:t>
    </dgm:pt>
    <dgm:pt modelId="{7DB62491-834D-4AE0-953A-CD16ED98BFF1}" type="parTrans" cxnId="{992DAF17-00DC-4C27-98E2-3AD167EED15E}">
      <dgm:prSet/>
      <dgm:spPr/>
      <dgm:t>
        <a:bodyPr/>
        <a:lstStyle/>
        <a:p>
          <a:endParaRPr lang="en-US" sz="2000"/>
        </a:p>
      </dgm:t>
    </dgm:pt>
    <dgm:pt modelId="{21072BA7-A63C-44EC-B6DA-594AD5F01628}" type="sibTrans" cxnId="{992DAF17-00DC-4C27-98E2-3AD167EED15E}">
      <dgm:prSet/>
      <dgm:spPr/>
      <dgm:t>
        <a:bodyPr/>
        <a:lstStyle/>
        <a:p>
          <a:pPr>
            <a:lnSpc>
              <a:spcPct val="100000"/>
            </a:lnSpc>
          </a:pPr>
          <a:endParaRPr lang="en-US" sz="2000"/>
        </a:p>
      </dgm:t>
    </dgm:pt>
    <dgm:pt modelId="{A60AF6C0-41A7-45BD-873F-8FB24C51362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Automated OCR-Driven PO Upload and Job Creation System for </a:t>
          </a:r>
          <a:r>
            <a:rPr lang="en-US" sz="1800" dirty="0" err="1"/>
            <a:t>Bonprix</a:t>
          </a:r>
          <a:r>
            <a:rPr lang="en-US" sz="1800" dirty="0"/>
            <a:t>, IDKIDS, and ZARA Buyers.</a:t>
          </a:r>
        </a:p>
      </dgm:t>
    </dgm:pt>
    <dgm:pt modelId="{1A0BED8B-B538-4DBA-A362-25A04741ACE7}" type="parTrans" cxnId="{B09681EB-B7C0-4508-9266-050AC878E1AA}">
      <dgm:prSet/>
      <dgm:spPr/>
      <dgm:t>
        <a:bodyPr/>
        <a:lstStyle/>
        <a:p>
          <a:endParaRPr lang="en-US" sz="2000"/>
        </a:p>
      </dgm:t>
    </dgm:pt>
    <dgm:pt modelId="{5237EA59-88FA-4D0E-A2F9-71531092F365}" type="sibTrans" cxnId="{B09681EB-B7C0-4508-9266-050AC878E1AA}">
      <dgm:prSet/>
      <dgm:spPr/>
      <dgm:t>
        <a:bodyPr/>
        <a:lstStyle/>
        <a:p>
          <a:endParaRPr lang="en-US" sz="2000"/>
        </a:p>
      </dgm:t>
    </dgm:pt>
    <dgm:pt modelId="{E0C839FB-40CB-4BD4-88F6-98B786090A45}" type="pres">
      <dgm:prSet presAssocID="{8530CDCF-A9F1-4C53-86C1-9B2AAFC605FB}" presName="root" presStyleCnt="0">
        <dgm:presLayoutVars>
          <dgm:dir/>
          <dgm:resizeHandles val="exact"/>
        </dgm:presLayoutVars>
      </dgm:prSet>
      <dgm:spPr/>
    </dgm:pt>
    <dgm:pt modelId="{FCDF966A-D0A8-432C-9160-005F9190159A}" type="pres">
      <dgm:prSet presAssocID="{8530CDCF-A9F1-4C53-86C1-9B2AAFC605FB}" presName="container" presStyleCnt="0">
        <dgm:presLayoutVars>
          <dgm:dir/>
          <dgm:resizeHandles val="exact"/>
        </dgm:presLayoutVars>
      </dgm:prSet>
      <dgm:spPr/>
    </dgm:pt>
    <dgm:pt modelId="{8249C2D2-97DE-47A7-AD95-79F82B7C42F6}" type="pres">
      <dgm:prSet presAssocID="{D35790A5-9D4B-4E45-A4C6-43C414C3B004}" presName="compNode" presStyleCnt="0"/>
      <dgm:spPr/>
    </dgm:pt>
    <dgm:pt modelId="{918D7E25-09A9-4A87-A1A1-28464792E067}" type="pres">
      <dgm:prSet presAssocID="{D35790A5-9D4B-4E45-A4C6-43C414C3B004}" presName="iconBgRect" presStyleLbl="bgShp" presStyleIdx="0" presStyleCnt="9"/>
      <dgm:spPr/>
    </dgm:pt>
    <dgm:pt modelId="{12ED1133-D45F-4537-814D-7723DD35943B}" type="pres">
      <dgm:prSet presAssocID="{D35790A5-9D4B-4E45-A4C6-43C414C3B004}" presName="iconRect" presStyleLbl="node1" presStyleIdx="0" presStyleCnt="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B5843040-8B77-4D89-A819-F574B97B638D}" type="pres">
      <dgm:prSet presAssocID="{D35790A5-9D4B-4E45-A4C6-43C414C3B004}" presName="spaceRect" presStyleCnt="0"/>
      <dgm:spPr/>
    </dgm:pt>
    <dgm:pt modelId="{5BC81857-35AE-457A-97E0-577E335C004A}" type="pres">
      <dgm:prSet presAssocID="{D35790A5-9D4B-4E45-A4C6-43C414C3B004}" presName="textRect" presStyleLbl="revTx" presStyleIdx="0" presStyleCnt="9">
        <dgm:presLayoutVars>
          <dgm:chMax val="1"/>
          <dgm:chPref val="1"/>
        </dgm:presLayoutVars>
      </dgm:prSet>
      <dgm:spPr/>
    </dgm:pt>
    <dgm:pt modelId="{288A9CF4-3763-4609-B6E1-E3A8DCA9148F}" type="pres">
      <dgm:prSet presAssocID="{21C8F970-8D99-46DE-8E91-07C4D3DB4209}" presName="sibTrans" presStyleLbl="sibTrans2D1" presStyleIdx="0" presStyleCnt="0"/>
      <dgm:spPr/>
    </dgm:pt>
    <dgm:pt modelId="{6606ED17-91C3-4837-B6FC-A5EABD1B4F7E}" type="pres">
      <dgm:prSet presAssocID="{2A5E7CA7-642D-45B3-B946-C25DD4D41840}" presName="compNode" presStyleCnt="0"/>
      <dgm:spPr/>
    </dgm:pt>
    <dgm:pt modelId="{685CD333-E291-48EC-9427-6C2D1F015988}" type="pres">
      <dgm:prSet presAssocID="{2A5E7CA7-642D-45B3-B946-C25DD4D41840}" presName="iconBgRect" presStyleLbl="bgShp" presStyleIdx="1" presStyleCnt="9"/>
      <dgm:spPr/>
    </dgm:pt>
    <dgm:pt modelId="{C8F88AE1-3489-4D5C-B952-53FD7B3520AF}" type="pres">
      <dgm:prSet presAssocID="{2A5E7CA7-642D-45B3-B946-C25DD4D41840}" presName="iconRect" presStyleLbl="node1" presStyleIdx="1" presStyleCnt="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tist"/>
        </a:ext>
      </dgm:extLst>
    </dgm:pt>
    <dgm:pt modelId="{C20C1369-4E3F-4744-8AA4-2591386F1CCE}" type="pres">
      <dgm:prSet presAssocID="{2A5E7CA7-642D-45B3-B946-C25DD4D41840}" presName="spaceRect" presStyleCnt="0"/>
      <dgm:spPr/>
    </dgm:pt>
    <dgm:pt modelId="{7CAAA3AB-4916-48A4-B6F7-3DED4FACEA84}" type="pres">
      <dgm:prSet presAssocID="{2A5E7CA7-642D-45B3-B946-C25DD4D41840}" presName="textRect" presStyleLbl="revTx" presStyleIdx="1" presStyleCnt="9">
        <dgm:presLayoutVars>
          <dgm:chMax val="1"/>
          <dgm:chPref val="1"/>
        </dgm:presLayoutVars>
      </dgm:prSet>
      <dgm:spPr/>
    </dgm:pt>
    <dgm:pt modelId="{F459FB0A-65D2-4218-B65A-0052E2712628}" type="pres">
      <dgm:prSet presAssocID="{65565221-36F6-4460-8A07-500BC6E97A7D}" presName="sibTrans" presStyleLbl="sibTrans2D1" presStyleIdx="0" presStyleCnt="0"/>
      <dgm:spPr/>
    </dgm:pt>
    <dgm:pt modelId="{7E0B3401-76E6-484B-A6C8-220550BA8691}" type="pres">
      <dgm:prSet presAssocID="{4631FAB9-E703-4042-84AF-C05D7D1425DE}" presName="compNode" presStyleCnt="0"/>
      <dgm:spPr/>
    </dgm:pt>
    <dgm:pt modelId="{22EF992F-AD43-40BD-B41B-B49C4081E026}" type="pres">
      <dgm:prSet presAssocID="{4631FAB9-E703-4042-84AF-C05D7D1425DE}" presName="iconBgRect" presStyleLbl="bgShp" presStyleIdx="2" presStyleCnt="9"/>
      <dgm:spPr/>
    </dgm:pt>
    <dgm:pt modelId="{43FC58F1-76E2-44DC-9F0D-CDC7544DB88F}" type="pres">
      <dgm:prSet presAssocID="{4631FAB9-E703-4042-84AF-C05D7D1425DE}" presName="iconRect" presStyleLbl="node1" presStyleIdx="2" presStyleCnt="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irt"/>
        </a:ext>
      </dgm:extLst>
    </dgm:pt>
    <dgm:pt modelId="{43C5CDA1-8F35-46D1-962C-982E805353C4}" type="pres">
      <dgm:prSet presAssocID="{4631FAB9-E703-4042-84AF-C05D7D1425DE}" presName="spaceRect" presStyleCnt="0"/>
      <dgm:spPr/>
    </dgm:pt>
    <dgm:pt modelId="{6F24A577-0A05-49C1-BFA8-BDFFD0D4212A}" type="pres">
      <dgm:prSet presAssocID="{4631FAB9-E703-4042-84AF-C05D7D1425DE}" presName="textRect" presStyleLbl="revTx" presStyleIdx="2" presStyleCnt="9">
        <dgm:presLayoutVars>
          <dgm:chMax val="1"/>
          <dgm:chPref val="1"/>
        </dgm:presLayoutVars>
      </dgm:prSet>
      <dgm:spPr/>
    </dgm:pt>
    <dgm:pt modelId="{3F5F4354-18EB-49A6-BB3D-113B774DEDA5}" type="pres">
      <dgm:prSet presAssocID="{5EA96B1C-E342-4C74-A677-5B2674BBC001}" presName="sibTrans" presStyleLbl="sibTrans2D1" presStyleIdx="0" presStyleCnt="0"/>
      <dgm:spPr/>
    </dgm:pt>
    <dgm:pt modelId="{5BCFC51A-FF42-4754-9195-A4EA34CB4A91}" type="pres">
      <dgm:prSet presAssocID="{BC955000-3577-448D-ACF6-25DF03046709}" presName="compNode" presStyleCnt="0"/>
      <dgm:spPr/>
    </dgm:pt>
    <dgm:pt modelId="{BC95C535-2DF9-41EB-A8D1-55D6109B8871}" type="pres">
      <dgm:prSet presAssocID="{BC955000-3577-448D-ACF6-25DF03046709}" presName="iconBgRect" presStyleLbl="bgShp" presStyleIdx="3" presStyleCnt="9"/>
      <dgm:spPr/>
    </dgm:pt>
    <dgm:pt modelId="{52BC6101-4129-452C-8552-3BA0A874CD09}" type="pres">
      <dgm:prSet presAssocID="{BC955000-3577-448D-ACF6-25DF03046709}" presName="iconRect" presStyleLbl="node1" presStyleIdx="3" presStyleCnt="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ess"/>
        </a:ext>
      </dgm:extLst>
    </dgm:pt>
    <dgm:pt modelId="{64C53B2C-01A5-45E9-935A-81E266A7F12B}" type="pres">
      <dgm:prSet presAssocID="{BC955000-3577-448D-ACF6-25DF03046709}" presName="spaceRect" presStyleCnt="0"/>
      <dgm:spPr/>
    </dgm:pt>
    <dgm:pt modelId="{068BFFCF-E43C-4748-BB9E-EE0826752D87}" type="pres">
      <dgm:prSet presAssocID="{BC955000-3577-448D-ACF6-25DF03046709}" presName="textRect" presStyleLbl="revTx" presStyleIdx="3" presStyleCnt="9">
        <dgm:presLayoutVars>
          <dgm:chMax val="1"/>
          <dgm:chPref val="1"/>
        </dgm:presLayoutVars>
      </dgm:prSet>
      <dgm:spPr/>
    </dgm:pt>
    <dgm:pt modelId="{B92CB3A2-EBAE-4D2D-8773-7DA71694285C}" type="pres">
      <dgm:prSet presAssocID="{FCBEC20C-96C2-417B-8462-26FF88765756}" presName="sibTrans" presStyleLbl="sibTrans2D1" presStyleIdx="0" presStyleCnt="0"/>
      <dgm:spPr/>
    </dgm:pt>
    <dgm:pt modelId="{E0256BDD-9509-49CA-8549-FF189679F2FC}" type="pres">
      <dgm:prSet presAssocID="{94AE7A98-D094-431C-BA0A-0D43D0A0409A}" presName="compNode" presStyleCnt="0"/>
      <dgm:spPr/>
    </dgm:pt>
    <dgm:pt modelId="{81C71D97-D80D-4706-B543-2E34D7DDD356}" type="pres">
      <dgm:prSet presAssocID="{94AE7A98-D094-431C-BA0A-0D43D0A0409A}" presName="iconBgRect" presStyleLbl="bgShp" presStyleIdx="4" presStyleCnt="9"/>
      <dgm:spPr/>
    </dgm:pt>
    <dgm:pt modelId="{79CAEAF1-FFEB-4F45-ACA6-0737F9334F9E}" type="pres">
      <dgm:prSet presAssocID="{94AE7A98-D094-431C-BA0A-0D43D0A0409A}" presName="iconRect" presStyleLbl="node1" presStyleIdx="4" presStyleCnt="9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956B2805-D3F5-4F88-A29D-8E55849482E2}" type="pres">
      <dgm:prSet presAssocID="{94AE7A98-D094-431C-BA0A-0D43D0A0409A}" presName="spaceRect" presStyleCnt="0"/>
      <dgm:spPr/>
    </dgm:pt>
    <dgm:pt modelId="{45B7F6AE-3C04-4588-BF77-10B2418943C1}" type="pres">
      <dgm:prSet presAssocID="{94AE7A98-D094-431C-BA0A-0D43D0A0409A}" presName="textRect" presStyleLbl="revTx" presStyleIdx="4" presStyleCnt="9">
        <dgm:presLayoutVars>
          <dgm:chMax val="1"/>
          <dgm:chPref val="1"/>
        </dgm:presLayoutVars>
      </dgm:prSet>
      <dgm:spPr/>
    </dgm:pt>
    <dgm:pt modelId="{39392CF5-D86D-4EEE-9C77-63C8DDAADC5D}" type="pres">
      <dgm:prSet presAssocID="{3741F024-A2D5-46FB-B50F-A4087A2C6C88}" presName="sibTrans" presStyleLbl="sibTrans2D1" presStyleIdx="0" presStyleCnt="0"/>
      <dgm:spPr/>
    </dgm:pt>
    <dgm:pt modelId="{6659D017-91A8-4A13-93AF-D825A6BD9DDB}" type="pres">
      <dgm:prSet presAssocID="{397A9D23-A264-42C5-9935-E57EA1B3F378}" presName="compNode" presStyleCnt="0"/>
      <dgm:spPr/>
    </dgm:pt>
    <dgm:pt modelId="{12B64760-4856-4AA1-A7DC-6B56D4F90178}" type="pres">
      <dgm:prSet presAssocID="{397A9D23-A264-42C5-9935-E57EA1B3F378}" presName="iconBgRect" presStyleLbl="bgShp" presStyleIdx="5" presStyleCnt="9"/>
      <dgm:spPr/>
    </dgm:pt>
    <dgm:pt modelId="{8FE5474C-36E9-4B1E-BFC2-8E174387E0DA}" type="pres">
      <dgm:prSet presAssocID="{397A9D23-A264-42C5-9935-E57EA1B3F378}" presName="iconRect" presStyleLbl="node1" presStyleIdx="5" presStyleCnt="9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w blade"/>
        </a:ext>
      </dgm:extLst>
    </dgm:pt>
    <dgm:pt modelId="{C45D3B13-2C8A-4359-871D-35D4C85D0189}" type="pres">
      <dgm:prSet presAssocID="{397A9D23-A264-42C5-9935-E57EA1B3F378}" presName="spaceRect" presStyleCnt="0"/>
      <dgm:spPr/>
    </dgm:pt>
    <dgm:pt modelId="{DB1E7DF2-5ADD-4AFA-9515-F58D2D710F2B}" type="pres">
      <dgm:prSet presAssocID="{397A9D23-A264-42C5-9935-E57EA1B3F378}" presName="textRect" presStyleLbl="revTx" presStyleIdx="5" presStyleCnt="9">
        <dgm:presLayoutVars>
          <dgm:chMax val="1"/>
          <dgm:chPref val="1"/>
        </dgm:presLayoutVars>
      </dgm:prSet>
      <dgm:spPr/>
    </dgm:pt>
    <dgm:pt modelId="{F4CE7AC8-C245-40DE-9F58-3727B83BF3F4}" type="pres">
      <dgm:prSet presAssocID="{C8A5039D-BF32-4A01-B3DF-1D653396F916}" presName="sibTrans" presStyleLbl="sibTrans2D1" presStyleIdx="0" presStyleCnt="0"/>
      <dgm:spPr/>
    </dgm:pt>
    <dgm:pt modelId="{CD173674-7A82-4DF2-99D5-81585A6D7F3C}" type="pres">
      <dgm:prSet presAssocID="{6DA4110F-DA50-4746-9388-0BC7C65A08CB}" presName="compNode" presStyleCnt="0"/>
      <dgm:spPr/>
    </dgm:pt>
    <dgm:pt modelId="{0E28B867-FE73-40E7-8A2E-DCAB3008A35E}" type="pres">
      <dgm:prSet presAssocID="{6DA4110F-DA50-4746-9388-0BC7C65A08CB}" presName="iconBgRect" presStyleLbl="bgShp" presStyleIdx="6" presStyleCnt="9"/>
      <dgm:spPr/>
    </dgm:pt>
    <dgm:pt modelId="{08B0F858-C80B-4DE7-B664-3612F917DFAA}" type="pres">
      <dgm:prSet presAssocID="{6DA4110F-DA50-4746-9388-0BC7C65A08CB}" presName="iconRect" presStyleLbl="node1" presStyleIdx="6" presStyleCnt="9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F0CB6155-575C-40B2-8138-7861DC41045D}" type="pres">
      <dgm:prSet presAssocID="{6DA4110F-DA50-4746-9388-0BC7C65A08CB}" presName="spaceRect" presStyleCnt="0"/>
      <dgm:spPr/>
    </dgm:pt>
    <dgm:pt modelId="{A33EC6C6-635F-4AE9-8F2D-DB1EF04B8057}" type="pres">
      <dgm:prSet presAssocID="{6DA4110F-DA50-4746-9388-0BC7C65A08CB}" presName="textRect" presStyleLbl="revTx" presStyleIdx="6" presStyleCnt="9">
        <dgm:presLayoutVars>
          <dgm:chMax val="1"/>
          <dgm:chPref val="1"/>
        </dgm:presLayoutVars>
      </dgm:prSet>
      <dgm:spPr/>
    </dgm:pt>
    <dgm:pt modelId="{D7CFDEB1-3B76-43B6-B884-67EDD723028A}" type="pres">
      <dgm:prSet presAssocID="{0DB7CF14-7214-463B-9D05-ED19F5AEC724}" presName="sibTrans" presStyleLbl="sibTrans2D1" presStyleIdx="0" presStyleCnt="0"/>
      <dgm:spPr/>
    </dgm:pt>
    <dgm:pt modelId="{DDA0BCA2-0C6B-47A9-831B-C823BEFA9320}" type="pres">
      <dgm:prSet presAssocID="{8837AAEC-A53F-42C7-907B-52CCF8391F4A}" presName="compNode" presStyleCnt="0"/>
      <dgm:spPr/>
    </dgm:pt>
    <dgm:pt modelId="{8E342F7F-84F2-4FDE-8ECA-084E06E22AC2}" type="pres">
      <dgm:prSet presAssocID="{8837AAEC-A53F-42C7-907B-52CCF8391F4A}" presName="iconBgRect" presStyleLbl="bgShp" presStyleIdx="7" presStyleCnt="9"/>
      <dgm:spPr/>
    </dgm:pt>
    <dgm:pt modelId="{E28121D6-DFBA-41D8-9F71-A5D4475CED8E}" type="pres">
      <dgm:prSet presAssocID="{8837AAEC-A53F-42C7-907B-52CCF8391F4A}" presName="iconRect" presStyleLbl="node1" presStyleIdx="7" presStyleCnt="9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71C4302A-D597-4F25-8EBE-31EC67A0150A}" type="pres">
      <dgm:prSet presAssocID="{8837AAEC-A53F-42C7-907B-52CCF8391F4A}" presName="spaceRect" presStyleCnt="0"/>
      <dgm:spPr/>
    </dgm:pt>
    <dgm:pt modelId="{01A98C56-340D-4AE9-B855-234FF2BF37AB}" type="pres">
      <dgm:prSet presAssocID="{8837AAEC-A53F-42C7-907B-52CCF8391F4A}" presName="textRect" presStyleLbl="revTx" presStyleIdx="7" presStyleCnt="9">
        <dgm:presLayoutVars>
          <dgm:chMax val="1"/>
          <dgm:chPref val="1"/>
        </dgm:presLayoutVars>
      </dgm:prSet>
      <dgm:spPr/>
    </dgm:pt>
    <dgm:pt modelId="{7794769B-C945-4C09-A33F-980BACB4FD52}" type="pres">
      <dgm:prSet presAssocID="{21072BA7-A63C-44EC-B6DA-594AD5F01628}" presName="sibTrans" presStyleLbl="sibTrans2D1" presStyleIdx="0" presStyleCnt="0"/>
      <dgm:spPr/>
    </dgm:pt>
    <dgm:pt modelId="{C8D2E1EB-B95D-41D2-9576-DB183B8E3879}" type="pres">
      <dgm:prSet presAssocID="{A60AF6C0-41A7-45BD-873F-8FB24C51362A}" presName="compNode" presStyleCnt="0"/>
      <dgm:spPr/>
    </dgm:pt>
    <dgm:pt modelId="{9B56CF17-3083-4958-AB9E-A87427AB511C}" type="pres">
      <dgm:prSet presAssocID="{A60AF6C0-41A7-45BD-873F-8FB24C51362A}" presName="iconBgRect" presStyleLbl="bgShp" presStyleIdx="8" presStyleCnt="9"/>
      <dgm:spPr/>
    </dgm:pt>
    <dgm:pt modelId="{01EBA294-6BB1-4949-8F74-C9771B37AB4B}" type="pres">
      <dgm:prSet presAssocID="{A60AF6C0-41A7-45BD-873F-8FB24C51362A}" presName="iconRect" presStyleLbl="node1" presStyleIdx="8" presStyleCnt="9"/>
      <dgm:spPr>
        <a:blipFill>
          <a:blip xmlns:r="http://schemas.openxmlformats.org/officeDocument/2006/relationships"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 with solid fill"/>
        </a:ext>
      </dgm:extLst>
    </dgm:pt>
    <dgm:pt modelId="{FC918C7D-CD2C-4480-A328-1319DE15BFAF}" type="pres">
      <dgm:prSet presAssocID="{A60AF6C0-41A7-45BD-873F-8FB24C51362A}" presName="spaceRect" presStyleCnt="0"/>
      <dgm:spPr/>
    </dgm:pt>
    <dgm:pt modelId="{8FA77F0F-AFDF-40F6-B3D8-3435244DCDCC}" type="pres">
      <dgm:prSet presAssocID="{A60AF6C0-41A7-45BD-873F-8FB24C51362A}" presName="textRect" presStyleLbl="revTx" presStyleIdx="8" presStyleCnt="9" custScaleX="130343" custLinFactNeighborX="8656" custLinFactNeighborY="1171">
        <dgm:presLayoutVars>
          <dgm:chMax val="1"/>
          <dgm:chPref val="1"/>
        </dgm:presLayoutVars>
      </dgm:prSet>
      <dgm:spPr/>
    </dgm:pt>
  </dgm:ptLst>
  <dgm:cxnLst>
    <dgm:cxn modelId="{5BA74E0B-C258-4627-BC3F-BBF44616E6FC}" type="presOf" srcId="{A60AF6C0-41A7-45BD-873F-8FB24C51362A}" destId="{8FA77F0F-AFDF-40F6-B3D8-3435244DCDCC}" srcOrd="0" destOrd="0" presId="urn:microsoft.com/office/officeart/2018/2/layout/IconCircleList"/>
    <dgm:cxn modelId="{D05C980C-D7A8-43E8-97FE-63FC017E8B33}" srcId="{8530CDCF-A9F1-4C53-86C1-9B2AAFC605FB}" destId="{6DA4110F-DA50-4746-9388-0BC7C65A08CB}" srcOrd="6" destOrd="0" parTransId="{A3C7AB41-7417-424B-A1C0-FFFF7EC5D27E}" sibTransId="{0DB7CF14-7214-463B-9D05-ED19F5AEC724}"/>
    <dgm:cxn modelId="{AC090F12-A08A-4DEF-81D2-2F789BB68680}" type="presOf" srcId="{BC955000-3577-448D-ACF6-25DF03046709}" destId="{068BFFCF-E43C-4748-BB9E-EE0826752D87}" srcOrd="0" destOrd="0" presId="urn:microsoft.com/office/officeart/2018/2/layout/IconCircleList"/>
    <dgm:cxn modelId="{992DAF17-00DC-4C27-98E2-3AD167EED15E}" srcId="{8530CDCF-A9F1-4C53-86C1-9B2AAFC605FB}" destId="{8837AAEC-A53F-42C7-907B-52CCF8391F4A}" srcOrd="7" destOrd="0" parTransId="{7DB62491-834D-4AE0-953A-CD16ED98BFF1}" sibTransId="{21072BA7-A63C-44EC-B6DA-594AD5F01628}"/>
    <dgm:cxn modelId="{CDFC8927-CA44-47C2-A272-103BBC8A69CB}" type="presOf" srcId="{21072BA7-A63C-44EC-B6DA-594AD5F01628}" destId="{7794769B-C945-4C09-A33F-980BACB4FD52}" srcOrd="0" destOrd="0" presId="urn:microsoft.com/office/officeart/2018/2/layout/IconCircleList"/>
    <dgm:cxn modelId="{83BE8131-E85F-4F84-994E-EC9EB824DD99}" type="presOf" srcId="{3741F024-A2D5-46FB-B50F-A4087A2C6C88}" destId="{39392CF5-D86D-4EEE-9C77-63C8DDAADC5D}" srcOrd="0" destOrd="0" presId="urn:microsoft.com/office/officeart/2018/2/layout/IconCircleList"/>
    <dgm:cxn modelId="{1D094B32-2D8F-4801-8D2A-EB88A0DF3501}" type="presOf" srcId="{21C8F970-8D99-46DE-8E91-07C4D3DB4209}" destId="{288A9CF4-3763-4609-B6E1-E3A8DCA9148F}" srcOrd="0" destOrd="0" presId="urn:microsoft.com/office/officeart/2018/2/layout/IconCircleList"/>
    <dgm:cxn modelId="{178E263D-8687-4832-8A9F-3A8B4DD38076}" srcId="{8530CDCF-A9F1-4C53-86C1-9B2AAFC605FB}" destId="{94AE7A98-D094-431C-BA0A-0D43D0A0409A}" srcOrd="4" destOrd="0" parTransId="{EC4D9668-9ABF-4482-BC8A-26415C82483B}" sibTransId="{3741F024-A2D5-46FB-B50F-A4087A2C6C88}"/>
    <dgm:cxn modelId="{9BDD783D-6793-45DF-9EDC-A1D978749005}" type="presOf" srcId="{397A9D23-A264-42C5-9935-E57EA1B3F378}" destId="{DB1E7DF2-5ADD-4AFA-9515-F58D2D710F2B}" srcOrd="0" destOrd="0" presId="urn:microsoft.com/office/officeart/2018/2/layout/IconCircleList"/>
    <dgm:cxn modelId="{BD704943-57C8-4F8C-8599-942BDB941B91}" type="presOf" srcId="{94AE7A98-D094-431C-BA0A-0D43D0A0409A}" destId="{45B7F6AE-3C04-4588-BF77-10B2418943C1}" srcOrd="0" destOrd="0" presId="urn:microsoft.com/office/officeart/2018/2/layout/IconCircleList"/>
    <dgm:cxn modelId="{24D74744-6163-4AEA-BFEE-09799281EB1E}" type="presOf" srcId="{5EA96B1C-E342-4C74-A677-5B2674BBC001}" destId="{3F5F4354-18EB-49A6-BB3D-113B774DEDA5}" srcOrd="0" destOrd="0" presId="urn:microsoft.com/office/officeart/2018/2/layout/IconCircleList"/>
    <dgm:cxn modelId="{CDF6E264-7BDC-4232-AB89-2DA98239905D}" type="presOf" srcId="{C8A5039D-BF32-4A01-B3DF-1D653396F916}" destId="{F4CE7AC8-C245-40DE-9F58-3727B83BF3F4}" srcOrd="0" destOrd="0" presId="urn:microsoft.com/office/officeart/2018/2/layout/IconCircleList"/>
    <dgm:cxn modelId="{17CBA875-A9F1-4261-B353-D18EF70430EC}" type="presOf" srcId="{8530CDCF-A9F1-4C53-86C1-9B2AAFC605FB}" destId="{E0C839FB-40CB-4BD4-88F6-98B786090A45}" srcOrd="0" destOrd="0" presId="urn:microsoft.com/office/officeart/2018/2/layout/IconCircleList"/>
    <dgm:cxn modelId="{48DF2A77-6F53-477A-BC94-332F7EF23E5D}" type="presOf" srcId="{0DB7CF14-7214-463B-9D05-ED19F5AEC724}" destId="{D7CFDEB1-3B76-43B6-B884-67EDD723028A}" srcOrd="0" destOrd="0" presId="urn:microsoft.com/office/officeart/2018/2/layout/IconCircleList"/>
    <dgm:cxn modelId="{4CB580A1-F2B3-4613-8516-034DA31ED19C}" type="presOf" srcId="{8837AAEC-A53F-42C7-907B-52CCF8391F4A}" destId="{01A98C56-340D-4AE9-B855-234FF2BF37AB}" srcOrd="0" destOrd="0" presId="urn:microsoft.com/office/officeart/2018/2/layout/IconCircleList"/>
    <dgm:cxn modelId="{3BB9B9AB-4840-46D9-BBA9-2C33F8A749BE}" type="presOf" srcId="{2A5E7CA7-642D-45B3-B946-C25DD4D41840}" destId="{7CAAA3AB-4916-48A4-B6F7-3DED4FACEA84}" srcOrd="0" destOrd="0" presId="urn:microsoft.com/office/officeart/2018/2/layout/IconCircleList"/>
    <dgm:cxn modelId="{D88247C1-9480-4120-9DFB-55873D7E5FED}" type="presOf" srcId="{D35790A5-9D4B-4E45-A4C6-43C414C3B004}" destId="{5BC81857-35AE-457A-97E0-577E335C004A}" srcOrd="0" destOrd="0" presId="urn:microsoft.com/office/officeart/2018/2/layout/IconCircleList"/>
    <dgm:cxn modelId="{BFC12DC2-61C9-45B5-8C27-159FE996FB17}" srcId="{8530CDCF-A9F1-4C53-86C1-9B2AAFC605FB}" destId="{BC955000-3577-448D-ACF6-25DF03046709}" srcOrd="3" destOrd="0" parTransId="{948667A3-F9A0-4A31-AE9E-1FBA1E96DA2D}" sibTransId="{FCBEC20C-96C2-417B-8462-26FF88765756}"/>
    <dgm:cxn modelId="{662E09C6-1934-456B-8F1B-CE502BFA9F72}" srcId="{8530CDCF-A9F1-4C53-86C1-9B2AAFC605FB}" destId="{D35790A5-9D4B-4E45-A4C6-43C414C3B004}" srcOrd="0" destOrd="0" parTransId="{327D4E96-1138-4935-B187-E41ECEF6A9B6}" sibTransId="{21C8F970-8D99-46DE-8E91-07C4D3DB4209}"/>
    <dgm:cxn modelId="{27D52EC6-85DA-44FB-A998-3AAC74CDE1DF}" type="presOf" srcId="{FCBEC20C-96C2-417B-8462-26FF88765756}" destId="{B92CB3A2-EBAE-4D2D-8773-7DA71694285C}" srcOrd="0" destOrd="0" presId="urn:microsoft.com/office/officeart/2018/2/layout/IconCircleList"/>
    <dgm:cxn modelId="{779DA3CF-03C2-4643-AE2D-4800A2F83B0C}" srcId="{8530CDCF-A9F1-4C53-86C1-9B2AAFC605FB}" destId="{2A5E7CA7-642D-45B3-B946-C25DD4D41840}" srcOrd="1" destOrd="0" parTransId="{32BA5E8C-DD09-4DCA-B81B-92B56D725176}" sibTransId="{65565221-36F6-4460-8A07-500BC6E97A7D}"/>
    <dgm:cxn modelId="{8FA28ED8-7498-4109-AA70-27580AA18CC0}" srcId="{8530CDCF-A9F1-4C53-86C1-9B2AAFC605FB}" destId="{4631FAB9-E703-4042-84AF-C05D7D1425DE}" srcOrd="2" destOrd="0" parTransId="{94393072-4D46-4DAD-9415-FA95D6A5AF86}" sibTransId="{5EA96B1C-E342-4C74-A677-5B2674BBC001}"/>
    <dgm:cxn modelId="{BED437E9-5E06-4A57-9EE8-9C74596E7FF9}" type="presOf" srcId="{6DA4110F-DA50-4746-9388-0BC7C65A08CB}" destId="{A33EC6C6-635F-4AE9-8F2D-DB1EF04B8057}" srcOrd="0" destOrd="0" presId="urn:microsoft.com/office/officeart/2018/2/layout/IconCircleList"/>
    <dgm:cxn modelId="{B09681EB-B7C0-4508-9266-050AC878E1AA}" srcId="{8530CDCF-A9F1-4C53-86C1-9B2AAFC605FB}" destId="{A60AF6C0-41A7-45BD-873F-8FB24C51362A}" srcOrd="8" destOrd="0" parTransId="{1A0BED8B-B538-4DBA-A362-25A04741ACE7}" sibTransId="{5237EA59-88FA-4D0E-A2F9-71531092F365}"/>
    <dgm:cxn modelId="{F4A7B3EB-09E3-4DBA-BF47-192EB6606F2C}" type="presOf" srcId="{65565221-36F6-4460-8A07-500BC6E97A7D}" destId="{F459FB0A-65D2-4218-B65A-0052E2712628}" srcOrd="0" destOrd="0" presId="urn:microsoft.com/office/officeart/2018/2/layout/IconCircleList"/>
    <dgm:cxn modelId="{C32451F3-88FD-48A3-A3CA-4ADC305CFF99}" type="presOf" srcId="{4631FAB9-E703-4042-84AF-C05D7D1425DE}" destId="{6F24A577-0A05-49C1-BFA8-BDFFD0D4212A}" srcOrd="0" destOrd="0" presId="urn:microsoft.com/office/officeart/2018/2/layout/IconCircleList"/>
    <dgm:cxn modelId="{2F22C9F8-B6BD-48B2-A342-01B86107D7BB}" srcId="{8530CDCF-A9F1-4C53-86C1-9B2AAFC605FB}" destId="{397A9D23-A264-42C5-9935-E57EA1B3F378}" srcOrd="5" destOrd="0" parTransId="{DEA2F1DA-8EB6-4DD7-BFD5-86DB664877F4}" sibTransId="{C8A5039D-BF32-4A01-B3DF-1D653396F916}"/>
    <dgm:cxn modelId="{5CFEEDE5-C54A-44AE-932B-2AA81AF28E3C}" type="presParOf" srcId="{E0C839FB-40CB-4BD4-88F6-98B786090A45}" destId="{FCDF966A-D0A8-432C-9160-005F9190159A}" srcOrd="0" destOrd="0" presId="urn:microsoft.com/office/officeart/2018/2/layout/IconCircleList"/>
    <dgm:cxn modelId="{C5EED5A1-6302-4217-909C-11EBA7E10B0D}" type="presParOf" srcId="{FCDF966A-D0A8-432C-9160-005F9190159A}" destId="{8249C2D2-97DE-47A7-AD95-79F82B7C42F6}" srcOrd="0" destOrd="0" presId="urn:microsoft.com/office/officeart/2018/2/layout/IconCircleList"/>
    <dgm:cxn modelId="{74BD4B0C-DEAA-4EEC-BFE4-0DF38E30E1C9}" type="presParOf" srcId="{8249C2D2-97DE-47A7-AD95-79F82B7C42F6}" destId="{918D7E25-09A9-4A87-A1A1-28464792E067}" srcOrd="0" destOrd="0" presId="urn:microsoft.com/office/officeart/2018/2/layout/IconCircleList"/>
    <dgm:cxn modelId="{5BF6CE69-036B-4E61-B71C-5EBF51DAF0D2}" type="presParOf" srcId="{8249C2D2-97DE-47A7-AD95-79F82B7C42F6}" destId="{12ED1133-D45F-4537-814D-7723DD35943B}" srcOrd="1" destOrd="0" presId="urn:microsoft.com/office/officeart/2018/2/layout/IconCircleList"/>
    <dgm:cxn modelId="{BF12B076-0300-4F19-BDFB-4373EB7DC4AD}" type="presParOf" srcId="{8249C2D2-97DE-47A7-AD95-79F82B7C42F6}" destId="{B5843040-8B77-4D89-A819-F574B97B638D}" srcOrd="2" destOrd="0" presId="urn:microsoft.com/office/officeart/2018/2/layout/IconCircleList"/>
    <dgm:cxn modelId="{934AE0F5-6E40-4466-B453-34747AF78E0A}" type="presParOf" srcId="{8249C2D2-97DE-47A7-AD95-79F82B7C42F6}" destId="{5BC81857-35AE-457A-97E0-577E335C004A}" srcOrd="3" destOrd="0" presId="urn:microsoft.com/office/officeart/2018/2/layout/IconCircleList"/>
    <dgm:cxn modelId="{37CACFE3-4725-4A24-B497-7A3D007ABAD9}" type="presParOf" srcId="{FCDF966A-D0A8-432C-9160-005F9190159A}" destId="{288A9CF4-3763-4609-B6E1-E3A8DCA9148F}" srcOrd="1" destOrd="0" presId="urn:microsoft.com/office/officeart/2018/2/layout/IconCircleList"/>
    <dgm:cxn modelId="{BCDCCA24-C137-4DC2-ABB1-5799505F6776}" type="presParOf" srcId="{FCDF966A-D0A8-432C-9160-005F9190159A}" destId="{6606ED17-91C3-4837-B6FC-A5EABD1B4F7E}" srcOrd="2" destOrd="0" presId="urn:microsoft.com/office/officeart/2018/2/layout/IconCircleList"/>
    <dgm:cxn modelId="{E803675E-EF68-427B-80F6-93E22A0FF368}" type="presParOf" srcId="{6606ED17-91C3-4837-B6FC-A5EABD1B4F7E}" destId="{685CD333-E291-48EC-9427-6C2D1F015988}" srcOrd="0" destOrd="0" presId="urn:microsoft.com/office/officeart/2018/2/layout/IconCircleList"/>
    <dgm:cxn modelId="{A88DB16D-63C6-443C-A0FA-A8FB18F13C0C}" type="presParOf" srcId="{6606ED17-91C3-4837-B6FC-A5EABD1B4F7E}" destId="{C8F88AE1-3489-4D5C-B952-53FD7B3520AF}" srcOrd="1" destOrd="0" presId="urn:microsoft.com/office/officeart/2018/2/layout/IconCircleList"/>
    <dgm:cxn modelId="{78352C97-BEF0-4996-AE93-82D57F056150}" type="presParOf" srcId="{6606ED17-91C3-4837-B6FC-A5EABD1B4F7E}" destId="{C20C1369-4E3F-4744-8AA4-2591386F1CCE}" srcOrd="2" destOrd="0" presId="urn:microsoft.com/office/officeart/2018/2/layout/IconCircleList"/>
    <dgm:cxn modelId="{264F48F5-0E5F-4866-95D9-6E7E48BC5562}" type="presParOf" srcId="{6606ED17-91C3-4837-B6FC-A5EABD1B4F7E}" destId="{7CAAA3AB-4916-48A4-B6F7-3DED4FACEA84}" srcOrd="3" destOrd="0" presId="urn:microsoft.com/office/officeart/2018/2/layout/IconCircleList"/>
    <dgm:cxn modelId="{8A1F9252-A100-4A42-954D-C486D4BA437E}" type="presParOf" srcId="{FCDF966A-D0A8-432C-9160-005F9190159A}" destId="{F459FB0A-65D2-4218-B65A-0052E2712628}" srcOrd="3" destOrd="0" presId="urn:microsoft.com/office/officeart/2018/2/layout/IconCircleList"/>
    <dgm:cxn modelId="{96360634-0224-49C7-83FF-F1E469FEDB6F}" type="presParOf" srcId="{FCDF966A-D0A8-432C-9160-005F9190159A}" destId="{7E0B3401-76E6-484B-A6C8-220550BA8691}" srcOrd="4" destOrd="0" presId="urn:microsoft.com/office/officeart/2018/2/layout/IconCircleList"/>
    <dgm:cxn modelId="{699FA632-88C1-421B-A425-8C4BF089C0FF}" type="presParOf" srcId="{7E0B3401-76E6-484B-A6C8-220550BA8691}" destId="{22EF992F-AD43-40BD-B41B-B49C4081E026}" srcOrd="0" destOrd="0" presId="urn:microsoft.com/office/officeart/2018/2/layout/IconCircleList"/>
    <dgm:cxn modelId="{6549B03A-8BC3-4DFC-ACBB-F03D5A04EBD8}" type="presParOf" srcId="{7E0B3401-76E6-484B-A6C8-220550BA8691}" destId="{43FC58F1-76E2-44DC-9F0D-CDC7544DB88F}" srcOrd="1" destOrd="0" presId="urn:microsoft.com/office/officeart/2018/2/layout/IconCircleList"/>
    <dgm:cxn modelId="{EEAA1C29-0F68-40E9-8594-3BFCB2C4615D}" type="presParOf" srcId="{7E0B3401-76E6-484B-A6C8-220550BA8691}" destId="{43C5CDA1-8F35-46D1-962C-982E805353C4}" srcOrd="2" destOrd="0" presId="urn:microsoft.com/office/officeart/2018/2/layout/IconCircleList"/>
    <dgm:cxn modelId="{FE953A15-505E-4FC5-9AAA-9E3BC35E3766}" type="presParOf" srcId="{7E0B3401-76E6-484B-A6C8-220550BA8691}" destId="{6F24A577-0A05-49C1-BFA8-BDFFD0D4212A}" srcOrd="3" destOrd="0" presId="urn:microsoft.com/office/officeart/2018/2/layout/IconCircleList"/>
    <dgm:cxn modelId="{71315614-6FD7-4B6B-B162-C9F8DC7A035B}" type="presParOf" srcId="{FCDF966A-D0A8-432C-9160-005F9190159A}" destId="{3F5F4354-18EB-49A6-BB3D-113B774DEDA5}" srcOrd="5" destOrd="0" presId="urn:microsoft.com/office/officeart/2018/2/layout/IconCircleList"/>
    <dgm:cxn modelId="{B4BD6D5B-3B0B-4E4F-9259-302637990C69}" type="presParOf" srcId="{FCDF966A-D0A8-432C-9160-005F9190159A}" destId="{5BCFC51A-FF42-4754-9195-A4EA34CB4A91}" srcOrd="6" destOrd="0" presId="urn:microsoft.com/office/officeart/2018/2/layout/IconCircleList"/>
    <dgm:cxn modelId="{45EC004D-4030-4B52-88BA-F9E42CBDA2A1}" type="presParOf" srcId="{5BCFC51A-FF42-4754-9195-A4EA34CB4A91}" destId="{BC95C535-2DF9-41EB-A8D1-55D6109B8871}" srcOrd="0" destOrd="0" presId="urn:microsoft.com/office/officeart/2018/2/layout/IconCircleList"/>
    <dgm:cxn modelId="{CDC43915-D72A-4E60-85BA-DBB17C2D3E0B}" type="presParOf" srcId="{5BCFC51A-FF42-4754-9195-A4EA34CB4A91}" destId="{52BC6101-4129-452C-8552-3BA0A874CD09}" srcOrd="1" destOrd="0" presId="urn:microsoft.com/office/officeart/2018/2/layout/IconCircleList"/>
    <dgm:cxn modelId="{8A5F2155-2B99-4A69-85EB-1D97A0043227}" type="presParOf" srcId="{5BCFC51A-FF42-4754-9195-A4EA34CB4A91}" destId="{64C53B2C-01A5-45E9-935A-81E266A7F12B}" srcOrd="2" destOrd="0" presId="urn:microsoft.com/office/officeart/2018/2/layout/IconCircleList"/>
    <dgm:cxn modelId="{B4FEC71F-8C8C-4B91-90B1-1A759361708A}" type="presParOf" srcId="{5BCFC51A-FF42-4754-9195-A4EA34CB4A91}" destId="{068BFFCF-E43C-4748-BB9E-EE0826752D87}" srcOrd="3" destOrd="0" presId="urn:microsoft.com/office/officeart/2018/2/layout/IconCircleList"/>
    <dgm:cxn modelId="{94E335B7-3793-416D-98CC-66204D7D9AC1}" type="presParOf" srcId="{FCDF966A-D0A8-432C-9160-005F9190159A}" destId="{B92CB3A2-EBAE-4D2D-8773-7DA71694285C}" srcOrd="7" destOrd="0" presId="urn:microsoft.com/office/officeart/2018/2/layout/IconCircleList"/>
    <dgm:cxn modelId="{B1454604-5D41-49EE-A012-7F14492A7E77}" type="presParOf" srcId="{FCDF966A-D0A8-432C-9160-005F9190159A}" destId="{E0256BDD-9509-49CA-8549-FF189679F2FC}" srcOrd="8" destOrd="0" presId="urn:microsoft.com/office/officeart/2018/2/layout/IconCircleList"/>
    <dgm:cxn modelId="{B5DE50A7-9ACE-416B-A7FC-4981A1DB18D6}" type="presParOf" srcId="{E0256BDD-9509-49CA-8549-FF189679F2FC}" destId="{81C71D97-D80D-4706-B543-2E34D7DDD356}" srcOrd="0" destOrd="0" presId="urn:microsoft.com/office/officeart/2018/2/layout/IconCircleList"/>
    <dgm:cxn modelId="{2DD9B88B-14D9-42C2-8D17-EB0CC640FC57}" type="presParOf" srcId="{E0256BDD-9509-49CA-8549-FF189679F2FC}" destId="{79CAEAF1-FFEB-4F45-ACA6-0737F9334F9E}" srcOrd="1" destOrd="0" presId="urn:microsoft.com/office/officeart/2018/2/layout/IconCircleList"/>
    <dgm:cxn modelId="{961D2812-6CEB-458C-8A67-9522252C35A3}" type="presParOf" srcId="{E0256BDD-9509-49CA-8549-FF189679F2FC}" destId="{956B2805-D3F5-4F88-A29D-8E55849482E2}" srcOrd="2" destOrd="0" presId="urn:microsoft.com/office/officeart/2018/2/layout/IconCircleList"/>
    <dgm:cxn modelId="{4E6B48BE-2ADC-4B9A-9C5E-6A4D6DEA324E}" type="presParOf" srcId="{E0256BDD-9509-49CA-8549-FF189679F2FC}" destId="{45B7F6AE-3C04-4588-BF77-10B2418943C1}" srcOrd="3" destOrd="0" presId="urn:microsoft.com/office/officeart/2018/2/layout/IconCircleList"/>
    <dgm:cxn modelId="{3EFF6B70-7D50-42C1-BD47-0060717CBD38}" type="presParOf" srcId="{FCDF966A-D0A8-432C-9160-005F9190159A}" destId="{39392CF5-D86D-4EEE-9C77-63C8DDAADC5D}" srcOrd="9" destOrd="0" presId="urn:microsoft.com/office/officeart/2018/2/layout/IconCircleList"/>
    <dgm:cxn modelId="{75DC5CFA-BE87-4DF2-AECC-F4D0760E68D6}" type="presParOf" srcId="{FCDF966A-D0A8-432C-9160-005F9190159A}" destId="{6659D017-91A8-4A13-93AF-D825A6BD9DDB}" srcOrd="10" destOrd="0" presId="urn:microsoft.com/office/officeart/2018/2/layout/IconCircleList"/>
    <dgm:cxn modelId="{1171F4AB-1CE4-4013-9AC5-09730F0FF5FA}" type="presParOf" srcId="{6659D017-91A8-4A13-93AF-D825A6BD9DDB}" destId="{12B64760-4856-4AA1-A7DC-6B56D4F90178}" srcOrd="0" destOrd="0" presId="urn:microsoft.com/office/officeart/2018/2/layout/IconCircleList"/>
    <dgm:cxn modelId="{12CCFF69-005B-46D3-AC1E-279806C36491}" type="presParOf" srcId="{6659D017-91A8-4A13-93AF-D825A6BD9DDB}" destId="{8FE5474C-36E9-4B1E-BFC2-8E174387E0DA}" srcOrd="1" destOrd="0" presId="urn:microsoft.com/office/officeart/2018/2/layout/IconCircleList"/>
    <dgm:cxn modelId="{9E6A4AA9-3A3A-4EE7-8769-2FB687B5D0A6}" type="presParOf" srcId="{6659D017-91A8-4A13-93AF-D825A6BD9DDB}" destId="{C45D3B13-2C8A-4359-871D-35D4C85D0189}" srcOrd="2" destOrd="0" presId="urn:microsoft.com/office/officeart/2018/2/layout/IconCircleList"/>
    <dgm:cxn modelId="{F6AF993A-CF07-4FA2-AA0B-7BAAC2DDC37E}" type="presParOf" srcId="{6659D017-91A8-4A13-93AF-D825A6BD9DDB}" destId="{DB1E7DF2-5ADD-4AFA-9515-F58D2D710F2B}" srcOrd="3" destOrd="0" presId="urn:microsoft.com/office/officeart/2018/2/layout/IconCircleList"/>
    <dgm:cxn modelId="{B8FE566D-F83F-4C10-8726-7E4D5134F5D1}" type="presParOf" srcId="{FCDF966A-D0A8-432C-9160-005F9190159A}" destId="{F4CE7AC8-C245-40DE-9F58-3727B83BF3F4}" srcOrd="11" destOrd="0" presId="urn:microsoft.com/office/officeart/2018/2/layout/IconCircleList"/>
    <dgm:cxn modelId="{2A647ADE-AF79-4D44-B3A6-62A4F632B713}" type="presParOf" srcId="{FCDF966A-D0A8-432C-9160-005F9190159A}" destId="{CD173674-7A82-4DF2-99D5-81585A6D7F3C}" srcOrd="12" destOrd="0" presId="urn:microsoft.com/office/officeart/2018/2/layout/IconCircleList"/>
    <dgm:cxn modelId="{E60637CC-9116-43C5-9672-290443EB2BDF}" type="presParOf" srcId="{CD173674-7A82-4DF2-99D5-81585A6D7F3C}" destId="{0E28B867-FE73-40E7-8A2E-DCAB3008A35E}" srcOrd="0" destOrd="0" presId="urn:microsoft.com/office/officeart/2018/2/layout/IconCircleList"/>
    <dgm:cxn modelId="{B56C265A-568F-46B1-AE38-A4A3E40B5827}" type="presParOf" srcId="{CD173674-7A82-4DF2-99D5-81585A6D7F3C}" destId="{08B0F858-C80B-4DE7-B664-3612F917DFAA}" srcOrd="1" destOrd="0" presId="urn:microsoft.com/office/officeart/2018/2/layout/IconCircleList"/>
    <dgm:cxn modelId="{3F987865-B70F-4B27-8D53-25B45933F6C2}" type="presParOf" srcId="{CD173674-7A82-4DF2-99D5-81585A6D7F3C}" destId="{F0CB6155-575C-40B2-8138-7861DC41045D}" srcOrd="2" destOrd="0" presId="urn:microsoft.com/office/officeart/2018/2/layout/IconCircleList"/>
    <dgm:cxn modelId="{02C45F9F-DB95-44B6-9E9C-02AF4BDE1B5B}" type="presParOf" srcId="{CD173674-7A82-4DF2-99D5-81585A6D7F3C}" destId="{A33EC6C6-635F-4AE9-8F2D-DB1EF04B8057}" srcOrd="3" destOrd="0" presId="urn:microsoft.com/office/officeart/2018/2/layout/IconCircleList"/>
    <dgm:cxn modelId="{79F97357-3496-4D89-99BC-2DEB78360076}" type="presParOf" srcId="{FCDF966A-D0A8-432C-9160-005F9190159A}" destId="{D7CFDEB1-3B76-43B6-B884-67EDD723028A}" srcOrd="13" destOrd="0" presId="urn:microsoft.com/office/officeart/2018/2/layout/IconCircleList"/>
    <dgm:cxn modelId="{2DAF19F5-7F5B-40EA-AD63-B19DB2881CB8}" type="presParOf" srcId="{FCDF966A-D0A8-432C-9160-005F9190159A}" destId="{DDA0BCA2-0C6B-47A9-831B-C823BEFA9320}" srcOrd="14" destOrd="0" presId="urn:microsoft.com/office/officeart/2018/2/layout/IconCircleList"/>
    <dgm:cxn modelId="{AFA0E41E-E95B-4527-95CE-52DC416A4E68}" type="presParOf" srcId="{DDA0BCA2-0C6B-47A9-831B-C823BEFA9320}" destId="{8E342F7F-84F2-4FDE-8ECA-084E06E22AC2}" srcOrd="0" destOrd="0" presId="urn:microsoft.com/office/officeart/2018/2/layout/IconCircleList"/>
    <dgm:cxn modelId="{BEA04A86-6E13-4158-8E7A-D93A7D926096}" type="presParOf" srcId="{DDA0BCA2-0C6B-47A9-831B-C823BEFA9320}" destId="{E28121D6-DFBA-41D8-9F71-A5D4475CED8E}" srcOrd="1" destOrd="0" presId="urn:microsoft.com/office/officeart/2018/2/layout/IconCircleList"/>
    <dgm:cxn modelId="{C0EBBFF0-0892-478F-8D8A-A83378A24247}" type="presParOf" srcId="{DDA0BCA2-0C6B-47A9-831B-C823BEFA9320}" destId="{71C4302A-D597-4F25-8EBE-31EC67A0150A}" srcOrd="2" destOrd="0" presId="urn:microsoft.com/office/officeart/2018/2/layout/IconCircleList"/>
    <dgm:cxn modelId="{ED0753E2-AE24-4BC7-BA91-B0273909E8B4}" type="presParOf" srcId="{DDA0BCA2-0C6B-47A9-831B-C823BEFA9320}" destId="{01A98C56-340D-4AE9-B855-234FF2BF37AB}" srcOrd="3" destOrd="0" presId="urn:microsoft.com/office/officeart/2018/2/layout/IconCircleList"/>
    <dgm:cxn modelId="{29043FFB-D798-4DC6-BE4B-3EC62EE5A699}" type="presParOf" srcId="{FCDF966A-D0A8-432C-9160-005F9190159A}" destId="{7794769B-C945-4C09-A33F-980BACB4FD52}" srcOrd="15" destOrd="0" presId="urn:microsoft.com/office/officeart/2018/2/layout/IconCircleList"/>
    <dgm:cxn modelId="{400E1AA2-E2B5-411A-AE16-9D682AC22CDA}" type="presParOf" srcId="{FCDF966A-D0A8-432C-9160-005F9190159A}" destId="{C8D2E1EB-B95D-41D2-9576-DB183B8E3879}" srcOrd="16" destOrd="0" presId="urn:microsoft.com/office/officeart/2018/2/layout/IconCircleList"/>
    <dgm:cxn modelId="{E553CCF9-1BE9-47FE-82CA-F3088792B542}" type="presParOf" srcId="{C8D2E1EB-B95D-41D2-9576-DB183B8E3879}" destId="{9B56CF17-3083-4958-AB9E-A87427AB511C}" srcOrd="0" destOrd="0" presId="urn:microsoft.com/office/officeart/2018/2/layout/IconCircleList"/>
    <dgm:cxn modelId="{B3BB6498-061F-4287-8472-A10322BC8279}" type="presParOf" srcId="{C8D2E1EB-B95D-41D2-9576-DB183B8E3879}" destId="{01EBA294-6BB1-4949-8F74-C9771B37AB4B}" srcOrd="1" destOrd="0" presId="urn:microsoft.com/office/officeart/2018/2/layout/IconCircleList"/>
    <dgm:cxn modelId="{6369A3B1-8B22-44C9-9B8D-D5F410AE7A97}" type="presParOf" srcId="{C8D2E1EB-B95D-41D2-9576-DB183B8E3879}" destId="{FC918C7D-CD2C-4480-A328-1319DE15BFAF}" srcOrd="2" destOrd="0" presId="urn:microsoft.com/office/officeart/2018/2/layout/IconCircleList"/>
    <dgm:cxn modelId="{1B0F6379-06A9-4B8B-87C8-29C992F0D41E}" type="presParOf" srcId="{C8D2E1EB-B95D-41D2-9576-DB183B8E3879}" destId="{8FA77F0F-AFDF-40F6-B3D8-3435244DCDC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8D7E25-09A9-4A87-A1A1-28464792E067}">
      <dsp:nvSpPr>
        <dsp:cNvPr id="0" name=""/>
        <dsp:cNvSpPr/>
      </dsp:nvSpPr>
      <dsp:spPr>
        <a:xfrm>
          <a:off x="189611" y="212402"/>
          <a:ext cx="929315" cy="9293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D1133-D45F-4537-814D-7723DD35943B}">
      <dsp:nvSpPr>
        <dsp:cNvPr id="0" name=""/>
        <dsp:cNvSpPr/>
      </dsp:nvSpPr>
      <dsp:spPr>
        <a:xfrm>
          <a:off x="384768" y="407558"/>
          <a:ext cx="539003" cy="539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81857-35AE-457A-97E0-577E335C004A}">
      <dsp:nvSpPr>
        <dsp:cNvPr id="0" name=""/>
        <dsp:cNvSpPr/>
      </dsp:nvSpPr>
      <dsp:spPr>
        <a:xfrm>
          <a:off x="1318066" y="212402"/>
          <a:ext cx="2190530" cy="929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Sample Card Printing system for multiple buyers.</a:t>
          </a:r>
        </a:p>
      </dsp:txBody>
      <dsp:txXfrm>
        <a:off x="1318066" y="212402"/>
        <a:ext cx="2190530" cy="929315"/>
      </dsp:txXfrm>
    </dsp:sp>
    <dsp:sp modelId="{685CD333-E291-48EC-9427-6C2D1F015988}">
      <dsp:nvSpPr>
        <dsp:cNvPr id="0" name=""/>
        <dsp:cNvSpPr/>
      </dsp:nvSpPr>
      <dsp:spPr>
        <a:xfrm>
          <a:off x="3890280" y="212402"/>
          <a:ext cx="929315" cy="9293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88AE1-3489-4D5C-B952-53FD7B3520AF}">
      <dsp:nvSpPr>
        <dsp:cNvPr id="0" name=""/>
        <dsp:cNvSpPr/>
      </dsp:nvSpPr>
      <dsp:spPr>
        <a:xfrm>
          <a:off x="4085436" y="407558"/>
          <a:ext cx="539003" cy="539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AA3AB-4916-48A4-B6F7-3DED4FACEA84}">
      <dsp:nvSpPr>
        <dsp:cNvPr id="0" name=""/>
        <dsp:cNvSpPr/>
      </dsp:nvSpPr>
      <dsp:spPr>
        <a:xfrm>
          <a:off x="5018735" y="212402"/>
          <a:ext cx="2190530" cy="929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Embroidery Production Follow-up.</a:t>
          </a:r>
        </a:p>
      </dsp:txBody>
      <dsp:txXfrm>
        <a:off x="5018735" y="212402"/>
        <a:ext cx="2190530" cy="929315"/>
      </dsp:txXfrm>
    </dsp:sp>
    <dsp:sp modelId="{22EF992F-AD43-40BD-B41B-B49C4081E026}">
      <dsp:nvSpPr>
        <dsp:cNvPr id="0" name=""/>
        <dsp:cNvSpPr/>
      </dsp:nvSpPr>
      <dsp:spPr>
        <a:xfrm>
          <a:off x="7590948" y="212402"/>
          <a:ext cx="929315" cy="9293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FC58F1-76E2-44DC-9F0D-CDC7544DB88F}">
      <dsp:nvSpPr>
        <dsp:cNvPr id="0" name=""/>
        <dsp:cNvSpPr/>
      </dsp:nvSpPr>
      <dsp:spPr>
        <a:xfrm>
          <a:off x="7786105" y="407558"/>
          <a:ext cx="539003" cy="5390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4A577-0A05-49C1-BFA8-BDFFD0D4212A}">
      <dsp:nvSpPr>
        <dsp:cNvPr id="0" name=""/>
        <dsp:cNvSpPr/>
      </dsp:nvSpPr>
      <dsp:spPr>
        <a:xfrm>
          <a:off x="8719403" y="212402"/>
          <a:ext cx="2190530" cy="929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Incentive program of Garments.</a:t>
          </a:r>
        </a:p>
      </dsp:txBody>
      <dsp:txXfrm>
        <a:off x="8719403" y="212402"/>
        <a:ext cx="2190530" cy="929315"/>
      </dsp:txXfrm>
    </dsp:sp>
    <dsp:sp modelId="{BC95C535-2DF9-41EB-A8D1-55D6109B8871}">
      <dsp:nvSpPr>
        <dsp:cNvPr id="0" name=""/>
        <dsp:cNvSpPr/>
      </dsp:nvSpPr>
      <dsp:spPr>
        <a:xfrm>
          <a:off x="189611" y="1969245"/>
          <a:ext cx="929315" cy="9293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C6101-4129-452C-8552-3BA0A874CD09}">
      <dsp:nvSpPr>
        <dsp:cNvPr id="0" name=""/>
        <dsp:cNvSpPr/>
      </dsp:nvSpPr>
      <dsp:spPr>
        <a:xfrm>
          <a:off x="384768" y="2164401"/>
          <a:ext cx="539003" cy="5390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BFFCF-E43C-4748-BB9E-EE0826752D87}">
      <dsp:nvSpPr>
        <dsp:cNvPr id="0" name=""/>
        <dsp:cNvSpPr/>
      </dsp:nvSpPr>
      <dsp:spPr>
        <a:xfrm>
          <a:off x="1318066" y="1969245"/>
          <a:ext cx="2190530" cy="929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Garment Earning Dashboard.</a:t>
          </a:r>
        </a:p>
      </dsp:txBody>
      <dsp:txXfrm>
        <a:off x="1318066" y="1969245"/>
        <a:ext cx="2190530" cy="929315"/>
      </dsp:txXfrm>
    </dsp:sp>
    <dsp:sp modelId="{81C71D97-D80D-4706-B543-2E34D7DDD356}">
      <dsp:nvSpPr>
        <dsp:cNvPr id="0" name=""/>
        <dsp:cNvSpPr/>
      </dsp:nvSpPr>
      <dsp:spPr>
        <a:xfrm>
          <a:off x="3890280" y="1969245"/>
          <a:ext cx="929315" cy="9293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AEAF1-FFEB-4F45-ACA6-0737F9334F9E}">
      <dsp:nvSpPr>
        <dsp:cNvPr id="0" name=""/>
        <dsp:cNvSpPr/>
      </dsp:nvSpPr>
      <dsp:spPr>
        <a:xfrm>
          <a:off x="4085436" y="2164401"/>
          <a:ext cx="539003" cy="5390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7F6AE-3C04-4588-BF77-10B2418943C1}">
      <dsp:nvSpPr>
        <dsp:cNvPr id="0" name=""/>
        <dsp:cNvSpPr/>
      </dsp:nvSpPr>
      <dsp:spPr>
        <a:xfrm>
          <a:off x="5018735" y="1969245"/>
          <a:ext cx="2190530" cy="929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Buyer visit/ Event Schedule System and Calendar.</a:t>
          </a:r>
        </a:p>
      </dsp:txBody>
      <dsp:txXfrm>
        <a:off x="5018735" y="1969245"/>
        <a:ext cx="2190530" cy="929315"/>
      </dsp:txXfrm>
    </dsp:sp>
    <dsp:sp modelId="{12B64760-4856-4AA1-A7DC-6B56D4F90178}">
      <dsp:nvSpPr>
        <dsp:cNvPr id="0" name=""/>
        <dsp:cNvSpPr/>
      </dsp:nvSpPr>
      <dsp:spPr>
        <a:xfrm>
          <a:off x="7590948" y="1969245"/>
          <a:ext cx="929315" cy="9293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E5474C-36E9-4B1E-BFC2-8E174387E0DA}">
      <dsp:nvSpPr>
        <dsp:cNvPr id="0" name=""/>
        <dsp:cNvSpPr/>
      </dsp:nvSpPr>
      <dsp:spPr>
        <a:xfrm>
          <a:off x="7786105" y="2164401"/>
          <a:ext cx="539003" cy="53900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1E7DF2-5ADD-4AFA-9515-F58D2D710F2B}">
      <dsp:nvSpPr>
        <dsp:cNvPr id="0" name=""/>
        <dsp:cNvSpPr/>
      </dsp:nvSpPr>
      <dsp:spPr>
        <a:xfrm>
          <a:off x="8719403" y="1969245"/>
          <a:ext cx="2190530" cy="929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Garments printer Cutter Blade cost minimization.</a:t>
          </a:r>
        </a:p>
      </dsp:txBody>
      <dsp:txXfrm>
        <a:off x="8719403" y="1969245"/>
        <a:ext cx="2190530" cy="929315"/>
      </dsp:txXfrm>
    </dsp:sp>
    <dsp:sp modelId="{0E28B867-FE73-40E7-8A2E-DCAB3008A35E}">
      <dsp:nvSpPr>
        <dsp:cNvPr id="0" name=""/>
        <dsp:cNvSpPr/>
      </dsp:nvSpPr>
      <dsp:spPr>
        <a:xfrm>
          <a:off x="189611" y="3726087"/>
          <a:ext cx="929315" cy="9293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0F858-C80B-4DE7-B664-3612F917DFAA}">
      <dsp:nvSpPr>
        <dsp:cNvPr id="0" name=""/>
        <dsp:cNvSpPr/>
      </dsp:nvSpPr>
      <dsp:spPr>
        <a:xfrm>
          <a:off x="384768" y="3921244"/>
          <a:ext cx="539003" cy="53900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EC6C6-635F-4AE9-8F2D-DB1EF04B8057}">
      <dsp:nvSpPr>
        <dsp:cNvPr id="0" name=""/>
        <dsp:cNvSpPr/>
      </dsp:nvSpPr>
      <dsp:spPr>
        <a:xfrm>
          <a:off x="1318066" y="3726087"/>
          <a:ext cx="2190530" cy="929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Dyeing Automation in CKL Dyeing Sample section.</a:t>
          </a:r>
        </a:p>
      </dsp:txBody>
      <dsp:txXfrm>
        <a:off x="1318066" y="3726087"/>
        <a:ext cx="2190530" cy="929315"/>
      </dsp:txXfrm>
    </dsp:sp>
    <dsp:sp modelId="{8E342F7F-84F2-4FDE-8ECA-084E06E22AC2}">
      <dsp:nvSpPr>
        <dsp:cNvPr id="0" name=""/>
        <dsp:cNvSpPr/>
      </dsp:nvSpPr>
      <dsp:spPr>
        <a:xfrm>
          <a:off x="3890280" y="3726087"/>
          <a:ext cx="929315" cy="9293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121D6-DFBA-41D8-9F71-A5D4475CED8E}">
      <dsp:nvSpPr>
        <dsp:cNvPr id="0" name=""/>
        <dsp:cNvSpPr/>
      </dsp:nvSpPr>
      <dsp:spPr>
        <a:xfrm>
          <a:off x="4085436" y="3921244"/>
          <a:ext cx="539003" cy="539003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98C56-340D-4AE9-B855-234FF2BF37AB}">
      <dsp:nvSpPr>
        <dsp:cNvPr id="0" name=""/>
        <dsp:cNvSpPr/>
      </dsp:nvSpPr>
      <dsp:spPr>
        <a:xfrm>
          <a:off x="5018735" y="3726087"/>
          <a:ext cx="2190530" cy="929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Cutting Roll Cost Optimization.</a:t>
          </a:r>
        </a:p>
      </dsp:txBody>
      <dsp:txXfrm>
        <a:off x="5018735" y="3726087"/>
        <a:ext cx="2190530" cy="929315"/>
      </dsp:txXfrm>
    </dsp:sp>
    <dsp:sp modelId="{9B56CF17-3083-4958-AB9E-A87427AB511C}">
      <dsp:nvSpPr>
        <dsp:cNvPr id="0" name=""/>
        <dsp:cNvSpPr/>
      </dsp:nvSpPr>
      <dsp:spPr>
        <a:xfrm>
          <a:off x="7590948" y="3726087"/>
          <a:ext cx="929315" cy="9293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BA294-6BB1-4949-8F74-C9771B37AB4B}">
      <dsp:nvSpPr>
        <dsp:cNvPr id="0" name=""/>
        <dsp:cNvSpPr/>
      </dsp:nvSpPr>
      <dsp:spPr>
        <a:xfrm>
          <a:off x="7786105" y="3921244"/>
          <a:ext cx="539003" cy="539003"/>
        </a:xfrm>
        <a:prstGeom prst="rect">
          <a:avLst/>
        </a:prstGeom>
        <a:blipFill>
          <a:blip xmlns:r="http://schemas.openxmlformats.org/officeDocument/2006/relationships"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77F0F-AFDF-40F6-B3D8-3435244DCDCC}">
      <dsp:nvSpPr>
        <dsp:cNvPr id="0" name=""/>
        <dsp:cNvSpPr/>
      </dsp:nvSpPr>
      <dsp:spPr>
        <a:xfrm>
          <a:off x="8576679" y="3736970"/>
          <a:ext cx="2855202" cy="929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Automated OCR-Driven PO Upload and Job Creation System for </a:t>
          </a:r>
          <a:r>
            <a:rPr lang="en-US" sz="1800" kern="1200" dirty="0" err="1"/>
            <a:t>Bonprix</a:t>
          </a:r>
          <a:r>
            <a:rPr lang="en-US" sz="1800" kern="1200" dirty="0"/>
            <a:t>, IDKIDS, and ZARA Buyers.</a:t>
          </a:r>
        </a:p>
      </dsp:txBody>
      <dsp:txXfrm>
        <a:off x="8576679" y="3736970"/>
        <a:ext cx="2855202" cy="929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0939D-7B71-4EBD-8ED6-850C9CA8CB28}" type="datetimeFigureOut">
              <a:rPr lang="en-US" smtClean="0"/>
              <a:t>01/19/2025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65619-B0DD-4DC1-8197-B4CB8265B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6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65619-B0DD-4DC1-8197-B4CB8265BD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41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BBAEF-0814-099B-7817-4B241C40A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2BDD4A-4C8E-B290-2C07-6B75BA0AC3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5700DC-00A8-709C-173E-F8AB2CE05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70846-D047-2C8D-9B21-2A8CD116F4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65619-B0DD-4DC1-8197-B4CB8265BD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23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51219-E1C1-717D-AFAB-B7EE56D05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D94A9B-D768-EB97-4402-D6D2ED2766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ED9D6B-87A8-E93F-6DB5-EDAD3FCED1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AE558-79F6-3C8A-5184-72598CF11F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65619-B0DD-4DC1-8197-B4CB8265BD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35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65FA2-2362-8003-C126-87CB4F8BD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406CD5-079F-DEE7-5281-45959C85A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14B1EF-E4EC-344A-8150-57A4C60166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8D681-CFF3-B72C-911D-B63B98106B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65619-B0DD-4DC1-8197-B4CB8265BD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60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2C903-5FB9-A5C6-3B58-15661C5C1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2B027E-4D38-1C17-3682-0782306156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2CCCB8-212B-9BCD-8159-D851A410F2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C0691-0575-C5A0-AE27-E47E34B515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65619-B0DD-4DC1-8197-B4CB8265BD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22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878D1-EA44-AAAA-4009-21720269A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A804F9-B8D4-A765-635F-180881BA6B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82DC8A-7B53-52E6-BD22-885C4D55F6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FAE8D-94FA-CA67-8D2C-348A5C4842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65619-B0DD-4DC1-8197-B4CB8265BD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95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1105E-A556-1FBA-ACF4-7EF8D5E28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2972C3-6A83-4280-8A8D-DFA24B018D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AA8118-0041-88BA-C110-DD09C2F69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B3420-4B17-25C2-EE73-3B5CD05E27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65619-B0DD-4DC1-8197-B4CB8265BD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25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8C952-31A9-8CEF-703B-A6EBAC4A8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6E224C-B989-F9B4-1A5B-085A9F018C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4A814B-7073-69C3-662B-58786F305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C20C3-64D6-2ED6-8AA7-FD4B28F246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65619-B0DD-4DC1-8197-B4CB8265BD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31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B63A8-19D7-4999-230D-F6FC02058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6BB4C7-C2A0-826D-1855-D70488772D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E7FCC7-3FBA-CCDD-FB87-A0892B24A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66755-1D5D-8A50-A7D3-4550C39D13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65619-B0DD-4DC1-8197-B4CB8265BD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298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40B0E-FB9D-2F7E-16AC-01E94A536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013C8A-DBFA-7DF3-D418-B9FFBD9CA5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1AB696-BB41-63B6-67E8-05CEE13A6E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D2B30-D175-2024-D437-32880ED07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65619-B0DD-4DC1-8197-B4CB8265BD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44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43A48-E115-1BAB-8FB2-01CB22FE0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13E516-B8DD-9B38-066B-E9768699BF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83868A-000C-9855-0936-EB7F90412B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1A282-E616-B58F-66AC-B733E18052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65619-B0DD-4DC1-8197-B4CB8265BD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57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65619-B0DD-4DC1-8197-B4CB8265BD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33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7831E-8528-779D-CF0C-3CA5F8D2A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BB22EB-2759-DBBC-6598-758583A852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1417FA-C192-2A49-C66D-7D2D9F705D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575FE-861E-E488-1175-C7C7002EAE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65619-B0DD-4DC1-8197-B4CB8265BD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220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C44F5-4040-77FF-C688-9D7800A79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0617E7-D50C-0CED-FA63-03F930FCBE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A8B352-3660-CB00-7C4B-8AE38E2B4E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E12AE-7183-2F67-BEDC-073D74A94A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65619-B0DD-4DC1-8197-B4CB8265BD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55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65619-B0DD-4DC1-8197-B4CB8265BD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88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E3218-0206-F380-2D9E-F44D0BD74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ABE2AC-D77C-CB0A-7E24-A652DC36FA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11CD33-EDCD-B43A-1BEC-94BEBB7658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B863F-972F-7953-8D31-A5A4B64FAD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65619-B0DD-4DC1-8197-B4CB8265BD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08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497EE-9B16-0903-A5EE-26914D73C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CD5AB2-5709-54CD-7C60-9C7B57FB65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4F56A3-A42A-C01B-0E1D-A092AA27AE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FFE4A-5A90-3B7B-29E3-A86AC965B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65619-B0DD-4DC1-8197-B4CB8265BD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51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43559-375F-639B-BFB1-120B4AFE7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141BF2-9B07-DF9F-796D-E44D3CBD93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552192-AEF8-FFC5-A4B6-B5B021845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816E4-A2AA-FC2E-EC44-E40C6B5E53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65619-B0DD-4DC1-8197-B4CB8265BD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75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76C56-4B6B-EFB9-990E-4E3BB6D24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79F856-DAD1-6771-24DE-E47A31D3E3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25CD86-A222-B4AC-2BD0-2EA273D82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CA2AF-04E9-CB11-5A0E-325917A50F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65619-B0DD-4DC1-8197-B4CB8265BD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77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06024-E045-8111-342F-8790A5644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E0DBC5-88C8-1051-20F0-FD4FBC40E3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478777-D4EF-9107-C860-2F4DE97E0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36AAB-AD3F-1510-F5C8-CE9FE00922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65619-B0DD-4DC1-8197-B4CB8265BD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4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D55F1-5DD4-E4A7-3FDE-468CD18CA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F2E878-8A16-BCEE-139D-57C11FE449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87EB67-3033-E455-67DA-4C61BB8884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C1ADC-4336-3E64-CAB5-4E02316636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65619-B0DD-4DC1-8197-B4CB8265BD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70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6F790-8AA6-4B0F-94DF-3FE7C3A7C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B96E6-0151-B44B-BB03-664147D24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F377A-FD56-8D22-0CD4-EDA3C485D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1A13-38C2-4747-9B80-4EF02C861141}" type="datetimeFigureOut">
              <a:rPr lang="en-US" smtClean="0"/>
              <a:t>01/19/2025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19A24-47AC-0E7C-D22D-8B417524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D9C87-F1EA-5849-8D87-88A7C23D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CF34-243C-4733-9739-9237CCE78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6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ACD4-A0F8-0BE5-DFA7-7B3AC61B3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4B5D4-0F9B-56CB-97DC-13B8EC06F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486B1-11B3-2E09-A2C2-85F921F05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1A13-38C2-4747-9B80-4EF02C861141}" type="datetimeFigureOut">
              <a:rPr lang="en-US" smtClean="0"/>
              <a:t>01/19/2025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3C6B8-F2EC-9725-3C54-BC7545B2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84DB0-5534-6E69-5E60-0117226A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CF34-243C-4733-9739-9237CCE78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11D2C-B5A3-BFD3-CA9B-ED57AEBC0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B1049-08FA-FF29-08CB-A19A2A413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39E8E-1A92-B2D3-2A61-5CF260E04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1A13-38C2-4747-9B80-4EF02C861141}" type="datetimeFigureOut">
              <a:rPr lang="en-US" smtClean="0"/>
              <a:t>01/19/2025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5AE30-B012-6863-DC9C-8F0D6F0E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DEC00-EC4B-D063-0F94-317BFF2C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CF34-243C-4733-9739-9237CCE78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5D8A-0930-9BF7-EAB5-26E64F6C6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4D5C0-5707-EF8B-D239-372E8A197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4F41-23D3-C687-C9F1-8EAD0757D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1A13-38C2-4747-9B80-4EF02C861141}" type="datetimeFigureOut">
              <a:rPr lang="en-US" smtClean="0"/>
              <a:t>01/19/2025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A2B8E-ECB9-CB2C-854A-BE0AADEE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B4C9D-0D48-F24E-2AC4-0744504B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CF34-243C-4733-9739-9237CCE78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4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9215-1726-8492-A9B2-99862FEE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52648-03B4-5071-38D4-7F922989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72DEF-17BA-333C-D9C8-A14D4E09F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1A13-38C2-4747-9B80-4EF02C861141}" type="datetimeFigureOut">
              <a:rPr lang="en-US" smtClean="0"/>
              <a:t>01/19/2025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01942-DD04-3A54-0CD9-ADDFE7DA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57B0B-DDC6-8EE8-3E8F-D5D66014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CF34-243C-4733-9739-9237CCE78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8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A4910-D9F8-FA23-3401-474D0C74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2B10E-2B6F-5C81-3964-66E98AA49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EFEAE-3E1F-6BA5-92E2-9BAA654F8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0172D-A3F6-A0F4-CD51-2A4098E6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1A13-38C2-4747-9B80-4EF02C861141}" type="datetimeFigureOut">
              <a:rPr lang="en-US" smtClean="0"/>
              <a:t>01/19/2025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6DA1C-44F7-DC63-427D-449FEA5BA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86E9C-1A2B-02C5-719D-BEC37800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CF34-243C-4733-9739-9237CCE78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4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CDECD-38A3-EDFA-C775-AA943838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A3EE2-1CE9-1916-363C-5F587192B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BA090-FDBF-695F-812B-7F4CD8F64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D02B4B-F86C-4C87-437E-EEA0A92F2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EC5D7-98B1-43D7-B83E-C37C3259E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878231-1D82-22FB-E80F-1B62E0EDB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1A13-38C2-4747-9B80-4EF02C861141}" type="datetimeFigureOut">
              <a:rPr lang="en-US" smtClean="0"/>
              <a:t>01/19/2025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F73C21-CC4D-5963-930A-ED91B0D0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FA7E3-B2FA-5DC8-0B47-BCB4577B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CF34-243C-4733-9739-9237CCE78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9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D021-989D-5516-A4BE-4976030A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DB2FFF-70AE-D7F1-6262-8C1A58BD8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1A13-38C2-4747-9B80-4EF02C861141}" type="datetimeFigureOut">
              <a:rPr lang="en-US" smtClean="0"/>
              <a:t>01/19/2025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40E25-1B28-8E53-F3F0-A3BA07882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59758-8162-75C4-AEAA-28F2D89C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CF34-243C-4733-9739-9237CCE78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6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E4664-E54C-9168-AD09-EF1D990F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1A13-38C2-4747-9B80-4EF02C861141}" type="datetimeFigureOut">
              <a:rPr lang="en-US" smtClean="0"/>
              <a:t>01/19/2025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C047D2-F4F8-6AAE-5414-F9FBC1EE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2668B-66F3-06A3-2E20-345DB858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CF34-243C-4733-9739-9237CCE78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8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15DE-E90C-21E0-E6AB-DE3FE16CE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757AF-A18E-EE20-6135-186436241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26E17-116D-E3D2-A3C8-55969EBAB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6B127-A381-5A27-2329-E1D9EF0C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1A13-38C2-4747-9B80-4EF02C861141}" type="datetimeFigureOut">
              <a:rPr lang="en-US" smtClean="0"/>
              <a:t>01/19/2025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2F1E6-C531-2BCC-D00D-2F0683E2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932BA-E3CD-CD8E-B4AD-C760F871C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CF34-243C-4733-9739-9237CCE78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39F9-66A4-CFC2-E952-AA980FD7F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F9CFC-0A85-D3E4-688B-0047872CB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212D7-6A2A-7576-6D31-6BF5C0769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A8838-72B1-EDD2-B5B2-51BB55614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1A13-38C2-4747-9B80-4EF02C861141}" type="datetimeFigureOut">
              <a:rPr lang="en-US" smtClean="0"/>
              <a:t>01/19/2025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79ACE-D6DF-DA1F-4428-0EF56BC1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7D4DA-2828-0172-EE38-9079965C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CF34-243C-4733-9739-9237CCE78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5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57A4DB-52A2-C189-BE55-18119BBCD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26797-919E-E73F-C85D-55E0E5041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FE42E-D189-A1B1-22F1-2BA330854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A1A13-38C2-4747-9B80-4EF02C861141}" type="datetimeFigureOut">
              <a:rPr lang="en-US" smtClean="0"/>
              <a:t>01/19/2025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67B4D-D21F-FBB0-E2EF-AA3C168D0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DCAAE-9459-F740-C614-C9979930D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BACF34-243C-4733-9739-9237CCE78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9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3" name="Rectangle 222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" name="Graphic 224" descr="Bullseye">
            <a:extLst>
              <a:ext uri="{FF2B5EF4-FFF2-40B4-BE49-F238E27FC236}">
                <a16:creationId xmlns:a16="http://schemas.microsoft.com/office/drawing/2014/main" id="{FBE84EC4-D3DC-CB3D-D8F2-8121267A5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7F9DB0F-D0AF-BC0F-96C6-39CAD3E1EF69}"/>
              </a:ext>
            </a:extLst>
          </p:cNvPr>
          <p:cNvSpPr/>
          <p:nvPr/>
        </p:nvSpPr>
        <p:spPr>
          <a:xfrm flipH="1">
            <a:off x="9128760" y="-5979"/>
            <a:ext cx="3062935" cy="685800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2C7B2-0DDA-F670-6D8B-D72D3F3D6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5894" y="1175656"/>
            <a:ext cx="4675809" cy="140660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6000" b="1" kern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MIS &amp; SD Department - 2024 </a:t>
            </a:r>
            <a:r>
              <a:rPr lang="en-US" sz="6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Goals’</a:t>
            </a:r>
            <a:r>
              <a:rPr lang="en-US" sz="6000" b="1" kern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214611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DD34E-E62D-278F-98B7-BFC21776C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43">
            <a:extLst>
              <a:ext uri="{FF2B5EF4-FFF2-40B4-BE49-F238E27FC236}">
                <a16:creationId xmlns:a16="http://schemas.microsoft.com/office/drawing/2014/main" id="{524EDCDF-F2E9-486A-9868-100D292FB133}"/>
              </a:ext>
            </a:extLst>
          </p:cNvPr>
          <p:cNvGrpSpPr/>
          <p:nvPr/>
        </p:nvGrpSpPr>
        <p:grpSpPr>
          <a:xfrm>
            <a:off x="228044" y="478811"/>
            <a:ext cx="1590425" cy="718615"/>
            <a:chOff x="0" y="0"/>
            <a:chExt cx="418877" cy="197826"/>
          </a:xfrm>
          <a:solidFill>
            <a:srgbClr val="00B0F0"/>
          </a:solidFill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BA6C378C-3123-40E7-9ECC-F9EB87DEC880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45">
              <a:extLst>
                <a:ext uri="{FF2B5EF4-FFF2-40B4-BE49-F238E27FC236}">
                  <a16:creationId xmlns:a16="http://schemas.microsoft.com/office/drawing/2014/main" id="{C8D4C4BE-34AD-4196-B392-30D6FDB32937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2C02B1-26EC-DCBF-E4DE-CB31CEBC0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30543" cy="919389"/>
          </a:xfrm>
        </p:spPr>
        <p:txBody>
          <a:bodyPr/>
          <a:lstStyle/>
          <a:p>
            <a:r>
              <a:rPr lang="en-US" dirty="0"/>
              <a:t>Final Settlement</a:t>
            </a:r>
            <a:endParaRPr lang="en-US" sz="4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C6A2EC-9575-2579-FD24-3BFC1A63D3F7}"/>
              </a:ext>
            </a:extLst>
          </p:cNvPr>
          <p:cNvSpPr/>
          <p:nvPr/>
        </p:nvSpPr>
        <p:spPr>
          <a:xfrm>
            <a:off x="4949407" y="1633500"/>
            <a:ext cx="2293186" cy="359100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Picture 16" descr="A blue and white logo&#10;&#10;Description automatically generated">
            <a:extLst>
              <a:ext uri="{FF2B5EF4-FFF2-40B4-BE49-F238E27FC236}">
                <a16:creationId xmlns:a16="http://schemas.microsoft.com/office/drawing/2014/main" id="{99F1A0CB-3F71-14B0-A5E6-04985A90B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875" y="5900056"/>
            <a:ext cx="686005" cy="847417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5D991C4-7060-4AAF-AB74-9CEC569E8B17}"/>
              </a:ext>
            </a:extLst>
          </p:cNvPr>
          <p:cNvSpPr/>
          <p:nvPr/>
        </p:nvSpPr>
        <p:spPr>
          <a:xfrm>
            <a:off x="1892808" y="2734056"/>
            <a:ext cx="2305891" cy="1794402"/>
          </a:xfrm>
          <a:custGeom>
            <a:avLst/>
            <a:gdLst>
              <a:gd name="connsiteX0" fmla="*/ 0 w 2305891"/>
              <a:gd name="connsiteY0" fmla="*/ 0 h 310908"/>
              <a:gd name="connsiteX1" fmla="*/ 2305891 w 2305891"/>
              <a:gd name="connsiteY1" fmla="*/ 0 h 310908"/>
              <a:gd name="connsiteX2" fmla="*/ 2305891 w 2305891"/>
              <a:gd name="connsiteY2" fmla="*/ 310908 h 310908"/>
              <a:gd name="connsiteX3" fmla="*/ 0 w 2305891"/>
              <a:gd name="connsiteY3" fmla="*/ 310908 h 310908"/>
              <a:gd name="connsiteX4" fmla="*/ 0 w 2305891"/>
              <a:gd name="connsiteY4" fmla="*/ 0 h 310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5891" h="310908">
                <a:moveTo>
                  <a:pt x="0" y="0"/>
                </a:moveTo>
                <a:lnTo>
                  <a:pt x="2305891" y="0"/>
                </a:lnTo>
                <a:lnTo>
                  <a:pt x="2305891" y="310908"/>
                </a:lnTo>
                <a:lnTo>
                  <a:pt x="0" y="310908"/>
                </a:lnTo>
                <a:lnTo>
                  <a:pt x="0" y="0"/>
                </a:lnTo>
                <a:close/>
              </a:path>
            </a:pathLst>
          </a:custGeom>
          <a:solidFill>
            <a:srgbClr val="DEF5F6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3736" lvl="1" indent="-173736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r>
              <a:rPr lang="en-US" sz="2000" dirty="0"/>
              <a:t>Fully implement the automated final settlement system across the entire organization.</a:t>
            </a:r>
          </a:p>
          <a:p>
            <a:pPr marL="173736" lvl="1" indent="-173736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2000" kern="1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DEF455B-7BC7-0707-C1D8-92B90DBFADF9}"/>
              </a:ext>
            </a:extLst>
          </p:cNvPr>
          <p:cNvSpPr/>
          <p:nvPr/>
        </p:nvSpPr>
        <p:spPr>
          <a:xfrm>
            <a:off x="4677204" y="2734055"/>
            <a:ext cx="2305891" cy="1794402"/>
          </a:xfrm>
          <a:custGeom>
            <a:avLst/>
            <a:gdLst>
              <a:gd name="connsiteX0" fmla="*/ 0 w 2305891"/>
              <a:gd name="connsiteY0" fmla="*/ 0 h 261611"/>
              <a:gd name="connsiteX1" fmla="*/ 2305891 w 2305891"/>
              <a:gd name="connsiteY1" fmla="*/ 0 h 261611"/>
              <a:gd name="connsiteX2" fmla="*/ 2305891 w 2305891"/>
              <a:gd name="connsiteY2" fmla="*/ 261611 h 261611"/>
              <a:gd name="connsiteX3" fmla="*/ 0 w 2305891"/>
              <a:gd name="connsiteY3" fmla="*/ 261611 h 261611"/>
              <a:gd name="connsiteX4" fmla="*/ 0 w 2305891"/>
              <a:gd name="connsiteY4" fmla="*/ 0 h 26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5891" h="261611">
                <a:moveTo>
                  <a:pt x="0" y="0"/>
                </a:moveTo>
                <a:lnTo>
                  <a:pt x="2305891" y="0"/>
                </a:lnTo>
                <a:lnTo>
                  <a:pt x="2305891" y="261611"/>
                </a:lnTo>
                <a:lnTo>
                  <a:pt x="0" y="261611"/>
                </a:lnTo>
                <a:lnTo>
                  <a:pt x="0" y="0"/>
                </a:lnTo>
                <a:close/>
              </a:path>
            </a:pathLst>
          </a:custGeom>
          <a:solidFill>
            <a:srgbClr val="F2FBFB"/>
          </a:solid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900" kern="1200" dirty="0"/>
              <a:t>Complete.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4135BC2-758F-F203-4214-B5F17C439E84}"/>
              </a:ext>
            </a:extLst>
          </p:cNvPr>
          <p:cNvSpPr/>
          <p:nvPr/>
        </p:nvSpPr>
        <p:spPr>
          <a:xfrm>
            <a:off x="7450197" y="2734056"/>
            <a:ext cx="2303639" cy="1794402"/>
          </a:xfrm>
          <a:custGeom>
            <a:avLst/>
            <a:gdLst>
              <a:gd name="connsiteX0" fmla="*/ 0 w 2303639"/>
              <a:gd name="connsiteY0" fmla="*/ 0 h 300295"/>
              <a:gd name="connsiteX1" fmla="*/ 2303639 w 2303639"/>
              <a:gd name="connsiteY1" fmla="*/ 0 h 300295"/>
              <a:gd name="connsiteX2" fmla="*/ 2303639 w 2303639"/>
              <a:gd name="connsiteY2" fmla="*/ 300295 h 300295"/>
              <a:gd name="connsiteX3" fmla="*/ 0 w 2303639"/>
              <a:gd name="connsiteY3" fmla="*/ 300295 h 300295"/>
              <a:gd name="connsiteX4" fmla="*/ 0 w 2303639"/>
              <a:gd name="connsiteY4" fmla="*/ 0 h 300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3639" h="300295">
                <a:moveTo>
                  <a:pt x="0" y="0"/>
                </a:moveTo>
                <a:lnTo>
                  <a:pt x="2303639" y="0"/>
                </a:lnTo>
                <a:lnTo>
                  <a:pt x="2303639" y="300295"/>
                </a:lnTo>
                <a:lnTo>
                  <a:pt x="0" y="300295"/>
                </a:lnTo>
                <a:lnTo>
                  <a:pt x="0" y="0"/>
                </a:lnTo>
                <a:close/>
              </a:path>
            </a:pathLst>
          </a:custGeom>
          <a:solidFill>
            <a:srgbClr val="F2FBFB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dirty="0"/>
              <a:t>If possible, the final settlement payment will be made through the bank.</a:t>
            </a:r>
            <a:endParaRPr lang="en-US" sz="1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25D0B7F-2111-148E-0590-20BFBADF76A7}"/>
              </a:ext>
            </a:extLst>
          </p:cNvPr>
          <p:cNvSpPr/>
          <p:nvPr/>
        </p:nvSpPr>
        <p:spPr>
          <a:xfrm>
            <a:off x="1891697" y="1633500"/>
            <a:ext cx="2743200" cy="914400"/>
          </a:xfrm>
          <a:custGeom>
            <a:avLst/>
            <a:gdLst>
              <a:gd name="connsiteX0" fmla="*/ 0 w 2885182"/>
              <a:gd name="connsiteY0" fmla="*/ 0 h 1154072"/>
              <a:gd name="connsiteX1" fmla="*/ 2308146 w 2885182"/>
              <a:gd name="connsiteY1" fmla="*/ 0 h 1154072"/>
              <a:gd name="connsiteX2" fmla="*/ 2885182 w 2885182"/>
              <a:gd name="connsiteY2" fmla="*/ 577036 h 1154072"/>
              <a:gd name="connsiteX3" fmla="*/ 2308146 w 2885182"/>
              <a:gd name="connsiteY3" fmla="*/ 1154072 h 1154072"/>
              <a:gd name="connsiteX4" fmla="*/ 0 w 2885182"/>
              <a:gd name="connsiteY4" fmla="*/ 1154072 h 1154072"/>
              <a:gd name="connsiteX5" fmla="*/ 577036 w 2885182"/>
              <a:gd name="connsiteY5" fmla="*/ 577036 h 1154072"/>
              <a:gd name="connsiteX6" fmla="*/ 0 w 2885182"/>
              <a:gd name="connsiteY6" fmla="*/ 0 h 11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5182" h="1154072">
                <a:moveTo>
                  <a:pt x="0" y="0"/>
                </a:moveTo>
                <a:lnTo>
                  <a:pt x="2308146" y="0"/>
                </a:lnTo>
                <a:lnTo>
                  <a:pt x="2885182" y="577036"/>
                </a:lnTo>
                <a:lnTo>
                  <a:pt x="2308146" y="1154072"/>
                </a:lnTo>
                <a:lnTo>
                  <a:pt x="0" y="1154072"/>
                </a:lnTo>
                <a:lnTo>
                  <a:pt x="577036" y="5770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3048" tIns="32004" rIns="609040" bIns="32004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/>
              <a:t>Goal:</a:t>
            </a:r>
            <a:endParaRPr lang="en-US" sz="2400" kern="1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7484295-61DB-D742-0D05-A929196BCACE}"/>
              </a:ext>
            </a:extLst>
          </p:cNvPr>
          <p:cNvSpPr/>
          <p:nvPr/>
        </p:nvSpPr>
        <p:spPr>
          <a:xfrm>
            <a:off x="4560879" y="1633500"/>
            <a:ext cx="2743200" cy="914400"/>
          </a:xfrm>
          <a:custGeom>
            <a:avLst/>
            <a:gdLst>
              <a:gd name="connsiteX0" fmla="*/ 0 w 2885182"/>
              <a:gd name="connsiteY0" fmla="*/ 0 h 1154072"/>
              <a:gd name="connsiteX1" fmla="*/ 2308146 w 2885182"/>
              <a:gd name="connsiteY1" fmla="*/ 0 h 1154072"/>
              <a:gd name="connsiteX2" fmla="*/ 2885182 w 2885182"/>
              <a:gd name="connsiteY2" fmla="*/ 577036 h 1154072"/>
              <a:gd name="connsiteX3" fmla="*/ 2308146 w 2885182"/>
              <a:gd name="connsiteY3" fmla="*/ 1154072 h 1154072"/>
              <a:gd name="connsiteX4" fmla="*/ 0 w 2885182"/>
              <a:gd name="connsiteY4" fmla="*/ 1154072 h 1154072"/>
              <a:gd name="connsiteX5" fmla="*/ 577036 w 2885182"/>
              <a:gd name="connsiteY5" fmla="*/ 577036 h 1154072"/>
              <a:gd name="connsiteX6" fmla="*/ 0 w 2885182"/>
              <a:gd name="connsiteY6" fmla="*/ 0 h 11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5182" h="1154072">
                <a:moveTo>
                  <a:pt x="0" y="0"/>
                </a:moveTo>
                <a:lnTo>
                  <a:pt x="2308146" y="0"/>
                </a:lnTo>
                <a:lnTo>
                  <a:pt x="2885182" y="577036"/>
                </a:lnTo>
                <a:lnTo>
                  <a:pt x="2308146" y="1154072"/>
                </a:lnTo>
                <a:lnTo>
                  <a:pt x="0" y="1154072"/>
                </a:lnTo>
                <a:lnTo>
                  <a:pt x="577036" y="577036"/>
                </a:lnTo>
                <a:lnTo>
                  <a:pt x="0" y="0"/>
                </a:lnTo>
                <a:close/>
              </a:path>
            </a:pathLst>
          </a:custGeom>
          <a:solidFill>
            <a:srgbClr val="156082">
              <a:lumMod val="60000"/>
              <a:lumOff val="4000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53046" tIns="25337" rIns="602373" bIns="25337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b="1" kern="1200" dirty="0">
                <a:solidFill>
                  <a:prstClr val="white"/>
                </a:solidFill>
                <a:latin typeface="Aptos" panose="02110004020202020204"/>
                <a:ea typeface="+mn-ea"/>
                <a:cs typeface="+mn-cs"/>
              </a:rPr>
              <a:t>Current Status: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57A0D61-1C48-8A42-C759-6B552F536D7B}"/>
              </a:ext>
            </a:extLst>
          </p:cNvPr>
          <p:cNvSpPr/>
          <p:nvPr/>
        </p:nvSpPr>
        <p:spPr>
          <a:xfrm>
            <a:off x="7230062" y="1633500"/>
            <a:ext cx="2743200" cy="914400"/>
          </a:xfrm>
          <a:custGeom>
            <a:avLst/>
            <a:gdLst>
              <a:gd name="connsiteX0" fmla="*/ 0 w 2885182"/>
              <a:gd name="connsiteY0" fmla="*/ 0 h 1154072"/>
              <a:gd name="connsiteX1" fmla="*/ 2308146 w 2885182"/>
              <a:gd name="connsiteY1" fmla="*/ 0 h 1154072"/>
              <a:gd name="connsiteX2" fmla="*/ 2885182 w 2885182"/>
              <a:gd name="connsiteY2" fmla="*/ 577036 h 1154072"/>
              <a:gd name="connsiteX3" fmla="*/ 2308146 w 2885182"/>
              <a:gd name="connsiteY3" fmla="*/ 1154072 h 1154072"/>
              <a:gd name="connsiteX4" fmla="*/ 0 w 2885182"/>
              <a:gd name="connsiteY4" fmla="*/ 1154072 h 1154072"/>
              <a:gd name="connsiteX5" fmla="*/ 577036 w 2885182"/>
              <a:gd name="connsiteY5" fmla="*/ 577036 h 1154072"/>
              <a:gd name="connsiteX6" fmla="*/ 0 w 2885182"/>
              <a:gd name="connsiteY6" fmla="*/ 0 h 11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5182" h="1154072">
                <a:moveTo>
                  <a:pt x="0" y="0"/>
                </a:moveTo>
                <a:lnTo>
                  <a:pt x="2308146" y="0"/>
                </a:lnTo>
                <a:lnTo>
                  <a:pt x="2885182" y="577036"/>
                </a:lnTo>
                <a:lnTo>
                  <a:pt x="2308146" y="1154072"/>
                </a:lnTo>
                <a:lnTo>
                  <a:pt x="0" y="1154072"/>
                </a:lnTo>
                <a:lnTo>
                  <a:pt x="577036" y="577036"/>
                </a:lnTo>
                <a:lnTo>
                  <a:pt x="0" y="0"/>
                </a:lnTo>
                <a:close/>
              </a:path>
            </a:pathLst>
          </a:custGeom>
          <a:solidFill>
            <a:srgbClr val="156082">
              <a:lumMod val="60000"/>
              <a:lumOff val="4000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53046" tIns="25337" rIns="602373" bIns="25337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b="1" kern="1200" dirty="0">
                <a:solidFill>
                  <a:prstClr val="white"/>
                </a:solidFill>
                <a:latin typeface="Aptos" panose="02110004020202020204"/>
                <a:ea typeface="+mn-ea"/>
                <a:cs typeface="+mn-cs"/>
              </a:rPr>
              <a:t>Next Action Plan:</a:t>
            </a:r>
          </a:p>
        </p:txBody>
      </p:sp>
    </p:spTree>
    <p:extLst>
      <p:ext uri="{BB962C8B-B14F-4D97-AF65-F5344CB8AC3E}">
        <p14:creationId xmlns:p14="http://schemas.microsoft.com/office/powerpoint/2010/main" val="106129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C2D24-6C3F-080F-7D08-B9BAF25FA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43">
            <a:extLst>
              <a:ext uri="{FF2B5EF4-FFF2-40B4-BE49-F238E27FC236}">
                <a16:creationId xmlns:a16="http://schemas.microsoft.com/office/drawing/2014/main" id="{4EE95615-DF4B-444D-88C0-EDA97DCCFDF5}"/>
              </a:ext>
            </a:extLst>
          </p:cNvPr>
          <p:cNvGrpSpPr/>
          <p:nvPr/>
        </p:nvGrpSpPr>
        <p:grpSpPr>
          <a:xfrm>
            <a:off x="228044" y="478811"/>
            <a:ext cx="1590425" cy="718615"/>
            <a:chOff x="0" y="0"/>
            <a:chExt cx="418877" cy="197826"/>
          </a:xfrm>
          <a:solidFill>
            <a:srgbClr val="00B0F0"/>
          </a:solidFill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A0238E90-A692-4408-8C07-9038183FC722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45">
              <a:extLst>
                <a:ext uri="{FF2B5EF4-FFF2-40B4-BE49-F238E27FC236}">
                  <a16:creationId xmlns:a16="http://schemas.microsoft.com/office/drawing/2014/main" id="{223476D6-C163-4717-9793-A75F6332E7FB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03E069-FA80-09A2-348E-0A73C7DE4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30543" cy="919389"/>
          </a:xfrm>
        </p:spPr>
        <p:txBody>
          <a:bodyPr/>
          <a:lstStyle/>
          <a:p>
            <a:r>
              <a:rPr lang="en-US" sz="4400" dirty="0"/>
              <a:t>Visitor Management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2A02EB-BDC9-4F23-A3EF-4663E84CC62E}"/>
              </a:ext>
            </a:extLst>
          </p:cNvPr>
          <p:cNvSpPr/>
          <p:nvPr/>
        </p:nvSpPr>
        <p:spPr>
          <a:xfrm>
            <a:off x="4949407" y="1633500"/>
            <a:ext cx="2293186" cy="359100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Picture 16" descr="A blue and white logo&#10;&#10;Description automatically generated">
            <a:extLst>
              <a:ext uri="{FF2B5EF4-FFF2-40B4-BE49-F238E27FC236}">
                <a16:creationId xmlns:a16="http://schemas.microsoft.com/office/drawing/2014/main" id="{6D701394-FE72-EE79-5A92-7B7CD5AB3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875" y="5900056"/>
            <a:ext cx="686005" cy="847417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012A117-A05C-9792-1A09-27C7CBE2F900}"/>
              </a:ext>
            </a:extLst>
          </p:cNvPr>
          <p:cNvSpPr/>
          <p:nvPr/>
        </p:nvSpPr>
        <p:spPr>
          <a:xfrm>
            <a:off x="1892808" y="2734056"/>
            <a:ext cx="2305891" cy="1794402"/>
          </a:xfrm>
          <a:custGeom>
            <a:avLst/>
            <a:gdLst>
              <a:gd name="connsiteX0" fmla="*/ 0 w 2305891"/>
              <a:gd name="connsiteY0" fmla="*/ 0 h 310908"/>
              <a:gd name="connsiteX1" fmla="*/ 2305891 w 2305891"/>
              <a:gd name="connsiteY1" fmla="*/ 0 h 310908"/>
              <a:gd name="connsiteX2" fmla="*/ 2305891 w 2305891"/>
              <a:gd name="connsiteY2" fmla="*/ 310908 h 310908"/>
              <a:gd name="connsiteX3" fmla="*/ 0 w 2305891"/>
              <a:gd name="connsiteY3" fmla="*/ 310908 h 310908"/>
              <a:gd name="connsiteX4" fmla="*/ 0 w 2305891"/>
              <a:gd name="connsiteY4" fmla="*/ 0 h 310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5891" h="310908">
                <a:moveTo>
                  <a:pt x="0" y="0"/>
                </a:moveTo>
                <a:lnTo>
                  <a:pt x="2305891" y="0"/>
                </a:lnTo>
                <a:lnTo>
                  <a:pt x="2305891" y="310908"/>
                </a:lnTo>
                <a:lnTo>
                  <a:pt x="0" y="310908"/>
                </a:lnTo>
                <a:lnTo>
                  <a:pt x="0" y="0"/>
                </a:lnTo>
                <a:close/>
              </a:path>
            </a:pathLst>
          </a:custGeom>
          <a:solidFill>
            <a:srgbClr val="DEF5F6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3736" lvl="1" indent="-173736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r>
              <a:rPr lang="en-US" sz="2000" dirty="0"/>
              <a:t>Fully implement the system across the entire organization.</a:t>
            </a:r>
          </a:p>
          <a:p>
            <a:pPr marL="173736" lvl="1" indent="-173736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2000" kern="1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BEA8E41-83F0-69F1-BB5D-2124C91D6047}"/>
              </a:ext>
            </a:extLst>
          </p:cNvPr>
          <p:cNvSpPr/>
          <p:nvPr/>
        </p:nvSpPr>
        <p:spPr>
          <a:xfrm>
            <a:off x="4677204" y="2734055"/>
            <a:ext cx="2305891" cy="1794402"/>
          </a:xfrm>
          <a:custGeom>
            <a:avLst/>
            <a:gdLst>
              <a:gd name="connsiteX0" fmla="*/ 0 w 2305891"/>
              <a:gd name="connsiteY0" fmla="*/ 0 h 261611"/>
              <a:gd name="connsiteX1" fmla="*/ 2305891 w 2305891"/>
              <a:gd name="connsiteY1" fmla="*/ 0 h 261611"/>
              <a:gd name="connsiteX2" fmla="*/ 2305891 w 2305891"/>
              <a:gd name="connsiteY2" fmla="*/ 261611 h 261611"/>
              <a:gd name="connsiteX3" fmla="*/ 0 w 2305891"/>
              <a:gd name="connsiteY3" fmla="*/ 261611 h 261611"/>
              <a:gd name="connsiteX4" fmla="*/ 0 w 2305891"/>
              <a:gd name="connsiteY4" fmla="*/ 0 h 26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5891" h="261611">
                <a:moveTo>
                  <a:pt x="0" y="0"/>
                </a:moveTo>
                <a:lnTo>
                  <a:pt x="2305891" y="0"/>
                </a:lnTo>
                <a:lnTo>
                  <a:pt x="2305891" y="261611"/>
                </a:lnTo>
                <a:lnTo>
                  <a:pt x="0" y="261611"/>
                </a:lnTo>
                <a:lnTo>
                  <a:pt x="0" y="0"/>
                </a:lnTo>
                <a:close/>
              </a:path>
            </a:pathLst>
          </a:custGeom>
          <a:solidFill>
            <a:srgbClr val="F2FBFB"/>
          </a:solid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900" kern="1200" dirty="0"/>
              <a:t>Implementation in Zone A has been completed.</a:t>
            </a:r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900" kern="1200" dirty="0"/>
              <a:t>Implementation in Zones B and C is pending.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8063D56-0EF7-590F-466E-C940493AA1F3}"/>
              </a:ext>
            </a:extLst>
          </p:cNvPr>
          <p:cNvSpPr/>
          <p:nvPr/>
        </p:nvSpPr>
        <p:spPr>
          <a:xfrm>
            <a:off x="7450197" y="2734056"/>
            <a:ext cx="2303639" cy="1794402"/>
          </a:xfrm>
          <a:custGeom>
            <a:avLst/>
            <a:gdLst>
              <a:gd name="connsiteX0" fmla="*/ 0 w 2303639"/>
              <a:gd name="connsiteY0" fmla="*/ 0 h 300295"/>
              <a:gd name="connsiteX1" fmla="*/ 2303639 w 2303639"/>
              <a:gd name="connsiteY1" fmla="*/ 0 h 300295"/>
              <a:gd name="connsiteX2" fmla="*/ 2303639 w 2303639"/>
              <a:gd name="connsiteY2" fmla="*/ 300295 h 300295"/>
              <a:gd name="connsiteX3" fmla="*/ 0 w 2303639"/>
              <a:gd name="connsiteY3" fmla="*/ 300295 h 300295"/>
              <a:gd name="connsiteX4" fmla="*/ 0 w 2303639"/>
              <a:gd name="connsiteY4" fmla="*/ 0 h 300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3639" h="300295">
                <a:moveTo>
                  <a:pt x="0" y="0"/>
                </a:moveTo>
                <a:lnTo>
                  <a:pt x="2303639" y="0"/>
                </a:lnTo>
                <a:lnTo>
                  <a:pt x="2303639" y="300295"/>
                </a:lnTo>
                <a:lnTo>
                  <a:pt x="0" y="300295"/>
                </a:lnTo>
                <a:lnTo>
                  <a:pt x="0" y="0"/>
                </a:lnTo>
                <a:close/>
              </a:path>
            </a:pathLst>
          </a:custGeom>
          <a:solidFill>
            <a:srgbClr val="F2FBFB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9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  <a:ea typeface="+mn-ea"/>
                <a:cs typeface="+mn-cs"/>
              </a:rPr>
              <a:t>Implement in zone B and C.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63B3BE-D980-5C2D-A0C7-28BF2DA6EE13}"/>
              </a:ext>
            </a:extLst>
          </p:cNvPr>
          <p:cNvSpPr/>
          <p:nvPr/>
        </p:nvSpPr>
        <p:spPr>
          <a:xfrm>
            <a:off x="1891697" y="1633500"/>
            <a:ext cx="2743200" cy="914400"/>
          </a:xfrm>
          <a:custGeom>
            <a:avLst/>
            <a:gdLst>
              <a:gd name="connsiteX0" fmla="*/ 0 w 2885182"/>
              <a:gd name="connsiteY0" fmla="*/ 0 h 1154072"/>
              <a:gd name="connsiteX1" fmla="*/ 2308146 w 2885182"/>
              <a:gd name="connsiteY1" fmla="*/ 0 h 1154072"/>
              <a:gd name="connsiteX2" fmla="*/ 2885182 w 2885182"/>
              <a:gd name="connsiteY2" fmla="*/ 577036 h 1154072"/>
              <a:gd name="connsiteX3" fmla="*/ 2308146 w 2885182"/>
              <a:gd name="connsiteY3" fmla="*/ 1154072 h 1154072"/>
              <a:gd name="connsiteX4" fmla="*/ 0 w 2885182"/>
              <a:gd name="connsiteY4" fmla="*/ 1154072 h 1154072"/>
              <a:gd name="connsiteX5" fmla="*/ 577036 w 2885182"/>
              <a:gd name="connsiteY5" fmla="*/ 577036 h 1154072"/>
              <a:gd name="connsiteX6" fmla="*/ 0 w 2885182"/>
              <a:gd name="connsiteY6" fmla="*/ 0 h 11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5182" h="1154072">
                <a:moveTo>
                  <a:pt x="0" y="0"/>
                </a:moveTo>
                <a:lnTo>
                  <a:pt x="2308146" y="0"/>
                </a:lnTo>
                <a:lnTo>
                  <a:pt x="2885182" y="577036"/>
                </a:lnTo>
                <a:lnTo>
                  <a:pt x="2308146" y="1154072"/>
                </a:lnTo>
                <a:lnTo>
                  <a:pt x="0" y="1154072"/>
                </a:lnTo>
                <a:lnTo>
                  <a:pt x="577036" y="5770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3048" tIns="32004" rIns="609040" bIns="32004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/>
              <a:t>Goal:</a:t>
            </a:r>
            <a:endParaRPr lang="en-US" sz="2400" kern="1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26BB69F-7372-19B9-14DE-6AD2A7667453}"/>
              </a:ext>
            </a:extLst>
          </p:cNvPr>
          <p:cNvSpPr/>
          <p:nvPr/>
        </p:nvSpPr>
        <p:spPr>
          <a:xfrm>
            <a:off x="4560879" y="1633500"/>
            <a:ext cx="2743200" cy="914400"/>
          </a:xfrm>
          <a:custGeom>
            <a:avLst/>
            <a:gdLst>
              <a:gd name="connsiteX0" fmla="*/ 0 w 2885182"/>
              <a:gd name="connsiteY0" fmla="*/ 0 h 1154072"/>
              <a:gd name="connsiteX1" fmla="*/ 2308146 w 2885182"/>
              <a:gd name="connsiteY1" fmla="*/ 0 h 1154072"/>
              <a:gd name="connsiteX2" fmla="*/ 2885182 w 2885182"/>
              <a:gd name="connsiteY2" fmla="*/ 577036 h 1154072"/>
              <a:gd name="connsiteX3" fmla="*/ 2308146 w 2885182"/>
              <a:gd name="connsiteY3" fmla="*/ 1154072 h 1154072"/>
              <a:gd name="connsiteX4" fmla="*/ 0 w 2885182"/>
              <a:gd name="connsiteY4" fmla="*/ 1154072 h 1154072"/>
              <a:gd name="connsiteX5" fmla="*/ 577036 w 2885182"/>
              <a:gd name="connsiteY5" fmla="*/ 577036 h 1154072"/>
              <a:gd name="connsiteX6" fmla="*/ 0 w 2885182"/>
              <a:gd name="connsiteY6" fmla="*/ 0 h 11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5182" h="1154072">
                <a:moveTo>
                  <a:pt x="0" y="0"/>
                </a:moveTo>
                <a:lnTo>
                  <a:pt x="2308146" y="0"/>
                </a:lnTo>
                <a:lnTo>
                  <a:pt x="2885182" y="577036"/>
                </a:lnTo>
                <a:lnTo>
                  <a:pt x="2308146" y="1154072"/>
                </a:lnTo>
                <a:lnTo>
                  <a:pt x="0" y="1154072"/>
                </a:lnTo>
                <a:lnTo>
                  <a:pt x="577036" y="577036"/>
                </a:lnTo>
                <a:lnTo>
                  <a:pt x="0" y="0"/>
                </a:lnTo>
                <a:close/>
              </a:path>
            </a:pathLst>
          </a:custGeom>
          <a:solidFill>
            <a:srgbClr val="156082">
              <a:lumMod val="60000"/>
              <a:lumOff val="4000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53046" tIns="25337" rIns="602373" bIns="25337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b="1" kern="1200" dirty="0">
                <a:solidFill>
                  <a:prstClr val="white"/>
                </a:solidFill>
                <a:latin typeface="Aptos" panose="02110004020202020204"/>
                <a:ea typeface="+mn-ea"/>
                <a:cs typeface="+mn-cs"/>
              </a:rPr>
              <a:t>Current Status: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3C1998F-6C6B-3061-CA98-127F0287B2F0}"/>
              </a:ext>
            </a:extLst>
          </p:cNvPr>
          <p:cNvSpPr/>
          <p:nvPr/>
        </p:nvSpPr>
        <p:spPr>
          <a:xfrm>
            <a:off x="7230062" y="1633500"/>
            <a:ext cx="2743200" cy="914400"/>
          </a:xfrm>
          <a:custGeom>
            <a:avLst/>
            <a:gdLst>
              <a:gd name="connsiteX0" fmla="*/ 0 w 2885182"/>
              <a:gd name="connsiteY0" fmla="*/ 0 h 1154072"/>
              <a:gd name="connsiteX1" fmla="*/ 2308146 w 2885182"/>
              <a:gd name="connsiteY1" fmla="*/ 0 h 1154072"/>
              <a:gd name="connsiteX2" fmla="*/ 2885182 w 2885182"/>
              <a:gd name="connsiteY2" fmla="*/ 577036 h 1154072"/>
              <a:gd name="connsiteX3" fmla="*/ 2308146 w 2885182"/>
              <a:gd name="connsiteY3" fmla="*/ 1154072 h 1154072"/>
              <a:gd name="connsiteX4" fmla="*/ 0 w 2885182"/>
              <a:gd name="connsiteY4" fmla="*/ 1154072 h 1154072"/>
              <a:gd name="connsiteX5" fmla="*/ 577036 w 2885182"/>
              <a:gd name="connsiteY5" fmla="*/ 577036 h 1154072"/>
              <a:gd name="connsiteX6" fmla="*/ 0 w 2885182"/>
              <a:gd name="connsiteY6" fmla="*/ 0 h 11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5182" h="1154072">
                <a:moveTo>
                  <a:pt x="0" y="0"/>
                </a:moveTo>
                <a:lnTo>
                  <a:pt x="2308146" y="0"/>
                </a:lnTo>
                <a:lnTo>
                  <a:pt x="2885182" y="577036"/>
                </a:lnTo>
                <a:lnTo>
                  <a:pt x="2308146" y="1154072"/>
                </a:lnTo>
                <a:lnTo>
                  <a:pt x="0" y="1154072"/>
                </a:lnTo>
                <a:lnTo>
                  <a:pt x="577036" y="577036"/>
                </a:lnTo>
                <a:lnTo>
                  <a:pt x="0" y="0"/>
                </a:lnTo>
                <a:close/>
              </a:path>
            </a:pathLst>
          </a:custGeom>
          <a:solidFill>
            <a:srgbClr val="156082">
              <a:lumMod val="60000"/>
              <a:lumOff val="4000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53046" tIns="25337" rIns="602373" bIns="25337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b="1" kern="1200" dirty="0">
                <a:solidFill>
                  <a:prstClr val="white"/>
                </a:solidFill>
                <a:latin typeface="Aptos" panose="02110004020202020204"/>
                <a:ea typeface="+mn-ea"/>
                <a:cs typeface="+mn-cs"/>
              </a:rPr>
              <a:t>Next Action Plan:</a:t>
            </a:r>
          </a:p>
        </p:txBody>
      </p:sp>
    </p:spTree>
    <p:extLst>
      <p:ext uri="{BB962C8B-B14F-4D97-AF65-F5344CB8AC3E}">
        <p14:creationId xmlns:p14="http://schemas.microsoft.com/office/powerpoint/2010/main" val="59331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11B7B-4118-1B2D-534E-3132A9828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43">
            <a:extLst>
              <a:ext uri="{FF2B5EF4-FFF2-40B4-BE49-F238E27FC236}">
                <a16:creationId xmlns:a16="http://schemas.microsoft.com/office/drawing/2014/main" id="{3A167639-4A44-4AC9-85DE-F57EEF2C3CE2}"/>
              </a:ext>
            </a:extLst>
          </p:cNvPr>
          <p:cNvGrpSpPr/>
          <p:nvPr/>
        </p:nvGrpSpPr>
        <p:grpSpPr>
          <a:xfrm>
            <a:off x="228044" y="489697"/>
            <a:ext cx="1590425" cy="718615"/>
            <a:chOff x="0" y="0"/>
            <a:chExt cx="418877" cy="197826"/>
          </a:xfrm>
          <a:solidFill>
            <a:srgbClr val="00B0F0"/>
          </a:solidFill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7CC28581-9041-428A-9596-C8FF1F996A52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45">
              <a:extLst>
                <a:ext uri="{FF2B5EF4-FFF2-40B4-BE49-F238E27FC236}">
                  <a16:creationId xmlns:a16="http://schemas.microsoft.com/office/drawing/2014/main" id="{C13901EE-3DC3-4C32-B60B-FF9C78A233F3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200861-D972-9C0C-424D-AD3E36247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30543" cy="919389"/>
          </a:xfrm>
        </p:spPr>
        <p:txBody>
          <a:bodyPr/>
          <a:lstStyle/>
          <a:p>
            <a:r>
              <a:rPr lang="en-US" sz="4400" dirty="0"/>
              <a:t>News Portal &amp; Blog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045759-B269-CA39-2895-5EB8DEBA6ADD}"/>
              </a:ext>
            </a:extLst>
          </p:cNvPr>
          <p:cNvSpPr/>
          <p:nvPr/>
        </p:nvSpPr>
        <p:spPr>
          <a:xfrm>
            <a:off x="4949407" y="1633500"/>
            <a:ext cx="2293186" cy="359100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Picture 16" descr="A blue and white logo&#10;&#10;Description automatically generated">
            <a:extLst>
              <a:ext uri="{FF2B5EF4-FFF2-40B4-BE49-F238E27FC236}">
                <a16:creationId xmlns:a16="http://schemas.microsoft.com/office/drawing/2014/main" id="{741B8CF7-1194-EDF3-5DF1-0BBB4F35E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875" y="5900056"/>
            <a:ext cx="686005" cy="847417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FD8F65D-C5CC-0489-1B3E-C3F970393820}"/>
              </a:ext>
            </a:extLst>
          </p:cNvPr>
          <p:cNvSpPr/>
          <p:nvPr/>
        </p:nvSpPr>
        <p:spPr>
          <a:xfrm>
            <a:off x="1892808" y="2734056"/>
            <a:ext cx="2305891" cy="1794402"/>
          </a:xfrm>
          <a:custGeom>
            <a:avLst/>
            <a:gdLst>
              <a:gd name="connsiteX0" fmla="*/ 0 w 2305891"/>
              <a:gd name="connsiteY0" fmla="*/ 0 h 310908"/>
              <a:gd name="connsiteX1" fmla="*/ 2305891 w 2305891"/>
              <a:gd name="connsiteY1" fmla="*/ 0 h 310908"/>
              <a:gd name="connsiteX2" fmla="*/ 2305891 w 2305891"/>
              <a:gd name="connsiteY2" fmla="*/ 310908 h 310908"/>
              <a:gd name="connsiteX3" fmla="*/ 0 w 2305891"/>
              <a:gd name="connsiteY3" fmla="*/ 310908 h 310908"/>
              <a:gd name="connsiteX4" fmla="*/ 0 w 2305891"/>
              <a:gd name="connsiteY4" fmla="*/ 0 h 310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5891" h="310908">
                <a:moveTo>
                  <a:pt x="0" y="0"/>
                </a:moveTo>
                <a:lnTo>
                  <a:pt x="2305891" y="0"/>
                </a:lnTo>
                <a:lnTo>
                  <a:pt x="2305891" y="310908"/>
                </a:lnTo>
                <a:lnTo>
                  <a:pt x="0" y="310908"/>
                </a:lnTo>
                <a:lnTo>
                  <a:pt x="0" y="0"/>
                </a:lnTo>
                <a:close/>
              </a:path>
            </a:pathLst>
          </a:custGeom>
          <a:solidFill>
            <a:srgbClr val="DEF5F6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3736" lvl="1" indent="-173736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r>
              <a:rPr lang="en-US" sz="2000" dirty="0"/>
              <a:t>Integrate with the MASCO Groups’ website &amp; with MASCO ERP.</a:t>
            </a:r>
          </a:p>
          <a:p>
            <a:pPr marL="173736" lvl="1" indent="-173736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2000" kern="1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3272E53-E2DE-3034-FA93-4E02886C946F}"/>
              </a:ext>
            </a:extLst>
          </p:cNvPr>
          <p:cNvSpPr/>
          <p:nvPr/>
        </p:nvSpPr>
        <p:spPr>
          <a:xfrm>
            <a:off x="4677204" y="2734055"/>
            <a:ext cx="2305891" cy="1794402"/>
          </a:xfrm>
          <a:custGeom>
            <a:avLst/>
            <a:gdLst>
              <a:gd name="connsiteX0" fmla="*/ 0 w 2305891"/>
              <a:gd name="connsiteY0" fmla="*/ 0 h 261611"/>
              <a:gd name="connsiteX1" fmla="*/ 2305891 w 2305891"/>
              <a:gd name="connsiteY1" fmla="*/ 0 h 261611"/>
              <a:gd name="connsiteX2" fmla="*/ 2305891 w 2305891"/>
              <a:gd name="connsiteY2" fmla="*/ 261611 h 261611"/>
              <a:gd name="connsiteX3" fmla="*/ 0 w 2305891"/>
              <a:gd name="connsiteY3" fmla="*/ 261611 h 261611"/>
              <a:gd name="connsiteX4" fmla="*/ 0 w 2305891"/>
              <a:gd name="connsiteY4" fmla="*/ 0 h 26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5891" h="261611">
                <a:moveTo>
                  <a:pt x="0" y="0"/>
                </a:moveTo>
                <a:lnTo>
                  <a:pt x="2305891" y="0"/>
                </a:lnTo>
                <a:lnTo>
                  <a:pt x="2305891" y="261611"/>
                </a:lnTo>
                <a:lnTo>
                  <a:pt x="0" y="261611"/>
                </a:lnTo>
                <a:lnTo>
                  <a:pt x="0" y="0"/>
                </a:lnTo>
                <a:close/>
              </a:path>
            </a:pathLst>
          </a:custGeom>
          <a:solidFill>
            <a:srgbClr val="F2FBFB"/>
          </a:solid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900" kern="1200" dirty="0"/>
              <a:t>Complete.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138B15E-5F03-FBA6-5991-31BE5854D43E}"/>
              </a:ext>
            </a:extLst>
          </p:cNvPr>
          <p:cNvSpPr/>
          <p:nvPr/>
        </p:nvSpPr>
        <p:spPr>
          <a:xfrm>
            <a:off x="7450197" y="2734056"/>
            <a:ext cx="2303639" cy="1794402"/>
          </a:xfrm>
          <a:custGeom>
            <a:avLst/>
            <a:gdLst>
              <a:gd name="connsiteX0" fmla="*/ 0 w 2303639"/>
              <a:gd name="connsiteY0" fmla="*/ 0 h 300295"/>
              <a:gd name="connsiteX1" fmla="*/ 2303639 w 2303639"/>
              <a:gd name="connsiteY1" fmla="*/ 0 h 300295"/>
              <a:gd name="connsiteX2" fmla="*/ 2303639 w 2303639"/>
              <a:gd name="connsiteY2" fmla="*/ 300295 h 300295"/>
              <a:gd name="connsiteX3" fmla="*/ 0 w 2303639"/>
              <a:gd name="connsiteY3" fmla="*/ 300295 h 300295"/>
              <a:gd name="connsiteX4" fmla="*/ 0 w 2303639"/>
              <a:gd name="connsiteY4" fmla="*/ 0 h 300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3639" h="300295">
                <a:moveTo>
                  <a:pt x="0" y="0"/>
                </a:moveTo>
                <a:lnTo>
                  <a:pt x="2303639" y="0"/>
                </a:lnTo>
                <a:lnTo>
                  <a:pt x="2303639" y="300295"/>
                </a:lnTo>
                <a:lnTo>
                  <a:pt x="0" y="300295"/>
                </a:lnTo>
                <a:lnTo>
                  <a:pt x="0" y="0"/>
                </a:lnTo>
                <a:close/>
              </a:path>
            </a:pathLst>
          </a:custGeom>
          <a:solidFill>
            <a:srgbClr val="F2FBFB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9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  <a:ea typeface="+mn-ea"/>
                <a:cs typeface="+mn-cs"/>
              </a:rPr>
              <a:t>Publish on MASCO Groups’ website after filtering confidential data.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DE80C6-CD83-3001-25A0-4C4352C8C107}"/>
              </a:ext>
            </a:extLst>
          </p:cNvPr>
          <p:cNvSpPr/>
          <p:nvPr/>
        </p:nvSpPr>
        <p:spPr>
          <a:xfrm>
            <a:off x="1891697" y="1633500"/>
            <a:ext cx="2743200" cy="914400"/>
          </a:xfrm>
          <a:custGeom>
            <a:avLst/>
            <a:gdLst>
              <a:gd name="connsiteX0" fmla="*/ 0 w 2885182"/>
              <a:gd name="connsiteY0" fmla="*/ 0 h 1154072"/>
              <a:gd name="connsiteX1" fmla="*/ 2308146 w 2885182"/>
              <a:gd name="connsiteY1" fmla="*/ 0 h 1154072"/>
              <a:gd name="connsiteX2" fmla="*/ 2885182 w 2885182"/>
              <a:gd name="connsiteY2" fmla="*/ 577036 h 1154072"/>
              <a:gd name="connsiteX3" fmla="*/ 2308146 w 2885182"/>
              <a:gd name="connsiteY3" fmla="*/ 1154072 h 1154072"/>
              <a:gd name="connsiteX4" fmla="*/ 0 w 2885182"/>
              <a:gd name="connsiteY4" fmla="*/ 1154072 h 1154072"/>
              <a:gd name="connsiteX5" fmla="*/ 577036 w 2885182"/>
              <a:gd name="connsiteY5" fmla="*/ 577036 h 1154072"/>
              <a:gd name="connsiteX6" fmla="*/ 0 w 2885182"/>
              <a:gd name="connsiteY6" fmla="*/ 0 h 11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5182" h="1154072">
                <a:moveTo>
                  <a:pt x="0" y="0"/>
                </a:moveTo>
                <a:lnTo>
                  <a:pt x="2308146" y="0"/>
                </a:lnTo>
                <a:lnTo>
                  <a:pt x="2885182" y="577036"/>
                </a:lnTo>
                <a:lnTo>
                  <a:pt x="2308146" y="1154072"/>
                </a:lnTo>
                <a:lnTo>
                  <a:pt x="0" y="1154072"/>
                </a:lnTo>
                <a:lnTo>
                  <a:pt x="577036" y="5770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3048" tIns="32004" rIns="609040" bIns="32004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/>
              <a:t>Goal:</a:t>
            </a:r>
            <a:endParaRPr lang="en-US" sz="2400" kern="1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71AF1A8-64E4-7193-F2E4-E088912CA67B}"/>
              </a:ext>
            </a:extLst>
          </p:cNvPr>
          <p:cNvSpPr/>
          <p:nvPr/>
        </p:nvSpPr>
        <p:spPr>
          <a:xfrm>
            <a:off x="4560879" y="1633500"/>
            <a:ext cx="2743200" cy="914400"/>
          </a:xfrm>
          <a:custGeom>
            <a:avLst/>
            <a:gdLst>
              <a:gd name="connsiteX0" fmla="*/ 0 w 2885182"/>
              <a:gd name="connsiteY0" fmla="*/ 0 h 1154072"/>
              <a:gd name="connsiteX1" fmla="*/ 2308146 w 2885182"/>
              <a:gd name="connsiteY1" fmla="*/ 0 h 1154072"/>
              <a:gd name="connsiteX2" fmla="*/ 2885182 w 2885182"/>
              <a:gd name="connsiteY2" fmla="*/ 577036 h 1154072"/>
              <a:gd name="connsiteX3" fmla="*/ 2308146 w 2885182"/>
              <a:gd name="connsiteY3" fmla="*/ 1154072 h 1154072"/>
              <a:gd name="connsiteX4" fmla="*/ 0 w 2885182"/>
              <a:gd name="connsiteY4" fmla="*/ 1154072 h 1154072"/>
              <a:gd name="connsiteX5" fmla="*/ 577036 w 2885182"/>
              <a:gd name="connsiteY5" fmla="*/ 577036 h 1154072"/>
              <a:gd name="connsiteX6" fmla="*/ 0 w 2885182"/>
              <a:gd name="connsiteY6" fmla="*/ 0 h 11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5182" h="1154072">
                <a:moveTo>
                  <a:pt x="0" y="0"/>
                </a:moveTo>
                <a:lnTo>
                  <a:pt x="2308146" y="0"/>
                </a:lnTo>
                <a:lnTo>
                  <a:pt x="2885182" y="577036"/>
                </a:lnTo>
                <a:lnTo>
                  <a:pt x="2308146" y="1154072"/>
                </a:lnTo>
                <a:lnTo>
                  <a:pt x="0" y="1154072"/>
                </a:lnTo>
                <a:lnTo>
                  <a:pt x="577036" y="577036"/>
                </a:lnTo>
                <a:lnTo>
                  <a:pt x="0" y="0"/>
                </a:lnTo>
                <a:close/>
              </a:path>
            </a:pathLst>
          </a:custGeom>
          <a:solidFill>
            <a:srgbClr val="156082">
              <a:lumMod val="60000"/>
              <a:lumOff val="4000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53046" tIns="25337" rIns="602373" bIns="25337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b="1" kern="1200" dirty="0">
                <a:solidFill>
                  <a:prstClr val="white"/>
                </a:solidFill>
                <a:latin typeface="Aptos" panose="02110004020202020204"/>
                <a:ea typeface="+mn-ea"/>
                <a:cs typeface="+mn-cs"/>
              </a:rPr>
              <a:t>Current Status: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53F666-C7F6-FF19-5701-7467D2691FF9}"/>
              </a:ext>
            </a:extLst>
          </p:cNvPr>
          <p:cNvSpPr/>
          <p:nvPr/>
        </p:nvSpPr>
        <p:spPr>
          <a:xfrm>
            <a:off x="7230062" y="1633500"/>
            <a:ext cx="2743200" cy="914400"/>
          </a:xfrm>
          <a:custGeom>
            <a:avLst/>
            <a:gdLst>
              <a:gd name="connsiteX0" fmla="*/ 0 w 2885182"/>
              <a:gd name="connsiteY0" fmla="*/ 0 h 1154072"/>
              <a:gd name="connsiteX1" fmla="*/ 2308146 w 2885182"/>
              <a:gd name="connsiteY1" fmla="*/ 0 h 1154072"/>
              <a:gd name="connsiteX2" fmla="*/ 2885182 w 2885182"/>
              <a:gd name="connsiteY2" fmla="*/ 577036 h 1154072"/>
              <a:gd name="connsiteX3" fmla="*/ 2308146 w 2885182"/>
              <a:gd name="connsiteY3" fmla="*/ 1154072 h 1154072"/>
              <a:gd name="connsiteX4" fmla="*/ 0 w 2885182"/>
              <a:gd name="connsiteY4" fmla="*/ 1154072 h 1154072"/>
              <a:gd name="connsiteX5" fmla="*/ 577036 w 2885182"/>
              <a:gd name="connsiteY5" fmla="*/ 577036 h 1154072"/>
              <a:gd name="connsiteX6" fmla="*/ 0 w 2885182"/>
              <a:gd name="connsiteY6" fmla="*/ 0 h 11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5182" h="1154072">
                <a:moveTo>
                  <a:pt x="0" y="0"/>
                </a:moveTo>
                <a:lnTo>
                  <a:pt x="2308146" y="0"/>
                </a:lnTo>
                <a:lnTo>
                  <a:pt x="2885182" y="577036"/>
                </a:lnTo>
                <a:lnTo>
                  <a:pt x="2308146" y="1154072"/>
                </a:lnTo>
                <a:lnTo>
                  <a:pt x="0" y="1154072"/>
                </a:lnTo>
                <a:lnTo>
                  <a:pt x="577036" y="577036"/>
                </a:lnTo>
                <a:lnTo>
                  <a:pt x="0" y="0"/>
                </a:lnTo>
                <a:close/>
              </a:path>
            </a:pathLst>
          </a:custGeom>
          <a:solidFill>
            <a:srgbClr val="156082">
              <a:lumMod val="60000"/>
              <a:lumOff val="4000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53046" tIns="25337" rIns="602373" bIns="25337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b="1" kern="1200" dirty="0">
                <a:solidFill>
                  <a:prstClr val="white"/>
                </a:solidFill>
                <a:latin typeface="Aptos" panose="02110004020202020204"/>
                <a:ea typeface="+mn-ea"/>
                <a:cs typeface="+mn-cs"/>
              </a:rPr>
              <a:t>Next Action Plan:</a:t>
            </a:r>
          </a:p>
        </p:txBody>
      </p:sp>
    </p:spTree>
    <p:extLst>
      <p:ext uri="{BB962C8B-B14F-4D97-AF65-F5344CB8AC3E}">
        <p14:creationId xmlns:p14="http://schemas.microsoft.com/office/powerpoint/2010/main" val="30476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5886A-8198-470D-3FF6-253A92F5F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43">
            <a:extLst>
              <a:ext uri="{FF2B5EF4-FFF2-40B4-BE49-F238E27FC236}">
                <a16:creationId xmlns:a16="http://schemas.microsoft.com/office/drawing/2014/main" id="{43B6C637-6573-4845-A0A5-0431D3552965}"/>
              </a:ext>
            </a:extLst>
          </p:cNvPr>
          <p:cNvGrpSpPr/>
          <p:nvPr/>
        </p:nvGrpSpPr>
        <p:grpSpPr>
          <a:xfrm>
            <a:off x="228044" y="489697"/>
            <a:ext cx="1590425" cy="718615"/>
            <a:chOff x="0" y="0"/>
            <a:chExt cx="418877" cy="197826"/>
          </a:xfrm>
          <a:solidFill>
            <a:srgbClr val="00B0F0"/>
          </a:solidFill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3FC4AB3E-9208-4A95-9C91-3122A7447A19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45">
              <a:extLst>
                <a:ext uri="{FF2B5EF4-FFF2-40B4-BE49-F238E27FC236}">
                  <a16:creationId xmlns:a16="http://schemas.microsoft.com/office/drawing/2014/main" id="{3F7BCC8D-BFEB-4FFF-9771-AD5AA7DACE21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67CAFA-9588-8563-E147-EC3A9674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30543" cy="919389"/>
          </a:xfrm>
        </p:spPr>
        <p:txBody>
          <a:bodyPr/>
          <a:lstStyle/>
          <a:p>
            <a:r>
              <a:rPr lang="en-US" sz="4400" dirty="0"/>
              <a:t>Separation Process Automation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4EC9CE-DF46-C2DA-97F2-2B0F92729142}"/>
              </a:ext>
            </a:extLst>
          </p:cNvPr>
          <p:cNvSpPr/>
          <p:nvPr/>
        </p:nvSpPr>
        <p:spPr>
          <a:xfrm>
            <a:off x="4949407" y="1633500"/>
            <a:ext cx="2293186" cy="359100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Picture 16" descr="A blue and white logo&#10;&#10;Description automatically generated">
            <a:extLst>
              <a:ext uri="{FF2B5EF4-FFF2-40B4-BE49-F238E27FC236}">
                <a16:creationId xmlns:a16="http://schemas.microsoft.com/office/drawing/2014/main" id="{6DC6C3AB-ECC8-B182-65DA-9C958E52C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875" y="5900056"/>
            <a:ext cx="686005" cy="847417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3998F70-236E-1F29-2C42-A550DD76FEDA}"/>
              </a:ext>
            </a:extLst>
          </p:cNvPr>
          <p:cNvSpPr/>
          <p:nvPr/>
        </p:nvSpPr>
        <p:spPr>
          <a:xfrm>
            <a:off x="1892808" y="2734056"/>
            <a:ext cx="2305891" cy="1794402"/>
          </a:xfrm>
          <a:custGeom>
            <a:avLst/>
            <a:gdLst>
              <a:gd name="connsiteX0" fmla="*/ 0 w 2305891"/>
              <a:gd name="connsiteY0" fmla="*/ 0 h 310908"/>
              <a:gd name="connsiteX1" fmla="*/ 2305891 w 2305891"/>
              <a:gd name="connsiteY1" fmla="*/ 0 h 310908"/>
              <a:gd name="connsiteX2" fmla="*/ 2305891 w 2305891"/>
              <a:gd name="connsiteY2" fmla="*/ 310908 h 310908"/>
              <a:gd name="connsiteX3" fmla="*/ 0 w 2305891"/>
              <a:gd name="connsiteY3" fmla="*/ 310908 h 310908"/>
              <a:gd name="connsiteX4" fmla="*/ 0 w 2305891"/>
              <a:gd name="connsiteY4" fmla="*/ 0 h 310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5891" h="310908">
                <a:moveTo>
                  <a:pt x="0" y="0"/>
                </a:moveTo>
                <a:lnTo>
                  <a:pt x="2305891" y="0"/>
                </a:lnTo>
                <a:lnTo>
                  <a:pt x="2305891" y="310908"/>
                </a:lnTo>
                <a:lnTo>
                  <a:pt x="0" y="310908"/>
                </a:lnTo>
                <a:lnTo>
                  <a:pt x="0" y="0"/>
                </a:lnTo>
                <a:close/>
              </a:path>
            </a:pathLst>
          </a:custGeom>
          <a:solidFill>
            <a:srgbClr val="DEF5F6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3736" lvl="1" indent="-173736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kern="1200" dirty="0"/>
              <a:t>Make it simple for individuals &amp; other relevant departments.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4852EE6-0538-439E-DE65-10E5E1AF6CB0}"/>
              </a:ext>
            </a:extLst>
          </p:cNvPr>
          <p:cNvSpPr/>
          <p:nvPr/>
        </p:nvSpPr>
        <p:spPr>
          <a:xfrm>
            <a:off x="4677204" y="2734055"/>
            <a:ext cx="2305891" cy="1794402"/>
          </a:xfrm>
          <a:custGeom>
            <a:avLst/>
            <a:gdLst>
              <a:gd name="connsiteX0" fmla="*/ 0 w 2305891"/>
              <a:gd name="connsiteY0" fmla="*/ 0 h 261611"/>
              <a:gd name="connsiteX1" fmla="*/ 2305891 w 2305891"/>
              <a:gd name="connsiteY1" fmla="*/ 0 h 261611"/>
              <a:gd name="connsiteX2" fmla="*/ 2305891 w 2305891"/>
              <a:gd name="connsiteY2" fmla="*/ 261611 h 261611"/>
              <a:gd name="connsiteX3" fmla="*/ 0 w 2305891"/>
              <a:gd name="connsiteY3" fmla="*/ 261611 h 261611"/>
              <a:gd name="connsiteX4" fmla="*/ 0 w 2305891"/>
              <a:gd name="connsiteY4" fmla="*/ 0 h 26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5891" h="261611">
                <a:moveTo>
                  <a:pt x="0" y="0"/>
                </a:moveTo>
                <a:lnTo>
                  <a:pt x="2305891" y="0"/>
                </a:lnTo>
                <a:lnTo>
                  <a:pt x="2305891" y="261611"/>
                </a:lnTo>
                <a:lnTo>
                  <a:pt x="0" y="261611"/>
                </a:lnTo>
                <a:lnTo>
                  <a:pt x="0" y="0"/>
                </a:lnTo>
                <a:close/>
              </a:path>
            </a:pathLst>
          </a:custGeom>
          <a:solidFill>
            <a:srgbClr val="F2FBFB"/>
          </a:solid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1450" lvl="1" indent="-171450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r>
              <a:rPr lang="en-US" sz="1900" dirty="0"/>
              <a:t>70 % of the development is completed.</a:t>
            </a:r>
          </a:p>
          <a:p>
            <a:pPr marL="0" lvl="1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1900" kern="12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5D0E928-0663-D849-ED4A-86FBD5B31408}"/>
              </a:ext>
            </a:extLst>
          </p:cNvPr>
          <p:cNvSpPr/>
          <p:nvPr/>
        </p:nvSpPr>
        <p:spPr>
          <a:xfrm>
            <a:off x="7450197" y="2734056"/>
            <a:ext cx="2303639" cy="1794402"/>
          </a:xfrm>
          <a:custGeom>
            <a:avLst/>
            <a:gdLst>
              <a:gd name="connsiteX0" fmla="*/ 0 w 2303639"/>
              <a:gd name="connsiteY0" fmla="*/ 0 h 300295"/>
              <a:gd name="connsiteX1" fmla="*/ 2303639 w 2303639"/>
              <a:gd name="connsiteY1" fmla="*/ 0 h 300295"/>
              <a:gd name="connsiteX2" fmla="*/ 2303639 w 2303639"/>
              <a:gd name="connsiteY2" fmla="*/ 300295 h 300295"/>
              <a:gd name="connsiteX3" fmla="*/ 0 w 2303639"/>
              <a:gd name="connsiteY3" fmla="*/ 300295 h 300295"/>
              <a:gd name="connsiteX4" fmla="*/ 0 w 2303639"/>
              <a:gd name="connsiteY4" fmla="*/ 0 h 300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3639" h="300295">
                <a:moveTo>
                  <a:pt x="0" y="0"/>
                </a:moveTo>
                <a:lnTo>
                  <a:pt x="2303639" y="0"/>
                </a:lnTo>
                <a:lnTo>
                  <a:pt x="2303639" y="300295"/>
                </a:lnTo>
                <a:lnTo>
                  <a:pt x="0" y="300295"/>
                </a:lnTo>
                <a:lnTo>
                  <a:pt x="0" y="0"/>
                </a:lnTo>
                <a:close/>
              </a:path>
            </a:pathLst>
          </a:custGeom>
          <a:solidFill>
            <a:srgbClr val="F2FBFB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9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  <a:ea typeface="+mn-ea"/>
                <a:cs typeface="+mn-cs"/>
              </a:rPr>
              <a:t>Complete the development.</a:t>
            </a:r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9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  <a:ea typeface="+mn-ea"/>
                <a:cs typeface="+mn-cs"/>
              </a:rPr>
              <a:t>Complete the implementation of the system in the next year.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0CFD2D9-B1A6-FB79-603A-E6C2CC029CD7}"/>
              </a:ext>
            </a:extLst>
          </p:cNvPr>
          <p:cNvSpPr/>
          <p:nvPr/>
        </p:nvSpPr>
        <p:spPr>
          <a:xfrm>
            <a:off x="1891697" y="1633500"/>
            <a:ext cx="2743200" cy="914400"/>
          </a:xfrm>
          <a:custGeom>
            <a:avLst/>
            <a:gdLst>
              <a:gd name="connsiteX0" fmla="*/ 0 w 2885182"/>
              <a:gd name="connsiteY0" fmla="*/ 0 h 1154072"/>
              <a:gd name="connsiteX1" fmla="*/ 2308146 w 2885182"/>
              <a:gd name="connsiteY1" fmla="*/ 0 h 1154072"/>
              <a:gd name="connsiteX2" fmla="*/ 2885182 w 2885182"/>
              <a:gd name="connsiteY2" fmla="*/ 577036 h 1154072"/>
              <a:gd name="connsiteX3" fmla="*/ 2308146 w 2885182"/>
              <a:gd name="connsiteY3" fmla="*/ 1154072 h 1154072"/>
              <a:gd name="connsiteX4" fmla="*/ 0 w 2885182"/>
              <a:gd name="connsiteY4" fmla="*/ 1154072 h 1154072"/>
              <a:gd name="connsiteX5" fmla="*/ 577036 w 2885182"/>
              <a:gd name="connsiteY5" fmla="*/ 577036 h 1154072"/>
              <a:gd name="connsiteX6" fmla="*/ 0 w 2885182"/>
              <a:gd name="connsiteY6" fmla="*/ 0 h 11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5182" h="1154072">
                <a:moveTo>
                  <a:pt x="0" y="0"/>
                </a:moveTo>
                <a:lnTo>
                  <a:pt x="2308146" y="0"/>
                </a:lnTo>
                <a:lnTo>
                  <a:pt x="2885182" y="577036"/>
                </a:lnTo>
                <a:lnTo>
                  <a:pt x="2308146" y="1154072"/>
                </a:lnTo>
                <a:lnTo>
                  <a:pt x="0" y="1154072"/>
                </a:lnTo>
                <a:lnTo>
                  <a:pt x="577036" y="5770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3048" tIns="32004" rIns="609040" bIns="32004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/>
              <a:t>Goal:</a:t>
            </a:r>
            <a:endParaRPr lang="en-US" sz="2400" kern="1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7262A7-DD97-194F-1417-524C8EB7013E}"/>
              </a:ext>
            </a:extLst>
          </p:cNvPr>
          <p:cNvSpPr/>
          <p:nvPr/>
        </p:nvSpPr>
        <p:spPr>
          <a:xfrm>
            <a:off x="4560879" y="1633500"/>
            <a:ext cx="2743200" cy="914400"/>
          </a:xfrm>
          <a:custGeom>
            <a:avLst/>
            <a:gdLst>
              <a:gd name="connsiteX0" fmla="*/ 0 w 2885182"/>
              <a:gd name="connsiteY0" fmla="*/ 0 h 1154072"/>
              <a:gd name="connsiteX1" fmla="*/ 2308146 w 2885182"/>
              <a:gd name="connsiteY1" fmla="*/ 0 h 1154072"/>
              <a:gd name="connsiteX2" fmla="*/ 2885182 w 2885182"/>
              <a:gd name="connsiteY2" fmla="*/ 577036 h 1154072"/>
              <a:gd name="connsiteX3" fmla="*/ 2308146 w 2885182"/>
              <a:gd name="connsiteY3" fmla="*/ 1154072 h 1154072"/>
              <a:gd name="connsiteX4" fmla="*/ 0 w 2885182"/>
              <a:gd name="connsiteY4" fmla="*/ 1154072 h 1154072"/>
              <a:gd name="connsiteX5" fmla="*/ 577036 w 2885182"/>
              <a:gd name="connsiteY5" fmla="*/ 577036 h 1154072"/>
              <a:gd name="connsiteX6" fmla="*/ 0 w 2885182"/>
              <a:gd name="connsiteY6" fmla="*/ 0 h 11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5182" h="1154072">
                <a:moveTo>
                  <a:pt x="0" y="0"/>
                </a:moveTo>
                <a:lnTo>
                  <a:pt x="2308146" y="0"/>
                </a:lnTo>
                <a:lnTo>
                  <a:pt x="2885182" y="577036"/>
                </a:lnTo>
                <a:lnTo>
                  <a:pt x="2308146" y="1154072"/>
                </a:lnTo>
                <a:lnTo>
                  <a:pt x="0" y="1154072"/>
                </a:lnTo>
                <a:lnTo>
                  <a:pt x="577036" y="577036"/>
                </a:lnTo>
                <a:lnTo>
                  <a:pt x="0" y="0"/>
                </a:lnTo>
                <a:close/>
              </a:path>
            </a:pathLst>
          </a:custGeom>
          <a:solidFill>
            <a:srgbClr val="156082">
              <a:lumMod val="60000"/>
              <a:lumOff val="4000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53046" tIns="25337" rIns="602373" bIns="25337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b="1" kern="1200" dirty="0">
                <a:solidFill>
                  <a:prstClr val="white"/>
                </a:solidFill>
                <a:latin typeface="Aptos" panose="02110004020202020204"/>
                <a:ea typeface="+mn-ea"/>
                <a:cs typeface="+mn-cs"/>
              </a:rPr>
              <a:t>Current Status: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9DBC215-4883-9511-3F67-B01EF00BCBB3}"/>
              </a:ext>
            </a:extLst>
          </p:cNvPr>
          <p:cNvSpPr/>
          <p:nvPr/>
        </p:nvSpPr>
        <p:spPr>
          <a:xfrm>
            <a:off x="7230062" y="1633500"/>
            <a:ext cx="2743200" cy="914400"/>
          </a:xfrm>
          <a:custGeom>
            <a:avLst/>
            <a:gdLst>
              <a:gd name="connsiteX0" fmla="*/ 0 w 2885182"/>
              <a:gd name="connsiteY0" fmla="*/ 0 h 1154072"/>
              <a:gd name="connsiteX1" fmla="*/ 2308146 w 2885182"/>
              <a:gd name="connsiteY1" fmla="*/ 0 h 1154072"/>
              <a:gd name="connsiteX2" fmla="*/ 2885182 w 2885182"/>
              <a:gd name="connsiteY2" fmla="*/ 577036 h 1154072"/>
              <a:gd name="connsiteX3" fmla="*/ 2308146 w 2885182"/>
              <a:gd name="connsiteY3" fmla="*/ 1154072 h 1154072"/>
              <a:gd name="connsiteX4" fmla="*/ 0 w 2885182"/>
              <a:gd name="connsiteY4" fmla="*/ 1154072 h 1154072"/>
              <a:gd name="connsiteX5" fmla="*/ 577036 w 2885182"/>
              <a:gd name="connsiteY5" fmla="*/ 577036 h 1154072"/>
              <a:gd name="connsiteX6" fmla="*/ 0 w 2885182"/>
              <a:gd name="connsiteY6" fmla="*/ 0 h 11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5182" h="1154072">
                <a:moveTo>
                  <a:pt x="0" y="0"/>
                </a:moveTo>
                <a:lnTo>
                  <a:pt x="2308146" y="0"/>
                </a:lnTo>
                <a:lnTo>
                  <a:pt x="2885182" y="577036"/>
                </a:lnTo>
                <a:lnTo>
                  <a:pt x="2308146" y="1154072"/>
                </a:lnTo>
                <a:lnTo>
                  <a:pt x="0" y="1154072"/>
                </a:lnTo>
                <a:lnTo>
                  <a:pt x="577036" y="577036"/>
                </a:lnTo>
                <a:lnTo>
                  <a:pt x="0" y="0"/>
                </a:lnTo>
                <a:close/>
              </a:path>
            </a:pathLst>
          </a:custGeom>
          <a:solidFill>
            <a:srgbClr val="156082">
              <a:lumMod val="60000"/>
              <a:lumOff val="4000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53046" tIns="25337" rIns="602373" bIns="25337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b="1" kern="1200" dirty="0">
                <a:solidFill>
                  <a:prstClr val="white"/>
                </a:solidFill>
                <a:latin typeface="Aptos" panose="02110004020202020204"/>
                <a:ea typeface="+mn-ea"/>
                <a:cs typeface="+mn-cs"/>
              </a:rPr>
              <a:t>Next Action Plan:</a:t>
            </a:r>
          </a:p>
        </p:txBody>
      </p:sp>
    </p:spTree>
    <p:extLst>
      <p:ext uri="{BB962C8B-B14F-4D97-AF65-F5344CB8AC3E}">
        <p14:creationId xmlns:p14="http://schemas.microsoft.com/office/powerpoint/2010/main" val="96030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F8F66-18F9-970F-15F0-29956493F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3">
            <a:extLst>
              <a:ext uri="{FF2B5EF4-FFF2-40B4-BE49-F238E27FC236}">
                <a16:creationId xmlns:a16="http://schemas.microsoft.com/office/drawing/2014/main" id="{CA17DB27-CB95-4B1F-A23E-C4CD704C92F3}"/>
              </a:ext>
            </a:extLst>
          </p:cNvPr>
          <p:cNvGrpSpPr/>
          <p:nvPr/>
        </p:nvGrpSpPr>
        <p:grpSpPr>
          <a:xfrm>
            <a:off x="228044" y="489697"/>
            <a:ext cx="1590425" cy="718615"/>
            <a:chOff x="0" y="0"/>
            <a:chExt cx="418877" cy="197826"/>
          </a:xfrm>
          <a:solidFill>
            <a:srgbClr val="00B0F0"/>
          </a:solidFill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A20681C4-155E-4467-9559-330C6D39B3FE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45">
              <a:extLst>
                <a:ext uri="{FF2B5EF4-FFF2-40B4-BE49-F238E27FC236}">
                  <a16:creationId xmlns:a16="http://schemas.microsoft.com/office/drawing/2014/main" id="{C739E1AF-382B-4A2D-AD9B-3FBB8BF274F6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875CE0-4059-1D23-1FD7-59B68FF42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30543" cy="919389"/>
          </a:xfrm>
        </p:spPr>
        <p:txBody>
          <a:bodyPr/>
          <a:lstStyle/>
          <a:p>
            <a:r>
              <a:rPr lang="en-US" sz="4400" dirty="0"/>
              <a:t>Dyeing Implementation</a:t>
            </a:r>
          </a:p>
        </p:txBody>
      </p:sp>
      <p:pic>
        <p:nvPicPr>
          <p:cNvPr id="17" name="Picture 16" descr="A blue and white logo&#10;&#10;Description automatically generated">
            <a:extLst>
              <a:ext uri="{FF2B5EF4-FFF2-40B4-BE49-F238E27FC236}">
                <a16:creationId xmlns:a16="http://schemas.microsoft.com/office/drawing/2014/main" id="{FE66327C-4E73-1411-B584-2828D8808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875" y="5900056"/>
            <a:ext cx="686005" cy="847417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1B40F72-1ECC-E7A9-8188-06B826A36A0A}"/>
              </a:ext>
            </a:extLst>
          </p:cNvPr>
          <p:cNvSpPr/>
          <p:nvPr/>
        </p:nvSpPr>
        <p:spPr>
          <a:xfrm>
            <a:off x="1892808" y="2734055"/>
            <a:ext cx="2305891" cy="3566795"/>
          </a:xfrm>
          <a:custGeom>
            <a:avLst/>
            <a:gdLst>
              <a:gd name="connsiteX0" fmla="*/ 0 w 2305891"/>
              <a:gd name="connsiteY0" fmla="*/ 0 h 310908"/>
              <a:gd name="connsiteX1" fmla="*/ 2305891 w 2305891"/>
              <a:gd name="connsiteY1" fmla="*/ 0 h 310908"/>
              <a:gd name="connsiteX2" fmla="*/ 2305891 w 2305891"/>
              <a:gd name="connsiteY2" fmla="*/ 310908 h 310908"/>
              <a:gd name="connsiteX3" fmla="*/ 0 w 2305891"/>
              <a:gd name="connsiteY3" fmla="*/ 310908 h 310908"/>
              <a:gd name="connsiteX4" fmla="*/ 0 w 2305891"/>
              <a:gd name="connsiteY4" fmla="*/ 0 h 310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5891" h="310908">
                <a:moveTo>
                  <a:pt x="0" y="0"/>
                </a:moveTo>
                <a:lnTo>
                  <a:pt x="2305891" y="0"/>
                </a:lnTo>
                <a:lnTo>
                  <a:pt x="2305891" y="310908"/>
                </a:lnTo>
                <a:lnTo>
                  <a:pt x="0" y="310908"/>
                </a:lnTo>
                <a:lnTo>
                  <a:pt x="0" y="0"/>
                </a:lnTo>
                <a:close/>
              </a:path>
            </a:pathLst>
          </a:custGeom>
          <a:solidFill>
            <a:srgbClr val="DEF5F6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3736" lvl="1" indent="-173736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kern="1200" dirty="0"/>
              <a:t>Complete implementation in three dyeing units.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A5935A3-93B2-9676-5171-859F80B47316}"/>
              </a:ext>
            </a:extLst>
          </p:cNvPr>
          <p:cNvSpPr/>
          <p:nvPr/>
        </p:nvSpPr>
        <p:spPr>
          <a:xfrm>
            <a:off x="4677204" y="2734055"/>
            <a:ext cx="2305891" cy="3580606"/>
          </a:xfrm>
          <a:custGeom>
            <a:avLst/>
            <a:gdLst>
              <a:gd name="connsiteX0" fmla="*/ 0 w 2305891"/>
              <a:gd name="connsiteY0" fmla="*/ 0 h 261611"/>
              <a:gd name="connsiteX1" fmla="*/ 2305891 w 2305891"/>
              <a:gd name="connsiteY1" fmla="*/ 0 h 261611"/>
              <a:gd name="connsiteX2" fmla="*/ 2305891 w 2305891"/>
              <a:gd name="connsiteY2" fmla="*/ 261611 h 261611"/>
              <a:gd name="connsiteX3" fmla="*/ 0 w 2305891"/>
              <a:gd name="connsiteY3" fmla="*/ 261611 h 261611"/>
              <a:gd name="connsiteX4" fmla="*/ 0 w 2305891"/>
              <a:gd name="connsiteY4" fmla="*/ 0 h 26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5891" h="261611">
                <a:moveTo>
                  <a:pt x="0" y="0"/>
                </a:moveTo>
                <a:lnTo>
                  <a:pt x="2305891" y="0"/>
                </a:lnTo>
                <a:lnTo>
                  <a:pt x="2305891" y="261611"/>
                </a:lnTo>
                <a:lnTo>
                  <a:pt x="0" y="261611"/>
                </a:lnTo>
                <a:lnTo>
                  <a:pt x="0" y="0"/>
                </a:lnTo>
                <a:close/>
              </a:path>
            </a:pathLst>
          </a:custGeom>
          <a:solidFill>
            <a:srgbClr val="F2FBFB"/>
          </a:solid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900" kern="1200" dirty="0"/>
              <a:t>CKL Dyeing: Planning to Store operation is completed,</a:t>
            </a:r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900" kern="1200" dirty="0"/>
              <a:t>Masco Dyeing: Planning to QI operation is completed.</a:t>
            </a:r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900" kern="1200" dirty="0"/>
              <a:t>MEL Dyeing: Couldn’t start the implementation due to lack of instrument support.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D05D88F-ED2A-C3C0-4261-8D375343B7B3}"/>
              </a:ext>
            </a:extLst>
          </p:cNvPr>
          <p:cNvSpPr/>
          <p:nvPr/>
        </p:nvSpPr>
        <p:spPr>
          <a:xfrm>
            <a:off x="7450197" y="2734055"/>
            <a:ext cx="2303639" cy="3566795"/>
          </a:xfrm>
          <a:custGeom>
            <a:avLst/>
            <a:gdLst>
              <a:gd name="connsiteX0" fmla="*/ 0 w 2303639"/>
              <a:gd name="connsiteY0" fmla="*/ 0 h 300295"/>
              <a:gd name="connsiteX1" fmla="*/ 2303639 w 2303639"/>
              <a:gd name="connsiteY1" fmla="*/ 0 h 300295"/>
              <a:gd name="connsiteX2" fmla="*/ 2303639 w 2303639"/>
              <a:gd name="connsiteY2" fmla="*/ 300295 h 300295"/>
              <a:gd name="connsiteX3" fmla="*/ 0 w 2303639"/>
              <a:gd name="connsiteY3" fmla="*/ 300295 h 300295"/>
              <a:gd name="connsiteX4" fmla="*/ 0 w 2303639"/>
              <a:gd name="connsiteY4" fmla="*/ 0 h 300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3639" h="300295">
                <a:moveTo>
                  <a:pt x="0" y="0"/>
                </a:moveTo>
                <a:lnTo>
                  <a:pt x="2303639" y="0"/>
                </a:lnTo>
                <a:lnTo>
                  <a:pt x="2303639" y="300295"/>
                </a:lnTo>
                <a:lnTo>
                  <a:pt x="0" y="300295"/>
                </a:lnTo>
                <a:lnTo>
                  <a:pt x="0" y="0"/>
                </a:lnTo>
                <a:close/>
              </a:path>
            </a:pathLst>
          </a:custGeom>
          <a:solidFill>
            <a:srgbClr val="F2FBFB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9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  <a:ea typeface="+mn-ea"/>
                <a:cs typeface="+mn-cs"/>
              </a:rPr>
              <a:t>Complete the implementation in all three units as early as possible.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A90810-230D-785C-76A0-0CB5AB185ECD}"/>
              </a:ext>
            </a:extLst>
          </p:cNvPr>
          <p:cNvSpPr/>
          <p:nvPr/>
        </p:nvSpPr>
        <p:spPr>
          <a:xfrm>
            <a:off x="1891697" y="1633500"/>
            <a:ext cx="2743200" cy="914400"/>
          </a:xfrm>
          <a:custGeom>
            <a:avLst/>
            <a:gdLst>
              <a:gd name="connsiteX0" fmla="*/ 0 w 2885182"/>
              <a:gd name="connsiteY0" fmla="*/ 0 h 1154072"/>
              <a:gd name="connsiteX1" fmla="*/ 2308146 w 2885182"/>
              <a:gd name="connsiteY1" fmla="*/ 0 h 1154072"/>
              <a:gd name="connsiteX2" fmla="*/ 2885182 w 2885182"/>
              <a:gd name="connsiteY2" fmla="*/ 577036 h 1154072"/>
              <a:gd name="connsiteX3" fmla="*/ 2308146 w 2885182"/>
              <a:gd name="connsiteY3" fmla="*/ 1154072 h 1154072"/>
              <a:gd name="connsiteX4" fmla="*/ 0 w 2885182"/>
              <a:gd name="connsiteY4" fmla="*/ 1154072 h 1154072"/>
              <a:gd name="connsiteX5" fmla="*/ 577036 w 2885182"/>
              <a:gd name="connsiteY5" fmla="*/ 577036 h 1154072"/>
              <a:gd name="connsiteX6" fmla="*/ 0 w 2885182"/>
              <a:gd name="connsiteY6" fmla="*/ 0 h 11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5182" h="1154072">
                <a:moveTo>
                  <a:pt x="0" y="0"/>
                </a:moveTo>
                <a:lnTo>
                  <a:pt x="2308146" y="0"/>
                </a:lnTo>
                <a:lnTo>
                  <a:pt x="2885182" y="577036"/>
                </a:lnTo>
                <a:lnTo>
                  <a:pt x="2308146" y="1154072"/>
                </a:lnTo>
                <a:lnTo>
                  <a:pt x="0" y="1154072"/>
                </a:lnTo>
                <a:lnTo>
                  <a:pt x="577036" y="5770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3048" tIns="32004" rIns="609040" bIns="32004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/>
              <a:t>Goal:</a:t>
            </a:r>
            <a:endParaRPr lang="en-US" sz="2400" kern="12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60FFB5-E0B4-8901-E5D2-74544C2CCAF1}"/>
              </a:ext>
            </a:extLst>
          </p:cNvPr>
          <p:cNvSpPr/>
          <p:nvPr/>
        </p:nvSpPr>
        <p:spPr>
          <a:xfrm>
            <a:off x="4560879" y="1633500"/>
            <a:ext cx="2743200" cy="914400"/>
          </a:xfrm>
          <a:custGeom>
            <a:avLst/>
            <a:gdLst>
              <a:gd name="connsiteX0" fmla="*/ 0 w 2885182"/>
              <a:gd name="connsiteY0" fmla="*/ 0 h 1154072"/>
              <a:gd name="connsiteX1" fmla="*/ 2308146 w 2885182"/>
              <a:gd name="connsiteY1" fmla="*/ 0 h 1154072"/>
              <a:gd name="connsiteX2" fmla="*/ 2885182 w 2885182"/>
              <a:gd name="connsiteY2" fmla="*/ 577036 h 1154072"/>
              <a:gd name="connsiteX3" fmla="*/ 2308146 w 2885182"/>
              <a:gd name="connsiteY3" fmla="*/ 1154072 h 1154072"/>
              <a:gd name="connsiteX4" fmla="*/ 0 w 2885182"/>
              <a:gd name="connsiteY4" fmla="*/ 1154072 h 1154072"/>
              <a:gd name="connsiteX5" fmla="*/ 577036 w 2885182"/>
              <a:gd name="connsiteY5" fmla="*/ 577036 h 1154072"/>
              <a:gd name="connsiteX6" fmla="*/ 0 w 2885182"/>
              <a:gd name="connsiteY6" fmla="*/ 0 h 11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5182" h="1154072">
                <a:moveTo>
                  <a:pt x="0" y="0"/>
                </a:moveTo>
                <a:lnTo>
                  <a:pt x="2308146" y="0"/>
                </a:lnTo>
                <a:lnTo>
                  <a:pt x="2885182" y="577036"/>
                </a:lnTo>
                <a:lnTo>
                  <a:pt x="2308146" y="1154072"/>
                </a:lnTo>
                <a:lnTo>
                  <a:pt x="0" y="1154072"/>
                </a:lnTo>
                <a:lnTo>
                  <a:pt x="577036" y="577036"/>
                </a:lnTo>
                <a:lnTo>
                  <a:pt x="0" y="0"/>
                </a:lnTo>
                <a:close/>
              </a:path>
            </a:pathLst>
          </a:custGeom>
          <a:solidFill>
            <a:srgbClr val="156082">
              <a:lumMod val="60000"/>
              <a:lumOff val="4000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53046" tIns="25337" rIns="602373" bIns="25337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b="1" kern="1200" dirty="0">
                <a:solidFill>
                  <a:prstClr val="white"/>
                </a:solidFill>
                <a:latin typeface="Aptos" panose="02110004020202020204"/>
                <a:ea typeface="+mn-ea"/>
                <a:cs typeface="+mn-cs"/>
              </a:rPr>
              <a:t>Current Status: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5FF8F5B-3C45-9583-EFA0-17F70870B91C}"/>
              </a:ext>
            </a:extLst>
          </p:cNvPr>
          <p:cNvSpPr/>
          <p:nvPr/>
        </p:nvSpPr>
        <p:spPr>
          <a:xfrm>
            <a:off x="7230062" y="1633500"/>
            <a:ext cx="2743200" cy="914400"/>
          </a:xfrm>
          <a:custGeom>
            <a:avLst/>
            <a:gdLst>
              <a:gd name="connsiteX0" fmla="*/ 0 w 2885182"/>
              <a:gd name="connsiteY0" fmla="*/ 0 h 1154072"/>
              <a:gd name="connsiteX1" fmla="*/ 2308146 w 2885182"/>
              <a:gd name="connsiteY1" fmla="*/ 0 h 1154072"/>
              <a:gd name="connsiteX2" fmla="*/ 2885182 w 2885182"/>
              <a:gd name="connsiteY2" fmla="*/ 577036 h 1154072"/>
              <a:gd name="connsiteX3" fmla="*/ 2308146 w 2885182"/>
              <a:gd name="connsiteY3" fmla="*/ 1154072 h 1154072"/>
              <a:gd name="connsiteX4" fmla="*/ 0 w 2885182"/>
              <a:gd name="connsiteY4" fmla="*/ 1154072 h 1154072"/>
              <a:gd name="connsiteX5" fmla="*/ 577036 w 2885182"/>
              <a:gd name="connsiteY5" fmla="*/ 577036 h 1154072"/>
              <a:gd name="connsiteX6" fmla="*/ 0 w 2885182"/>
              <a:gd name="connsiteY6" fmla="*/ 0 h 11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5182" h="1154072">
                <a:moveTo>
                  <a:pt x="0" y="0"/>
                </a:moveTo>
                <a:lnTo>
                  <a:pt x="2308146" y="0"/>
                </a:lnTo>
                <a:lnTo>
                  <a:pt x="2885182" y="577036"/>
                </a:lnTo>
                <a:lnTo>
                  <a:pt x="2308146" y="1154072"/>
                </a:lnTo>
                <a:lnTo>
                  <a:pt x="0" y="1154072"/>
                </a:lnTo>
                <a:lnTo>
                  <a:pt x="577036" y="577036"/>
                </a:lnTo>
                <a:lnTo>
                  <a:pt x="0" y="0"/>
                </a:lnTo>
                <a:close/>
              </a:path>
            </a:pathLst>
          </a:custGeom>
          <a:solidFill>
            <a:srgbClr val="156082">
              <a:lumMod val="60000"/>
              <a:lumOff val="4000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53046" tIns="25337" rIns="602373" bIns="25337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b="1" kern="1200" dirty="0">
                <a:solidFill>
                  <a:prstClr val="white"/>
                </a:solidFill>
                <a:latin typeface="Aptos" panose="02110004020202020204"/>
                <a:ea typeface="+mn-ea"/>
                <a:cs typeface="+mn-cs"/>
              </a:rPr>
              <a:t>Next Action Plan:</a:t>
            </a:r>
          </a:p>
        </p:txBody>
      </p:sp>
    </p:spTree>
    <p:extLst>
      <p:ext uri="{BB962C8B-B14F-4D97-AF65-F5344CB8AC3E}">
        <p14:creationId xmlns:p14="http://schemas.microsoft.com/office/powerpoint/2010/main" val="203616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  <p:bldP spid="11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AF155-AF5C-1DFF-9734-D73CA8B57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43">
            <a:extLst>
              <a:ext uri="{FF2B5EF4-FFF2-40B4-BE49-F238E27FC236}">
                <a16:creationId xmlns:a16="http://schemas.microsoft.com/office/drawing/2014/main" id="{4F7A4294-A768-4578-8002-DEB85BDCD2F7}"/>
              </a:ext>
            </a:extLst>
          </p:cNvPr>
          <p:cNvGrpSpPr/>
          <p:nvPr/>
        </p:nvGrpSpPr>
        <p:grpSpPr>
          <a:xfrm>
            <a:off x="228044" y="489697"/>
            <a:ext cx="1590425" cy="718615"/>
            <a:chOff x="0" y="0"/>
            <a:chExt cx="418877" cy="197826"/>
          </a:xfrm>
          <a:solidFill>
            <a:srgbClr val="00B0F0"/>
          </a:solidFill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1E7FA8B7-0ADD-4CA4-9A12-CCC161DBB815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45">
              <a:extLst>
                <a:ext uri="{FF2B5EF4-FFF2-40B4-BE49-F238E27FC236}">
                  <a16:creationId xmlns:a16="http://schemas.microsoft.com/office/drawing/2014/main" id="{EDB86BB0-54FC-4033-84A6-9924EE95B3D8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01FDD2-E362-1177-1A74-85F52C54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30543" cy="919389"/>
          </a:xfrm>
        </p:spPr>
        <p:txBody>
          <a:bodyPr/>
          <a:lstStyle/>
          <a:p>
            <a:r>
              <a:rPr lang="en-US" sz="4400" dirty="0"/>
              <a:t> Accessories Booking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53803AE-6C04-AF8D-5CFC-387ADD06AFA5}"/>
              </a:ext>
            </a:extLst>
          </p:cNvPr>
          <p:cNvSpPr/>
          <p:nvPr/>
        </p:nvSpPr>
        <p:spPr>
          <a:xfrm>
            <a:off x="1891697" y="1633500"/>
            <a:ext cx="2743200" cy="914400"/>
          </a:xfrm>
          <a:custGeom>
            <a:avLst/>
            <a:gdLst>
              <a:gd name="connsiteX0" fmla="*/ 0 w 2885182"/>
              <a:gd name="connsiteY0" fmla="*/ 0 h 1154072"/>
              <a:gd name="connsiteX1" fmla="*/ 2308146 w 2885182"/>
              <a:gd name="connsiteY1" fmla="*/ 0 h 1154072"/>
              <a:gd name="connsiteX2" fmla="*/ 2885182 w 2885182"/>
              <a:gd name="connsiteY2" fmla="*/ 577036 h 1154072"/>
              <a:gd name="connsiteX3" fmla="*/ 2308146 w 2885182"/>
              <a:gd name="connsiteY3" fmla="*/ 1154072 h 1154072"/>
              <a:gd name="connsiteX4" fmla="*/ 0 w 2885182"/>
              <a:gd name="connsiteY4" fmla="*/ 1154072 h 1154072"/>
              <a:gd name="connsiteX5" fmla="*/ 577036 w 2885182"/>
              <a:gd name="connsiteY5" fmla="*/ 577036 h 1154072"/>
              <a:gd name="connsiteX6" fmla="*/ 0 w 2885182"/>
              <a:gd name="connsiteY6" fmla="*/ 0 h 11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5182" h="1154072">
                <a:moveTo>
                  <a:pt x="0" y="0"/>
                </a:moveTo>
                <a:lnTo>
                  <a:pt x="2308146" y="0"/>
                </a:lnTo>
                <a:lnTo>
                  <a:pt x="2885182" y="577036"/>
                </a:lnTo>
                <a:lnTo>
                  <a:pt x="2308146" y="1154072"/>
                </a:lnTo>
                <a:lnTo>
                  <a:pt x="0" y="1154072"/>
                </a:lnTo>
                <a:lnTo>
                  <a:pt x="577036" y="5770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3048" tIns="32004" rIns="609040" bIns="32004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/>
              <a:t>Goal:</a:t>
            </a:r>
            <a:endParaRPr lang="en-US" sz="2400" kern="1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F9D36D-053B-5344-26DA-54F7EB0B52D0}"/>
              </a:ext>
            </a:extLst>
          </p:cNvPr>
          <p:cNvSpPr/>
          <p:nvPr/>
        </p:nvSpPr>
        <p:spPr>
          <a:xfrm>
            <a:off x="1891697" y="2734056"/>
            <a:ext cx="2308145" cy="2490444"/>
          </a:xfrm>
          <a:custGeom>
            <a:avLst/>
            <a:gdLst>
              <a:gd name="connsiteX0" fmla="*/ 0 w 2308145"/>
              <a:gd name="connsiteY0" fmla="*/ 0 h 1860117"/>
              <a:gd name="connsiteX1" fmla="*/ 2308145 w 2308145"/>
              <a:gd name="connsiteY1" fmla="*/ 0 h 1860117"/>
              <a:gd name="connsiteX2" fmla="*/ 2308145 w 2308145"/>
              <a:gd name="connsiteY2" fmla="*/ 1860117 h 1860117"/>
              <a:gd name="connsiteX3" fmla="*/ 0 w 2308145"/>
              <a:gd name="connsiteY3" fmla="*/ 1860117 h 1860117"/>
              <a:gd name="connsiteX4" fmla="*/ 0 w 2308145"/>
              <a:gd name="connsiteY4" fmla="*/ 0 h 186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8145" h="1860117">
                <a:moveTo>
                  <a:pt x="0" y="0"/>
                </a:moveTo>
                <a:lnTo>
                  <a:pt x="2308145" y="0"/>
                </a:lnTo>
                <a:lnTo>
                  <a:pt x="2308145" y="1860117"/>
                </a:lnTo>
                <a:lnTo>
                  <a:pt x="0" y="1860117"/>
                </a:lnTo>
                <a:lnTo>
                  <a:pt x="0" y="0"/>
                </a:lnTo>
                <a:close/>
              </a:path>
            </a:pathLst>
          </a:custGeom>
          <a:solidFill>
            <a:srgbClr val="DEF5F6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3736" lvl="1" indent="-173736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kern="1200" dirty="0"/>
              <a:t>Cover all the accessories booking of all the buyers of MASCO.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7A45E72-DD61-378D-2A42-D1F27A4D6E9E}"/>
              </a:ext>
            </a:extLst>
          </p:cNvPr>
          <p:cNvSpPr/>
          <p:nvPr/>
        </p:nvSpPr>
        <p:spPr>
          <a:xfrm>
            <a:off x="4560879" y="1633500"/>
            <a:ext cx="2743200" cy="914400"/>
          </a:xfrm>
          <a:custGeom>
            <a:avLst/>
            <a:gdLst>
              <a:gd name="connsiteX0" fmla="*/ 0 w 2885182"/>
              <a:gd name="connsiteY0" fmla="*/ 0 h 1154072"/>
              <a:gd name="connsiteX1" fmla="*/ 2308146 w 2885182"/>
              <a:gd name="connsiteY1" fmla="*/ 0 h 1154072"/>
              <a:gd name="connsiteX2" fmla="*/ 2885182 w 2885182"/>
              <a:gd name="connsiteY2" fmla="*/ 577036 h 1154072"/>
              <a:gd name="connsiteX3" fmla="*/ 2308146 w 2885182"/>
              <a:gd name="connsiteY3" fmla="*/ 1154072 h 1154072"/>
              <a:gd name="connsiteX4" fmla="*/ 0 w 2885182"/>
              <a:gd name="connsiteY4" fmla="*/ 1154072 h 1154072"/>
              <a:gd name="connsiteX5" fmla="*/ 577036 w 2885182"/>
              <a:gd name="connsiteY5" fmla="*/ 577036 h 1154072"/>
              <a:gd name="connsiteX6" fmla="*/ 0 w 2885182"/>
              <a:gd name="connsiteY6" fmla="*/ 0 h 11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5182" h="1154072">
                <a:moveTo>
                  <a:pt x="0" y="0"/>
                </a:moveTo>
                <a:lnTo>
                  <a:pt x="2308146" y="0"/>
                </a:lnTo>
                <a:lnTo>
                  <a:pt x="2885182" y="577036"/>
                </a:lnTo>
                <a:lnTo>
                  <a:pt x="2308146" y="1154072"/>
                </a:lnTo>
                <a:lnTo>
                  <a:pt x="0" y="1154072"/>
                </a:lnTo>
                <a:lnTo>
                  <a:pt x="577036" y="577036"/>
                </a:lnTo>
                <a:lnTo>
                  <a:pt x="0" y="0"/>
                </a:lnTo>
                <a:close/>
              </a:path>
            </a:pathLst>
          </a:custGeom>
          <a:solidFill>
            <a:srgbClr val="156082">
              <a:lumMod val="60000"/>
              <a:lumOff val="4000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53046" tIns="25337" rIns="602373" bIns="25337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b="1" kern="1200" dirty="0">
                <a:solidFill>
                  <a:prstClr val="white"/>
                </a:solidFill>
                <a:latin typeface="Aptos" panose="02110004020202020204"/>
                <a:ea typeface="+mn-ea"/>
                <a:cs typeface="+mn-cs"/>
              </a:rPr>
              <a:t>Current Status: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55E7DC2-0F77-9E00-3DB9-FE586BE7C8FC}"/>
              </a:ext>
            </a:extLst>
          </p:cNvPr>
          <p:cNvSpPr/>
          <p:nvPr/>
        </p:nvSpPr>
        <p:spPr>
          <a:xfrm>
            <a:off x="4560879" y="2734056"/>
            <a:ext cx="2308145" cy="2490444"/>
          </a:xfrm>
          <a:custGeom>
            <a:avLst/>
            <a:gdLst>
              <a:gd name="connsiteX0" fmla="*/ 0 w 2308145"/>
              <a:gd name="connsiteY0" fmla="*/ 0 h 1860117"/>
              <a:gd name="connsiteX1" fmla="*/ 2308145 w 2308145"/>
              <a:gd name="connsiteY1" fmla="*/ 0 h 1860117"/>
              <a:gd name="connsiteX2" fmla="*/ 2308145 w 2308145"/>
              <a:gd name="connsiteY2" fmla="*/ 1860117 h 1860117"/>
              <a:gd name="connsiteX3" fmla="*/ 0 w 2308145"/>
              <a:gd name="connsiteY3" fmla="*/ 1860117 h 1860117"/>
              <a:gd name="connsiteX4" fmla="*/ 0 w 2308145"/>
              <a:gd name="connsiteY4" fmla="*/ 0 h 186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8145" h="1860117">
                <a:moveTo>
                  <a:pt x="0" y="0"/>
                </a:moveTo>
                <a:lnTo>
                  <a:pt x="2308145" y="0"/>
                </a:lnTo>
                <a:lnTo>
                  <a:pt x="2308145" y="1860117"/>
                </a:lnTo>
                <a:lnTo>
                  <a:pt x="0" y="1860117"/>
                </a:lnTo>
                <a:lnTo>
                  <a:pt x="0" y="0"/>
                </a:lnTo>
                <a:close/>
              </a:path>
            </a:pathLst>
          </a:custGeom>
          <a:solidFill>
            <a:srgbClr val="F2FBFB"/>
          </a:solid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900" kern="1200" dirty="0"/>
              <a:t>Not Started. Because we couldn’t facilitate </a:t>
            </a:r>
            <a:r>
              <a:rPr lang="en-US" sz="1900" dirty="0"/>
              <a:t>m</a:t>
            </a:r>
            <a:r>
              <a:rPr lang="en-US" sz="1900" kern="1200" dirty="0"/>
              <a:t>erchandising module automation.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68B1390-E5EC-F0A7-7CA8-43E91A858765}"/>
              </a:ext>
            </a:extLst>
          </p:cNvPr>
          <p:cNvSpPr/>
          <p:nvPr/>
        </p:nvSpPr>
        <p:spPr>
          <a:xfrm>
            <a:off x="7230062" y="1633500"/>
            <a:ext cx="2743200" cy="914400"/>
          </a:xfrm>
          <a:custGeom>
            <a:avLst/>
            <a:gdLst>
              <a:gd name="connsiteX0" fmla="*/ 0 w 2885182"/>
              <a:gd name="connsiteY0" fmla="*/ 0 h 1154072"/>
              <a:gd name="connsiteX1" fmla="*/ 2308146 w 2885182"/>
              <a:gd name="connsiteY1" fmla="*/ 0 h 1154072"/>
              <a:gd name="connsiteX2" fmla="*/ 2885182 w 2885182"/>
              <a:gd name="connsiteY2" fmla="*/ 577036 h 1154072"/>
              <a:gd name="connsiteX3" fmla="*/ 2308146 w 2885182"/>
              <a:gd name="connsiteY3" fmla="*/ 1154072 h 1154072"/>
              <a:gd name="connsiteX4" fmla="*/ 0 w 2885182"/>
              <a:gd name="connsiteY4" fmla="*/ 1154072 h 1154072"/>
              <a:gd name="connsiteX5" fmla="*/ 577036 w 2885182"/>
              <a:gd name="connsiteY5" fmla="*/ 577036 h 1154072"/>
              <a:gd name="connsiteX6" fmla="*/ 0 w 2885182"/>
              <a:gd name="connsiteY6" fmla="*/ 0 h 11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5182" h="1154072">
                <a:moveTo>
                  <a:pt x="0" y="0"/>
                </a:moveTo>
                <a:lnTo>
                  <a:pt x="2308146" y="0"/>
                </a:lnTo>
                <a:lnTo>
                  <a:pt x="2885182" y="577036"/>
                </a:lnTo>
                <a:lnTo>
                  <a:pt x="2308146" y="1154072"/>
                </a:lnTo>
                <a:lnTo>
                  <a:pt x="0" y="1154072"/>
                </a:lnTo>
                <a:lnTo>
                  <a:pt x="577036" y="577036"/>
                </a:lnTo>
                <a:lnTo>
                  <a:pt x="0" y="0"/>
                </a:lnTo>
                <a:close/>
              </a:path>
            </a:pathLst>
          </a:custGeom>
          <a:solidFill>
            <a:srgbClr val="156082">
              <a:lumMod val="60000"/>
              <a:lumOff val="4000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53046" tIns="25337" rIns="602373" bIns="25337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b="1" kern="1200" dirty="0">
                <a:solidFill>
                  <a:prstClr val="white"/>
                </a:solidFill>
                <a:latin typeface="Aptos" panose="02110004020202020204"/>
                <a:ea typeface="+mn-ea"/>
                <a:cs typeface="+mn-cs"/>
              </a:rPr>
              <a:t>Next Action Plan: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7AF4D35-BB5B-25E1-D1A2-081795440867}"/>
              </a:ext>
            </a:extLst>
          </p:cNvPr>
          <p:cNvSpPr/>
          <p:nvPr/>
        </p:nvSpPr>
        <p:spPr>
          <a:xfrm>
            <a:off x="7230062" y="2734056"/>
            <a:ext cx="2308145" cy="2490444"/>
          </a:xfrm>
          <a:custGeom>
            <a:avLst/>
            <a:gdLst>
              <a:gd name="connsiteX0" fmla="*/ 0 w 2308145"/>
              <a:gd name="connsiteY0" fmla="*/ 0 h 1860117"/>
              <a:gd name="connsiteX1" fmla="*/ 2308145 w 2308145"/>
              <a:gd name="connsiteY1" fmla="*/ 0 h 1860117"/>
              <a:gd name="connsiteX2" fmla="*/ 2308145 w 2308145"/>
              <a:gd name="connsiteY2" fmla="*/ 1860117 h 1860117"/>
              <a:gd name="connsiteX3" fmla="*/ 0 w 2308145"/>
              <a:gd name="connsiteY3" fmla="*/ 1860117 h 1860117"/>
              <a:gd name="connsiteX4" fmla="*/ 0 w 2308145"/>
              <a:gd name="connsiteY4" fmla="*/ 0 h 186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8145" h="1860117">
                <a:moveTo>
                  <a:pt x="0" y="0"/>
                </a:moveTo>
                <a:lnTo>
                  <a:pt x="2308145" y="0"/>
                </a:lnTo>
                <a:lnTo>
                  <a:pt x="2308145" y="1860117"/>
                </a:lnTo>
                <a:lnTo>
                  <a:pt x="0" y="1860117"/>
                </a:lnTo>
                <a:lnTo>
                  <a:pt x="0" y="0"/>
                </a:lnTo>
                <a:close/>
              </a:path>
            </a:pathLst>
          </a:custGeom>
          <a:solidFill>
            <a:srgbClr val="F2FBFB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9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  <a:ea typeface="+mn-ea"/>
                <a:cs typeface="+mn-cs"/>
              </a:rPr>
              <a:t>We have automated the Merchandising module and plan to complete the accessories booking for H&amp;M buyer in the upcoming year.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A29CC2-C997-9DCA-640B-3F590170F482}"/>
              </a:ext>
            </a:extLst>
          </p:cNvPr>
          <p:cNvSpPr/>
          <p:nvPr/>
        </p:nvSpPr>
        <p:spPr>
          <a:xfrm>
            <a:off x="4949407" y="1633500"/>
            <a:ext cx="2293186" cy="359100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Picture 16" descr="A blue and white logo&#10;&#10;Description automatically generated">
            <a:extLst>
              <a:ext uri="{FF2B5EF4-FFF2-40B4-BE49-F238E27FC236}">
                <a16:creationId xmlns:a16="http://schemas.microsoft.com/office/drawing/2014/main" id="{C72C3F08-DEF4-274C-2D7F-8D89CC514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875" y="5900056"/>
            <a:ext cx="686005" cy="84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1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1C56B-C216-3179-5C92-D7BBEAE9D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43">
            <a:extLst>
              <a:ext uri="{FF2B5EF4-FFF2-40B4-BE49-F238E27FC236}">
                <a16:creationId xmlns:a16="http://schemas.microsoft.com/office/drawing/2014/main" id="{2316A649-7E68-493A-9488-B2D11B287207}"/>
              </a:ext>
            </a:extLst>
          </p:cNvPr>
          <p:cNvGrpSpPr/>
          <p:nvPr/>
        </p:nvGrpSpPr>
        <p:grpSpPr>
          <a:xfrm>
            <a:off x="228044" y="500583"/>
            <a:ext cx="1590425" cy="718615"/>
            <a:chOff x="0" y="0"/>
            <a:chExt cx="418877" cy="197826"/>
          </a:xfrm>
          <a:solidFill>
            <a:srgbClr val="00B0F0"/>
          </a:solidFill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BA317C99-14C9-4C2E-BA5C-A163EF21315A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45">
              <a:extLst>
                <a:ext uri="{FF2B5EF4-FFF2-40B4-BE49-F238E27FC236}">
                  <a16:creationId xmlns:a16="http://schemas.microsoft.com/office/drawing/2014/main" id="{9E8B9300-8A2F-4C39-B083-59BFE09DB758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7DAE02-B146-A39F-E9F2-C5B75EF1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30543" cy="919389"/>
          </a:xfrm>
        </p:spPr>
        <p:txBody>
          <a:bodyPr/>
          <a:lstStyle/>
          <a:p>
            <a:r>
              <a:rPr lang="en-US" sz="4400" dirty="0"/>
              <a:t>School Management System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0A12763-6037-684D-2971-AC6692274BC5}"/>
              </a:ext>
            </a:extLst>
          </p:cNvPr>
          <p:cNvSpPr/>
          <p:nvPr/>
        </p:nvSpPr>
        <p:spPr>
          <a:xfrm>
            <a:off x="1893209" y="1633500"/>
            <a:ext cx="2743200" cy="914400"/>
          </a:xfrm>
          <a:custGeom>
            <a:avLst/>
            <a:gdLst>
              <a:gd name="connsiteX0" fmla="*/ 0 w 2885182"/>
              <a:gd name="connsiteY0" fmla="*/ 0 h 1154072"/>
              <a:gd name="connsiteX1" fmla="*/ 2308146 w 2885182"/>
              <a:gd name="connsiteY1" fmla="*/ 0 h 1154072"/>
              <a:gd name="connsiteX2" fmla="*/ 2885182 w 2885182"/>
              <a:gd name="connsiteY2" fmla="*/ 577036 h 1154072"/>
              <a:gd name="connsiteX3" fmla="*/ 2308146 w 2885182"/>
              <a:gd name="connsiteY3" fmla="*/ 1154072 h 1154072"/>
              <a:gd name="connsiteX4" fmla="*/ 0 w 2885182"/>
              <a:gd name="connsiteY4" fmla="*/ 1154072 h 1154072"/>
              <a:gd name="connsiteX5" fmla="*/ 577036 w 2885182"/>
              <a:gd name="connsiteY5" fmla="*/ 577036 h 1154072"/>
              <a:gd name="connsiteX6" fmla="*/ 0 w 2885182"/>
              <a:gd name="connsiteY6" fmla="*/ 0 h 11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5182" h="1154072">
                <a:moveTo>
                  <a:pt x="0" y="0"/>
                </a:moveTo>
                <a:lnTo>
                  <a:pt x="2308146" y="0"/>
                </a:lnTo>
                <a:lnTo>
                  <a:pt x="2885182" y="577036"/>
                </a:lnTo>
                <a:lnTo>
                  <a:pt x="2308146" y="1154072"/>
                </a:lnTo>
                <a:lnTo>
                  <a:pt x="0" y="1154072"/>
                </a:lnTo>
                <a:lnTo>
                  <a:pt x="577036" y="5770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3048" tIns="32004" rIns="609040" bIns="32004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/>
              <a:t>Goal:</a:t>
            </a:r>
            <a:endParaRPr lang="en-US" sz="2400" kern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287692-B755-17E5-14F1-9CF06EFC781C}"/>
              </a:ext>
            </a:extLst>
          </p:cNvPr>
          <p:cNvSpPr/>
          <p:nvPr/>
        </p:nvSpPr>
        <p:spPr>
          <a:xfrm>
            <a:off x="1890186" y="2734056"/>
            <a:ext cx="2308145" cy="2950027"/>
          </a:xfrm>
          <a:prstGeom prst="rect">
            <a:avLst/>
          </a:prstGeom>
          <a:solidFill>
            <a:srgbClr val="DEF5F6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3736" lvl="1" indent="-173736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kern="1200" dirty="0"/>
              <a:t>Online Payment. </a:t>
            </a:r>
          </a:p>
          <a:p>
            <a:pPr marL="173736" lvl="1" indent="-173736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kern="1200" dirty="0"/>
              <a:t>Attendance Management.</a:t>
            </a:r>
          </a:p>
          <a:p>
            <a:pPr marL="173736" lvl="1" indent="-173736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kern="1200" dirty="0"/>
              <a:t>Exam &amp; Result Management. </a:t>
            </a:r>
          </a:p>
          <a:p>
            <a:pPr marL="173736" lvl="1" indent="-173736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kern="1200" dirty="0"/>
              <a:t>Yearly Schedule/ Calendar Management. </a:t>
            </a:r>
          </a:p>
          <a:p>
            <a:pPr marL="173736" lvl="1" indent="-173736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kern="1200" dirty="0"/>
              <a:t>Student, Teacher &amp; Parents Profiling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11C2E0B-FC30-BAA2-9C35-CC59AFDDDCF8}"/>
              </a:ext>
            </a:extLst>
          </p:cNvPr>
          <p:cNvSpPr/>
          <p:nvPr/>
        </p:nvSpPr>
        <p:spPr>
          <a:xfrm>
            <a:off x="4562391" y="1633500"/>
            <a:ext cx="2743200" cy="914400"/>
          </a:xfrm>
          <a:custGeom>
            <a:avLst/>
            <a:gdLst>
              <a:gd name="connsiteX0" fmla="*/ 0 w 2885182"/>
              <a:gd name="connsiteY0" fmla="*/ 0 h 1154072"/>
              <a:gd name="connsiteX1" fmla="*/ 2308146 w 2885182"/>
              <a:gd name="connsiteY1" fmla="*/ 0 h 1154072"/>
              <a:gd name="connsiteX2" fmla="*/ 2885182 w 2885182"/>
              <a:gd name="connsiteY2" fmla="*/ 577036 h 1154072"/>
              <a:gd name="connsiteX3" fmla="*/ 2308146 w 2885182"/>
              <a:gd name="connsiteY3" fmla="*/ 1154072 h 1154072"/>
              <a:gd name="connsiteX4" fmla="*/ 0 w 2885182"/>
              <a:gd name="connsiteY4" fmla="*/ 1154072 h 1154072"/>
              <a:gd name="connsiteX5" fmla="*/ 577036 w 2885182"/>
              <a:gd name="connsiteY5" fmla="*/ 577036 h 1154072"/>
              <a:gd name="connsiteX6" fmla="*/ 0 w 2885182"/>
              <a:gd name="connsiteY6" fmla="*/ 0 h 11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5182" h="1154072">
                <a:moveTo>
                  <a:pt x="0" y="0"/>
                </a:moveTo>
                <a:lnTo>
                  <a:pt x="2308146" y="0"/>
                </a:lnTo>
                <a:lnTo>
                  <a:pt x="2885182" y="577036"/>
                </a:lnTo>
                <a:lnTo>
                  <a:pt x="2308146" y="1154072"/>
                </a:lnTo>
                <a:lnTo>
                  <a:pt x="0" y="1154072"/>
                </a:lnTo>
                <a:lnTo>
                  <a:pt x="577036" y="577036"/>
                </a:lnTo>
                <a:lnTo>
                  <a:pt x="0" y="0"/>
                </a:lnTo>
                <a:close/>
              </a:path>
            </a:pathLst>
          </a:custGeom>
          <a:solidFill>
            <a:srgbClr val="156082">
              <a:lumMod val="60000"/>
              <a:lumOff val="4000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53046" tIns="25337" rIns="602373" bIns="25337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b="1" kern="1200" dirty="0">
                <a:solidFill>
                  <a:prstClr val="white"/>
                </a:solidFill>
                <a:latin typeface="Aptos" panose="02110004020202020204"/>
                <a:ea typeface="+mn-ea"/>
                <a:cs typeface="+mn-cs"/>
              </a:rPr>
              <a:t>Current Status: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03166F-FD45-3386-801F-A9515CD9A6DA}"/>
              </a:ext>
            </a:extLst>
          </p:cNvPr>
          <p:cNvSpPr/>
          <p:nvPr/>
        </p:nvSpPr>
        <p:spPr>
          <a:xfrm>
            <a:off x="4627712" y="2734056"/>
            <a:ext cx="2308145" cy="2950025"/>
          </a:xfrm>
          <a:prstGeom prst="rect">
            <a:avLst/>
          </a:prstGeom>
          <a:solidFill>
            <a:srgbClr val="F2FBFB"/>
          </a:solid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900" kern="1200" dirty="0"/>
              <a:t>Development is completed but not implemented.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BA48229-744F-A792-B848-423A81DC230D}"/>
              </a:ext>
            </a:extLst>
          </p:cNvPr>
          <p:cNvSpPr/>
          <p:nvPr/>
        </p:nvSpPr>
        <p:spPr>
          <a:xfrm>
            <a:off x="7231574" y="1633500"/>
            <a:ext cx="2743200" cy="914400"/>
          </a:xfrm>
          <a:custGeom>
            <a:avLst/>
            <a:gdLst>
              <a:gd name="connsiteX0" fmla="*/ 0 w 2885182"/>
              <a:gd name="connsiteY0" fmla="*/ 0 h 1154072"/>
              <a:gd name="connsiteX1" fmla="*/ 2308146 w 2885182"/>
              <a:gd name="connsiteY1" fmla="*/ 0 h 1154072"/>
              <a:gd name="connsiteX2" fmla="*/ 2885182 w 2885182"/>
              <a:gd name="connsiteY2" fmla="*/ 577036 h 1154072"/>
              <a:gd name="connsiteX3" fmla="*/ 2308146 w 2885182"/>
              <a:gd name="connsiteY3" fmla="*/ 1154072 h 1154072"/>
              <a:gd name="connsiteX4" fmla="*/ 0 w 2885182"/>
              <a:gd name="connsiteY4" fmla="*/ 1154072 h 1154072"/>
              <a:gd name="connsiteX5" fmla="*/ 577036 w 2885182"/>
              <a:gd name="connsiteY5" fmla="*/ 577036 h 1154072"/>
              <a:gd name="connsiteX6" fmla="*/ 0 w 2885182"/>
              <a:gd name="connsiteY6" fmla="*/ 0 h 11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5182" h="1154072">
                <a:moveTo>
                  <a:pt x="0" y="0"/>
                </a:moveTo>
                <a:lnTo>
                  <a:pt x="2308146" y="0"/>
                </a:lnTo>
                <a:lnTo>
                  <a:pt x="2885182" y="577036"/>
                </a:lnTo>
                <a:lnTo>
                  <a:pt x="2308146" y="1154072"/>
                </a:lnTo>
                <a:lnTo>
                  <a:pt x="0" y="1154072"/>
                </a:lnTo>
                <a:lnTo>
                  <a:pt x="577036" y="577036"/>
                </a:lnTo>
                <a:lnTo>
                  <a:pt x="0" y="0"/>
                </a:lnTo>
                <a:close/>
              </a:path>
            </a:pathLst>
          </a:custGeom>
          <a:solidFill>
            <a:srgbClr val="156082">
              <a:lumMod val="60000"/>
              <a:lumOff val="4000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53046" tIns="25337" rIns="602373" bIns="25337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b="1" kern="1200" dirty="0">
                <a:solidFill>
                  <a:prstClr val="white"/>
                </a:solidFill>
                <a:latin typeface="Aptos" panose="02110004020202020204"/>
                <a:ea typeface="+mn-ea"/>
                <a:cs typeface="+mn-cs"/>
              </a:rPr>
              <a:t>Next Action Plan: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C9A378-543F-8B38-D62D-57D6FD412375}"/>
              </a:ext>
            </a:extLst>
          </p:cNvPr>
          <p:cNvSpPr/>
          <p:nvPr/>
        </p:nvSpPr>
        <p:spPr>
          <a:xfrm>
            <a:off x="7231574" y="2734056"/>
            <a:ext cx="2308145" cy="2950024"/>
          </a:xfrm>
          <a:prstGeom prst="rect">
            <a:avLst/>
          </a:prstGeom>
          <a:solidFill>
            <a:srgbClr val="F2FBFB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9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  <a:ea typeface="+mn-ea"/>
                <a:cs typeface="+mn-cs"/>
              </a:rPr>
              <a:t>Complete the implementation by next year.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5688F7-6B98-422F-B15F-C748A68151D0}"/>
              </a:ext>
            </a:extLst>
          </p:cNvPr>
          <p:cNvSpPr/>
          <p:nvPr/>
        </p:nvSpPr>
        <p:spPr>
          <a:xfrm>
            <a:off x="4949407" y="1633500"/>
            <a:ext cx="2293186" cy="359100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Picture 16" descr="A blue and white logo&#10;&#10;Description automatically generated">
            <a:extLst>
              <a:ext uri="{FF2B5EF4-FFF2-40B4-BE49-F238E27FC236}">
                <a16:creationId xmlns:a16="http://schemas.microsoft.com/office/drawing/2014/main" id="{F4784A54-A674-811E-1187-3FA9F81E8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875" y="5900056"/>
            <a:ext cx="686005" cy="84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2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C6745-66F0-18B4-CB00-1C1A5B527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43">
            <a:extLst>
              <a:ext uri="{FF2B5EF4-FFF2-40B4-BE49-F238E27FC236}">
                <a16:creationId xmlns:a16="http://schemas.microsoft.com/office/drawing/2014/main" id="{CC589074-39BE-4995-BB0E-8E9D82A092CF}"/>
              </a:ext>
            </a:extLst>
          </p:cNvPr>
          <p:cNvGrpSpPr/>
          <p:nvPr/>
        </p:nvGrpSpPr>
        <p:grpSpPr>
          <a:xfrm>
            <a:off x="228044" y="500583"/>
            <a:ext cx="1590425" cy="718615"/>
            <a:chOff x="0" y="0"/>
            <a:chExt cx="418877" cy="197826"/>
          </a:xfrm>
          <a:solidFill>
            <a:srgbClr val="00B0F0"/>
          </a:solidFill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BEFEA78C-E125-4E3B-A92D-B0D71F9D5E0F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45">
              <a:extLst>
                <a:ext uri="{FF2B5EF4-FFF2-40B4-BE49-F238E27FC236}">
                  <a16:creationId xmlns:a16="http://schemas.microsoft.com/office/drawing/2014/main" id="{A7374CAA-DBCF-4B18-8397-0D4E7DB55D26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2107EB-B823-9C01-C7D4-5DCEEAE5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30543" cy="919389"/>
          </a:xfrm>
        </p:spPr>
        <p:txBody>
          <a:bodyPr/>
          <a:lstStyle/>
          <a:p>
            <a:r>
              <a:rPr lang="en-US" b="0" i="0" dirty="0">
                <a:effectLst/>
                <a:latin typeface="Google Sans"/>
              </a:rPr>
              <a:t>Ahl al-Hadith</a:t>
            </a:r>
            <a:endParaRPr lang="en-US" sz="4400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01D28DD-2068-33E3-8E28-6204C90C0AB5}"/>
              </a:ext>
            </a:extLst>
          </p:cNvPr>
          <p:cNvSpPr/>
          <p:nvPr/>
        </p:nvSpPr>
        <p:spPr>
          <a:xfrm>
            <a:off x="1892808" y="1636776"/>
            <a:ext cx="2743200" cy="914400"/>
          </a:xfrm>
          <a:custGeom>
            <a:avLst/>
            <a:gdLst>
              <a:gd name="connsiteX0" fmla="*/ 0 w 2885182"/>
              <a:gd name="connsiteY0" fmla="*/ 0 h 1154072"/>
              <a:gd name="connsiteX1" fmla="*/ 2308146 w 2885182"/>
              <a:gd name="connsiteY1" fmla="*/ 0 h 1154072"/>
              <a:gd name="connsiteX2" fmla="*/ 2885182 w 2885182"/>
              <a:gd name="connsiteY2" fmla="*/ 577036 h 1154072"/>
              <a:gd name="connsiteX3" fmla="*/ 2308146 w 2885182"/>
              <a:gd name="connsiteY3" fmla="*/ 1154072 h 1154072"/>
              <a:gd name="connsiteX4" fmla="*/ 0 w 2885182"/>
              <a:gd name="connsiteY4" fmla="*/ 1154072 h 1154072"/>
              <a:gd name="connsiteX5" fmla="*/ 577036 w 2885182"/>
              <a:gd name="connsiteY5" fmla="*/ 577036 h 1154072"/>
              <a:gd name="connsiteX6" fmla="*/ 0 w 2885182"/>
              <a:gd name="connsiteY6" fmla="*/ 0 h 11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5182" h="1154072">
                <a:moveTo>
                  <a:pt x="0" y="0"/>
                </a:moveTo>
                <a:lnTo>
                  <a:pt x="2308146" y="0"/>
                </a:lnTo>
                <a:lnTo>
                  <a:pt x="2885182" y="577036"/>
                </a:lnTo>
                <a:lnTo>
                  <a:pt x="2308146" y="1154072"/>
                </a:lnTo>
                <a:lnTo>
                  <a:pt x="0" y="1154072"/>
                </a:lnTo>
                <a:lnTo>
                  <a:pt x="577036" y="577036"/>
                </a:lnTo>
                <a:lnTo>
                  <a:pt x="0" y="0"/>
                </a:lnTo>
                <a:close/>
              </a:path>
            </a:pathLst>
          </a:custGeom>
          <a:solidFill>
            <a:srgbClr val="46B1E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3048" tIns="32004" rIns="609040" bIns="32004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/>
              <a:t>Goal</a:t>
            </a:r>
            <a:r>
              <a:rPr lang="en-US" sz="2400" kern="1200" dirty="0"/>
              <a:t>: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43A01E0-32C3-520C-9015-B15B2ADFB835}"/>
              </a:ext>
            </a:extLst>
          </p:cNvPr>
          <p:cNvSpPr/>
          <p:nvPr/>
        </p:nvSpPr>
        <p:spPr>
          <a:xfrm>
            <a:off x="1892808" y="2734056"/>
            <a:ext cx="2308145" cy="1170865"/>
          </a:xfrm>
          <a:custGeom>
            <a:avLst/>
            <a:gdLst>
              <a:gd name="connsiteX0" fmla="*/ 0 w 2308145"/>
              <a:gd name="connsiteY0" fmla="*/ 0 h 1170865"/>
              <a:gd name="connsiteX1" fmla="*/ 2308145 w 2308145"/>
              <a:gd name="connsiteY1" fmla="*/ 0 h 1170865"/>
              <a:gd name="connsiteX2" fmla="*/ 2308145 w 2308145"/>
              <a:gd name="connsiteY2" fmla="*/ 1170865 h 1170865"/>
              <a:gd name="connsiteX3" fmla="*/ 0 w 2308145"/>
              <a:gd name="connsiteY3" fmla="*/ 1170865 h 1170865"/>
              <a:gd name="connsiteX4" fmla="*/ 0 w 2308145"/>
              <a:gd name="connsiteY4" fmla="*/ 0 h 1170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8145" h="1170865">
                <a:moveTo>
                  <a:pt x="0" y="0"/>
                </a:moveTo>
                <a:lnTo>
                  <a:pt x="2308145" y="0"/>
                </a:lnTo>
                <a:lnTo>
                  <a:pt x="2308145" y="1170865"/>
                </a:lnTo>
                <a:lnTo>
                  <a:pt x="0" y="1170865"/>
                </a:lnTo>
                <a:lnTo>
                  <a:pt x="0" y="0"/>
                </a:lnTo>
                <a:close/>
              </a:path>
            </a:pathLst>
          </a:custGeom>
          <a:solidFill>
            <a:srgbClr val="F2FBFB"/>
          </a:solid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1450" lvl="1" indent="-171450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900" dirty="0"/>
              <a:t>Implement it successfully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5CF53F9-482F-D871-2917-D29ED930ED41}"/>
              </a:ext>
            </a:extLst>
          </p:cNvPr>
          <p:cNvSpPr/>
          <p:nvPr/>
        </p:nvSpPr>
        <p:spPr>
          <a:xfrm>
            <a:off x="4561990" y="1636776"/>
            <a:ext cx="2743200" cy="914400"/>
          </a:xfrm>
          <a:custGeom>
            <a:avLst/>
            <a:gdLst>
              <a:gd name="connsiteX0" fmla="*/ 0 w 2885182"/>
              <a:gd name="connsiteY0" fmla="*/ 0 h 1154072"/>
              <a:gd name="connsiteX1" fmla="*/ 2308146 w 2885182"/>
              <a:gd name="connsiteY1" fmla="*/ 0 h 1154072"/>
              <a:gd name="connsiteX2" fmla="*/ 2885182 w 2885182"/>
              <a:gd name="connsiteY2" fmla="*/ 577036 h 1154072"/>
              <a:gd name="connsiteX3" fmla="*/ 2308146 w 2885182"/>
              <a:gd name="connsiteY3" fmla="*/ 1154072 h 1154072"/>
              <a:gd name="connsiteX4" fmla="*/ 0 w 2885182"/>
              <a:gd name="connsiteY4" fmla="*/ 1154072 h 1154072"/>
              <a:gd name="connsiteX5" fmla="*/ 577036 w 2885182"/>
              <a:gd name="connsiteY5" fmla="*/ 577036 h 1154072"/>
              <a:gd name="connsiteX6" fmla="*/ 0 w 2885182"/>
              <a:gd name="connsiteY6" fmla="*/ 0 h 11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5182" h="1154072">
                <a:moveTo>
                  <a:pt x="0" y="0"/>
                </a:moveTo>
                <a:lnTo>
                  <a:pt x="2308146" y="0"/>
                </a:lnTo>
                <a:lnTo>
                  <a:pt x="2885182" y="577036"/>
                </a:lnTo>
                <a:lnTo>
                  <a:pt x="2308146" y="1154072"/>
                </a:lnTo>
                <a:lnTo>
                  <a:pt x="0" y="1154072"/>
                </a:lnTo>
                <a:lnTo>
                  <a:pt x="577036" y="577036"/>
                </a:lnTo>
                <a:lnTo>
                  <a:pt x="0" y="0"/>
                </a:lnTo>
                <a:close/>
              </a:path>
            </a:pathLst>
          </a:custGeom>
          <a:solidFill>
            <a:srgbClr val="46B1E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3048" tIns="32004" rIns="609040" bIns="32004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b="1" kern="1200" dirty="0"/>
              <a:t>Current Status: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2B6B00C-5E80-9E3B-3806-22C985282B74}"/>
              </a:ext>
            </a:extLst>
          </p:cNvPr>
          <p:cNvSpPr/>
          <p:nvPr/>
        </p:nvSpPr>
        <p:spPr>
          <a:xfrm>
            <a:off x="4561990" y="2734056"/>
            <a:ext cx="2308145" cy="1170000"/>
          </a:xfrm>
          <a:custGeom>
            <a:avLst/>
            <a:gdLst>
              <a:gd name="connsiteX0" fmla="*/ 0 w 2308145"/>
              <a:gd name="connsiteY0" fmla="*/ 0 h 1170000"/>
              <a:gd name="connsiteX1" fmla="*/ 2308145 w 2308145"/>
              <a:gd name="connsiteY1" fmla="*/ 0 h 1170000"/>
              <a:gd name="connsiteX2" fmla="*/ 2308145 w 2308145"/>
              <a:gd name="connsiteY2" fmla="*/ 1170000 h 1170000"/>
              <a:gd name="connsiteX3" fmla="*/ 0 w 2308145"/>
              <a:gd name="connsiteY3" fmla="*/ 1170000 h 1170000"/>
              <a:gd name="connsiteX4" fmla="*/ 0 w 2308145"/>
              <a:gd name="connsiteY4" fmla="*/ 0 h 11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8145" h="1170000">
                <a:moveTo>
                  <a:pt x="0" y="0"/>
                </a:moveTo>
                <a:lnTo>
                  <a:pt x="2308145" y="0"/>
                </a:lnTo>
                <a:lnTo>
                  <a:pt x="2308145" y="1170000"/>
                </a:lnTo>
                <a:lnTo>
                  <a:pt x="0" y="1170000"/>
                </a:lnTo>
                <a:lnTo>
                  <a:pt x="0" y="0"/>
                </a:lnTo>
                <a:close/>
              </a:path>
            </a:pathLst>
          </a:custGeom>
          <a:solidFill>
            <a:srgbClr val="F2FBFB"/>
          </a:solid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1450" lvl="1" indent="-171450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900" dirty="0"/>
              <a:t>Implemented Successfully.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2CDE7F4-6E87-6F51-C120-609843BF5983}"/>
              </a:ext>
            </a:extLst>
          </p:cNvPr>
          <p:cNvSpPr/>
          <p:nvPr/>
        </p:nvSpPr>
        <p:spPr>
          <a:xfrm>
            <a:off x="7231173" y="1636776"/>
            <a:ext cx="2743200" cy="914400"/>
          </a:xfrm>
          <a:custGeom>
            <a:avLst/>
            <a:gdLst>
              <a:gd name="connsiteX0" fmla="*/ 0 w 2885182"/>
              <a:gd name="connsiteY0" fmla="*/ 0 h 1154072"/>
              <a:gd name="connsiteX1" fmla="*/ 2308146 w 2885182"/>
              <a:gd name="connsiteY1" fmla="*/ 0 h 1154072"/>
              <a:gd name="connsiteX2" fmla="*/ 2885182 w 2885182"/>
              <a:gd name="connsiteY2" fmla="*/ 577036 h 1154072"/>
              <a:gd name="connsiteX3" fmla="*/ 2308146 w 2885182"/>
              <a:gd name="connsiteY3" fmla="*/ 1154072 h 1154072"/>
              <a:gd name="connsiteX4" fmla="*/ 0 w 2885182"/>
              <a:gd name="connsiteY4" fmla="*/ 1154072 h 1154072"/>
              <a:gd name="connsiteX5" fmla="*/ 577036 w 2885182"/>
              <a:gd name="connsiteY5" fmla="*/ 577036 h 1154072"/>
              <a:gd name="connsiteX6" fmla="*/ 0 w 2885182"/>
              <a:gd name="connsiteY6" fmla="*/ 0 h 11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5182" h="1154072">
                <a:moveTo>
                  <a:pt x="0" y="0"/>
                </a:moveTo>
                <a:lnTo>
                  <a:pt x="2308146" y="0"/>
                </a:lnTo>
                <a:lnTo>
                  <a:pt x="2885182" y="577036"/>
                </a:lnTo>
                <a:lnTo>
                  <a:pt x="2308146" y="1154072"/>
                </a:lnTo>
                <a:lnTo>
                  <a:pt x="0" y="1154072"/>
                </a:lnTo>
                <a:lnTo>
                  <a:pt x="577036" y="577036"/>
                </a:lnTo>
                <a:lnTo>
                  <a:pt x="0" y="0"/>
                </a:lnTo>
                <a:close/>
              </a:path>
            </a:pathLst>
          </a:custGeom>
          <a:solidFill>
            <a:srgbClr val="46B1E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3048" tIns="32004" rIns="609040" bIns="32004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b="1" kern="1200" dirty="0"/>
              <a:t>Next Action Plan: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205596-4DC2-D5E0-4BA9-85418EBBB52E}"/>
              </a:ext>
            </a:extLst>
          </p:cNvPr>
          <p:cNvSpPr/>
          <p:nvPr/>
        </p:nvSpPr>
        <p:spPr>
          <a:xfrm>
            <a:off x="7231173" y="2734056"/>
            <a:ext cx="2308145" cy="1170000"/>
          </a:xfrm>
          <a:custGeom>
            <a:avLst/>
            <a:gdLst>
              <a:gd name="connsiteX0" fmla="*/ 0 w 2308145"/>
              <a:gd name="connsiteY0" fmla="*/ 0 h 1170000"/>
              <a:gd name="connsiteX1" fmla="*/ 2308145 w 2308145"/>
              <a:gd name="connsiteY1" fmla="*/ 0 h 1170000"/>
              <a:gd name="connsiteX2" fmla="*/ 2308145 w 2308145"/>
              <a:gd name="connsiteY2" fmla="*/ 1170000 h 1170000"/>
              <a:gd name="connsiteX3" fmla="*/ 0 w 2308145"/>
              <a:gd name="connsiteY3" fmla="*/ 1170000 h 1170000"/>
              <a:gd name="connsiteX4" fmla="*/ 0 w 2308145"/>
              <a:gd name="connsiteY4" fmla="*/ 0 h 11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8145" h="1170000">
                <a:moveTo>
                  <a:pt x="0" y="0"/>
                </a:moveTo>
                <a:lnTo>
                  <a:pt x="2308145" y="0"/>
                </a:lnTo>
                <a:lnTo>
                  <a:pt x="2308145" y="1170000"/>
                </a:lnTo>
                <a:lnTo>
                  <a:pt x="0" y="1170000"/>
                </a:lnTo>
                <a:lnTo>
                  <a:pt x="0" y="0"/>
                </a:lnTo>
                <a:close/>
              </a:path>
            </a:pathLst>
          </a:custGeom>
          <a:solidFill>
            <a:srgbClr val="F2FBFB"/>
          </a:solid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1450" lvl="1" indent="-171450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900" dirty="0"/>
              <a:t>Integrate the Online Payment System.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1362D6-57C8-77EB-9840-0643981C0EA1}"/>
              </a:ext>
            </a:extLst>
          </p:cNvPr>
          <p:cNvSpPr/>
          <p:nvPr/>
        </p:nvSpPr>
        <p:spPr>
          <a:xfrm>
            <a:off x="4949407" y="1633500"/>
            <a:ext cx="2293186" cy="359100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Picture 16" descr="A blue and white logo&#10;&#10;Description automatically generated">
            <a:extLst>
              <a:ext uri="{FF2B5EF4-FFF2-40B4-BE49-F238E27FC236}">
                <a16:creationId xmlns:a16="http://schemas.microsoft.com/office/drawing/2014/main" id="{14494512-E7D5-6B5A-2BC7-6993FA5E7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875" y="5900056"/>
            <a:ext cx="686005" cy="84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8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22046-A1A3-AD4C-C909-11D37C0E5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43">
            <a:extLst>
              <a:ext uri="{FF2B5EF4-FFF2-40B4-BE49-F238E27FC236}">
                <a16:creationId xmlns:a16="http://schemas.microsoft.com/office/drawing/2014/main" id="{5945988E-459C-4B9A-B49B-AE576DE13A40}"/>
              </a:ext>
            </a:extLst>
          </p:cNvPr>
          <p:cNvGrpSpPr/>
          <p:nvPr/>
        </p:nvGrpSpPr>
        <p:grpSpPr>
          <a:xfrm>
            <a:off x="228044" y="489697"/>
            <a:ext cx="1590425" cy="718615"/>
            <a:chOff x="0" y="0"/>
            <a:chExt cx="418877" cy="197826"/>
          </a:xfrm>
          <a:solidFill>
            <a:srgbClr val="00B0F0"/>
          </a:solidFill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073612F0-267C-4EF5-89C1-BB336185FA3B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45">
              <a:extLst>
                <a:ext uri="{FF2B5EF4-FFF2-40B4-BE49-F238E27FC236}">
                  <a16:creationId xmlns:a16="http://schemas.microsoft.com/office/drawing/2014/main" id="{D09DBFA0-D211-418F-A1A2-03411B2CF746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FBB1AC-04AF-842E-A1CF-CA87239D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30543" cy="919389"/>
          </a:xfrm>
        </p:spPr>
        <p:txBody>
          <a:bodyPr>
            <a:normAutofit/>
          </a:bodyPr>
          <a:lstStyle/>
          <a:p>
            <a:r>
              <a:rPr lang="en-US" sz="4400"/>
              <a:t>Database &amp; Application Performance</a:t>
            </a:r>
            <a:endParaRPr lang="en-US" sz="4400" dirty="0"/>
          </a:p>
        </p:txBody>
      </p:sp>
      <p:pic>
        <p:nvPicPr>
          <p:cNvPr id="17" name="Picture 16" descr="A blue and white logo&#10;&#10;Description automatically generated">
            <a:extLst>
              <a:ext uri="{FF2B5EF4-FFF2-40B4-BE49-F238E27FC236}">
                <a16:creationId xmlns:a16="http://schemas.microsoft.com/office/drawing/2014/main" id="{308D999A-0E1A-BD6D-3456-ED3A9B9041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875" y="5900056"/>
            <a:ext cx="686005" cy="847417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13F0CDD-4385-C8A8-36C7-902EA7F41D49}"/>
              </a:ext>
            </a:extLst>
          </p:cNvPr>
          <p:cNvSpPr/>
          <p:nvPr/>
        </p:nvSpPr>
        <p:spPr>
          <a:xfrm>
            <a:off x="1892808" y="2775954"/>
            <a:ext cx="2305891" cy="3702585"/>
          </a:xfrm>
          <a:custGeom>
            <a:avLst/>
            <a:gdLst>
              <a:gd name="connsiteX0" fmla="*/ 0 w 2305891"/>
              <a:gd name="connsiteY0" fmla="*/ 0 h 310908"/>
              <a:gd name="connsiteX1" fmla="*/ 2305891 w 2305891"/>
              <a:gd name="connsiteY1" fmla="*/ 0 h 310908"/>
              <a:gd name="connsiteX2" fmla="*/ 2305891 w 2305891"/>
              <a:gd name="connsiteY2" fmla="*/ 310908 h 310908"/>
              <a:gd name="connsiteX3" fmla="*/ 0 w 2305891"/>
              <a:gd name="connsiteY3" fmla="*/ 310908 h 310908"/>
              <a:gd name="connsiteX4" fmla="*/ 0 w 2305891"/>
              <a:gd name="connsiteY4" fmla="*/ 0 h 310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5891" h="310908">
                <a:moveTo>
                  <a:pt x="0" y="0"/>
                </a:moveTo>
                <a:lnTo>
                  <a:pt x="2305891" y="0"/>
                </a:lnTo>
                <a:lnTo>
                  <a:pt x="2305891" y="310908"/>
                </a:lnTo>
                <a:lnTo>
                  <a:pt x="0" y="310908"/>
                </a:lnTo>
                <a:lnTo>
                  <a:pt x="0" y="0"/>
                </a:lnTo>
                <a:close/>
              </a:path>
            </a:pathLst>
          </a:custGeom>
          <a:solidFill>
            <a:srgbClr val="DEF5F6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3736" lvl="1" indent="-173736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kern="1200" dirty="0"/>
              <a:t>Internal security &amp; performance enhance.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FD47A4-1205-6B22-4E8C-65CB46196724}"/>
              </a:ext>
            </a:extLst>
          </p:cNvPr>
          <p:cNvSpPr/>
          <p:nvPr/>
        </p:nvSpPr>
        <p:spPr>
          <a:xfrm>
            <a:off x="4677204" y="2775954"/>
            <a:ext cx="2305891" cy="3716922"/>
          </a:xfrm>
          <a:custGeom>
            <a:avLst/>
            <a:gdLst>
              <a:gd name="connsiteX0" fmla="*/ 0 w 2305891"/>
              <a:gd name="connsiteY0" fmla="*/ 0 h 261611"/>
              <a:gd name="connsiteX1" fmla="*/ 2305891 w 2305891"/>
              <a:gd name="connsiteY1" fmla="*/ 0 h 261611"/>
              <a:gd name="connsiteX2" fmla="*/ 2305891 w 2305891"/>
              <a:gd name="connsiteY2" fmla="*/ 261611 h 261611"/>
              <a:gd name="connsiteX3" fmla="*/ 0 w 2305891"/>
              <a:gd name="connsiteY3" fmla="*/ 261611 h 261611"/>
              <a:gd name="connsiteX4" fmla="*/ 0 w 2305891"/>
              <a:gd name="connsiteY4" fmla="*/ 0 h 26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5891" h="261611">
                <a:moveTo>
                  <a:pt x="0" y="0"/>
                </a:moveTo>
                <a:lnTo>
                  <a:pt x="2305891" y="0"/>
                </a:lnTo>
                <a:lnTo>
                  <a:pt x="2305891" y="261611"/>
                </a:lnTo>
                <a:lnTo>
                  <a:pt x="0" y="261611"/>
                </a:lnTo>
                <a:lnTo>
                  <a:pt x="0" y="0"/>
                </a:lnTo>
                <a:close/>
              </a:path>
            </a:pathLst>
          </a:custGeom>
          <a:solidFill>
            <a:srgbClr val="F2FBFB"/>
          </a:solid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900" kern="1200" dirty="0"/>
              <a:t>Increased system memory.</a:t>
            </a:r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900" dirty="0"/>
              <a:t>Optimized queries.</a:t>
            </a:r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900" kern="1200" dirty="0"/>
              <a:t>Implemented load balancing.</a:t>
            </a:r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900" kern="1200" dirty="0"/>
              <a:t>Optimization of customizations and integrations.</a:t>
            </a:r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900" kern="1200" dirty="0"/>
              <a:t>Improved indexing.</a:t>
            </a:r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900" kern="1200" dirty="0"/>
              <a:t>Identify frequently </a:t>
            </a:r>
            <a:r>
              <a:rPr lang="en-US" sz="1900" dirty="0"/>
              <a:t>a</a:t>
            </a:r>
            <a:r>
              <a:rPr lang="en-US" sz="1900" kern="1200" dirty="0"/>
              <a:t>ccessed </a:t>
            </a:r>
            <a:r>
              <a:rPr lang="en-US" sz="1900" dirty="0"/>
              <a:t>c</a:t>
            </a:r>
            <a:r>
              <a:rPr lang="en-US" sz="1900" kern="1200" dirty="0"/>
              <a:t>olumns.</a:t>
            </a:r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900" kern="1200" dirty="0"/>
              <a:t>Separate data and log files.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E933626-BCA4-42EB-A3CE-8598768E68AA}"/>
              </a:ext>
            </a:extLst>
          </p:cNvPr>
          <p:cNvSpPr/>
          <p:nvPr/>
        </p:nvSpPr>
        <p:spPr>
          <a:xfrm>
            <a:off x="7450197" y="2775954"/>
            <a:ext cx="2303639" cy="3702585"/>
          </a:xfrm>
          <a:custGeom>
            <a:avLst/>
            <a:gdLst>
              <a:gd name="connsiteX0" fmla="*/ 0 w 2303639"/>
              <a:gd name="connsiteY0" fmla="*/ 0 h 300295"/>
              <a:gd name="connsiteX1" fmla="*/ 2303639 w 2303639"/>
              <a:gd name="connsiteY1" fmla="*/ 0 h 300295"/>
              <a:gd name="connsiteX2" fmla="*/ 2303639 w 2303639"/>
              <a:gd name="connsiteY2" fmla="*/ 300295 h 300295"/>
              <a:gd name="connsiteX3" fmla="*/ 0 w 2303639"/>
              <a:gd name="connsiteY3" fmla="*/ 300295 h 300295"/>
              <a:gd name="connsiteX4" fmla="*/ 0 w 2303639"/>
              <a:gd name="connsiteY4" fmla="*/ 0 h 300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3639" h="300295">
                <a:moveTo>
                  <a:pt x="0" y="0"/>
                </a:moveTo>
                <a:lnTo>
                  <a:pt x="2303639" y="0"/>
                </a:lnTo>
                <a:lnTo>
                  <a:pt x="2303639" y="300295"/>
                </a:lnTo>
                <a:lnTo>
                  <a:pt x="0" y="300295"/>
                </a:lnTo>
                <a:lnTo>
                  <a:pt x="0" y="0"/>
                </a:lnTo>
                <a:close/>
              </a:path>
            </a:pathLst>
          </a:custGeom>
          <a:solidFill>
            <a:srgbClr val="F2FBFB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9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  <a:ea typeface="+mn-ea"/>
                <a:cs typeface="+mn-cs"/>
              </a:rPr>
              <a:t>Archiving all databases.</a:t>
            </a:r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9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  <a:ea typeface="+mn-ea"/>
                <a:cs typeface="+mn-cs"/>
              </a:rPr>
              <a:t>Update database version.</a:t>
            </a:r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9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  <a:ea typeface="+mn-ea"/>
                <a:cs typeface="+mn-cs"/>
              </a:rPr>
              <a:t>Create database table vertical &amp; horizontal partitioning to increase better performance.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8552DB0-2BAD-9501-AC4D-72A032EE7B11}"/>
              </a:ext>
            </a:extLst>
          </p:cNvPr>
          <p:cNvSpPr/>
          <p:nvPr/>
        </p:nvSpPr>
        <p:spPr>
          <a:xfrm>
            <a:off x="1891697" y="1633500"/>
            <a:ext cx="2743200" cy="949212"/>
          </a:xfrm>
          <a:custGeom>
            <a:avLst/>
            <a:gdLst>
              <a:gd name="connsiteX0" fmla="*/ 0 w 2885182"/>
              <a:gd name="connsiteY0" fmla="*/ 0 h 1154072"/>
              <a:gd name="connsiteX1" fmla="*/ 2308146 w 2885182"/>
              <a:gd name="connsiteY1" fmla="*/ 0 h 1154072"/>
              <a:gd name="connsiteX2" fmla="*/ 2885182 w 2885182"/>
              <a:gd name="connsiteY2" fmla="*/ 577036 h 1154072"/>
              <a:gd name="connsiteX3" fmla="*/ 2308146 w 2885182"/>
              <a:gd name="connsiteY3" fmla="*/ 1154072 h 1154072"/>
              <a:gd name="connsiteX4" fmla="*/ 0 w 2885182"/>
              <a:gd name="connsiteY4" fmla="*/ 1154072 h 1154072"/>
              <a:gd name="connsiteX5" fmla="*/ 577036 w 2885182"/>
              <a:gd name="connsiteY5" fmla="*/ 577036 h 1154072"/>
              <a:gd name="connsiteX6" fmla="*/ 0 w 2885182"/>
              <a:gd name="connsiteY6" fmla="*/ 0 h 11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5182" h="1154072">
                <a:moveTo>
                  <a:pt x="0" y="0"/>
                </a:moveTo>
                <a:lnTo>
                  <a:pt x="2308146" y="0"/>
                </a:lnTo>
                <a:lnTo>
                  <a:pt x="2885182" y="577036"/>
                </a:lnTo>
                <a:lnTo>
                  <a:pt x="2308146" y="1154072"/>
                </a:lnTo>
                <a:lnTo>
                  <a:pt x="0" y="1154072"/>
                </a:lnTo>
                <a:lnTo>
                  <a:pt x="577036" y="5770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3048" tIns="32004" rIns="609040" bIns="32004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/>
              <a:t>Goal:</a:t>
            </a:r>
            <a:endParaRPr lang="en-US" sz="2400" kern="12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B33824D-7431-BDBC-6903-534FF27A1948}"/>
              </a:ext>
            </a:extLst>
          </p:cNvPr>
          <p:cNvSpPr/>
          <p:nvPr/>
        </p:nvSpPr>
        <p:spPr>
          <a:xfrm>
            <a:off x="4560879" y="1633500"/>
            <a:ext cx="2743200" cy="949212"/>
          </a:xfrm>
          <a:custGeom>
            <a:avLst/>
            <a:gdLst>
              <a:gd name="connsiteX0" fmla="*/ 0 w 2885182"/>
              <a:gd name="connsiteY0" fmla="*/ 0 h 1154072"/>
              <a:gd name="connsiteX1" fmla="*/ 2308146 w 2885182"/>
              <a:gd name="connsiteY1" fmla="*/ 0 h 1154072"/>
              <a:gd name="connsiteX2" fmla="*/ 2885182 w 2885182"/>
              <a:gd name="connsiteY2" fmla="*/ 577036 h 1154072"/>
              <a:gd name="connsiteX3" fmla="*/ 2308146 w 2885182"/>
              <a:gd name="connsiteY3" fmla="*/ 1154072 h 1154072"/>
              <a:gd name="connsiteX4" fmla="*/ 0 w 2885182"/>
              <a:gd name="connsiteY4" fmla="*/ 1154072 h 1154072"/>
              <a:gd name="connsiteX5" fmla="*/ 577036 w 2885182"/>
              <a:gd name="connsiteY5" fmla="*/ 577036 h 1154072"/>
              <a:gd name="connsiteX6" fmla="*/ 0 w 2885182"/>
              <a:gd name="connsiteY6" fmla="*/ 0 h 11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5182" h="1154072">
                <a:moveTo>
                  <a:pt x="0" y="0"/>
                </a:moveTo>
                <a:lnTo>
                  <a:pt x="2308146" y="0"/>
                </a:lnTo>
                <a:lnTo>
                  <a:pt x="2885182" y="577036"/>
                </a:lnTo>
                <a:lnTo>
                  <a:pt x="2308146" y="1154072"/>
                </a:lnTo>
                <a:lnTo>
                  <a:pt x="0" y="1154072"/>
                </a:lnTo>
                <a:lnTo>
                  <a:pt x="577036" y="577036"/>
                </a:lnTo>
                <a:lnTo>
                  <a:pt x="0" y="0"/>
                </a:lnTo>
                <a:close/>
              </a:path>
            </a:pathLst>
          </a:custGeom>
          <a:solidFill>
            <a:srgbClr val="156082">
              <a:lumMod val="60000"/>
              <a:lumOff val="4000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53046" tIns="25337" rIns="602373" bIns="25337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b="1" kern="1200" dirty="0">
                <a:solidFill>
                  <a:prstClr val="white"/>
                </a:solidFill>
                <a:latin typeface="Aptos" panose="02110004020202020204"/>
                <a:ea typeface="+mn-ea"/>
                <a:cs typeface="+mn-cs"/>
              </a:rPr>
              <a:t>Current Status: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E01F6E-B207-0EC8-C350-F70EA61FBCD2}"/>
              </a:ext>
            </a:extLst>
          </p:cNvPr>
          <p:cNvSpPr/>
          <p:nvPr/>
        </p:nvSpPr>
        <p:spPr>
          <a:xfrm>
            <a:off x="7230062" y="1633500"/>
            <a:ext cx="2743200" cy="949212"/>
          </a:xfrm>
          <a:custGeom>
            <a:avLst/>
            <a:gdLst>
              <a:gd name="connsiteX0" fmla="*/ 0 w 2885182"/>
              <a:gd name="connsiteY0" fmla="*/ 0 h 1154072"/>
              <a:gd name="connsiteX1" fmla="*/ 2308146 w 2885182"/>
              <a:gd name="connsiteY1" fmla="*/ 0 h 1154072"/>
              <a:gd name="connsiteX2" fmla="*/ 2885182 w 2885182"/>
              <a:gd name="connsiteY2" fmla="*/ 577036 h 1154072"/>
              <a:gd name="connsiteX3" fmla="*/ 2308146 w 2885182"/>
              <a:gd name="connsiteY3" fmla="*/ 1154072 h 1154072"/>
              <a:gd name="connsiteX4" fmla="*/ 0 w 2885182"/>
              <a:gd name="connsiteY4" fmla="*/ 1154072 h 1154072"/>
              <a:gd name="connsiteX5" fmla="*/ 577036 w 2885182"/>
              <a:gd name="connsiteY5" fmla="*/ 577036 h 1154072"/>
              <a:gd name="connsiteX6" fmla="*/ 0 w 2885182"/>
              <a:gd name="connsiteY6" fmla="*/ 0 h 11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5182" h="1154072">
                <a:moveTo>
                  <a:pt x="0" y="0"/>
                </a:moveTo>
                <a:lnTo>
                  <a:pt x="2308146" y="0"/>
                </a:lnTo>
                <a:lnTo>
                  <a:pt x="2885182" y="577036"/>
                </a:lnTo>
                <a:lnTo>
                  <a:pt x="2308146" y="1154072"/>
                </a:lnTo>
                <a:lnTo>
                  <a:pt x="0" y="1154072"/>
                </a:lnTo>
                <a:lnTo>
                  <a:pt x="577036" y="577036"/>
                </a:lnTo>
                <a:lnTo>
                  <a:pt x="0" y="0"/>
                </a:lnTo>
                <a:close/>
              </a:path>
            </a:pathLst>
          </a:custGeom>
          <a:solidFill>
            <a:srgbClr val="156082">
              <a:lumMod val="60000"/>
              <a:lumOff val="4000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53046" tIns="25337" rIns="602373" bIns="25337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b="1" kern="1200" dirty="0">
                <a:solidFill>
                  <a:prstClr val="white"/>
                </a:solidFill>
                <a:latin typeface="Aptos" panose="02110004020202020204"/>
                <a:ea typeface="+mn-ea"/>
                <a:cs typeface="+mn-cs"/>
              </a:rPr>
              <a:t>Next Action Plan: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FD69C89-31CF-9517-8BAA-E4B9E76AD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3262" y="245694"/>
            <a:ext cx="1868081" cy="121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7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AE235-C596-19FC-BBD9-093ADE474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3">
            <a:extLst>
              <a:ext uri="{FF2B5EF4-FFF2-40B4-BE49-F238E27FC236}">
                <a16:creationId xmlns:a16="http://schemas.microsoft.com/office/drawing/2014/main" id="{0A3F7416-90E5-4814-9AB6-21E600693993}"/>
              </a:ext>
            </a:extLst>
          </p:cNvPr>
          <p:cNvGrpSpPr/>
          <p:nvPr/>
        </p:nvGrpSpPr>
        <p:grpSpPr>
          <a:xfrm>
            <a:off x="228044" y="489697"/>
            <a:ext cx="1590425" cy="718615"/>
            <a:chOff x="0" y="0"/>
            <a:chExt cx="418877" cy="197826"/>
          </a:xfrm>
          <a:solidFill>
            <a:srgbClr val="00B0F0"/>
          </a:solidFill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604D6A9B-2A4A-4343-9124-35A862A08F0E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45">
              <a:extLst>
                <a:ext uri="{FF2B5EF4-FFF2-40B4-BE49-F238E27FC236}">
                  <a16:creationId xmlns:a16="http://schemas.microsoft.com/office/drawing/2014/main" id="{362DB452-FA0D-47A9-A97D-14774743792E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75EFD0C-7755-45C4-75D8-FF4BE1378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956" y="197609"/>
            <a:ext cx="2278331" cy="13158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92138F-D464-B0AA-BC53-ADC151FC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30543" cy="919389"/>
          </a:xfrm>
        </p:spPr>
        <p:txBody>
          <a:bodyPr>
            <a:normAutofit/>
          </a:bodyPr>
          <a:lstStyle/>
          <a:p>
            <a:r>
              <a:rPr lang="en-US" sz="4400" dirty="0"/>
              <a:t>Database &amp; Application Security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3300E1-D3C5-A4A5-967F-704C4AFF3275}"/>
              </a:ext>
            </a:extLst>
          </p:cNvPr>
          <p:cNvSpPr/>
          <p:nvPr/>
        </p:nvSpPr>
        <p:spPr>
          <a:xfrm>
            <a:off x="4949407" y="1633500"/>
            <a:ext cx="2293186" cy="359100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Picture 16" descr="A blue and white logo&#10;&#10;Description automatically generated">
            <a:extLst>
              <a:ext uri="{FF2B5EF4-FFF2-40B4-BE49-F238E27FC236}">
                <a16:creationId xmlns:a16="http://schemas.microsoft.com/office/drawing/2014/main" id="{A8E36F12-9289-FAE0-5E8E-2924585A4F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875" y="5900056"/>
            <a:ext cx="686005" cy="847417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F0631D-54FF-B754-0FFD-8E682B968C6E}"/>
              </a:ext>
            </a:extLst>
          </p:cNvPr>
          <p:cNvSpPr/>
          <p:nvPr/>
        </p:nvSpPr>
        <p:spPr>
          <a:xfrm>
            <a:off x="1892808" y="2775954"/>
            <a:ext cx="2305891" cy="3702585"/>
          </a:xfrm>
          <a:custGeom>
            <a:avLst/>
            <a:gdLst>
              <a:gd name="connsiteX0" fmla="*/ 0 w 2305891"/>
              <a:gd name="connsiteY0" fmla="*/ 0 h 310908"/>
              <a:gd name="connsiteX1" fmla="*/ 2305891 w 2305891"/>
              <a:gd name="connsiteY1" fmla="*/ 0 h 310908"/>
              <a:gd name="connsiteX2" fmla="*/ 2305891 w 2305891"/>
              <a:gd name="connsiteY2" fmla="*/ 310908 h 310908"/>
              <a:gd name="connsiteX3" fmla="*/ 0 w 2305891"/>
              <a:gd name="connsiteY3" fmla="*/ 310908 h 310908"/>
              <a:gd name="connsiteX4" fmla="*/ 0 w 2305891"/>
              <a:gd name="connsiteY4" fmla="*/ 0 h 310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5891" h="310908">
                <a:moveTo>
                  <a:pt x="0" y="0"/>
                </a:moveTo>
                <a:lnTo>
                  <a:pt x="2305891" y="0"/>
                </a:lnTo>
                <a:lnTo>
                  <a:pt x="2305891" y="310908"/>
                </a:lnTo>
                <a:lnTo>
                  <a:pt x="0" y="310908"/>
                </a:lnTo>
                <a:lnTo>
                  <a:pt x="0" y="0"/>
                </a:lnTo>
                <a:close/>
              </a:path>
            </a:pathLst>
          </a:custGeom>
          <a:solidFill>
            <a:srgbClr val="DEF5F6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3736" lvl="1" indent="-173736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kern="1200" dirty="0"/>
              <a:t>Internal security &amp; performance enhance.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6029EB5-8099-B094-0F29-D94E349800D4}"/>
              </a:ext>
            </a:extLst>
          </p:cNvPr>
          <p:cNvSpPr/>
          <p:nvPr/>
        </p:nvSpPr>
        <p:spPr>
          <a:xfrm>
            <a:off x="4677204" y="2775954"/>
            <a:ext cx="2305891" cy="3716921"/>
          </a:xfrm>
          <a:custGeom>
            <a:avLst/>
            <a:gdLst>
              <a:gd name="connsiteX0" fmla="*/ 0 w 2305891"/>
              <a:gd name="connsiteY0" fmla="*/ 0 h 261611"/>
              <a:gd name="connsiteX1" fmla="*/ 2305891 w 2305891"/>
              <a:gd name="connsiteY1" fmla="*/ 0 h 261611"/>
              <a:gd name="connsiteX2" fmla="*/ 2305891 w 2305891"/>
              <a:gd name="connsiteY2" fmla="*/ 261611 h 261611"/>
              <a:gd name="connsiteX3" fmla="*/ 0 w 2305891"/>
              <a:gd name="connsiteY3" fmla="*/ 261611 h 261611"/>
              <a:gd name="connsiteX4" fmla="*/ 0 w 2305891"/>
              <a:gd name="connsiteY4" fmla="*/ 0 h 26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5891" h="261611">
                <a:moveTo>
                  <a:pt x="0" y="0"/>
                </a:moveTo>
                <a:lnTo>
                  <a:pt x="2305891" y="0"/>
                </a:lnTo>
                <a:lnTo>
                  <a:pt x="2305891" y="261611"/>
                </a:lnTo>
                <a:lnTo>
                  <a:pt x="0" y="261611"/>
                </a:lnTo>
                <a:lnTo>
                  <a:pt x="0" y="0"/>
                </a:lnTo>
                <a:close/>
              </a:path>
            </a:pathLst>
          </a:custGeom>
          <a:solidFill>
            <a:srgbClr val="F2FBFB"/>
          </a:solid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900" kern="1200" dirty="0"/>
              <a:t>Regularly review and audit security settings.</a:t>
            </a:r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900" kern="1200" dirty="0"/>
              <a:t>Separate database servers for application and database.</a:t>
            </a:r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900" kern="1200" dirty="0"/>
              <a:t>Avoid using default network &amp; database ports .</a:t>
            </a:r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900" kern="1200" dirty="0"/>
              <a:t>Use real-time database monitoring</a:t>
            </a:r>
            <a:r>
              <a:rPr lang="en-US" sz="1900" dirty="0"/>
              <a:t>.</a:t>
            </a:r>
            <a:endParaRPr lang="en-US" sz="1900" kern="12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84EDF27-1BD9-E38A-4F7B-7E51E1367952}"/>
              </a:ext>
            </a:extLst>
          </p:cNvPr>
          <p:cNvSpPr/>
          <p:nvPr/>
        </p:nvSpPr>
        <p:spPr>
          <a:xfrm>
            <a:off x="7450197" y="2775954"/>
            <a:ext cx="2303639" cy="3702585"/>
          </a:xfrm>
          <a:custGeom>
            <a:avLst/>
            <a:gdLst>
              <a:gd name="connsiteX0" fmla="*/ 0 w 2303639"/>
              <a:gd name="connsiteY0" fmla="*/ 0 h 300295"/>
              <a:gd name="connsiteX1" fmla="*/ 2303639 w 2303639"/>
              <a:gd name="connsiteY1" fmla="*/ 0 h 300295"/>
              <a:gd name="connsiteX2" fmla="*/ 2303639 w 2303639"/>
              <a:gd name="connsiteY2" fmla="*/ 300295 h 300295"/>
              <a:gd name="connsiteX3" fmla="*/ 0 w 2303639"/>
              <a:gd name="connsiteY3" fmla="*/ 300295 h 300295"/>
              <a:gd name="connsiteX4" fmla="*/ 0 w 2303639"/>
              <a:gd name="connsiteY4" fmla="*/ 0 h 300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3639" h="300295">
                <a:moveTo>
                  <a:pt x="0" y="0"/>
                </a:moveTo>
                <a:lnTo>
                  <a:pt x="2303639" y="0"/>
                </a:lnTo>
                <a:lnTo>
                  <a:pt x="2303639" y="300295"/>
                </a:lnTo>
                <a:lnTo>
                  <a:pt x="0" y="300295"/>
                </a:lnTo>
                <a:lnTo>
                  <a:pt x="0" y="0"/>
                </a:lnTo>
                <a:close/>
              </a:path>
            </a:pathLst>
          </a:custGeom>
          <a:solidFill>
            <a:srgbClr val="F2FBFB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9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  <a:ea typeface="+mn-ea"/>
                <a:cs typeface="+mn-cs"/>
              </a:rPr>
              <a:t>Multi-master replication system integration.</a:t>
            </a:r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9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  <a:ea typeface="+mn-ea"/>
                <a:cs typeface="+mn-cs"/>
              </a:rPr>
              <a:t>Move some applications to the cloud platform.</a:t>
            </a:r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9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  <a:ea typeface="+mn-ea"/>
                <a:cs typeface="+mn-cs"/>
              </a:rPr>
              <a:t>Database performance optimization.</a:t>
            </a:r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DA27419-4328-AFE8-DFB4-9416931E0616}"/>
              </a:ext>
            </a:extLst>
          </p:cNvPr>
          <p:cNvSpPr/>
          <p:nvPr/>
        </p:nvSpPr>
        <p:spPr>
          <a:xfrm>
            <a:off x="1891697" y="1633500"/>
            <a:ext cx="2743200" cy="949212"/>
          </a:xfrm>
          <a:custGeom>
            <a:avLst/>
            <a:gdLst>
              <a:gd name="connsiteX0" fmla="*/ 0 w 2885182"/>
              <a:gd name="connsiteY0" fmla="*/ 0 h 1154072"/>
              <a:gd name="connsiteX1" fmla="*/ 2308146 w 2885182"/>
              <a:gd name="connsiteY1" fmla="*/ 0 h 1154072"/>
              <a:gd name="connsiteX2" fmla="*/ 2885182 w 2885182"/>
              <a:gd name="connsiteY2" fmla="*/ 577036 h 1154072"/>
              <a:gd name="connsiteX3" fmla="*/ 2308146 w 2885182"/>
              <a:gd name="connsiteY3" fmla="*/ 1154072 h 1154072"/>
              <a:gd name="connsiteX4" fmla="*/ 0 w 2885182"/>
              <a:gd name="connsiteY4" fmla="*/ 1154072 h 1154072"/>
              <a:gd name="connsiteX5" fmla="*/ 577036 w 2885182"/>
              <a:gd name="connsiteY5" fmla="*/ 577036 h 1154072"/>
              <a:gd name="connsiteX6" fmla="*/ 0 w 2885182"/>
              <a:gd name="connsiteY6" fmla="*/ 0 h 11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5182" h="1154072">
                <a:moveTo>
                  <a:pt x="0" y="0"/>
                </a:moveTo>
                <a:lnTo>
                  <a:pt x="2308146" y="0"/>
                </a:lnTo>
                <a:lnTo>
                  <a:pt x="2885182" y="577036"/>
                </a:lnTo>
                <a:lnTo>
                  <a:pt x="2308146" y="1154072"/>
                </a:lnTo>
                <a:lnTo>
                  <a:pt x="0" y="1154072"/>
                </a:lnTo>
                <a:lnTo>
                  <a:pt x="577036" y="5770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3048" tIns="32004" rIns="609040" bIns="32004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/>
              <a:t>Goal:</a:t>
            </a:r>
            <a:endParaRPr lang="en-US" sz="2400" kern="12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A9E2C38-362C-4B3C-E12C-4285EE41A5E0}"/>
              </a:ext>
            </a:extLst>
          </p:cNvPr>
          <p:cNvSpPr/>
          <p:nvPr/>
        </p:nvSpPr>
        <p:spPr>
          <a:xfrm>
            <a:off x="4560879" y="1633500"/>
            <a:ext cx="2743200" cy="949212"/>
          </a:xfrm>
          <a:custGeom>
            <a:avLst/>
            <a:gdLst>
              <a:gd name="connsiteX0" fmla="*/ 0 w 2885182"/>
              <a:gd name="connsiteY0" fmla="*/ 0 h 1154072"/>
              <a:gd name="connsiteX1" fmla="*/ 2308146 w 2885182"/>
              <a:gd name="connsiteY1" fmla="*/ 0 h 1154072"/>
              <a:gd name="connsiteX2" fmla="*/ 2885182 w 2885182"/>
              <a:gd name="connsiteY2" fmla="*/ 577036 h 1154072"/>
              <a:gd name="connsiteX3" fmla="*/ 2308146 w 2885182"/>
              <a:gd name="connsiteY3" fmla="*/ 1154072 h 1154072"/>
              <a:gd name="connsiteX4" fmla="*/ 0 w 2885182"/>
              <a:gd name="connsiteY4" fmla="*/ 1154072 h 1154072"/>
              <a:gd name="connsiteX5" fmla="*/ 577036 w 2885182"/>
              <a:gd name="connsiteY5" fmla="*/ 577036 h 1154072"/>
              <a:gd name="connsiteX6" fmla="*/ 0 w 2885182"/>
              <a:gd name="connsiteY6" fmla="*/ 0 h 11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5182" h="1154072">
                <a:moveTo>
                  <a:pt x="0" y="0"/>
                </a:moveTo>
                <a:lnTo>
                  <a:pt x="2308146" y="0"/>
                </a:lnTo>
                <a:lnTo>
                  <a:pt x="2885182" y="577036"/>
                </a:lnTo>
                <a:lnTo>
                  <a:pt x="2308146" y="1154072"/>
                </a:lnTo>
                <a:lnTo>
                  <a:pt x="0" y="1154072"/>
                </a:lnTo>
                <a:lnTo>
                  <a:pt x="577036" y="577036"/>
                </a:lnTo>
                <a:lnTo>
                  <a:pt x="0" y="0"/>
                </a:lnTo>
                <a:close/>
              </a:path>
            </a:pathLst>
          </a:custGeom>
          <a:solidFill>
            <a:srgbClr val="156082">
              <a:lumMod val="60000"/>
              <a:lumOff val="4000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53046" tIns="25337" rIns="602373" bIns="25337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b="1" kern="1200" dirty="0">
                <a:solidFill>
                  <a:prstClr val="white"/>
                </a:solidFill>
                <a:latin typeface="Aptos" panose="02110004020202020204"/>
                <a:ea typeface="+mn-ea"/>
                <a:cs typeface="+mn-cs"/>
              </a:rPr>
              <a:t>Current Status: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3466521-3717-298D-EB68-DA896E8D45FA}"/>
              </a:ext>
            </a:extLst>
          </p:cNvPr>
          <p:cNvSpPr/>
          <p:nvPr/>
        </p:nvSpPr>
        <p:spPr>
          <a:xfrm>
            <a:off x="7230062" y="1633500"/>
            <a:ext cx="2743200" cy="949212"/>
          </a:xfrm>
          <a:custGeom>
            <a:avLst/>
            <a:gdLst>
              <a:gd name="connsiteX0" fmla="*/ 0 w 2885182"/>
              <a:gd name="connsiteY0" fmla="*/ 0 h 1154072"/>
              <a:gd name="connsiteX1" fmla="*/ 2308146 w 2885182"/>
              <a:gd name="connsiteY1" fmla="*/ 0 h 1154072"/>
              <a:gd name="connsiteX2" fmla="*/ 2885182 w 2885182"/>
              <a:gd name="connsiteY2" fmla="*/ 577036 h 1154072"/>
              <a:gd name="connsiteX3" fmla="*/ 2308146 w 2885182"/>
              <a:gd name="connsiteY3" fmla="*/ 1154072 h 1154072"/>
              <a:gd name="connsiteX4" fmla="*/ 0 w 2885182"/>
              <a:gd name="connsiteY4" fmla="*/ 1154072 h 1154072"/>
              <a:gd name="connsiteX5" fmla="*/ 577036 w 2885182"/>
              <a:gd name="connsiteY5" fmla="*/ 577036 h 1154072"/>
              <a:gd name="connsiteX6" fmla="*/ 0 w 2885182"/>
              <a:gd name="connsiteY6" fmla="*/ 0 h 11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5182" h="1154072">
                <a:moveTo>
                  <a:pt x="0" y="0"/>
                </a:moveTo>
                <a:lnTo>
                  <a:pt x="2308146" y="0"/>
                </a:lnTo>
                <a:lnTo>
                  <a:pt x="2885182" y="577036"/>
                </a:lnTo>
                <a:lnTo>
                  <a:pt x="2308146" y="1154072"/>
                </a:lnTo>
                <a:lnTo>
                  <a:pt x="0" y="1154072"/>
                </a:lnTo>
                <a:lnTo>
                  <a:pt x="577036" y="577036"/>
                </a:lnTo>
                <a:lnTo>
                  <a:pt x="0" y="0"/>
                </a:lnTo>
                <a:close/>
              </a:path>
            </a:pathLst>
          </a:custGeom>
          <a:solidFill>
            <a:srgbClr val="156082">
              <a:lumMod val="60000"/>
              <a:lumOff val="4000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53046" tIns="25337" rIns="602373" bIns="25337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b="1" kern="1200" dirty="0">
                <a:solidFill>
                  <a:prstClr val="white"/>
                </a:solidFill>
                <a:latin typeface="Aptos" panose="02110004020202020204"/>
                <a:ea typeface="+mn-ea"/>
                <a:cs typeface="+mn-cs"/>
              </a:rPr>
              <a:t>Next Action Plan:</a:t>
            </a:r>
          </a:p>
        </p:txBody>
      </p:sp>
    </p:spTree>
    <p:extLst>
      <p:ext uri="{BB962C8B-B14F-4D97-AF65-F5344CB8AC3E}">
        <p14:creationId xmlns:p14="http://schemas.microsoft.com/office/powerpoint/2010/main" val="108155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3C00CD07-0FD7-95AD-F2F7-6FC72F995E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60059"/>
            <a:ext cx="1051560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algn="just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Another year has passed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with it, the MIS &amp; System Development (MIS &amp; SD) Department has continued its journey of innovation and progress.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2024, we set ambitious goals to streamline operations, enhance system efficiency, and empower our organization with robust technological solutions.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Today’s presentation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will provide an overview of: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milestones achieved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faced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 ahead to fulfill our objectives.</a:t>
            </a:r>
          </a:p>
          <a:p>
            <a:pPr algn="just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reflects our ongoing commitment to driving excellence and supporting the company’s vision for growth and digital transformation.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FF3C16-93BA-32AF-E1E1-E7DB01D4EA22}"/>
              </a:ext>
            </a:extLst>
          </p:cNvPr>
          <p:cNvSpPr txBox="1"/>
          <p:nvPr/>
        </p:nvSpPr>
        <p:spPr>
          <a:xfrm>
            <a:off x="4916320" y="332992"/>
            <a:ext cx="2359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303494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E80560-0E95-693B-4FFF-ACABC3798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6E025-1B3B-9B66-6FF0-7C0AA24B7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44" y="1675261"/>
            <a:ext cx="5866431" cy="3829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EC0B67-7409-7E92-B06A-D60CE7814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525" y="1675261"/>
            <a:ext cx="5828261" cy="3866347"/>
          </a:xfrm>
          <a:prstGeom prst="rect">
            <a:avLst/>
          </a:prstGeom>
        </p:spPr>
      </p:pic>
      <p:pic>
        <p:nvPicPr>
          <p:cNvPr id="17" name="Picture 16" descr="A blue and white logo&#10;&#10;Description automatically generated">
            <a:extLst>
              <a:ext uri="{FF2B5EF4-FFF2-40B4-BE49-F238E27FC236}">
                <a16:creationId xmlns:a16="http://schemas.microsoft.com/office/drawing/2014/main" id="{D378C119-A2E9-8F82-1DC7-67AD173098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875" y="5900056"/>
            <a:ext cx="686005" cy="847417"/>
          </a:xfrm>
          <a:prstGeom prst="rect">
            <a:avLst/>
          </a:prstGeom>
        </p:spPr>
      </p:pic>
      <p:grpSp>
        <p:nvGrpSpPr>
          <p:cNvPr id="10" name="Group 43">
            <a:extLst>
              <a:ext uri="{FF2B5EF4-FFF2-40B4-BE49-F238E27FC236}">
                <a16:creationId xmlns:a16="http://schemas.microsoft.com/office/drawing/2014/main" id="{4D9533EF-82C2-409E-60A6-848E257C7A24}"/>
              </a:ext>
            </a:extLst>
          </p:cNvPr>
          <p:cNvGrpSpPr/>
          <p:nvPr/>
        </p:nvGrpSpPr>
        <p:grpSpPr>
          <a:xfrm>
            <a:off x="228044" y="489697"/>
            <a:ext cx="1590425" cy="718615"/>
            <a:chOff x="0" y="0"/>
            <a:chExt cx="418877" cy="197826"/>
          </a:xfrm>
          <a:solidFill>
            <a:srgbClr val="00B0F0"/>
          </a:solidFill>
        </p:grpSpPr>
        <p:sp>
          <p:nvSpPr>
            <p:cNvPr id="11" name="Freeform 44">
              <a:extLst>
                <a:ext uri="{FF2B5EF4-FFF2-40B4-BE49-F238E27FC236}">
                  <a16:creationId xmlns:a16="http://schemas.microsoft.com/office/drawing/2014/main" id="{4004D01A-5D1D-0925-367B-BC7E3AC81884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45">
              <a:extLst>
                <a:ext uri="{FF2B5EF4-FFF2-40B4-BE49-F238E27FC236}">
                  <a16:creationId xmlns:a16="http://schemas.microsoft.com/office/drawing/2014/main" id="{793FE294-0E0A-52AE-0548-9E6322CDCF8D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37F5A706-9771-818D-6C22-19EDB2754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30543" cy="919389"/>
          </a:xfrm>
        </p:spPr>
        <p:txBody>
          <a:bodyPr>
            <a:normAutofit/>
          </a:bodyPr>
          <a:lstStyle/>
          <a:p>
            <a:r>
              <a:rPr lang="en-US" sz="44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  <a:ea typeface="+mn-ea"/>
                <a:cs typeface="+mn-cs"/>
              </a:rPr>
              <a:t>Multi-master replication system</a:t>
            </a:r>
            <a:endParaRPr lang="en-US" sz="4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649CC6-D417-435C-3259-549A20793000}"/>
              </a:ext>
            </a:extLst>
          </p:cNvPr>
          <p:cNvSpPr txBox="1"/>
          <p:nvPr/>
        </p:nvSpPr>
        <p:spPr>
          <a:xfrm>
            <a:off x="2230035" y="5688619"/>
            <a:ext cx="233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system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F086BC-6741-4D28-C9D8-7759D975FC71}"/>
              </a:ext>
            </a:extLst>
          </p:cNvPr>
          <p:cNvSpPr txBox="1"/>
          <p:nvPr/>
        </p:nvSpPr>
        <p:spPr>
          <a:xfrm>
            <a:off x="7844450" y="5680038"/>
            <a:ext cx="233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Planed for 2025</a:t>
            </a:r>
          </a:p>
        </p:txBody>
      </p:sp>
    </p:spTree>
    <p:extLst>
      <p:ext uri="{BB962C8B-B14F-4D97-AF65-F5344CB8AC3E}">
        <p14:creationId xmlns:p14="http://schemas.microsoft.com/office/powerpoint/2010/main" val="1734817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73908F-9224-FAAC-2124-F724A986D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32487C38-E40D-59DD-16CF-3F9B60F2C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A051A9F-2D46-4216-D547-D9FA522D4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CF9CBE-EBF4-52B1-A50D-01415F0FC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5D6B847-A9BC-4BAB-A67B-3B05218AD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40179E4-C69A-3839-DF4F-66A208028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146105FF-0E96-8C0F-B900-0A0D67A62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1F44048-EEDA-42BA-898F-E22A5FDD8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E1CC6-F722-8A2B-B30A-B7A981A37E85}"/>
              </a:ext>
            </a:extLst>
          </p:cNvPr>
          <p:cNvSpPr txBox="1"/>
          <p:nvPr/>
        </p:nvSpPr>
        <p:spPr>
          <a:xfrm>
            <a:off x="1194620" y="-30570"/>
            <a:ext cx="9236700" cy="1188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bg1"/>
                </a:solidFill>
                <a:highlight>
                  <a:srgbClr val="2F2C75"/>
                </a:highlight>
                <a:latin typeface="+mj-lt"/>
                <a:ea typeface="+mj-ea"/>
                <a:cs typeface="+mj-cs"/>
              </a:rPr>
              <a:t>Achievements Beyond Set Goals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A1F084-18E4-EEFF-DFB0-A33A58619B34}"/>
              </a:ext>
            </a:extLst>
          </p:cNvPr>
          <p:cNvSpPr/>
          <p:nvPr/>
        </p:nvSpPr>
        <p:spPr>
          <a:xfrm>
            <a:off x="0" y="1511408"/>
            <a:ext cx="12094029" cy="49852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Single Corner Snipped 13">
            <a:extLst>
              <a:ext uri="{FF2B5EF4-FFF2-40B4-BE49-F238E27FC236}">
                <a16:creationId xmlns:a16="http://schemas.microsoft.com/office/drawing/2014/main" id="{36EAA724-7678-696E-1FE6-4D34C8D8663D}"/>
              </a:ext>
            </a:extLst>
          </p:cNvPr>
          <p:cNvSpPr/>
          <p:nvPr/>
        </p:nvSpPr>
        <p:spPr>
          <a:xfrm>
            <a:off x="-7478" y="1400239"/>
            <a:ext cx="12101507" cy="99205"/>
          </a:xfrm>
          <a:prstGeom prst="snip1Rect">
            <a:avLst/>
          </a:prstGeom>
          <a:solidFill>
            <a:srgbClr val="B7E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FEB115-C0A9-A2F5-FE31-E80DA13C1D97}"/>
              </a:ext>
            </a:extLst>
          </p:cNvPr>
          <p:cNvSpPr/>
          <p:nvPr/>
        </p:nvSpPr>
        <p:spPr>
          <a:xfrm>
            <a:off x="11076855" y="1062357"/>
            <a:ext cx="45719" cy="715748"/>
          </a:xfrm>
          <a:prstGeom prst="rect">
            <a:avLst/>
          </a:prstGeom>
          <a:solidFill>
            <a:srgbClr val="B7E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7" name="TextBox 12">
            <a:extLst>
              <a:ext uri="{FF2B5EF4-FFF2-40B4-BE49-F238E27FC236}">
                <a16:creationId xmlns:a16="http://schemas.microsoft.com/office/drawing/2014/main" id="{D8D100B4-48A2-2F50-897F-978D9BD983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0454449"/>
              </p:ext>
            </p:extLst>
          </p:nvPr>
        </p:nvGraphicFramePr>
        <p:xfrm>
          <a:off x="380059" y="1386273"/>
          <a:ext cx="11431882" cy="4867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 descr="A blue and white logo&#10;&#10;Description automatically generated">
            <a:extLst>
              <a:ext uri="{FF2B5EF4-FFF2-40B4-BE49-F238E27FC236}">
                <a16:creationId xmlns:a16="http://schemas.microsoft.com/office/drawing/2014/main" id="{D273F4E0-D7B5-153C-3EB1-F30D3DDC9C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8" y="60080"/>
            <a:ext cx="888686" cy="109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6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graphicEl>
                                              <a:dgm id="{12ED1133-D45F-4537-814D-7723DD3594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67">
                                            <p:graphicEl>
                                              <a:dgm id="{12ED1133-D45F-4537-814D-7723DD3594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graphicEl>
                                              <a:dgm id="{918D7E25-09A9-4A87-A1A1-28464792E0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50"/>
                                        <p:tgtEl>
                                          <p:spTgt spid="67">
                                            <p:graphicEl>
                                              <a:dgm id="{918D7E25-09A9-4A87-A1A1-28464792E0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graphicEl>
                                              <a:dgm id="{5BC81857-35AE-457A-97E0-577E335C00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50"/>
                                        <p:tgtEl>
                                          <p:spTgt spid="67">
                                            <p:graphicEl>
                                              <a:dgm id="{5BC81857-35AE-457A-97E0-577E335C00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graphicEl>
                                              <a:dgm id="{685CD333-E291-48EC-9427-6C2D1F0159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50"/>
                                        <p:tgtEl>
                                          <p:spTgt spid="67">
                                            <p:graphicEl>
                                              <a:dgm id="{685CD333-E291-48EC-9427-6C2D1F0159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graphicEl>
                                              <a:dgm id="{C8F88AE1-3489-4D5C-B952-53FD7B3520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50"/>
                                        <p:tgtEl>
                                          <p:spTgt spid="67">
                                            <p:graphicEl>
                                              <a:dgm id="{C8F88AE1-3489-4D5C-B952-53FD7B3520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graphicEl>
                                              <a:dgm id="{7CAAA3AB-4916-48A4-B6F7-3DED4FACEA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50"/>
                                        <p:tgtEl>
                                          <p:spTgt spid="67">
                                            <p:graphicEl>
                                              <a:dgm id="{7CAAA3AB-4916-48A4-B6F7-3DED4FACEA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graphicEl>
                                              <a:dgm id="{43FC58F1-76E2-44DC-9F0D-CDC7544DB8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50"/>
                                        <p:tgtEl>
                                          <p:spTgt spid="67">
                                            <p:graphicEl>
                                              <a:dgm id="{43FC58F1-76E2-44DC-9F0D-CDC7544DB8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graphicEl>
                                              <a:dgm id="{22EF992F-AD43-40BD-B41B-B49C4081E0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50"/>
                                        <p:tgtEl>
                                          <p:spTgt spid="67">
                                            <p:graphicEl>
                                              <a:dgm id="{22EF992F-AD43-40BD-B41B-B49C4081E0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graphicEl>
                                              <a:dgm id="{6F24A577-0A05-49C1-BFA8-BDFFD0D421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50"/>
                                        <p:tgtEl>
                                          <p:spTgt spid="67">
                                            <p:graphicEl>
                                              <a:dgm id="{6F24A577-0A05-49C1-BFA8-BDFFD0D421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graphicEl>
                                              <a:dgm id="{52BC6101-4129-452C-8552-3BA0A874CD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50"/>
                                        <p:tgtEl>
                                          <p:spTgt spid="67">
                                            <p:graphicEl>
                                              <a:dgm id="{52BC6101-4129-452C-8552-3BA0A874CD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graphicEl>
                                              <a:dgm id="{BC95C535-2DF9-41EB-A8D1-55D6109B88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50"/>
                                        <p:tgtEl>
                                          <p:spTgt spid="67">
                                            <p:graphicEl>
                                              <a:dgm id="{BC95C535-2DF9-41EB-A8D1-55D6109B88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graphicEl>
                                              <a:dgm id="{068BFFCF-E43C-4748-BB9E-EE0826752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50"/>
                                        <p:tgtEl>
                                          <p:spTgt spid="67">
                                            <p:graphicEl>
                                              <a:dgm id="{068BFFCF-E43C-4748-BB9E-EE0826752D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graphicEl>
                                              <a:dgm id="{79CAEAF1-FFEB-4F45-ACA6-0737F9334F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50"/>
                                        <p:tgtEl>
                                          <p:spTgt spid="67">
                                            <p:graphicEl>
                                              <a:dgm id="{79CAEAF1-FFEB-4F45-ACA6-0737F9334F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graphicEl>
                                              <a:dgm id="{81C71D97-D80D-4706-B543-2E34D7DDD3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50"/>
                                        <p:tgtEl>
                                          <p:spTgt spid="67">
                                            <p:graphicEl>
                                              <a:dgm id="{81C71D97-D80D-4706-B543-2E34D7DDD3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graphicEl>
                                              <a:dgm id="{45B7F6AE-3C04-4588-BF77-10B2418943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50"/>
                                        <p:tgtEl>
                                          <p:spTgt spid="67">
                                            <p:graphicEl>
                                              <a:dgm id="{45B7F6AE-3C04-4588-BF77-10B2418943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graphicEl>
                                              <a:dgm id="{8FE5474C-36E9-4B1E-BFC2-8E174387E0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350"/>
                                        <p:tgtEl>
                                          <p:spTgt spid="67">
                                            <p:graphicEl>
                                              <a:dgm id="{8FE5474C-36E9-4B1E-BFC2-8E174387E0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graphicEl>
                                              <a:dgm id="{12B64760-4856-4AA1-A7DC-6B56D4F90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50"/>
                                        <p:tgtEl>
                                          <p:spTgt spid="67">
                                            <p:graphicEl>
                                              <a:dgm id="{12B64760-4856-4AA1-A7DC-6B56D4F901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graphicEl>
                                              <a:dgm id="{DB1E7DF2-5ADD-4AFA-9515-F58D2D710F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350"/>
                                        <p:tgtEl>
                                          <p:spTgt spid="67">
                                            <p:graphicEl>
                                              <a:dgm id="{DB1E7DF2-5ADD-4AFA-9515-F58D2D710F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graphicEl>
                                              <a:dgm id="{08B0F858-C80B-4DE7-B664-3612F917DF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50"/>
                                        <p:tgtEl>
                                          <p:spTgt spid="67">
                                            <p:graphicEl>
                                              <a:dgm id="{08B0F858-C80B-4DE7-B664-3612F917DF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graphicEl>
                                              <a:dgm id="{0E28B867-FE73-40E7-8A2E-DCAB3008A3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350"/>
                                        <p:tgtEl>
                                          <p:spTgt spid="67">
                                            <p:graphicEl>
                                              <a:dgm id="{0E28B867-FE73-40E7-8A2E-DCAB3008A3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graphicEl>
                                              <a:dgm id="{A33EC6C6-635F-4AE9-8F2D-DB1EF04B80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50"/>
                                        <p:tgtEl>
                                          <p:spTgt spid="67">
                                            <p:graphicEl>
                                              <a:dgm id="{A33EC6C6-635F-4AE9-8F2D-DB1EF04B80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graphicEl>
                                              <a:dgm id="{8E342F7F-84F2-4FDE-8ECA-084E06E22A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350"/>
                                        <p:tgtEl>
                                          <p:spTgt spid="67">
                                            <p:graphicEl>
                                              <a:dgm id="{8E342F7F-84F2-4FDE-8ECA-084E06E22A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graphicEl>
                                              <a:dgm id="{E28121D6-DFBA-41D8-9F71-A5D4475CED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350"/>
                                        <p:tgtEl>
                                          <p:spTgt spid="67">
                                            <p:graphicEl>
                                              <a:dgm id="{E28121D6-DFBA-41D8-9F71-A5D4475CED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graphicEl>
                                              <a:dgm id="{01A98C56-340D-4AE9-B855-234FF2BF37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350"/>
                                        <p:tgtEl>
                                          <p:spTgt spid="67">
                                            <p:graphicEl>
                                              <a:dgm id="{01A98C56-340D-4AE9-B855-234FF2BF37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graphicEl>
                                              <a:dgm id="{9B56CF17-3083-4958-AB9E-A87427AB51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350"/>
                                        <p:tgtEl>
                                          <p:spTgt spid="67">
                                            <p:graphicEl>
                                              <a:dgm id="{9B56CF17-3083-4958-AB9E-A87427AB51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graphicEl>
                                              <a:dgm id="{01EBA294-6BB1-4949-8F74-C9771B37AB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350"/>
                                        <p:tgtEl>
                                          <p:spTgt spid="67">
                                            <p:graphicEl>
                                              <a:dgm id="{01EBA294-6BB1-4949-8F74-C9771B37AB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graphicEl>
                                              <a:dgm id="{8FA77F0F-AFDF-40F6-B3D8-3435244DCD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350"/>
                                        <p:tgtEl>
                                          <p:spTgt spid="67">
                                            <p:graphicEl>
                                              <a:dgm id="{8FA77F0F-AFDF-40F6-B3D8-3435244DCD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7" grpId="0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51505-C7CC-6C43-67C0-C8563F21A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43">
            <a:extLst>
              <a:ext uri="{FF2B5EF4-FFF2-40B4-BE49-F238E27FC236}">
                <a16:creationId xmlns:a16="http://schemas.microsoft.com/office/drawing/2014/main" id="{5F34D3B1-E3FA-930E-8BE9-331DF5227590}"/>
              </a:ext>
            </a:extLst>
          </p:cNvPr>
          <p:cNvGrpSpPr/>
          <p:nvPr/>
        </p:nvGrpSpPr>
        <p:grpSpPr>
          <a:xfrm>
            <a:off x="304800" y="465511"/>
            <a:ext cx="1590425" cy="718615"/>
            <a:chOff x="0" y="0"/>
            <a:chExt cx="418877" cy="197826"/>
          </a:xfrm>
          <a:solidFill>
            <a:srgbClr val="00B0F0"/>
          </a:solidFill>
        </p:grpSpPr>
        <p:sp>
          <p:nvSpPr>
            <p:cNvPr id="16" name="Freeform 44">
              <a:extLst>
                <a:ext uri="{FF2B5EF4-FFF2-40B4-BE49-F238E27FC236}">
                  <a16:creationId xmlns:a16="http://schemas.microsoft.com/office/drawing/2014/main" id="{737FF85B-DF98-1CEC-E443-3AD05D72C601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45">
              <a:extLst>
                <a:ext uri="{FF2B5EF4-FFF2-40B4-BE49-F238E27FC236}">
                  <a16:creationId xmlns:a16="http://schemas.microsoft.com/office/drawing/2014/main" id="{5E68CE45-A86B-3674-9793-7CB8A7F25213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B9E7E9-3FCB-EBFB-BA44-00DD7392D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30543" cy="91938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sz="4400" dirty="0"/>
              <a:t>Cutting Roll Cost Optimization.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8330274-0EA8-318E-1BFA-FF22A713C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87502"/>
              </p:ext>
            </p:extLst>
          </p:nvPr>
        </p:nvGraphicFramePr>
        <p:xfrm>
          <a:off x="1179757" y="2586154"/>
          <a:ext cx="8127999" cy="12687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41214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014685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96831201"/>
                    </a:ext>
                  </a:extLst>
                </a:gridCol>
              </a:tblGrid>
              <a:tr h="4457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Previous Cost (BDT)</a:t>
                      </a:r>
                    </a:p>
                  </a:txBody>
                  <a:tcPr anchor="ctr">
                    <a:solidFill>
                      <a:srgbClr val="0F9ED5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Current Cost (BDT)</a:t>
                      </a:r>
                    </a:p>
                  </a:txBody>
                  <a:tcPr anchor="ctr">
                    <a:solidFill>
                      <a:srgbClr val="0F9ED5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 Save/year (BDT)</a:t>
                      </a:r>
                    </a:p>
                  </a:txBody>
                  <a:tcPr anchor="ctr">
                    <a:solidFill>
                      <a:srgbClr val="0F9ED5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11687"/>
                  </a:ext>
                </a:extLst>
              </a:tr>
              <a:tr h="4457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5265 * 6000 = 31,590,000 (Three crore fifteen lakh ninety thousand)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3510 * 6000 = 21,060,000 (Two crore ten lakh sixty thousand)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10,530,000                              (One crore five lakh thirty thousand)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456857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F8261AF5-E2F5-8F00-097A-BBC103E3C922}"/>
              </a:ext>
            </a:extLst>
          </p:cNvPr>
          <p:cNvSpPr txBox="1"/>
          <p:nvPr/>
        </p:nvSpPr>
        <p:spPr>
          <a:xfrm>
            <a:off x="1179757" y="1662824"/>
            <a:ext cx="2517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Previous:</a:t>
            </a:r>
          </a:p>
          <a:p>
            <a:r>
              <a:rPr lang="en-US" sz="1600" dirty="0"/>
              <a:t>Each role cost: 5265</a:t>
            </a:r>
          </a:p>
          <a:p>
            <a:r>
              <a:rPr lang="en-US" sz="1600" dirty="0"/>
              <a:t>Per year role needed: 6000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BC3425-60F0-5DE3-8B8B-2975150CE226}"/>
              </a:ext>
            </a:extLst>
          </p:cNvPr>
          <p:cNvSpPr txBox="1"/>
          <p:nvPr/>
        </p:nvSpPr>
        <p:spPr>
          <a:xfrm>
            <a:off x="5314694" y="1662824"/>
            <a:ext cx="2517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Current:</a:t>
            </a:r>
            <a:endParaRPr lang="en-US" sz="1600" dirty="0"/>
          </a:p>
          <a:p>
            <a:r>
              <a:rPr lang="en-US" sz="1600" dirty="0"/>
              <a:t>Each role cost: 3510</a:t>
            </a:r>
          </a:p>
          <a:p>
            <a:r>
              <a:rPr lang="en-US" sz="1600" dirty="0"/>
              <a:t>Per year role needed: 6000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89ADB1-526B-2CE2-AFDB-821852C98BAE}"/>
              </a:ext>
            </a:extLst>
          </p:cNvPr>
          <p:cNvSpPr txBox="1"/>
          <p:nvPr/>
        </p:nvSpPr>
        <p:spPr>
          <a:xfrm>
            <a:off x="1179757" y="4297956"/>
            <a:ext cx="2517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Previous:</a:t>
            </a:r>
          </a:p>
          <a:p>
            <a:r>
              <a:rPr lang="en-US" sz="1600" dirty="0"/>
              <a:t>Each role cost: 3315</a:t>
            </a:r>
          </a:p>
          <a:p>
            <a:r>
              <a:rPr lang="en-US" sz="1600" dirty="0"/>
              <a:t>Per year role needed: 4200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2F98EE-FF55-8311-0D2E-6438C982ED3E}"/>
              </a:ext>
            </a:extLst>
          </p:cNvPr>
          <p:cNvSpPr txBox="1"/>
          <p:nvPr/>
        </p:nvSpPr>
        <p:spPr>
          <a:xfrm>
            <a:off x="5314694" y="4297956"/>
            <a:ext cx="2517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Current:</a:t>
            </a:r>
            <a:endParaRPr lang="en-US" sz="1600" dirty="0"/>
          </a:p>
          <a:p>
            <a:r>
              <a:rPr lang="en-US" sz="1600" dirty="0"/>
              <a:t>Each role cost: 2700</a:t>
            </a:r>
          </a:p>
          <a:p>
            <a:r>
              <a:rPr lang="en-US" sz="1600" dirty="0"/>
              <a:t>Per year role needed: 4200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85D3BED0-3873-6739-E8CF-7C8C19B37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52352"/>
              </p:ext>
            </p:extLst>
          </p:nvPr>
        </p:nvGraphicFramePr>
        <p:xfrm>
          <a:off x="1179757" y="5238349"/>
          <a:ext cx="8127999" cy="12687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41214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014685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96831201"/>
                    </a:ext>
                  </a:extLst>
                </a:gridCol>
              </a:tblGrid>
              <a:tr h="4457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Previous Cost</a:t>
                      </a:r>
                    </a:p>
                  </a:txBody>
                  <a:tcPr anchor="ctr">
                    <a:solidFill>
                      <a:srgbClr val="9FD8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Current Cost</a:t>
                      </a:r>
                    </a:p>
                  </a:txBody>
                  <a:tcPr anchor="ctr">
                    <a:solidFill>
                      <a:srgbClr val="9FD8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 Save/year</a:t>
                      </a:r>
                    </a:p>
                  </a:txBody>
                  <a:tcPr anchor="ctr">
                    <a:solidFill>
                      <a:srgbClr val="9FD8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11687"/>
                  </a:ext>
                </a:extLst>
              </a:tr>
              <a:tr h="4457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3915 * 4200 = 16,443,000 (One crore sixty-four lakh forty-three thousand)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2700 * 4200 = 11,340,000 (One crore thirteen lakh forty thousand)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5,103,000                                          (Fifty-one lakh three thousand)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4568574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1C65C408-A006-B271-492D-1417C4AFF99A}"/>
              </a:ext>
            </a:extLst>
          </p:cNvPr>
          <p:cNvSpPr txBox="1"/>
          <p:nvPr/>
        </p:nvSpPr>
        <p:spPr>
          <a:xfrm>
            <a:off x="831938" y="134712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Bundle Roll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676696-6431-2440-4BEC-6110372B5CE5}"/>
              </a:ext>
            </a:extLst>
          </p:cNvPr>
          <p:cNvSpPr txBox="1"/>
          <p:nvPr/>
        </p:nvSpPr>
        <p:spPr>
          <a:xfrm>
            <a:off x="831938" y="398589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Ribbon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DB295C-156B-CBB1-2358-E0BFD34FB6E8}"/>
              </a:ext>
            </a:extLst>
          </p:cNvPr>
          <p:cNvSpPr txBox="1"/>
          <p:nvPr/>
        </p:nvSpPr>
        <p:spPr>
          <a:xfrm>
            <a:off x="8239963" y="1023959"/>
            <a:ext cx="3276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Total Savings per year is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BDT 1,56,33,006/-</a:t>
            </a:r>
            <a:endParaRPr lang="en-US" sz="2800" b="1" dirty="0">
              <a:solidFill>
                <a:srgbClr val="002060"/>
              </a:solidFill>
            </a:endParaRPr>
          </a:p>
        </p:txBody>
      </p:sp>
      <p:pic>
        <p:nvPicPr>
          <p:cNvPr id="35" name="Picture 34" descr="A blue and white logo&#10;&#10;Description automatically generated">
            <a:extLst>
              <a:ext uri="{FF2B5EF4-FFF2-40B4-BE49-F238E27FC236}">
                <a16:creationId xmlns:a16="http://schemas.microsoft.com/office/drawing/2014/main" id="{5D8C4F92-C3A9-3CE9-AB10-57794ADA7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743" y="5093706"/>
            <a:ext cx="1338765" cy="165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4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9" grpId="0"/>
      <p:bldP spid="30" grpId="0"/>
      <p:bldP spid="32" grpId="0"/>
      <p:bldP spid="33" grpId="0"/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0EE11-390F-0A0C-4D20-BE176C54B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AB326C8-6D67-409A-E0A0-298AA7485A80}"/>
              </a:ext>
            </a:extLst>
          </p:cNvPr>
          <p:cNvSpPr/>
          <p:nvPr/>
        </p:nvSpPr>
        <p:spPr>
          <a:xfrm>
            <a:off x="4949407" y="2014910"/>
            <a:ext cx="2293186" cy="359100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sz="1700"/>
          </a:p>
        </p:txBody>
      </p:sp>
      <p:pic>
        <p:nvPicPr>
          <p:cNvPr id="17" name="Picture 16" descr="A blue and white logo&#10;&#10;Description automatically generated">
            <a:extLst>
              <a:ext uri="{FF2B5EF4-FFF2-40B4-BE49-F238E27FC236}">
                <a16:creationId xmlns:a16="http://schemas.microsoft.com/office/drawing/2014/main" id="{09EEA4F0-B192-4E37-D9F1-B87D7251F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167" y="5856922"/>
            <a:ext cx="686005" cy="847417"/>
          </a:xfrm>
          <a:prstGeom prst="rect">
            <a:avLst/>
          </a:prstGeom>
        </p:spPr>
      </p:pic>
      <p:grpSp>
        <p:nvGrpSpPr>
          <p:cNvPr id="15" name="Group 43">
            <a:extLst>
              <a:ext uri="{FF2B5EF4-FFF2-40B4-BE49-F238E27FC236}">
                <a16:creationId xmlns:a16="http://schemas.microsoft.com/office/drawing/2014/main" id="{840EE7D5-198C-B556-82F3-2C8B975B9DBC}"/>
              </a:ext>
            </a:extLst>
          </p:cNvPr>
          <p:cNvGrpSpPr/>
          <p:nvPr/>
        </p:nvGrpSpPr>
        <p:grpSpPr>
          <a:xfrm>
            <a:off x="304800" y="334882"/>
            <a:ext cx="1590425" cy="718615"/>
            <a:chOff x="0" y="0"/>
            <a:chExt cx="418877" cy="197826"/>
          </a:xfrm>
          <a:solidFill>
            <a:srgbClr val="00B0F0"/>
          </a:solidFill>
        </p:grpSpPr>
        <p:sp>
          <p:nvSpPr>
            <p:cNvPr id="16" name="Freeform 44">
              <a:extLst>
                <a:ext uri="{FF2B5EF4-FFF2-40B4-BE49-F238E27FC236}">
                  <a16:creationId xmlns:a16="http://schemas.microsoft.com/office/drawing/2014/main" id="{E43D7980-C5DA-1716-8C4B-65EDF56FA90B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45">
              <a:extLst>
                <a:ext uri="{FF2B5EF4-FFF2-40B4-BE49-F238E27FC236}">
                  <a16:creationId xmlns:a16="http://schemas.microsoft.com/office/drawing/2014/main" id="{13538668-35A3-1ECE-2650-AC01050FCFDE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BBE0C7-E20C-94D7-AD6A-A177F2A3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949"/>
            <a:ext cx="10330543" cy="919389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en-US" sz="4400" dirty="0"/>
              <a:t>Garments printer Cutter Blade cost minimization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C1B2AF-E87F-AADA-263F-433CAAC68AD8}"/>
              </a:ext>
            </a:extLst>
          </p:cNvPr>
          <p:cNvSpPr txBox="1"/>
          <p:nvPr/>
        </p:nvSpPr>
        <p:spPr>
          <a:xfrm>
            <a:off x="304800" y="1747950"/>
            <a:ext cx="352994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/>
              <a:t>Previous Cost: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203D68-9A1F-3523-CA3F-CE46B5140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253890"/>
              </p:ext>
            </p:extLst>
          </p:nvPr>
        </p:nvGraphicFramePr>
        <p:xfrm>
          <a:off x="365828" y="2199308"/>
          <a:ext cx="3139370" cy="4627368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569685">
                  <a:extLst>
                    <a:ext uri="{9D8B030D-6E8A-4147-A177-3AD203B41FA5}">
                      <a16:colId xmlns:a16="http://schemas.microsoft.com/office/drawing/2014/main" val="1260241274"/>
                    </a:ext>
                  </a:extLst>
                </a:gridCol>
                <a:gridCol w="1569685">
                  <a:extLst>
                    <a:ext uri="{9D8B030D-6E8A-4147-A177-3AD203B41FA5}">
                      <a16:colId xmlns:a16="http://schemas.microsoft.com/office/drawing/2014/main" val="3274579249"/>
                    </a:ext>
                  </a:extLst>
                </a:gridCol>
              </a:tblGrid>
              <a:tr h="9884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Per Printer Cutter 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42,000 BDT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4758997"/>
                  </a:ext>
                </a:extLst>
              </a:tr>
              <a:tr h="11523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printer cutter needed </a:t>
                      </a:r>
                    </a:p>
                    <a:p>
                      <a:pPr algn="ctr"/>
                      <a:r>
                        <a:rPr lang="en-US" sz="1400" dirty="0"/>
                        <a:t>in 7 units per 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 pcs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3281021"/>
                  </a:ext>
                </a:extLst>
              </a:tr>
              <a:tr h="9884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cost per month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42,000*17 = 714,000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379486"/>
                  </a:ext>
                </a:extLst>
              </a:tr>
              <a:tr h="14980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cost per 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714,000*12 = </a:t>
                      </a:r>
                      <a:r>
                        <a:rPr lang="en-US" sz="1400" b="1" dirty="0"/>
                        <a:t>8,568,000</a:t>
                      </a:r>
                      <a:r>
                        <a:rPr lang="en-US" sz="1400" dirty="0"/>
                        <a:t> (</a:t>
                      </a:r>
                      <a:r>
                        <a:rPr lang="en-US" sz="1400" b="0" dirty="0"/>
                        <a:t>Eighty-five lakh sixty-eight thousand BDT</a:t>
                      </a:r>
                      <a:r>
                        <a:rPr lang="en-US" sz="1400" b="1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363379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371D5F-DFF8-68E2-29D1-50A5BBD4E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031976"/>
              </p:ext>
            </p:extLst>
          </p:nvPr>
        </p:nvGraphicFramePr>
        <p:xfrm>
          <a:off x="3742541" y="2183919"/>
          <a:ext cx="3529944" cy="4626864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764972">
                  <a:extLst>
                    <a:ext uri="{9D8B030D-6E8A-4147-A177-3AD203B41FA5}">
                      <a16:colId xmlns:a16="http://schemas.microsoft.com/office/drawing/2014/main" val="1260241274"/>
                    </a:ext>
                  </a:extLst>
                </a:gridCol>
                <a:gridCol w="1764972">
                  <a:extLst>
                    <a:ext uri="{9D8B030D-6E8A-4147-A177-3AD203B41FA5}">
                      <a16:colId xmlns:a16="http://schemas.microsoft.com/office/drawing/2014/main" val="3274579249"/>
                    </a:ext>
                  </a:extLst>
                </a:gridCol>
              </a:tblGrid>
              <a:tr h="583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Per Printer Cutter price (one time)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42,000 BDT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4758997"/>
                  </a:ext>
                </a:extLst>
              </a:tr>
              <a:tr h="5836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printer cutter needed  in 7 units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 pcs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3281021"/>
                  </a:ext>
                </a:extLst>
              </a:tr>
              <a:tr h="829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cost for printer cutter per year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42,000*17 = 714,000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379486"/>
                  </a:ext>
                </a:extLst>
              </a:tr>
              <a:tr h="5836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Per Cutter blade 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542666"/>
                  </a:ext>
                </a:extLst>
              </a:tr>
              <a:tr h="5836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cost for cutter blade per year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3,000*17*11 = 561,000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066190"/>
                  </a:ext>
                </a:extLst>
              </a:tr>
              <a:tr h="583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Total cost per 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714,000+561,000 = 1,302,000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8723575"/>
                  </a:ext>
                </a:extLst>
              </a:tr>
              <a:tr h="87897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Savings after 1</a:t>
                      </a:r>
                      <a:r>
                        <a:rPr lang="en-US" sz="1400" b="1" baseline="30000" dirty="0"/>
                        <a:t>st</a:t>
                      </a:r>
                      <a:r>
                        <a:rPr lang="en-US" sz="1400" b="1" dirty="0"/>
                        <a:t>  development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7,266,000 </a:t>
                      </a:r>
                      <a:r>
                        <a:rPr lang="en-US" sz="1400" b="0" dirty="0"/>
                        <a:t>(</a:t>
                      </a:r>
                      <a:r>
                        <a:rPr lang="en-US" sz="1400" dirty="0"/>
                        <a:t>Seventy-two lakh sixty-six thousand BDT)</a:t>
                      </a:r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36337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C61B8F1-1CE8-E795-0EAE-CCD86317FB40}"/>
              </a:ext>
            </a:extLst>
          </p:cNvPr>
          <p:cNvSpPr txBox="1"/>
          <p:nvPr/>
        </p:nvSpPr>
        <p:spPr>
          <a:xfrm>
            <a:off x="3742541" y="1786433"/>
            <a:ext cx="352994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/>
              <a:t>Cost after 1</a:t>
            </a:r>
            <a:r>
              <a:rPr lang="en-US" sz="1700" b="1" baseline="30000" dirty="0"/>
              <a:t>st</a:t>
            </a:r>
            <a:r>
              <a:rPr lang="en-US" sz="1700" b="1" dirty="0"/>
              <a:t> Development: (84%)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EC839D-D724-064E-CED1-BC6E6816D3A3}"/>
              </a:ext>
            </a:extLst>
          </p:cNvPr>
          <p:cNvSpPr txBox="1"/>
          <p:nvPr/>
        </p:nvSpPr>
        <p:spPr>
          <a:xfrm>
            <a:off x="7379204" y="1742890"/>
            <a:ext cx="352994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/>
              <a:t>Cost after 2</a:t>
            </a:r>
            <a:r>
              <a:rPr lang="en-US" sz="1700" b="1" baseline="30000" dirty="0"/>
              <a:t>nd </a:t>
            </a:r>
            <a:r>
              <a:rPr lang="en-US" sz="1700" b="1" dirty="0"/>
              <a:t>Development: (23%)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CA236D1-5040-D04D-6EBC-747035D7C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374859"/>
              </p:ext>
            </p:extLst>
          </p:nvPr>
        </p:nvGraphicFramePr>
        <p:xfrm>
          <a:off x="7464290" y="2179399"/>
          <a:ext cx="3529584" cy="4626864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764792">
                  <a:extLst>
                    <a:ext uri="{9D8B030D-6E8A-4147-A177-3AD203B41FA5}">
                      <a16:colId xmlns:a16="http://schemas.microsoft.com/office/drawing/2014/main" val="1260241274"/>
                    </a:ext>
                  </a:extLst>
                </a:gridCol>
                <a:gridCol w="1764792">
                  <a:extLst>
                    <a:ext uri="{9D8B030D-6E8A-4147-A177-3AD203B41FA5}">
                      <a16:colId xmlns:a16="http://schemas.microsoft.com/office/drawing/2014/main" val="3274579249"/>
                    </a:ext>
                  </a:extLst>
                </a:gridCol>
              </a:tblGrid>
              <a:tr h="583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Per Printer Cutter price (one time)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42,000 BDT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4758997"/>
                  </a:ext>
                </a:extLst>
              </a:tr>
              <a:tr h="5836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printer cutter needed  in 7 units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 pcs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3281021"/>
                  </a:ext>
                </a:extLst>
              </a:tr>
              <a:tr h="8294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cost for printer cutter per year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42,000*17=714,000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379486"/>
                  </a:ext>
                </a:extLst>
              </a:tr>
              <a:tr h="5836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cost for cutter blade per year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3,000*17*5 = 255,000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542666"/>
                  </a:ext>
                </a:extLst>
              </a:tr>
              <a:tr h="5836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cost for sharping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250*17*6= 25,500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066190"/>
                  </a:ext>
                </a:extLst>
              </a:tr>
              <a:tr h="583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Total cost per 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714,000+255,000+25,500 = 994,500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8723575"/>
                  </a:ext>
                </a:extLst>
              </a:tr>
              <a:tr h="87897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Additional Savings after 2</a:t>
                      </a:r>
                      <a:r>
                        <a:rPr lang="en-US" sz="1400" b="1" baseline="30000" dirty="0"/>
                        <a:t>nd</a:t>
                      </a:r>
                      <a:r>
                        <a:rPr lang="en-US" sz="1400" b="1" dirty="0"/>
                        <a:t> development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307,500 </a:t>
                      </a:r>
                      <a:r>
                        <a:rPr lang="en-US" sz="1400" b="0" dirty="0"/>
                        <a:t>(</a:t>
                      </a:r>
                      <a:r>
                        <a:rPr lang="en-US" sz="1400" dirty="0"/>
                        <a:t>Three lakh seven thousand five hundred BDT)</a:t>
                      </a:r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363379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D05049A-EF57-71B5-B515-40CB255F908E}"/>
              </a:ext>
            </a:extLst>
          </p:cNvPr>
          <p:cNvSpPr txBox="1"/>
          <p:nvPr/>
        </p:nvSpPr>
        <p:spPr>
          <a:xfrm>
            <a:off x="1741714" y="1009954"/>
            <a:ext cx="67820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Savings per year is (88%)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BTD 7,573,507/- </a:t>
            </a:r>
          </a:p>
        </p:txBody>
      </p:sp>
    </p:spTree>
    <p:extLst>
      <p:ext uri="{BB962C8B-B14F-4D97-AF65-F5344CB8AC3E}">
        <p14:creationId xmlns:p14="http://schemas.microsoft.com/office/powerpoint/2010/main" val="381318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9BE20-74CF-6985-420F-687EC07AC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43">
            <a:extLst>
              <a:ext uri="{FF2B5EF4-FFF2-40B4-BE49-F238E27FC236}">
                <a16:creationId xmlns:a16="http://schemas.microsoft.com/office/drawing/2014/main" id="{5711840C-99B3-0053-5530-933E784A9BD3}"/>
              </a:ext>
            </a:extLst>
          </p:cNvPr>
          <p:cNvGrpSpPr/>
          <p:nvPr/>
        </p:nvGrpSpPr>
        <p:grpSpPr>
          <a:xfrm>
            <a:off x="304800" y="465511"/>
            <a:ext cx="1590425" cy="718615"/>
            <a:chOff x="0" y="0"/>
            <a:chExt cx="418877" cy="197826"/>
          </a:xfrm>
          <a:solidFill>
            <a:srgbClr val="00B0F0"/>
          </a:solidFill>
        </p:grpSpPr>
        <p:sp>
          <p:nvSpPr>
            <p:cNvPr id="16" name="Freeform 44">
              <a:extLst>
                <a:ext uri="{FF2B5EF4-FFF2-40B4-BE49-F238E27FC236}">
                  <a16:creationId xmlns:a16="http://schemas.microsoft.com/office/drawing/2014/main" id="{7BD6FE7B-E72E-68FD-75B3-7603ACA034D3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45">
              <a:extLst>
                <a:ext uri="{FF2B5EF4-FFF2-40B4-BE49-F238E27FC236}">
                  <a16:creationId xmlns:a16="http://schemas.microsoft.com/office/drawing/2014/main" id="{CA99EEAE-29CF-A53E-2055-0D6C433C68CE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DDF0C3-AED3-553C-AD54-7D5D42E8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30543" cy="919389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4400" dirty="0"/>
              <a:t>Auto Leave Apply: A Paper-Free Solution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712CD8-46C0-C51C-591D-F0A899787A18}"/>
              </a:ext>
            </a:extLst>
          </p:cNvPr>
          <p:cNvSpPr txBox="1"/>
          <p:nvPr/>
        </p:nvSpPr>
        <p:spPr>
          <a:xfrm>
            <a:off x="831938" y="1717102"/>
            <a:ext cx="252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 and Corporate unit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D97457-935A-C602-4904-0D57B110AF2C}"/>
              </a:ext>
            </a:extLst>
          </p:cNvPr>
          <p:cNvSpPr txBox="1"/>
          <p:nvPr/>
        </p:nvSpPr>
        <p:spPr>
          <a:xfrm>
            <a:off x="7892144" y="1221379"/>
            <a:ext cx="3276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Total Savings per year is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16800 BDT </a:t>
            </a:r>
            <a:r>
              <a:rPr lang="en-US" sz="2000" b="1" dirty="0"/>
              <a:t>in all units</a:t>
            </a:r>
            <a:r>
              <a:rPr lang="en-US" sz="2400" b="1" dirty="0"/>
              <a:t>.</a:t>
            </a:r>
            <a:endParaRPr lang="en-US" sz="2800" b="1" dirty="0">
              <a:solidFill>
                <a:srgbClr val="002060"/>
              </a:solidFill>
            </a:endParaRPr>
          </a:p>
        </p:txBody>
      </p:sp>
      <p:pic>
        <p:nvPicPr>
          <p:cNvPr id="35" name="Picture 34" descr="A blue and white logo&#10;&#10;Description automatically generated">
            <a:extLst>
              <a:ext uri="{FF2B5EF4-FFF2-40B4-BE49-F238E27FC236}">
                <a16:creationId xmlns:a16="http://schemas.microsoft.com/office/drawing/2014/main" id="{7CD9672B-309A-965C-F92F-58185C6C6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743" y="5093706"/>
            <a:ext cx="1338765" cy="1653768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7033063-BFC7-8F01-1FCA-90D8F0031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664428"/>
              </p:ext>
            </p:extLst>
          </p:nvPr>
        </p:nvGraphicFramePr>
        <p:xfrm>
          <a:off x="2943027" y="2237465"/>
          <a:ext cx="630594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1524">
                  <a:extLst>
                    <a:ext uri="{9D8B030D-6E8A-4147-A177-3AD203B41FA5}">
                      <a16:colId xmlns:a16="http://schemas.microsoft.com/office/drawing/2014/main" val="2610233691"/>
                    </a:ext>
                  </a:extLst>
                </a:gridCol>
                <a:gridCol w="4864422">
                  <a:extLst>
                    <a:ext uri="{9D8B030D-6E8A-4147-A177-3AD203B41FA5}">
                      <a16:colId xmlns:a16="http://schemas.microsoft.com/office/drawing/2014/main" val="2052375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2023</a:t>
                      </a:r>
                    </a:p>
                  </a:txBody>
                  <a:tcPr>
                    <a:solidFill>
                      <a:srgbClr val="9FD8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5,000 leave applications</a:t>
                      </a:r>
                      <a:r>
                        <a:rPr lang="en-US" dirty="0"/>
                        <a:t> on paper (approx.)</a:t>
                      </a:r>
                    </a:p>
                  </a:txBody>
                  <a:tcPr>
                    <a:solidFill>
                      <a:srgbClr val="9FD8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47749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D3A1454-ECDD-1B21-F526-C51ADB84C295}"/>
              </a:ext>
            </a:extLst>
          </p:cNvPr>
          <p:cNvSpPr txBox="1"/>
          <p:nvPr/>
        </p:nvSpPr>
        <p:spPr>
          <a:xfrm>
            <a:off x="1179757" y="2898586"/>
            <a:ext cx="8835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Per piece paper price: 0.84 BDT</a:t>
            </a:r>
          </a:p>
          <a:p>
            <a:r>
              <a:rPr lang="en-US" dirty="0"/>
              <a:t>Approximately </a:t>
            </a:r>
            <a:r>
              <a:rPr lang="en-US" b="1" dirty="0"/>
              <a:t>5,000*0.84 = 4200 BDT</a:t>
            </a:r>
            <a:r>
              <a:rPr lang="en-US" dirty="0"/>
              <a:t> are saved annually in HO and Corporate units.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CC721C-D513-4FEE-6BDD-7648461A625F}"/>
              </a:ext>
            </a:extLst>
          </p:cNvPr>
          <p:cNvSpPr txBox="1"/>
          <p:nvPr/>
        </p:nvSpPr>
        <p:spPr>
          <a:xfrm>
            <a:off x="831938" y="3739996"/>
            <a:ext cx="214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All units combined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52CF6BD-8CC2-BAF2-3FAF-3105B1B3D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672557"/>
              </p:ext>
            </p:extLst>
          </p:nvPr>
        </p:nvGraphicFramePr>
        <p:xfrm>
          <a:off x="2943027" y="4249477"/>
          <a:ext cx="630594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1524">
                  <a:extLst>
                    <a:ext uri="{9D8B030D-6E8A-4147-A177-3AD203B41FA5}">
                      <a16:colId xmlns:a16="http://schemas.microsoft.com/office/drawing/2014/main" val="2610233691"/>
                    </a:ext>
                  </a:extLst>
                </a:gridCol>
                <a:gridCol w="4864422">
                  <a:extLst>
                    <a:ext uri="{9D8B030D-6E8A-4147-A177-3AD203B41FA5}">
                      <a16:colId xmlns:a16="http://schemas.microsoft.com/office/drawing/2014/main" val="2052375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2023</a:t>
                      </a:r>
                    </a:p>
                  </a:txBody>
                  <a:tcPr>
                    <a:solidFill>
                      <a:srgbClr val="9FD8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20000 leave applications</a:t>
                      </a:r>
                      <a:r>
                        <a:rPr lang="en-US" dirty="0"/>
                        <a:t> on paper (approx.)</a:t>
                      </a:r>
                    </a:p>
                  </a:txBody>
                  <a:tcPr>
                    <a:solidFill>
                      <a:srgbClr val="9FD8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47749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22037A7-2C12-980E-31B4-E09A4BEA19D7}"/>
              </a:ext>
            </a:extLst>
          </p:cNvPr>
          <p:cNvSpPr txBox="1"/>
          <p:nvPr/>
        </p:nvSpPr>
        <p:spPr>
          <a:xfrm>
            <a:off x="1179757" y="4965029"/>
            <a:ext cx="88351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Per piece paper price: 0.84 BDT</a:t>
            </a:r>
          </a:p>
          <a:p>
            <a:r>
              <a:rPr lang="en-US" dirty="0"/>
              <a:t>Approximately </a:t>
            </a:r>
            <a:r>
              <a:rPr lang="en-US" b="1" dirty="0"/>
              <a:t>20,000*0.84 = 16800 BDT  </a:t>
            </a:r>
            <a:r>
              <a:rPr lang="en-US" dirty="0"/>
              <a:t>will be saved annually across all units with the implementation of the auto leave application system.</a:t>
            </a:r>
          </a:p>
        </p:txBody>
      </p:sp>
    </p:spTree>
    <p:extLst>
      <p:ext uri="{BB962C8B-B14F-4D97-AF65-F5344CB8AC3E}">
        <p14:creationId xmlns:p14="http://schemas.microsoft.com/office/powerpoint/2010/main" val="28386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3D246-BFAA-88F6-DBAC-849382DD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79" y="1621971"/>
            <a:ext cx="5869214" cy="21172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kern="1200" dirty="0">
                <a:solidFill>
                  <a:schemeClr val="bg1"/>
                </a:solidFill>
                <a:highlight>
                  <a:srgbClr val="2F2C75"/>
                </a:highlight>
                <a:latin typeface="+mj-lt"/>
                <a:ea typeface="+mj-ea"/>
                <a:cs typeface="+mj-cs"/>
              </a:rPr>
              <a:t> Thank you ! </a:t>
            </a:r>
          </a:p>
        </p:txBody>
      </p:sp>
      <p:pic>
        <p:nvPicPr>
          <p:cNvPr id="16" name="Graphic 15" descr="Handshake">
            <a:extLst>
              <a:ext uri="{FF2B5EF4-FFF2-40B4-BE49-F238E27FC236}">
                <a16:creationId xmlns:a16="http://schemas.microsoft.com/office/drawing/2014/main" id="{751ED28D-DD0E-49D0-AFEA-073F7759D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DD2E34AB-6E25-3520-0F1F-DA1FBF916E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237" y="4789714"/>
            <a:ext cx="1549936" cy="19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8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653126-935E-AB42-7CEF-A31B109F2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734344"/>
              </p:ext>
            </p:extLst>
          </p:nvPr>
        </p:nvGraphicFramePr>
        <p:xfrm>
          <a:off x="920496" y="850392"/>
          <a:ext cx="10360152" cy="564424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752344">
                  <a:extLst>
                    <a:ext uri="{9D8B030D-6E8A-4147-A177-3AD203B41FA5}">
                      <a16:colId xmlns:a16="http://schemas.microsoft.com/office/drawing/2014/main" val="641895125"/>
                    </a:ext>
                  </a:extLst>
                </a:gridCol>
                <a:gridCol w="2734056">
                  <a:extLst>
                    <a:ext uri="{9D8B030D-6E8A-4147-A177-3AD203B41FA5}">
                      <a16:colId xmlns:a16="http://schemas.microsoft.com/office/drawing/2014/main" val="1187875748"/>
                    </a:ext>
                  </a:extLst>
                </a:gridCol>
                <a:gridCol w="3218688">
                  <a:extLst>
                    <a:ext uri="{9D8B030D-6E8A-4147-A177-3AD203B41FA5}">
                      <a16:colId xmlns:a16="http://schemas.microsoft.com/office/drawing/2014/main" val="4227174283"/>
                    </a:ext>
                  </a:extLst>
                </a:gridCol>
                <a:gridCol w="1655064">
                  <a:extLst>
                    <a:ext uri="{9D8B030D-6E8A-4147-A177-3AD203B41FA5}">
                      <a16:colId xmlns:a16="http://schemas.microsoft.com/office/drawing/2014/main" val="470338203"/>
                    </a:ext>
                  </a:extLst>
                </a:gridCol>
              </a:tblGrid>
              <a:tr h="4023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Goal</a:t>
                      </a:r>
                    </a:p>
                  </a:txBody>
                  <a:tcPr marL="85446" marR="85446" marT="42723" marB="42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Previous Status</a:t>
                      </a:r>
                    </a:p>
                  </a:txBody>
                  <a:tcPr marL="85446" marR="85446" marT="42723" marB="42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Achievement</a:t>
                      </a:r>
                    </a:p>
                  </a:txBody>
                  <a:tcPr marL="85446" marR="85446" marT="42723" marB="42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Status</a:t>
                      </a:r>
                    </a:p>
                  </a:txBody>
                  <a:tcPr marL="85446" marR="85446" marT="42723" marB="42723" anchor="ctr"/>
                </a:tc>
                <a:extLst>
                  <a:ext uri="{0D108BD9-81ED-4DB2-BD59-A6C34878D82A}">
                    <a16:rowId xmlns:a16="http://schemas.microsoft.com/office/drawing/2014/main" val="3058793988"/>
                  </a:ext>
                </a:extLst>
              </a:tr>
              <a:tr h="85828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Approval Management: </a:t>
                      </a:r>
                      <a:r>
                        <a:rPr lang="en-US" sz="1700" b="0" u="none" strike="noStrike" kern="1200" baseline="0" dirty="0">
                          <a:solidFill>
                            <a:schemeClr val="dk1"/>
                          </a:solidFill>
                        </a:rPr>
                        <a:t>Mobile Responsive</a:t>
                      </a:r>
                      <a:endParaRPr lang="en-US" sz="17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446" marR="85446" marT="42723" marB="42723" anchor="ctr">
                    <a:solidFill>
                      <a:srgbClr val="BFE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u="none" strike="noStrike" kern="1200" baseline="0" dirty="0">
                          <a:solidFill>
                            <a:schemeClr val="dk1"/>
                          </a:solidFill>
                        </a:rPr>
                        <a:t>Web Based</a:t>
                      </a:r>
                    </a:p>
                  </a:txBody>
                  <a:tcPr marL="85446" marR="85446" marT="42723" marB="42723" anchor="ctr">
                    <a:solidFill>
                      <a:srgbClr val="BFE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Implemented successfully</a:t>
                      </a:r>
                    </a:p>
                  </a:txBody>
                  <a:tcPr marL="85446" marR="85446" marT="42723" marB="42723" anchor="ctr">
                    <a:solidFill>
                      <a:srgbClr val="BFE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Complete</a:t>
                      </a:r>
                    </a:p>
                  </a:txBody>
                  <a:tcPr marL="85446" marR="85446" marT="42723" marB="42723" anchor="ctr">
                    <a:solidFill>
                      <a:srgbClr val="BF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679286"/>
                  </a:ext>
                </a:extLst>
              </a:tr>
              <a:tr h="85828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Auto Leave Apply</a:t>
                      </a:r>
                    </a:p>
                  </a:txBody>
                  <a:tcPr marL="85446" marR="85446" marT="42723" marB="42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u="none" strike="noStrike" kern="1200" baseline="0" dirty="0">
                          <a:solidFill>
                            <a:schemeClr val="dk1"/>
                          </a:solidFill>
                        </a:rPr>
                        <a:t>Manual paper-based</a:t>
                      </a:r>
                      <a:endParaRPr lang="en-US" sz="17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446" marR="85446" marT="42723" marB="42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Implemented in HO, Corporate, Unit IT, and Commercial</a:t>
                      </a:r>
                    </a:p>
                  </a:txBody>
                  <a:tcPr marL="85446" marR="85446" marT="42723" marB="42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Implementing</a:t>
                      </a:r>
                    </a:p>
                  </a:txBody>
                  <a:tcPr marL="85446" marR="85446" marT="42723" marB="42723" anchor="ctr"/>
                </a:tc>
                <a:extLst>
                  <a:ext uri="{0D108BD9-81ED-4DB2-BD59-A6C34878D82A}">
                    <a16:rowId xmlns:a16="http://schemas.microsoft.com/office/drawing/2014/main" val="1983325585"/>
                  </a:ext>
                </a:extLst>
              </a:tr>
              <a:tr h="61069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Conveyance Bill</a:t>
                      </a:r>
                    </a:p>
                  </a:txBody>
                  <a:tcPr marL="85446" marR="85446" marT="42723" marB="42723" anchor="ctr">
                    <a:solidFill>
                      <a:srgbClr val="BFE4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Manual paper-based</a:t>
                      </a:r>
                    </a:p>
                  </a:txBody>
                  <a:tcPr marL="85446" marR="85446" marT="42723" marB="42723" anchor="ctr">
                    <a:solidFill>
                      <a:srgbClr val="BFE4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Implemented in HO partially</a:t>
                      </a:r>
                    </a:p>
                  </a:txBody>
                  <a:tcPr marL="85446" marR="85446" marT="42723" marB="42723" anchor="ctr">
                    <a:solidFill>
                      <a:srgbClr val="BFE4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dirty="0"/>
                        <a:t>Implementing</a:t>
                      </a:r>
                      <a:endParaRPr 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446" marR="85446" marT="42723" marB="42723" anchor="ctr">
                    <a:solidFill>
                      <a:srgbClr val="BF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077870"/>
                  </a:ext>
                </a:extLst>
              </a:tr>
              <a:tr h="85828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Graphical Dashboard</a:t>
                      </a:r>
                    </a:p>
                  </a:txBody>
                  <a:tcPr marL="85446" marR="85446" marT="42723" marB="42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Only the table dashboard is available</a:t>
                      </a:r>
                    </a:p>
                  </a:txBody>
                  <a:tcPr marL="85446" marR="85446" marT="42723" marB="42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Implemented for HR, SCM, Garments, and Sustainability</a:t>
                      </a:r>
                    </a:p>
                  </a:txBody>
                  <a:tcPr marL="85446" marR="85446" marT="42723" marB="42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On-going Process</a:t>
                      </a:r>
                    </a:p>
                  </a:txBody>
                  <a:tcPr marL="85446" marR="85446" marT="42723" marB="42723" anchor="ctr"/>
                </a:tc>
                <a:extLst>
                  <a:ext uri="{0D108BD9-81ED-4DB2-BD59-A6C34878D82A}">
                    <a16:rowId xmlns:a16="http://schemas.microsoft.com/office/drawing/2014/main" val="107157967"/>
                  </a:ext>
                </a:extLst>
              </a:tr>
              <a:tr h="85828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Transport Automation</a:t>
                      </a:r>
                    </a:p>
                  </a:txBody>
                  <a:tcPr marL="85446" marR="85446" marT="42723" marB="42723" anchor="ctr">
                    <a:solidFill>
                      <a:srgbClr val="BFE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Partially Usage has some difficulties on the user’s end</a:t>
                      </a:r>
                    </a:p>
                  </a:txBody>
                  <a:tcPr marL="85446" marR="85446" marT="42723" marB="42723" anchor="ctr">
                    <a:solidFill>
                      <a:srgbClr val="BFE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Implemented for Pull Car</a:t>
                      </a:r>
                    </a:p>
                  </a:txBody>
                  <a:tcPr marL="85446" marR="85446" marT="42723" marB="42723" anchor="ctr">
                    <a:solidFill>
                      <a:srgbClr val="BFE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Partially Done</a:t>
                      </a:r>
                    </a:p>
                  </a:txBody>
                  <a:tcPr marL="85446" marR="85446" marT="42723" marB="42723" anchor="ctr">
                    <a:solidFill>
                      <a:srgbClr val="BF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508349"/>
                  </a:ext>
                </a:extLst>
              </a:tr>
              <a:tr h="58298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Final Settlement</a:t>
                      </a:r>
                    </a:p>
                  </a:txBody>
                  <a:tcPr marL="85446" marR="85446" marT="42723" marB="42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Manual paper-based</a:t>
                      </a:r>
                    </a:p>
                  </a:txBody>
                  <a:tcPr marL="85446" marR="85446" marT="42723" marB="42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The system is running smoothly</a:t>
                      </a:r>
                    </a:p>
                  </a:txBody>
                  <a:tcPr marL="85446" marR="85446" marT="42723" marB="42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Complete</a:t>
                      </a:r>
                    </a:p>
                  </a:txBody>
                  <a:tcPr marL="85446" marR="85446" marT="42723" marB="42723" anchor="ctr"/>
                </a:tc>
                <a:extLst>
                  <a:ext uri="{0D108BD9-81ED-4DB2-BD59-A6C34878D82A}">
                    <a16:rowId xmlns:a16="http://schemas.microsoft.com/office/drawing/2014/main" val="2814223728"/>
                  </a:ext>
                </a:extLst>
              </a:tr>
              <a:tr h="610699">
                <a:tc>
                  <a:txBody>
                    <a:bodyPr/>
                    <a:lstStyle/>
                    <a:p>
                      <a:pPr algn="ctr"/>
                      <a:r>
                        <a:rPr lang="fr-FR" sz="1700" dirty="0"/>
                        <a:t>Visitor Management</a:t>
                      </a:r>
                      <a:endParaRPr lang="en-US" sz="1700" dirty="0"/>
                    </a:p>
                  </a:txBody>
                  <a:tcPr marL="85446" marR="85446" marT="42723" marB="42723" anchor="ctr">
                    <a:solidFill>
                      <a:srgbClr val="BFE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Manual</a:t>
                      </a:r>
                    </a:p>
                  </a:txBody>
                  <a:tcPr marL="85446" marR="85446" marT="42723" marB="42723" anchor="ctr">
                    <a:solidFill>
                      <a:srgbClr val="BFE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Zone A complete. Zone B &amp; C are pending</a:t>
                      </a:r>
                    </a:p>
                  </a:txBody>
                  <a:tcPr marL="85446" marR="85446" marT="42723" marB="42723" anchor="ctr">
                    <a:solidFill>
                      <a:srgbClr val="BFE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Implementing</a:t>
                      </a:r>
                    </a:p>
                  </a:txBody>
                  <a:tcPr marL="85446" marR="85446" marT="42723" marB="42723" anchor="ctr">
                    <a:solidFill>
                      <a:srgbClr val="BF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843671"/>
                  </a:ext>
                </a:extLst>
              </a:tr>
            </a:tbl>
          </a:graphicData>
        </a:graphic>
      </p:graphicFrame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1DCD0E9C-77C6-B674-C977-6E8993658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809" y="6004974"/>
            <a:ext cx="601072" cy="742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60B242-8BC1-ECEC-8CE8-FCC8AE04B040}"/>
              </a:ext>
            </a:extLst>
          </p:cNvPr>
          <p:cNvSpPr txBox="1"/>
          <p:nvPr/>
        </p:nvSpPr>
        <p:spPr>
          <a:xfrm>
            <a:off x="4624348" y="158816"/>
            <a:ext cx="2943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>Goals’ Status</a:t>
            </a:r>
          </a:p>
        </p:txBody>
      </p:sp>
    </p:spTree>
    <p:extLst>
      <p:ext uri="{BB962C8B-B14F-4D97-AF65-F5344CB8AC3E}">
        <p14:creationId xmlns:p14="http://schemas.microsoft.com/office/powerpoint/2010/main" val="91612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1380B1-91E4-C0A1-A2F1-A3D01B65F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05999262-E6DD-AD43-E93F-B9F5059F2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330D1E28-E20C-CEA4-FE3D-547B5B74D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6E57DB2-F18A-1408-5482-A594FF11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D0CBCEA-3948-52EE-88F6-363934433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7B920D28-C56E-25F4-A15C-11766AD13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C9589473-5F6A-8018-DBA2-2539A1B5D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A2177F5D-5327-213D-DDEB-A1F1738BE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172618-E580-77FC-5E5D-8A6500553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966393"/>
              </p:ext>
            </p:extLst>
          </p:nvPr>
        </p:nvGraphicFramePr>
        <p:xfrm>
          <a:off x="921392" y="846910"/>
          <a:ext cx="10349217" cy="561302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756041">
                  <a:extLst>
                    <a:ext uri="{9D8B030D-6E8A-4147-A177-3AD203B41FA5}">
                      <a16:colId xmlns:a16="http://schemas.microsoft.com/office/drawing/2014/main" val="641895125"/>
                    </a:ext>
                  </a:extLst>
                </a:gridCol>
                <a:gridCol w="2722295">
                  <a:extLst>
                    <a:ext uri="{9D8B030D-6E8A-4147-A177-3AD203B41FA5}">
                      <a16:colId xmlns:a16="http://schemas.microsoft.com/office/drawing/2014/main" val="1187875748"/>
                    </a:ext>
                  </a:extLst>
                </a:gridCol>
                <a:gridCol w="3217649">
                  <a:extLst>
                    <a:ext uri="{9D8B030D-6E8A-4147-A177-3AD203B41FA5}">
                      <a16:colId xmlns:a16="http://schemas.microsoft.com/office/drawing/2014/main" val="4227174283"/>
                    </a:ext>
                  </a:extLst>
                </a:gridCol>
                <a:gridCol w="1653232">
                  <a:extLst>
                    <a:ext uri="{9D8B030D-6E8A-4147-A177-3AD203B41FA5}">
                      <a16:colId xmlns:a16="http://schemas.microsoft.com/office/drawing/2014/main" val="470338203"/>
                    </a:ext>
                  </a:extLst>
                </a:gridCol>
              </a:tblGrid>
              <a:tr h="4021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Goal</a:t>
                      </a:r>
                    </a:p>
                  </a:txBody>
                  <a:tcPr marL="81409" marR="81409" marT="40704" marB="40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Previous Status</a:t>
                      </a:r>
                    </a:p>
                  </a:txBody>
                  <a:tcPr marL="81409" marR="81409" marT="40704" marB="40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Achievement</a:t>
                      </a:r>
                    </a:p>
                  </a:txBody>
                  <a:tcPr marL="81409" marR="81409" marT="40704" marB="40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Status</a:t>
                      </a:r>
                    </a:p>
                  </a:txBody>
                  <a:tcPr marL="81409" marR="81409" marT="40704" marB="40704" anchor="ctr"/>
                </a:tc>
                <a:extLst>
                  <a:ext uri="{0D108BD9-81ED-4DB2-BD59-A6C34878D82A}">
                    <a16:rowId xmlns:a16="http://schemas.microsoft.com/office/drawing/2014/main" val="3058793988"/>
                  </a:ext>
                </a:extLst>
              </a:tr>
              <a:tr h="459984">
                <a:tc>
                  <a:txBody>
                    <a:bodyPr/>
                    <a:lstStyle/>
                    <a:p>
                      <a:pPr algn="ctr"/>
                      <a:r>
                        <a:rPr lang="en-US" sz="1550" dirty="0"/>
                        <a:t>News Portal &amp; Blog</a:t>
                      </a:r>
                    </a:p>
                  </a:txBody>
                  <a:tcPr marL="81409" marR="81409" marT="40704" marB="40704" anchor="ctr">
                    <a:solidFill>
                      <a:srgbClr val="BFE4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b="0" u="none" strike="noStrike" kern="1200" baseline="0" dirty="0">
                          <a:solidFill>
                            <a:schemeClr val="dk1"/>
                          </a:solidFill>
                        </a:rPr>
                        <a:t>No active news portal</a:t>
                      </a:r>
                      <a:endParaRPr lang="en-US" sz="155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409" marR="81409" marT="40704" marB="40704" anchor="ctr">
                    <a:solidFill>
                      <a:srgbClr val="BFE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50" dirty="0"/>
                        <a:t>Running</a:t>
                      </a:r>
                    </a:p>
                  </a:txBody>
                  <a:tcPr marL="81409" marR="81409" marT="40704" marB="40704" anchor="ctr">
                    <a:solidFill>
                      <a:srgbClr val="BFE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50" dirty="0"/>
                        <a:t>Complete</a:t>
                      </a:r>
                    </a:p>
                  </a:txBody>
                  <a:tcPr marL="81409" marR="81409" marT="40704" marB="40704" anchor="ctr">
                    <a:solidFill>
                      <a:srgbClr val="BF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679286"/>
                  </a:ext>
                </a:extLst>
              </a:tr>
              <a:tr h="751114">
                <a:tc>
                  <a:txBody>
                    <a:bodyPr/>
                    <a:lstStyle/>
                    <a:p>
                      <a:pPr algn="ctr"/>
                      <a:r>
                        <a:rPr lang="en-US" sz="1550" b="0" u="none" strike="noStrike" kern="1200" baseline="0" dirty="0">
                          <a:solidFill>
                            <a:schemeClr val="dk1"/>
                          </a:solidFill>
                        </a:rPr>
                        <a:t>Dyeing Implementation</a:t>
                      </a:r>
                      <a:endParaRPr lang="en-US" sz="155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409" marR="81409" marT="40704" marB="40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50" dirty="0"/>
                        <a:t>On going Implementation</a:t>
                      </a:r>
                    </a:p>
                  </a:txBody>
                  <a:tcPr marL="81409" marR="81409" marT="40704" marB="40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50" dirty="0"/>
                        <a:t>CKL-Planning to store is completed,</a:t>
                      </a:r>
                      <a:br>
                        <a:rPr lang="en-US" sz="1550" dirty="0"/>
                      </a:br>
                      <a:r>
                        <a:rPr lang="en-US" sz="1550" dirty="0"/>
                        <a:t>Masco Dyeing- Planning to QI is completed</a:t>
                      </a:r>
                    </a:p>
                  </a:txBody>
                  <a:tcPr marL="81409" marR="81409" marT="40704" marB="40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50" dirty="0"/>
                        <a:t>Partially Done and On-going</a:t>
                      </a:r>
                    </a:p>
                  </a:txBody>
                  <a:tcPr marL="81409" marR="81409" marT="40704" marB="40704" anchor="ctr"/>
                </a:tc>
                <a:extLst>
                  <a:ext uri="{0D108BD9-81ED-4DB2-BD59-A6C34878D82A}">
                    <a16:rowId xmlns:a16="http://schemas.microsoft.com/office/drawing/2014/main" val="1983325585"/>
                  </a:ext>
                </a:extLst>
              </a:tr>
              <a:tr h="457789">
                <a:tc>
                  <a:txBody>
                    <a:bodyPr/>
                    <a:lstStyle/>
                    <a:p>
                      <a:pPr algn="ctr"/>
                      <a:r>
                        <a:rPr lang="en-US" sz="1550" b="0" u="none" strike="noStrike" kern="1200" baseline="0" dirty="0">
                          <a:solidFill>
                            <a:schemeClr val="dk1"/>
                          </a:solidFill>
                        </a:rPr>
                        <a:t>Accessories Booking</a:t>
                      </a:r>
                      <a:endParaRPr lang="en-US" sz="155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409" marR="81409" marT="40704" marB="40704" anchor="ctr">
                    <a:solidFill>
                      <a:srgbClr val="BFE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50" dirty="0"/>
                        <a:t>Manual/Excel Based</a:t>
                      </a:r>
                    </a:p>
                  </a:txBody>
                  <a:tcPr marL="81409" marR="81409" marT="40704" marB="40704" anchor="ctr">
                    <a:solidFill>
                      <a:srgbClr val="BFE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50" dirty="0"/>
                        <a:t>The operation could not be initiated.</a:t>
                      </a:r>
                    </a:p>
                  </a:txBody>
                  <a:tcPr marL="81409" marR="81409" marT="40704" marB="40704" anchor="ctr">
                    <a:solidFill>
                      <a:srgbClr val="BFE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50" dirty="0"/>
                        <a:t>Not started.</a:t>
                      </a:r>
                    </a:p>
                  </a:txBody>
                  <a:tcPr marL="81409" marR="81409" marT="40704" marB="40704" anchor="ctr">
                    <a:solidFill>
                      <a:srgbClr val="BF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077870"/>
                  </a:ext>
                </a:extLst>
              </a:tr>
              <a:tr h="592598">
                <a:tc>
                  <a:txBody>
                    <a:bodyPr/>
                    <a:lstStyle/>
                    <a:p>
                      <a:pPr algn="ctr"/>
                      <a:r>
                        <a:rPr lang="en-US" sz="1550" dirty="0"/>
                        <a:t>Separation Process Automation</a:t>
                      </a:r>
                    </a:p>
                  </a:txBody>
                  <a:tcPr marL="81409" marR="81409" marT="40704" marB="40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50" dirty="0"/>
                        <a:t>Manual</a:t>
                      </a:r>
                    </a:p>
                  </a:txBody>
                  <a:tcPr marL="81409" marR="81409" marT="40704" marB="40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50" dirty="0"/>
                        <a:t>70% development complete</a:t>
                      </a:r>
                    </a:p>
                  </a:txBody>
                  <a:tcPr marL="81409" marR="81409" marT="40704" marB="40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50" dirty="0"/>
                        <a:t>On-going</a:t>
                      </a:r>
                    </a:p>
                  </a:txBody>
                  <a:tcPr marL="81409" marR="81409" marT="40704" marB="40704" anchor="ctr"/>
                </a:tc>
                <a:extLst>
                  <a:ext uri="{0D108BD9-81ED-4DB2-BD59-A6C34878D82A}">
                    <a16:rowId xmlns:a16="http://schemas.microsoft.com/office/drawing/2014/main" val="107157967"/>
                  </a:ext>
                </a:extLst>
              </a:tr>
              <a:tr h="592598">
                <a:tc>
                  <a:txBody>
                    <a:bodyPr/>
                    <a:lstStyle/>
                    <a:p>
                      <a:pPr algn="ctr"/>
                      <a:r>
                        <a:rPr lang="en-US" sz="1550" dirty="0"/>
                        <a:t>Database Security &amp; Application Performance</a:t>
                      </a:r>
                    </a:p>
                  </a:txBody>
                  <a:tcPr marL="81409" marR="81409" marT="40704" marB="40704" anchor="ctr">
                    <a:solidFill>
                      <a:srgbClr val="BFE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50" dirty="0"/>
                        <a:t>External Threat was minimized and performance was average</a:t>
                      </a:r>
                    </a:p>
                  </a:txBody>
                  <a:tcPr marL="81409" marR="81409" marT="40704" marB="40704" anchor="ctr">
                    <a:solidFill>
                      <a:srgbClr val="BFE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50" dirty="0"/>
                        <a:t>Optimization: Indexing, more memory, query rewriting, load balancing, and file separation</a:t>
                      </a:r>
                    </a:p>
                    <a:p>
                      <a:pPr algn="ctr"/>
                      <a:r>
                        <a:rPr lang="en-US" sz="1550" dirty="0"/>
                        <a:t>Security: Audits, server separation, custom ports, and real-time monitoring</a:t>
                      </a:r>
                    </a:p>
                  </a:txBody>
                  <a:tcPr marL="81409" marR="81409" marT="40704" marB="40704" anchor="ctr">
                    <a:solidFill>
                      <a:srgbClr val="BFE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50" dirty="0"/>
                        <a:t>Continuous Process</a:t>
                      </a:r>
                    </a:p>
                  </a:txBody>
                  <a:tcPr marL="81409" marR="81409" marT="40704" marB="40704" anchor="ctr">
                    <a:solidFill>
                      <a:srgbClr val="BF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508349"/>
                  </a:ext>
                </a:extLst>
              </a:tr>
              <a:tr h="796666">
                <a:tc>
                  <a:txBody>
                    <a:bodyPr/>
                    <a:lstStyle/>
                    <a:p>
                      <a:pPr algn="ctr"/>
                      <a:r>
                        <a:rPr lang="en-US" sz="1550" dirty="0"/>
                        <a:t>School Management System</a:t>
                      </a:r>
                    </a:p>
                  </a:txBody>
                  <a:tcPr marL="81409" marR="81409" marT="40704" marB="40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50" dirty="0"/>
                        <a:t>Student, Teacher &amp; Parent database was ready</a:t>
                      </a:r>
                    </a:p>
                  </a:txBody>
                  <a:tcPr marL="81409" marR="81409" marT="40704" marB="40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50" dirty="0"/>
                        <a:t>Development complete, implementation is on-going</a:t>
                      </a:r>
                    </a:p>
                  </a:txBody>
                  <a:tcPr marL="81409" marR="81409" marT="40704" marB="40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50" dirty="0"/>
                        <a:t>Implementing</a:t>
                      </a:r>
                    </a:p>
                  </a:txBody>
                  <a:tcPr marL="81409" marR="81409" marT="40704" marB="40704" anchor="ctr"/>
                </a:tc>
                <a:extLst>
                  <a:ext uri="{0D108BD9-81ED-4DB2-BD59-A6C34878D82A}">
                    <a16:rowId xmlns:a16="http://schemas.microsoft.com/office/drawing/2014/main" val="2814223728"/>
                  </a:ext>
                </a:extLst>
              </a:tr>
              <a:tr h="6150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b="0" u="none" strike="noStrike" kern="1200" baseline="0" dirty="0" err="1">
                          <a:solidFill>
                            <a:schemeClr val="dk1"/>
                          </a:solidFill>
                        </a:rPr>
                        <a:t>Ahle</a:t>
                      </a:r>
                      <a:r>
                        <a:rPr lang="en-US" sz="1550" b="0" u="none" strike="noStrike" kern="1200" baseline="0" dirty="0">
                          <a:solidFill>
                            <a:schemeClr val="dk1"/>
                          </a:solidFill>
                        </a:rPr>
                        <a:t>-Hadiths</a:t>
                      </a:r>
                      <a:endParaRPr lang="en-US" sz="155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409" marR="81409" marT="40704" marB="40704" anchor="ctr">
                    <a:solidFill>
                      <a:srgbClr val="BFE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50" dirty="0"/>
                        <a:t>The system was ready, yet to deploy &amp; implementation</a:t>
                      </a:r>
                    </a:p>
                  </a:txBody>
                  <a:tcPr marL="81409" marR="81409" marT="40704" marB="40704" anchor="ctr">
                    <a:solidFill>
                      <a:srgbClr val="BFE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50" dirty="0"/>
                        <a:t>Fully Running</a:t>
                      </a:r>
                    </a:p>
                  </a:txBody>
                  <a:tcPr marL="81409" marR="81409" marT="40704" marB="40704" anchor="ctr">
                    <a:solidFill>
                      <a:srgbClr val="BFE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50" dirty="0"/>
                        <a:t>Complete</a:t>
                      </a:r>
                    </a:p>
                  </a:txBody>
                  <a:tcPr marL="81409" marR="81409" marT="40704" marB="40704" anchor="ctr">
                    <a:solidFill>
                      <a:srgbClr val="BF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84367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720833B-D762-1711-A3AD-270826D7A7EA}"/>
              </a:ext>
            </a:extLst>
          </p:cNvPr>
          <p:cNvSpPr txBox="1"/>
          <p:nvPr/>
        </p:nvSpPr>
        <p:spPr>
          <a:xfrm>
            <a:off x="4624347" y="158816"/>
            <a:ext cx="294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>Goals’ Status</a:t>
            </a:r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7AE5EF87-2E01-F713-9E4C-954B114E3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021" y="6053412"/>
            <a:ext cx="561860" cy="69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9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A108BFD-B076-BBE6-47E4-59D432358A9B}"/>
              </a:ext>
            </a:extLst>
          </p:cNvPr>
          <p:cNvSpPr/>
          <p:nvPr/>
        </p:nvSpPr>
        <p:spPr>
          <a:xfrm>
            <a:off x="4949407" y="1633500"/>
            <a:ext cx="2293186" cy="359100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Picture 16" descr="A blue and white logo&#10;&#10;Description automatically generated">
            <a:extLst>
              <a:ext uri="{FF2B5EF4-FFF2-40B4-BE49-F238E27FC236}">
                <a16:creationId xmlns:a16="http://schemas.microsoft.com/office/drawing/2014/main" id="{633FEE04-E0CF-7A1D-59AC-E27716BCD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875" y="5900056"/>
            <a:ext cx="686005" cy="847417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5AD8CB7-4BC5-891E-59CA-93106D0021BA}"/>
              </a:ext>
            </a:extLst>
          </p:cNvPr>
          <p:cNvSpPr/>
          <p:nvPr/>
        </p:nvSpPr>
        <p:spPr>
          <a:xfrm>
            <a:off x="1892808" y="2679264"/>
            <a:ext cx="2305891" cy="3813610"/>
          </a:xfrm>
          <a:custGeom>
            <a:avLst/>
            <a:gdLst>
              <a:gd name="connsiteX0" fmla="*/ 0 w 2305891"/>
              <a:gd name="connsiteY0" fmla="*/ 0 h 310908"/>
              <a:gd name="connsiteX1" fmla="*/ 2305891 w 2305891"/>
              <a:gd name="connsiteY1" fmla="*/ 0 h 310908"/>
              <a:gd name="connsiteX2" fmla="*/ 2305891 w 2305891"/>
              <a:gd name="connsiteY2" fmla="*/ 310908 h 310908"/>
              <a:gd name="connsiteX3" fmla="*/ 0 w 2305891"/>
              <a:gd name="connsiteY3" fmla="*/ 310908 h 310908"/>
              <a:gd name="connsiteX4" fmla="*/ 0 w 2305891"/>
              <a:gd name="connsiteY4" fmla="*/ 0 h 310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5891" h="310908">
                <a:moveTo>
                  <a:pt x="0" y="0"/>
                </a:moveTo>
                <a:lnTo>
                  <a:pt x="2305891" y="0"/>
                </a:lnTo>
                <a:lnTo>
                  <a:pt x="2305891" y="310908"/>
                </a:lnTo>
                <a:lnTo>
                  <a:pt x="0" y="310908"/>
                </a:lnTo>
                <a:lnTo>
                  <a:pt x="0" y="0"/>
                </a:lnTo>
                <a:close/>
              </a:path>
            </a:pathLst>
          </a:custGeom>
          <a:solidFill>
            <a:srgbClr val="DEF5F6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3736" lvl="1" indent="-173736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r>
              <a:rPr lang="en-US" sz="2000" dirty="0"/>
              <a:t>Enhancing the system for mobile browser compatibility.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87F7E3C-A991-D0DE-4DC3-2D06E4A5AE08}"/>
              </a:ext>
            </a:extLst>
          </p:cNvPr>
          <p:cNvSpPr/>
          <p:nvPr/>
        </p:nvSpPr>
        <p:spPr>
          <a:xfrm>
            <a:off x="4684957" y="2679264"/>
            <a:ext cx="2305891" cy="3813611"/>
          </a:xfrm>
          <a:custGeom>
            <a:avLst/>
            <a:gdLst>
              <a:gd name="connsiteX0" fmla="*/ 0 w 2305891"/>
              <a:gd name="connsiteY0" fmla="*/ 0 h 261611"/>
              <a:gd name="connsiteX1" fmla="*/ 2305891 w 2305891"/>
              <a:gd name="connsiteY1" fmla="*/ 0 h 261611"/>
              <a:gd name="connsiteX2" fmla="*/ 2305891 w 2305891"/>
              <a:gd name="connsiteY2" fmla="*/ 261611 h 261611"/>
              <a:gd name="connsiteX3" fmla="*/ 0 w 2305891"/>
              <a:gd name="connsiteY3" fmla="*/ 261611 h 261611"/>
              <a:gd name="connsiteX4" fmla="*/ 0 w 2305891"/>
              <a:gd name="connsiteY4" fmla="*/ 0 h 26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5891" h="261611">
                <a:moveTo>
                  <a:pt x="0" y="0"/>
                </a:moveTo>
                <a:lnTo>
                  <a:pt x="2305891" y="0"/>
                </a:lnTo>
                <a:lnTo>
                  <a:pt x="2305891" y="261611"/>
                </a:lnTo>
                <a:lnTo>
                  <a:pt x="0" y="261611"/>
                </a:lnTo>
                <a:lnTo>
                  <a:pt x="0" y="0"/>
                </a:lnTo>
                <a:close/>
              </a:path>
            </a:pathLst>
          </a:custGeom>
          <a:solidFill>
            <a:srgbClr val="F2FBFB"/>
          </a:solid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3736" lvl="0" indent="-173736">
              <a:buChar char="•"/>
            </a:pPr>
            <a:r>
              <a:rPr 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</a:rPr>
              <a:t>Implemented for store requisition &amp; purchase orders for SCM.</a:t>
            </a:r>
          </a:p>
          <a:p>
            <a:pPr marL="173736" lvl="0" indent="-173736">
              <a:buChar char="•"/>
            </a:pPr>
            <a:r>
              <a:rPr 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</a:rPr>
              <a:t>100% Mobile responsive leave application and approval system used in HO and Corporate.</a:t>
            </a:r>
          </a:p>
          <a:p>
            <a:pPr marL="173736" lvl="0" indent="-173736">
              <a:buChar char="•"/>
            </a:pPr>
            <a:r>
              <a:rPr 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</a:rPr>
              <a:t>Also implemented for Conveyance bill(HO Partially) and Gate pass.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53F7250-E561-D950-F924-94D8BDD2ADF0}"/>
              </a:ext>
            </a:extLst>
          </p:cNvPr>
          <p:cNvSpPr/>
          <p:nvPr/>
        </p:nvSpPr>
        <p:spPr>
          <a:xfrm>
            <a:off x="7450197" y="2679264"/>
            <a:ext cx="2303639" cy="3813611"/>
          </a:xfrm>
          <a:custGeom>
            <a:avLst/>
            <a:gdLst>
              <a:gd name="connsiteX0" fmla="*/ 0 w 2303639"/>
              <a:gd name="connsiteY0" fmla="*/ 0 h 300295"/>
              <a:gd name="connsiteX1" fmla="*/ 2303639 w 2303639"/>
              <a:gd name="connsiteY1" fmla="*/ 0 h 300295"/>
              <a:gd name="connsiteX2" fmla="*/ 2303639 w 2303639"/>
              <a:gd name="connsiteY2" fmla="*/ 300295 h 300295"/>
              <a:gd name="connsiteX3" fmla="*/ 0 w 2303639"/>
              <a:gd name="connsiteY3" fmla="*/ 300295 h 300295"/>
              <a:gd name="connsiteX4" fmla="*/ 0 w 2303639"/>
              <a:gd name="connsiteY4" fmla="*/ 0 h 300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3639" h="300295">
                <a:moveTo>
                  <a:pt x="0" y="0"/>
                </a:moveTo>
                <a:lnTo>
                  <a:pt x="2303639" y="0"/>
                </a:lnTo>
                <a:lnTo>
                  <a:pt x="2303639" y="300295"/>
                </a:lnTo>
                <a:lnTo>
                  <a:pt x="0" y="300295"/>
                </a:lnTo>
                <a:lnTo>
                  <a:pt x="0" y="0"/>
                </a:lnTo>
                <a:close/>
              </a:path>
            </a:pathLst>
          </a:custGeom>
          <a:solidFill>
            <a:srgbClr val="F2FBFB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dirty="0"/>
              <a:t>Add additional approval systems if needed.</a:t>
            </a:r>
            <a:endParaRPr lang="en-US" sz="1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78DC228-1B20-1A67-917A-885C98D8B16F}"/>
              </a:ext>
            </a:extLst>
          </p:cNvPr>
          <p:cNvSpPr/>
          <p:nvPr/>
        </p:nvSpPr>
        <p:spPr>
          <a:xfrm>
            <a:off x="1891697" y="1633500"/>
            <a:ext cx="2743200" cy="868877"/>
          </a:xfrm>
          <a:custGeom>
            <a:avLst/>
            <a:gdLst>
              <a:gd name="connsiteX0" fmla="*/ 0 w 2885182"/>
              <a:gd name="connsiteY0" fmla="*/ 0 h 1154072"/>
              <a:gd name="connsiteX1" fmla="*/ 2308146 w 2885182"/>
              <a:gd name="connsiteY1" fmla="*/ 0 h 1154072"/>
              <a:gd name="connsiteX2" fmla="*/ 2885182 w 2885182"/>
              <a:gd name="connsiteY2" fmla="*/ 577036 h 1154072"/>
              <a:gd name="connsiteX3" fmla="*/ 2308146 w 2885182"/>
              <a:gd name="connsiteY3" fmla="*/ 1154072 h 1154072"/>
              <a:gd name="connsiteX4" fmla="*/ 0 w 2885182"/>
              <a:gd name="connsiteY4" fmla="*/ 1154072 h 1154072"/>
              <a:gd name="connsiteX5" fmla="*/ 577036 w 2885182"/>
              <a:gd name="connsiteY5" fmla="*/ 577036 h 1154072"/>
              <a:gd name="connsiteX6" fmla="*/ 0 w 2885182"/>
              <a:gd name="connsiteY6" fmla="*/ 0 h 11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5182" h="1154072">
                <a:moveTo>
                  <a:pt x="0" y="0"/>
                </a:moveTo>
                <a:lnTo>
                  <a:pt x="2308146" y="0"/>
                </a:lnTo>
                <a:lnTo>
                  <a:pt x="2885182" y="577036"/>
                </a:lnTo>
                <a:lnTo>
                  <a:pt x="2308146" y="1154072"/>
                </a:lnTo>
                <a:lnTo>
                  <a:pt x="0" y="1154072"/>
                </a:lnTo>
                <a:lnTo>
                  <a:pt x="577036" y="5770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3048" tIns="32004" rIns="609040" bIns="32004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/>
              <a:t>Goal:</a:t>
            </a:r>
            <a:endParaRPr lang="en-US" sz="2400" kern="1200" dirty="0"/>
          </a:p>
        </p:txBody>
      </p:sp>
      <p:grpSp>
        <p:nvGrpSpPr>
          <p:cNvPr id="11" name="Group 43">
            <a:extLst>
              <a:ext uri="{FF2B5EF4-FFF2-40B4-BE49-F238E27FC236}">
                <a16:creationId xmlns:a16="http://schemas.microsoft.com/office/drawing/2014/main" id="{A75F7E44-230A-45B1-8CCC-D01983627B73}"/>
              </a:ext>
            </a:extLst>
          </p:cNvPr>
          <p:cNvGrpSpPr/>
          <p:nvPr/>
        </p:nvGrpSpPr>
        <p:grpSpPr>
          <a:xfrm>
            <a:off x="228044" y="533241"/>
            <a:ext cx="1590425" cy="718615"/>
            <a:chOff x="0" y="0"/>
            <a:chExt cx="418877" cy="197826"/>
          </a:xfrm>
          <a:solidFill>
            <a:srgbClr val="00B0F0"/>
          </a:solidFill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9551D606-B28F-4866-815E-35BFD4235F30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45">
              <a:extLst>
                <a:ext uri="{FF2B5EF4-FFF2-40B4-BE49-F238E27FC236}">
                  <a16:creationId xmlns:a16="http://schemas.microsoft.com/office/drawing/2014/main" id="{F5489C26-EB91-4837-A0D7-3DF378619756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4A22C24-E5DF-F68A-1C70-E6E24EDC2DFA}"/>
              </a:ext>
            </a:extLst>
          </p:cNvPr>
          <p:cNvSpPr/>
          <p:nvPr/>
        </p:nvSpPr>
        <p:spPr>
          <a:xfrm>
            <a:off x="4560879" y="1633500"/>
            <a:ext cx="2743200" cy="868877"/>
          </a:xfrm>
          <a:custGeom>
            <a:avLst/>
            <a:gdLst>
              <a:gd name="connsiteX0" fmla="*/ 0 w 2885182"/>
              <a:gd name="connsiteY0" fmla="*/ 0 h 1154072"/>
              <a:gd name="connsiteX1" fmla="*/ 2308146 w 2885182"/>
              <a:gd name="connsiteY1" fmla="*/ 0 h 1154072"/>
              <a:gd name="connsiteX2" fmla="*/ 2885182 w 2885182"/>
              <a:gd name="connsiteY2" fmla="*/ 577036 h 1154072"/>
              <a:gd name="connsiteX3" fmla="*/ 2308146 w 2885182"/>
              <a:gd name="connsiteY3" fmla="*/ 1154072 h 1154072"/>
              <a:gd name="connsiteX4" fmla="*/ 0 w 2885182"/>
              <a:gd name="connsiteY4" fmla="*/ 1154072 h 1154072"/>
              <a:gd name="connsiteX5" fmla="*/ 577036 w 2885182"/>
              <a:gd name="connsiteY5" fmla="*/ 577036 h 1154072"/>
              <a:gd name="connsiteX6" fmla="*/ 0 w 2885182"/>
              <a:gd name="connsiteY6" fmla="*/ 0 h 11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5182" h="1154072">
                <a:moveTo>
                  <a:pt x="0" y="0"/>
                </a:moveTo>
                <a:lnTo>
                  <a:pt x="2308146" y="0"/>
                </a:lnTo>
                <a:lnTo>
                  <a:pt x="2885182" y="577036"/>
                </a:lnTo>
                <a:lnTo>
                  <a:pt x="2308146" y="1154072"/>
                </a:lnTo>
                <a:lnTo>
                  <a:pt x="0" y="1154072"/>
                </a:lnTo>
                <a:lnTo>
                  <a:pt x="577036" y="577036"/>
                </a:lnTo>
                <a:lnTo>
                  <a:pt x="0" y="0"/>
                </a:lnTo>
                <a:close/>
              </a:path>
            </a:pathLst>
          </a:custGeom>
          <a:solidFill>
            <a:srgbClr val="156082">
              <a:lumMod val="60000"/>
              <a:lumOff val="4000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53046" tIns="25337" rIns="602373" bIns="25337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b="1" kern="1200" dirty="0">
                <a:solidFill>
                  <a:prstClr val="white"/>
                </a:solidFill>
                <a:latin typeface="Aptos" panose="02110004020202020204"/>
                <a:ea typeface="+mn-ea"/>
                <a:cs typeface="+mn-cs"/>
              </a:rPr>
              <a:t>Current Status: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A91F092-3097-1755-B8D7-7E1A22601231}"/>
              </a:ext>
            </a:extLst>
          </p:cNvPr>
          <p:cNvSpPr/>
          <p:nvPr/>
        </p:nvSpPr>
        <p:spPr>
          <a:xfrm>
            <a:off x="7230062" y="1633500"/>
            <a:ext cx="2743200" cy="868877"/>
          </a:xfrm>
          <a:custGeom>
            <a:avLst/>
            <a:gdLst>
              <a:gd name="connsiteX0" fmla="*/ 0 w 2885182"/>
              <a:gd name="connsiteY0" fmla="*/ 0 h 1154072"/>
              <a:gd name="connsiteX1" fmla="*/ 2308146 w 2885182"/>
              <a:gd name="connsiteY1" fmla="*/ 0 h 1154072"/>
              <a:gd name="connsiteX2" fmla="*/ 2885182 w 2885182"/>
              <a:gd name="connsiteY2" fmla="*/ 577036 h 1154072"/>
              <a:gd name="connsiteX3" fmla="*/ 2308146 w 2885182"/>
              <a:gd name="connsiteY3" fmla="*/ 1154072 h 1154072"/>
              <a:gd name="connsiteX4" fmla="*/ 0 w 2885182"/>
              <a:gd name="connsiteY4" fmla="*/ 1154072 h 1154072"/>
              <a:gd name="connsiteX5" fmla="*/ 577036 w 2885182"/>
              <a:gd name="connsiteY5" fmla="*/ 577036 h 1154072"/>
              <a:gd name="connsiteX6" fmla="*/ 0 w 2885182"/>
              <a:gd name="connsiteY6" fmla="*/ 0 h 11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5182" h="1154072">
                <a:moveTo>
                  <a:pt x="0" y="0"/>
                </a:moveTo>
                <a:lnTo>
                  <a:pt x="2308146" y="0"/>
                </a:lnTo>
                <a:lnTo>
                  <a:pt x="2885182" y="577036"/>
                </a:lnTo>
                <a:lnTo>
                  <a:pt x="2308146" y="1154072"/>
                </a:lnTo>
                <a:lnTo>
                  <a:pt x="0" y="1154072"/>
                </a:lnTo>
                <a:lnTo>
                  <a:pt x="577036" y="577036"/>
                </a:lnTo>
                <a:lnTo>
                  <a:pt x="0" y="0"/>
                </a:lnTo>
                <a:close/>
              </a:path>
            </a:pathLst>
          </a:custGeom>
          <a:solidFill>
            <a:srgbClr val="156082">
              <a:lumMod val="60000"/>
              <a:lumOff val="4000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53046" tIns="25337" rIns="602373" bIns="25337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b="1" kern="1200" dirty="0">
                <a:solidFill>
                  <a:prstClr val="white"/>
                </a:solidFill>
                <a:latin typeface="Aptos" panose="02110004020202020204"/>
                <a:ea typeface="+mn-ea"/>
                <a:cs typeface="+mn-cs"/>
              </a:rPr>
              <a:t>Next Action Plan: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EB65E-5B0B-1103-AFD5-2077DA8BF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30543" cy="919389"/>
          </a:xfrm>
        </p:spPr>
        <p:txBody>
          <a:bodyPr/>
          <a:lstStyle/>
          <a:p>
            <a:r>
              <a:rPr lang="en-US" sz="4400" dirty="0"/>
              <a:t>Approval Management: </a:t>
            </a:r>
            <a:r>
              <a:rPr lang="en-US" sz="4400" b="0" u="none" strike="noStrike" kern="1200" baseline="0" dirty="0">
                <a:solidFill>
                  <a:schemeClr val="dk1"/>
                </a:solidFill>
              </a:rPr>
              <a:t>Mobile Responsive.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77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5C73E-6008-CE7B-1C6D-30BC61664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43">
            <a:extLst>
              <a:ext uri="{FF2B5EF4-FFF2-40B4-BE49-F238E27FC236}">
                <a16:creationId xmlns:a16="http://schemas.microsoft.com/office/drawing/2014/main" id="{BA5FA866-8758-40B8-84B9-374E56DDD8F1}"/>
              </a:ext>
            </a:extLst>
          </p:cNvPr>
          <p:cNvGrpSpPr/>
          <p:nvPr/>
        </p:nvGrpSpPr>
        <p:grpSpPr>
          <a:xfrm>
            <a:off x="228044" y="533241"/>
            <a:ext cx="1590425" cy="718615"/>
            <a:chOff x="0" y="0"/>
            <a:chExt cx="418877" cy="197826"/>
          </a:xfrm>
          <a:solidFill>
            <a:srgbClr val="00B0F0"/>
          </a:solidFill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579119C4-228C-4840-816B-E88669AEEC73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45">
              <a:extLst>
                <a:ext uri="{FF2B5EF4-FFF2-40B4-BE49-F238E27FC236}">
                  <a16:creationId xmlns:a16="http://schemas.microsoft.com/office/drawing/2014/main" id="{9A0EBE48-A331-43F1-BCC1-66F4F13339AC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EEC594-3137-C6C0-E4B4-64EFDE2D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30543" cy="919389"/>
          </a:xfrm>
        </p:spPr>
        <p:txBody>
          <a:bodyPr/>
          <a:lstStyle/>
          <a:p>
            <a:r>
              <a:rPr lang="en-US" sz="4400" dirty="0"/>
              <a:t>Auto Leave Apply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117EB0-88E5-7E92-5B0C-EAD1618287C2}"/>
              </a:ext>
            </a:extLst>
          </p:cNvPr>
          <p:cNvSpPr/>
          <p:nvPr/>
        </p:nvSpPr>
        <p:spPr>
          <a:xfrm>
            <a:off x="4949407" y="1633500"/>
            <a:ext cx="2293186" cy="359100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Picture 16" descr="A blue and white logo&#10;&#10;Description automatically generated">
            <a:extLst>
              <a:ext uri="{FF2B5EF4-FFF2-40B4-BE49-F238E27FC236}">
                <a16:creationId xmlns:a16="http://schemas.microsoft.com/office/drawing/2014/main" id="{AA163919-9701-1F43-1D44-D39512DC3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875" y="5900056"/>
            <a:ext cx="686005" cy="847417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2FD8CF4-0286-DACD-15F4-F8DAF7762B39}"/>
              </a:ext>
            </a:extLst>
          </p:cNvPr>
          <p:cNvSpPr/>
          <p:nvPr/>
        </p:nvSpPr>
        <p:spPr>
          <a:xfrm>
            <a:off x="1892808" y="2734056"/>
            <a:ext cx="2305891" cy="2490444"/>
          </a:xfrm>
          <a:custGeom>
            <a:avLst/>
            <a:gdLst>
              <a:gd name="connsiteX0" fmla="*/ 0 w 2305891"/>
              <a:gd name="connsiteY0" fmla="*/ 0 h 310908"/>
              <a:gd name="connsiteX1" fmla="*/ 2305891 w 2305891"/>
              <a:gd name="connsiteY1" fmla="*/ 0 h 310908"/>
              <a:gd name="connsiteX2" fmla="*/ 2305891 w 2305891"/>
              <a:gd name="connsiteY2" fmla="*/ 310908 h 310908"/>
              <a:gd name="connsiteX3" fmla="*/ 0 w 2305891"/>
              <a:gd name="connsiteY3" fmla="*/ 310908 h 310908"/>
              <a:gd name="connsiteX4" fmla="*/ 0 w 2305891"/>
              <a:gd name="connsiteY4" fmla="*/ 0 h 310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5891" h="310908">
                <a:moveTo>
                  <a:pt x="0" y="0"/>
                </a:moveTo>
                <a:lnTo>
                  <a:pt x="2305891" y="0"/>
                </a:lnTo>
                <a:lnTo>
                  <a:pt x="2305891" y="310908"/>
                </a:lnTo>
                <a:lnTo>
                  <a:pt x="0" y="310908"/>
                </a:lnTo>
                <a:lnTo>
                  <a:pt x="0" y="0"/>
                </a:lnTo>
                <a:close/>
              </a:path>
            </a:pathLst>
          </a:custGeom>
          <a:solidFill>
            <a:srgbClr val="DEF5F6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3736" lvl="1" indent="-173736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r>
              <a:rPr lang="en-US" sz="2000" dirty="0"/>
              <a:t>Fully implement the automated leave application system across the entire organization.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10F05F9-F144-02FF-48B9-1C79245DBE6C}"/>
              </a:ext>
            </a:extLst>
          </p:cNvPr>
          <p:cNvSpPr/>
          <p:nvPr/>
        </p:nvSpPr>
        <p:spPr>
          <a:xfrm>
            <a:off x="4684957" y="2734055"/>
            <a:ext cx="2305891" cy="2490445"/>
          </a:xfrm>
          <a:custGeom>
            <a:avLst/>
            <a:gdLst>
              <a:gd name="connsiteX0" fmla="*/ 0 w 2305891"/>
              <a:gd name="connsiteY0" fmla="*/ 0 h 261611"/>
              <a:gd name="connsiteX1" fmla="*/ 2305891 w 2305891"/>
              <a:gd name="connsiteY1" fmla="*/ 0 h 261611"/>
              <a:gd name="connsiteX2" fmla="*/ 2305891 w 2305891"/>
              <a:gd name="connsiteY2" fmla="*/ 261611 h 261611"/>
              <a:gd name="connsiteX3" fmla="*/ 0 w 2305891"/>
              <a:gd name="connsiteY3" fmla="*/ 261611 h 261611"/>
              <a:gd name="connsiteX4" fmla="*/ 0 w 2305891"/>
              <a:gd name="connsiteY4" fmla="*/ 0 h 26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5891" h="261611">
                <a:moveTo>
                  <a:pt x="0" y="0"/>
                </a:moveTo>
                <a:lnTo>
                  <a:pt x="2305891" y="0"/>
                </a:lnTo>
                <a:lnTo>
                  <a:pt x="2305891" y="261611"/>
                </a:lnTo>
                <a:lnTo>
                  <a:pt x="0" y="261611"/>
                </a:lnTo>
                <a:lnTo>
                  <a:pt x="0" y="0"/>
                </a:lnTo>
                <a:close/>
              </a:path>
            </a:pathLst>
          </a:custGeom>
          <a:solidFill>
            <a:srgbClr val="F2FBFB"/>
          </a:solid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3736" lvl="0" indent="-173736">
              <a:buChar char="•"/>
            </a:pPr>
            <a:r>
              <a:rPr lang="en-US" sz="19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  <a:ea typeface="+mn-ea"/>
                <a:cs typeface="+mn-cs"/>
              </a:rPr>
              <a:t>Implemented in Head Office (HO) and  Corporate Unit.</a:t>
            </a:r>
          </a:p>
          <a:p>
            <a:pPr marL="173736" lvl="0" indent="-173736">
              <a:buChar char="•"/>
            </a:pPr>
            <a:r>
              <a:rPr lang="en-US" sz="19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  <a:ea typeface="+mn-ea"/>
                <a:cs typeface="+mn-cs"/>
              </a:rPr>
              <a:t>Also implemented in all Units' IT departments and Commercial Departments.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4B2A024-D303-BA34-D9DE-6306FC8C9DF0}"/>
              </a:ext>
            </a:extLst>
          </p:cNvPr>
          <p:cNvSpPr/>
          <p:nvPr/>
        </p:nvSpPr>
        <p:spPr>
          <a:xfrm>
            <a:off x="7450197" y="2734055"/>
            <a:ext cx="2303639" cy="2490445"/>
          </a:xfrm>
          <a:custGeom>
            <a:avLst/>
            <a:gdLst>
              <a:gd name="connsiteX0" fmla="*/ 0 w 2303639"/>
              <a:gd name="connsiteY0" fmla="*/ 0 h 300295"/>
              <a:gd name="connsiteX1" fmla="*/ 2303639 w 2303639"/>
              <a:gd name="connsiteY1" fmla="*/ 0 h 300295"/>
              <a:gd name="connsiteX2" fmla="*/ 2303639 w 2303639"/>
              <a:gd name="connsiteY2" fmla="*/ 300295 h 300295"/>
              <a:gd name="connsiteX3" fmla="*/ 0 w 2303639"/>
              <a:gd name="connsiteY3" fmla="*/ 300295 h 300295"/>
              <a:gd name="connsiteX4" fmla="*/ 0 w 2303639"/>
              <a:gd name="connsiteY4" fmla="*/ 0 h 300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3639" h="300295">
                <a:moveTo>
                  <a:pt x="0" y="0"/>
                </a:moveTo>
                <a:lnTo>
                  <a:pt x="2303639" y="0"/>
                </a:lnTo>
                <a:lnTo>
                  <a:pt x="2303639" y="300295"/>
                </a:lnTo>
                <a:lnTo>
                  <a:pt x="0" y="300295"/>
                </a:lnTo>
                <a:lnTo>
                  <a:pt x="0" y="0"/>
                </a:lnTo>
                <a:close/>
              </a:path>
            </a:pathLst>
          </a:custGeom>
          <a:solidFill>
            <a:srgbClr val="F2FBFB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9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</a:rPr>
              <a:t>Implement in all units.</a:t>
            </a:r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dirty="0"/>
              <a:t>Include the Short Leave Application feature in the </a:t>
            </a:r>
            <a:r>
              <a:rPr lang="en-US" sz="1800" dirty="0"/>
              <a:t>system.</a:t>
            </a:r>
            <a:endParaRPr lang="en-US" sz="1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D56E131-356C-D497-5FB3-DA1E9203B99C}"/>
              </a:ext>
            </a:extLst>
          </p:cNvPr>
          <p:cNvSpPr/>
          <p:nvPr/>
        </p:nvSpPr>
        <p:spPr>
          <a:xfrm>
            <a:off x="1891697" y="1633500"/>
            <a:ext cx="2743200" cy="914400"/>
          </a:xfrm>
          <a:custGeom>
            <a:avLst/>
            <a:gdLst>
              <a:gd name="connsiteX0" fmla="*/ 0 w 2885182"/>
              <a:gd name="connsiteY0" fmla="*/ 0 h 1154072"/>
              <a:gd name="connsiteX1" fmla="*/ 2308146 w 2885182"/>
              <a:gd name="connsiteY1" fmla="*/ 0 h 1154072"/>
              <a:gd name="connsiteX2" fmla="*/ 2885182 w 2885182"/>
              <a:gd name="connsiteY2" fmla="*/ 577036 h 1154072"/>
              <a:gd name="connsiteX3" fmla="*/ 2308146 w 2885182"/>
              <a:gd name="connsiteY3" fmla="*/ 1154072 h 1154072"/>
              <a:gd name="connsiteX4" fmla="*/ 0 w 2885182"/>
              <a:gd name="connsiteY4" fmla="*/ 1154072 h 1154072"/>
              <a:gd name="connsiteX5" fmla="*/ 577036 w 2885182"/>
              <a:gd name="connsiteY5" fmla="*/ 577036 h 1154072"/>
              <a:gd name="connsiteX6" fmla="*/ 0 w 2885182"/>
              <a:gd name="connsiteY6" fmla="*/ 0 h 11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5182" h="1154072">
                <a:moveTo>
                  <a:pt x="0" y="0"/>
                </a:moveTo>
                <a:lnTo>
                  <a:pt x="2308146" y="0"/>
                </a:lnTo>
                <a:lnTo>
                  <a:pt x="2885182" y="577036"/>
                </a:lnTo>
                <a:lnTo>
                  <a:pt x="2308146" y="1154072"/>
                </a:lnTo>
                <a:lnTo>
                  <a:pt x="0" y="1154072"/>
                </a:lnTo>
                <a:lnTo>
                  <a:pt x="577036" y="5770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3048" tIns="32004" rIns="609040" bIns="32004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/>
              <a:t>Goal:</a:t>
            </a:r>
            <a:endParaRPr lang="en-US" sz="2400" kern="1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B5F428B-724C-1B42-A82D-A747187F7853}"/>
              </a:ext>
            </a:extLst>
          </p:cNvPr>
          <p:cNvSpPr/>
          <p:nvPr/>
        </p:nvSpPr>
        <p:spPr>
          <a:xfrm>
            <a:off x="4560879" y="1633500"/>
            <a:ext cx="2743200" cy="914400"/>
          </a:xfrm>
          <a:custGeom>
            <a:avLst/>
            <a:gdLst>
              <a:gd name="connsiteX0" fmla="*/ 0 w 2885182"/>
              <a:gd name="connsiteY0" fmla="*/ 0 h 1154072"/>
              <a:gd name="connsiteX1" fmla="*/ 2308146 w 2885182"/>
              <a:gd name="connsiteY1" fmla="*/ 0 h 1154072"/>
              <a:gd name="connsiteX2" fmla="*/ 2885182 w 2885182"/>
              <a:gd name="connsiteY2" fmla="*/ 577036 h 1154072"/>
              <a:gd name="connsiteX3" fmla="*/ 2308146 w 2885182"/>
              <a:gd name="connsiteY3" fmla="*/ 1154072 h 1154072"/>
              <a:gd name="connsiteX4" fmla="*/ 0 w 2885182"/>
              <a:gd name="connsiteY4" fmla="*/ 1154072 h 1154072"/>
              <a:gd name="connsiteX5" fmla="*/ 577036 w 2885182"/>
              <a:gd name="connsiteY5" fmla="*/ 577036 h 1154072"/>
              <a:gd name="connsiteX6" fmla="*/ 0 w 2885182"/>
              <a:gd name="connsiteY6" fmla="*/ 0 h 11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5182" h="1154072">
                <a:moveTo>
                  <a:pt x="0" y="0"/>
                </a:moveTo>
                <a:lnTo>
                  <a:pt x="2308146" y="0"/>
                </a:lnTo>
                <a:lnTo>
                  <a:pt x="2885182" y="577036"/>
                </a:lnTo>
                <a:lnTo>
                  <a:pt x="2308146" y="1154072"/>
                </a:lnTo>
                <a:lnTo>
                  <a:pt x="0" y="1154072"/>
                </a:lnTo>
                <a:lnTo>
                  <a:pt x="577036" y="577036"/>
                </a:lnTo>
                <a:lnTo>
                  <a:pt x="0" y="0"/>
                </a:lnTo>
                <a:close/>
              </a:path>
            </a:pathLst>
          </a:custGeom>
          <a:solidFill>
            <a:srgbClr val="156082">
              <a:lumMod val="60000"/>
              <a:lumOff val="4000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53046" tIns="25337" rIns="602373" bIns="25337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b="1" kern="1200" dirty="0">
                <a:solidFill>
                  <a:prstClr val="white"/>
                </a:solidFill>
                <a:latin typeface="Aptos" panose="02110004020202020204"/>
                <a:ea typeface="+mn-ea"/>
                <a:cs typeface="+mn-cs"/>
              </a:rPr>
              <a:t>Current Status: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796A0F-7645-E385-0702-76D935CD34CD}"/>
              </a:ext>
            </a:extLst>
          </p:cNvPr>
          <p:cNvSpPr/>
          <p:nvPr/>
        </p:nvSpPr>
        <p:spPr>
          <a:xfrm>
            <a:off x="7230062" y="1633500"/>
            <a:ext cx="2743200" cy="914400"/>
          </a:xfrm>
          <a:custGeom>
            <a:avLst/>
            <a:gdLst>
              <a:gd name="connsiteX0" fmla="*/ 0 w 2885182"/>
              <a:gd name="connsiteY0" fmla="*/ 0 h 1154072"/>
              <a:gd name="connsiteX1" fmla="*/ 2308146 w 2885182"/>
              <a:gd name="connsiteY1" fmla="*/ 0 h 1154072"/>
              <a:gd name="connsiteX2" fmla="*/ 2885182 w 2885182"/>
              <a:gd name="connsiteY2" fmla="*/ 577036 h 1154072"/>
              <a:gd name="connsiteX3" fmla="*/ 2308146 w 2885182"/>
              <a:gd name="connsiteY3" fmla="*/ 1154072 h 1154072"/>
              <a:gd name="connsiteX4" fmla="*/ 0 w 2885182"/>
              <a:gd name="connsiteY4" fmla="*/ 1154072 h 1154072"/>
              <a:gd name="connsiteX5" fmla="*/ 577036 w 2885182"/>
              <a:gd name="connsiteY5" fmla="*/ 577036 h 1154072"/>
              <a:gd name="connsiteX6" fmla="*/ 0 w 2885182"/>
              <a:gd name="connsiteY6" fmla="*/ 0 h 11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5182" h="1154072">
                <a:moveTo>
                  <a:pt x="0" y="0"/>
                </a:moveTo>
                <a:lnTo>
                  <a:pt x="2308146" y="0"/>
                </a:lnTo>
                <a:lnTo>
                  <a:pt x="2885182" y="577036"/>
                </a:lnTo>
                <a:lnTo>
                  <a:pt x="2308146" y="1154072"/>
                </a:lnTo>
                <a:lnTo>
                  <a:pt x="0" y="1154072"/>
                </a:lnTo>
                <a:lnTo>
                  <a:pt x="577036" y="577036"/>
                </a:lnTo>
                <a:lnTo>
                  <a:pt x="0" y="0"/>
                </a:lnTo>
                <a:close/>
              </a:path>
            </a:pathLst>
          </a:custGeom>
          <a:solidFill>
            <a:srgbClr val="156082">
              <a:lumMod val="60000"/>
              <a:lumOff val="4000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53046" tIns="25337" rIns="602373" bIns="25337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b="1" kern="1200" dirty="0">
                <a:solidFill>
                  <a:prstClr val="white"/>
                </a:solidFill>
                <a:latin typeface="Aptos" panose="02110004020202020204"/>
                <a:ea typeface="+mn-ea"/>
                <a:cs typeface="+mn-cs"/>
              </a:rPr>
              <a:t>Next Action Plan:</a:t>
            </a:r>
          </a:p>
        </p:txBody>
      </p:sp>
    </p:spTree>
    <p:extLst>
      <p:ext uri="{BB962C8B-B14F-4D97-AF65-F5344CB8AC3E}">
        <p14:creationId xmlns:p14="http://schemas.microsoft.com/office/powerpoint/2010/main" val="225060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D592D-C9AF-2D46-EDBB-DB2CE4D7F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43">
            <a:extLst>
              <a:ext uri="{FF2B5EF4-FFF2-40B4-BE49-F238E27FC236}">
                <a16:creationId xmlns:a16="http://schemas.microsoft.com/office/drawing/2014/main" id="{EE844F85-1C4D-43B8-9671-B5E6E8A9CE21}"/>
              </a:ext>
            </a:extLst>
          </p:cNvPr>
          <p:cNvGrpSpPr/>
          <p:nvPr/>
        </p:nvGrpSpPr>
        <p:grpSpPr>
          <a:xfrm>
            <a:off x="228044" y="522355"/>
            <a:ext cx="1590425" cy="718615"/>
            <a:chOff x="0" y="0"/>
            <a:chExt cx="418877" cy="197826"/>
          </a:xfrm>
          <a:solidFill>
            <a:srgbClr val="00B0F0"/>
          </a:solidFill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8F67600B-19B0-40F8-8111-7F77F54ABBB8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45">
              <a:extLst>
                <a:ext uri="{FF2B5EF4-FFF2-40B4-BE49-F238E27FC236}">
                  <a16:creationId xmlns:a16="http://schemas.microsoft.com/office/drawing/2014/main" id="{3D98D647-A909-4AED-9983-B3BFCB1A4692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135322-436C-1693-5AA3-37BBEE24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30543" cy="919389"/>
          </a:xfrm>
        </p:spPr>
        <p:txBody>
          <a:bodyPr/>
          <a:lstStyle/>
          <a:p>
            <a:r>
              <a:rPr lang="en-US" sz="4400" dirty="0"/>
              <a:t>Conveyance Bill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5CA107-B4EF-1578-DE5B-83B48554B3DE}"/>
              </a:ext>
            </a:extLst>
          </p:cNvPr>
          <p:cNvSpPr/>
          <p:nvPr/>
        </p:nvSpPr>
        <p:spPr>
          <a:xfrm>
            <a:off x="4949407" y="1633500"/>
            <a:ext cx="2293186" cy="359100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Picture 16" descr="A blue and white logo&#10;&#10;Description automatically generated">
            <a:extLst>
              <a:ext uri="{FF2B5EF4-FFF2-40B4-BE49-F238E27FC236}">
                <a16:creationId xmlns:a16="http://schemas.microsoft.com/office/drawing/2014/main" id="{AAB87169-5996-42F4-6E43-4FACA81BA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875" y="5900056"/>
            <a:ext cx="686005" cy="847417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723CDD8-F8A7-06C0-FA5C-BC3E493C5D34}"/>
              </a:ext>
            </a:extLst>
          </p:cNvPr>
          <p:cNvSpPr/>
          <p:nvPr/>
        </p:nvSpPr>
        <p:spPr>
          <a:xfrm>
            <a:off x="1892808" y="2734056"/>
            <a:ext cx="2305891" cy="2490444"/>
          </a:xfrm>
          <a:custGeom>
            <a:avLst/>
            <a:gdLst>
              <a:gd name="connsiteX0" fmla="*/ 0 w 2305891"/>
              <a:gd name="connsiteY0" fmla="*/ 0 h 310908"/>
              <a:gd name="connsiteX1" fmla="*/ 2305891 w 2305891"/>
              <a:gd name="connsiteY1" fmla="*/ 0 h 310908"/>
              <a:gd name="connsiteX2" fmla="*/ 2305891 w 2305891"/>
              <a:gd name="connsiteY2" fmla="*/ 310908 h 310908"/>
              <a:gd name="connsiteX3" fmla="*/ 0 w 2305891"/>
              <a:gd name="connsiteY3" fmla="*/ 310908 h 310908"/>
              <a:gd name="connsiteX4" fmla="*/ 0 w 2305891"/>
              <a:gd name="connsiteY4" fmla="*/ 0 h 310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5891" h="310908">
                <a:moveTo>
                  <a:pt x="0" y="0"/>
                </a:moveTo>
                <a:lnTo>
                  <a:pt x="2305891" y="0"/>
                </a:lnTo>
                <a:lnTo>
                  <a:pt x="2305891" y="310908"/>
                </a:lnTo>
                <a:lnTo>
                  <a:pt x="0" y="310908"/>
                </a:lnTo>
                <a:lnTo>
                  <a:pt x="0" y="0"/>
                </a:lnTo>
                <a:close/>
              </a:path>
            </a:pathLst>
          </a:custGeom>
          <a:solidFill>
            <a:srgbClr val="DEF5F6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3736" lvl="1" indent="-173736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r>
              <a:rPr lang="en-US" sz="2000" dirty="0"/>
              <a:t>Fully implement the automated conveyance bill system across the entire organization.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E3CDC76-8673-A207-0050-C200998C5562}"/>
              </a:ext>
            </a:extLst>
          </p:cNvPr>
          <p:cNvSpPr/>
          <p:nvPr/>
        </p:nvSpPr>
        <p:spPr>
          <a:xfrm>
            <a:off x="4684957" y="2734055"/>
            <a:ext cx="2305891" cy="2490445"/>
          </a:xfrm>
          <a:custGeom>
            <a:avLst/>
            <a:gdLst>
              <a:gd name="connsiteX0" fmla="*/ 0 w 2305891"/>
              <a:gd name="connsiteY0" fmla="*/ 0 h 261611"/>
              <a:gd name="connsiteX1" fmla="*/ 2305891 w 2305891"/>
              <a:gd name="connsiteY1" fmla="*/ 0 h 261611"/>
              <a:gd name="connsiteX2" fmla="*/ 2305891 w 2305891"/>
              <a:gd name="connsiteY2" fmla="*/ 261611 h 261611"/>
              <a:gd name="connsiteX3" fmla="*/ 0 w 2305891"/>
              <a:gd name="connsiteY3" fmla="*/ 261611 h 261611"/>
              <a:gd name="connsiteX4" fmla="*/ 0 w 2305891"/>
              <a:gd name="connsiteY4" fmla="*/ 0 h 26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5891" h="261611">
                <a:moveTo>
                  <a:pt x="0" y="0"/>
                </a:moveTo>
                <a:lnTo>
                  <a:pt x="2305891" y="0"/>
                </a:lnTo>
                <a:lnTo>
                  <a:pt x="2305891" y="261611"/>
                </a:lnTo>
                <a:lnTo>
                  <a:pt x="0" y="261611"/>
                </a:lnTo>
                <a:lnTo>
                  <a:pt x="0" y="0"/>
                </a:lnTo>
                <a:close/>
              </a:path>
            </a:pathLst>
          </a:custGeom>
          <a:solidFill>
            <a:srgbClr val="F2FBFB"/>
          </a:solid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3736" lvl="0" indent="-173736">
              <a:buChar char="•"/>
            </a:pPr>
            <a:r>
              <a:rPr lang="en-US" sz="19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  <a:ea typeface="+mn-ea"/>
                <a:cs typeface="+mn-cs"/>
              </a:rPr>
              <a:t>Partially implemented in Head Office (HO).</a:t>
            </a:r>
            <a:endParaRPr lang="en-US" sz="19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828539-9FA1-3563-3A50-5B8F33DC68CB}"/>
              </a:ext>
            </a:extLst>
          </p:cNvPr>
          <p:cNvSpPr/>
          <p:nvPr/>
        </p:nvSpPr>
        <p:spPr>
          <a:xfrm>
            <a:off x="7450197" y="2734055"/>
            <a:ext cx="2303639" cy="2490445"/>
          </a:xfrm>
          <a:custGeom>
            <a:avLst/>
            <a:gdLst>
              <a:gd name="connsiteX0" fmla="*/ 0 w 2303639"/>
              <a:gd name="connsiteY0" fmla="*/ 0 h 300295"/>
              <a:gd name="connsiteX1" fmla="*/ 2303639 w 2303639"/>
              <a:gd name="connsiteY1" fmla="*/ 0 h 300295"/>
              <a:gd name="connsiteX2" fmla="*/ 2303639 w 2303639"/>
              <a:gd name="connsiteY2" fmla="*/ 300295 h 300295"/>
              <a:gd name="connsiteX3" fmla="*/ 0 w 2303639"/>
              <a:gd name="connsiteY3" fmla="*/ 300295 h 300295"/>
              <a:gd name="connsiteX4" fmla="*/ 0 w 2303639"/>
              <a:gd name="connsiteY4" fmla="*/ 0 h 300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3639" h="300295">
                <a:moveTo>
                  <a:pt x="0" y="0"/>
                </a:moveTo>
                <a:lnTo>
                  <a:pt x="2303639" y="0"/>
                </a:lnTo>
                <a:lnTo>
                  <a:pt x="2303639" y="300295"/>
                </a:lnTo>
                <a:lnTo>
                  <a:pt x="0" y="300295"/>
                </a:lnTo>
                <a:lnTo>
                  <a:pt x="0" y="0"/>
                </a:lnTo>
                <a:close/>
              </a:path>
            </a:pathLst>
          </a:custGeom>
          <a:solidFill>
            <a:srgbClr val="F2FBFB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9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</a:rPr>
              <a:t>Implement in all units.</a:t>
            </a:r>
            <a:endParaRPr lang="en-US" sz="1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AA16102-F5D3-B4A8-C19A-8D9E83D2CF05}"/>
              </a:ext>
            </a:extLst>
          </p:cNvPr>
          <p:cNvSpPr/>
          <p:nvPr/>
        </p:nvSpPr>
        <p:spPr>
          <a:xfrm>
            <a:off x="1891697" y="1633500"/>
            <a:ext cx="2743200" cy="914400"/>
          </a:xfrm>
          <a:custGeom>
            <a:avLst/>
            <a:gdLst>
              <a:gd name="connsiteX0" fmla="*/ 0 w 2885182"/>
              <a:gd name="connsiteY0" fmla="*/ 0 h 1154072"/>
              <a:gd name="connsiteX1" fmla="*/ 2308146 w 2885182"/>
              <a:gd name="connsiteY1" fmla="*/ 0 h 1154072"/>
              <a:gd name="connsiteX2" fmla="*/ 2885182 w 2885182"/>
              <a:gd name="connsiteY2" fmla="*/ 577036 h 1154072"/>
              <a:gd name="connsiteX3" fmla="*/ 2308146 w 2885182"/>
              <a:gd name="connsiteY3" fmla="*/ 1154072 h 1154072"/>
              <a:gd name="connsiteX4" fmla="*/ 0 w 2885182"/>
              <a:gd name="connsiteY4" fmla="*/ 1154072 h 1154072"/>
              <a:gd name="connsiteX5" fmla="*/ 577036 w 2885182"/>
              <a:gd name="connsiteY5" fmla="*/ 577036 h 1154072"/>
              <a:gd name="connsiteX6" fmla="*/ 0 w 2885182"/>
              <a:gd name="connsiteY6" fmla="*/ 0 h 11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5182" h="1154072">
                <a:moveTo>
                  <a:pt x="0" y="0"/>
                </a:moveTo>
                <a:lnTo>
                  <a:pt x="2308146" y="0"/>
                </a:lnTo>
                <a:lnTo>
                  <a:pt x="2885182" y="577036"/>
                </a:lnTo>
                <a:lnTo>
                  <a:pt x="2308146" y="1154072"/>
                </a:lnTo>
                <a:lnTo>
                  <a:pt x="0" y="1154072"/>
                </a:lnTo>
                <a:lnTo>
                  <a:pt x="577036" y="5770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3048" tIns="32004" rIns="609040" bIns="32004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/>
              <a:t>Goal:</a:t>
            </a:r>
            <a:endParaRPr lang="en-US" sz="2400" kern="1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283F267-7B48-5BCD-3228-ABA98E08B01C}"/>
              </a:ext>
            </a:extLst>
          </p:cNvPr>
          <p:cNvSpPr/>
          <p:nvPr/>
        </p:nvSpPr>
        <p:spPr>
          <a:xfrm>
            <a:off x="4560879" y="1633500"/>
            <a:ext cx="2743200" cy="914400"/>
          </a:xfrm>
          <a:custGeom>
            <a:avLst/>
            <a:gdLst>
              <a:gd name="connsiteX0" fmla="*/ 0 w 2885182"/>
              <a:gd name="connsiteY0" fmla="*/ 0 h 1154072"/>
              <a:gd name="connsiteX1" fmla="*/ 2308146 w 2885182"/>
              <a:gd name="connsiteY1" fmla="*/ 0 h 1154072"/>
              <a:gd name="connsiteX2" fmla="*/ 2885182 w 2885182"/>
              <a:gd name="connsiteY2" fmla="*/ 577036 h 1154072"/>
              <a:gd name="connsiteX3" fmla="*/ 2308146 w 2885182"/>
              <a:gd name="connsiteY3" fmla="*/ 1154072 h 1154072"/>
              <a:gd name="connsiteX4" fmla="*/ 0 w 2885182"/>
              <a:gd name="connsiteY4" fmla="*/ 1154072 h 1154072"/>
              <a:gd name="connsiteX5" fmla="*/ 577036 w 2885182"/>
              <a:gd name="connsiteY5" fmla="*/ 577036 h 1154072"/>
              <a:gd name="connsiteX6" fmla="*/ 0 w 2885182"/>
              <a:gd name="connsiteY6" fmla="*/ 0 h 11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5182" h="1154072">
                <a:moveTo>
                  <a:pt x="0" y="0"/>
                </a:moveTo>
                <a:lnTo>
                  <a:pt x="2308146" y="0"/>
                </a:lnTo>
                <a:lnTo>
                  <a:pt x="2885182" y="577036"/>
                </a:lnTo>
                <a:lnTo>
                  <a:pt x="2308146" y="1154072"/>
                </a:lnTo>
                <a:lnTo>
                  <a:pt x="0" y="1154072"/>
                </a:lnTo>
                <a:lnTo>
                  <a:pt x="577036" y="577036"/>
                </a:lnTo>
                <a:lnTo>
                  <a:pt x="0" y="0"/>
                </a:lnTo>
                <a:close/>
              </a:path>
            </a:pathLst>
          </a:custGeom>
          <a:solidFill>
            <a:srgbClr val="156082">
              <a:lumMod val="60000"/>
              <a:lumOff val="4000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53046" tIns="25337" rIns="602373" bIns="25337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b="1" kern="1200" dirty="0">
                <a:solidFill>
                  <a:prstClr val="white"/>
                </a:solidFill>
                <a:latin typeface="Aptos" panose="02110004020202020204"/>
                <a:ea typeface="+mn-ea"/>
                <a:cs typeface="+mn-cs"/>
              </a:rPr>
              <a:t>Current Status: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6BD1686-85B6-9B0F-83FC-4E9D72487A9B}"/>
              </a:ext>
            </a:extLst>
          </p:cNvPr>
          <p:cNvSpPr/>
          <p:nvPr/>
        </p:nvSpPr>
        <p:spPr>
          <a:xfrm>
            <a:off x="7230062" y="1633500"/>
            <a:ext cx="2743200" cy="914400"/>
          </a:xfrm>
          <a:custGeom>
            <a:avLst/>
            <a:gdLst>
              <a:gd name="connsiteX0" fmla="*/ 0 w 2885182"/>
              <a:gd name="connsiteY0" fmla="*/ 0 h 1154072"/>
              <a:gd name="connsiteX1" fmla="*/ 2308146 w 2885182"/>
              <a:gd name="connsiteY1" fmla="*/ 0 h 1154072"/>
              <a:gd name="connsiteX2" fmla="*/ 2885182 w 2885182"/>
              <a:gd name="connsiteY2" fmla="*/ 577036 h 1154072"/>
              <a:gd name="connsiteX3" fmla="*/ 2308146 w 2885182"/>
              <a:gd name="connsiteY3" fmla="*/ 1154072 h 1154072"/>
              <a:gd name="connsiteX4" fmla="*/ 0 w 2885182"/>
              <a:gd name="connsiteY4" fmla="*/ 1154072 h 1154072"/>
              <a:gd name="connsiteX5" fmla="*/ 577036 w 2885182"/>
              <a:gd name="connsiteY5" fmla="*/ 577036 h 1154072"/>
              <a:gd name="connsiteX6" fmla="*/ 0 w 2885182"/>
              <a:gd name="connsiteY6" fmla="*/ 0 h 11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5182" h="1154072">
                <a:moveTo>
                  <a:pt x="0" y="0"/>
                </a:moveTo>
                <a:lnTo>
                  <a:pt x="2308146" y="0"/>
                </a:lnTo>
                <a:lnTo>
                  <a:pt x="2885182" y="577036"/>
                </a:lnTo>
                <a:lnTo>
                  <a:pt x="2308146" y="1154072"/>
                </a:lnTo>
                <a:lnTo>
                  <a:pt x="0" y="1154072"/>
                </a:lnTo>
                <a:lnTo>
                  <a:pt x="577036" y="577036"/>
                </a:lnTo>
                <a:lnTo>
                  <a:pt x="0" y="0"/>
                </a:lnTo>
                <a:close/>
              </a:path>
            </a:pathLst>
          </a:custGeom>
          <a:solidFill>
            <a:srgbClr val="156082">
              <a:lumMod val="60000"/>
              <a:lumOff val="4000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53046" tIns="25337" rIns="602373" bIns="25337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b="1" kern="1200" dirty="0">
                <a:solidFill>
                  <a:prstClr val="white"/>
                </a:solidFill>
                <a:latin typeface="Aptos" panose="02110004020202020204"/>
                <a:ea typeface="+mn-ea"/>
                <a:cs typeface="+mn-cs"/>
              </a:rPr>
              <a:t>Next Action Plan:</a:t>
            </a:r>
          </a:p>
        </p:txBody>
      </p:sp>
    </p:spTree>
    <p:extLst>
      <p:ext uri="{BB962C8B-B14F-4D97-AF65-F5344CB8AC3E}">
        <p14:creationId xmlns:p14="http://schemas.microsoft.com/office/powerpoint/2010/main" val="270621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A6975-C7E0-03FD-966B-C3E35ED57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43">
            <a:extLst>
              <a:ext uri="{FF2B5EF4-FFF2-40B4-BE49-F238E27FC236}">
                <a16:creationId xmlns:a16="http://schemas.microsoft.com/office/drawing/2014/main" id="{DDF908F2-0F82-4E03-8D5F-95EED2DADD2F}"/>
              </a:ext>
            </a:extLst>
          </p:cNvPr>
          <p:cNvGrpSpPr/>
          <p:nvPr/>
        </p:nvGrpSpPr>
        <p:grpSpPr>
          <a:xfrm>
            <a:off x="228044" y="511469"/>
            <a:ext cx="1590425" cy="718615"/>
            <a:chOff x="0" y="0"/>
            <a:chExt cx="418877" cy="197826"/>
          </a:xfrm>
          <a:solidFill>
            <a:srgbClr val="00B0F0"/>
          </a:solidFill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7752FFA3-EC88-47F1-85A3-0997D615D85D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45">
              <a:extLst>
                <a:ext uri="{FF2B5EF4-FFF2-40B4-BE49-F238E27FC236}">
                  <a16:creationId xmlns:a16="http://schemas.microsoft.com/office/drawing/2014/main" id="{FF1644B4-71C7-486E-934B-438F46EC5297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98D7F1-0BD4-B867-E450-0D4F1FCA2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30543" cy="919389"/>
          </a:xfrm>
        </p:spPr>
        <p:txBody>
          <a:bodyPr/>
          <a:lstStyle/>
          <a:p>
            <a:r>
              <a:rPr lang="en-US" sz="4400" dirty="0"/>
              <a:t>Graphical Dashboard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12DA90-4FC4-4C52-A0B3-074E3350DFBF}"/>
              </a:ext>
            </a:extLst>
          </p:cNvPr>
          <p:cNvSpPr/>
          <p:nvPr/>
        </p:nvSpPr>
        <p:spPr>
          <a:xfrm>
            <a:off x="4949407" y="1633500"/>
            <a:ext cx="2293186" cy="359100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Picture 16" descr="A blue and white logo&#10;&#10;Description automatically generated">
            <a:extLst>
              <a:ext uri="{FF2B5EF4-FFF2-40B4-BE49-F238E27FC236}">
                <a16:creationId xmlns:a16="http://schemas.microsoft.com/office/drawing/2014/main" id="{58ED0C40-0A98-6B9D-5674-1EAF68B8C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875" y="5900056"/>
            <a:ext cx="686005" cy="847417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97D9B8A-F42C-DEB2-9123-52852B1DCCFA}"/>
              </a:ext>
            </a:extLst>
          </p:cNvPr>
          <p:cNvSpPr/>
          <p:nvPr/>
        </p:nvSpPr>
        <p:spPr>
          <a:xfrm>
            <a:off x="1892808" y="2734056"/>
            <a:ext cx="2305891" cy="2490444"/>
          </a:xfrm>
          <a:custGeom>
            <a:avLst/>
            <a:gdLst>
              <a:gd name="connsiteX0" fmla="*/ 0 w 2305891"/>
              <a:gd name="connsiteY0" fmla="*/ 0 h 310908"/>
              <a:gd name="connsiteX1" fmla="*/ 2305891 w 2305891"/>
              <a:gd name="connsiteY1" fmla="*/ 0 h 310908"/>
              <a:gd name="connsiteX2" fmla="*/ 2305891 w 2305891"/>
              <a:gd name="connsiteY2" fmla="*/ 310908 h 310908"/>
              <a:gd name="connsiteX3" fmla="*/ 0 w 2305891"/>
              <a:gd name="connsiteY3" fmla="*/ 310908 h 310908"/>
              <a:gd name="connsiteX4" fmla="*/ 0 w 2305891"/>
              <a:gd name="connsiteY4" fmla="*/ 0 h 310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5891" h="310908">
                <a:moveTo>
                  <a:pt x="0" y="0"/>
                </a:moveTo>
                <a:lnTo>
                  <a:pt x="2305891" y="0"/>
                </a:lnTo>
                <a:lnTo>
                  <a:pt x="2305891" y="310908"/>
                </a:lnTo>
                <a:lnTo>
                  <a:pt x="0" y="310908"/>
                </a:lnTo>
                <a:lnTo>
                  <a:pt x="0" y="0"/>
                </a:lnTo>
                <a:close/>
              </a:path>
            </a:pathLst>
          </a:custGeom>
          <a:solidFill>
            <a:srgbClr val="DEF5F6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3736" lvl="1" indent="-173736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r>
              <a:rPr lang="en-US" sz="2000" dirty="0"/>
              <a:t>All production module data visualization &amp; comparison.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6D284A9-9DAA-3951-6AD9-9B2534478774}"/>
              </a:ext>
            </a:extLst>
          </p:cNvPr>
          <p:cNvSpPr/>
          <p:nvPr/>
        </p:nvSpPr>
        <p:spPr>
          <a:xfrm>
            <a:off x="4677204" y="2734055"/>
            <a:ext cx="2305891" cy="2490445"/>
          </a:xfrm>
          <a:custGeom>
            <a:avLst/>
            <a:gdLst>
              <a:gd name="connsiteX0" fmla="*/ 0 w 2305891"/>
              <a:gd name="connsiteY0" fmla="*/ 0 h 261611"/>
              <a:gd name="connsiteX1" fmla="*/ 2305891 w 2305891"/>
              <a:gd name="connsiteY1" fmla="*/ 0 h 261611"/>
              <a:gd name="connsiteX2" fmla="*/ 2305891 w 2305891"/>
              <a:gd name="connsiteY2" fmla="*/ 261611 h 261611"/>
              <a:gd name="connsiteX3" fmla="*/ 0 w 2305891"/>
              <a:gd name="connsiteY3" fmla="*/ 261611 h 261611"/>
              <a:gd name="connsiteX4" fmla="*/ 0 w 2305891"/>
              <a:gd name="connsiteY4" fmla="*/ 0 h 26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5891" h="261611">
                <a:moveTo>
                  <a:pt x="0" y="0"/>
                </a:moveTo>
                <a:lnTo>
                  <a:pt x="2305891" y="0"/>
                </a:lnTo>
                <a:lnTo>
                  <a:pt x="2305891" y="261611"/>
                </a:lnTo>
                <a:lnTo>
                  <a:pt x="0" y="261611"/>
                </a:lnTo>
                <a:lnTo>
                  <a:pt x="0" y="0"/>
                </a:lnTo>
                <a:close/>
              </a:path>
            </a:pathLst>
          </a:custGeom>
          <a:solidFill>
            <a:srgbClr val="F2FBFB"/>
          </a:solid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3736" lvl="0" indent="-173736">
              <a:buChar char="•"/>
            </a:pPr>
            <a:r>
              <a:rPr lang="en-US" sz="1900" dirty="0"/>
              <a:t>Implemented for HRIS, SCM</a:t>
            </a:r>
          </a:p>
          <a:p>
            <a:pPr marL="173736" lvl="0" indent="-173736">
              <a:buChar char="•"/>
            </a:pPr>
            <a:r>
              <a:rPr lang="en-US" sz="1900" dirty="0"/>
              <a:t>Also implemented some dashboards for the Garments module and Sustainability. 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388C2F-A0CE-D543-24A4-AA42447B5856}"/>
              </a:ext>
            </a:extLst>
          </p:cNvPr>
          <p:cNvSpPr/>
          <p:nvPr/>
        </p:nvSpPr>
        <p:spPr>
          <a:xfrm>
            <a:off x="7450197" y="2734055"/>
            <a:ext cx="2303639" cy="2490445"/>
          </a:xfrm>
          <a:custGeom>
            <a:avLst/>
            <a:gdLst>
              <a:gd name="connsiteX0" fmla="*/ 0 w 2303639"/>
              <a:gd name="connsiteY0" fmla="*/ 0 h 300295"/>
              <a:gd name="connsiteX1" fmla="*/ 2303639 w 2303639"/>
              <a:gd name="connsiteY1" fmla="*/ 0 h 300295"/>
              <a:gd name="connsiteX2" fmla="*/ 2303639 w 2303639"/>
              <a:gd name="connsiteY2" fmla="*/ 300295 h 300295"/>
              <a:gd name="connsiteX3" fmla="*/ 0 w 2303639"/>
              <a:gd name="connsiteY3" fmla="*/ 300295 h 300295"/>
              <a:gd name="connsiteX4" fmla="*/ 0 w 2303639"/>
              <a:gd name="connsiteY4" fmla="*/ 0 h 300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3639" h="300295">
                <a:moveTo>
                  <a:pt x="0" y="0"/>
                </a:moveTo>
                <a:lnTo>
                  <a:pt x="2303639" y="0"/>
                </a:lnTo>
                <a:lnTo>
                  <a:pt x="2303639" y="300295"/>
                </a:lnTo>
                <a:lnTo>
                  <a:pt x="0" y="300295"/>
                </a:lnTo>
                <a:lnTo>
                  <a:pt x="0" y="0"/>
                </a:lnTo>
                <a:close/>
              </a:path>
            </a:pathLst>
          </a:custGeom>
          <a:solidFill>
            <a:srgbClr val="F2FBFB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9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</a:rPr>
              <a:t>Develop more dashboards for management levels.</a:t>
            </a:r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9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  <a:ea typeface="+mn-ea"/>
                <a:cs typeface="+mn-cs"/>
              </a:rPr>
              <a:t>A </a:t>
            </a:r>
            <a:r>
              <a:rPr lang="en-US" sz="19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</a:rPr>
              <a:t>completely new dynamic module with dashboards for top management.</a:t>
            </a:r>
            <a:endParaRPr lang="en-US" sz="1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BFF0E42-E24A-6EBC-0153-E3D4AE5FE2D3}"/>
              </a:ext>
            </a:extLst>
          </p:cNvPr>
          <p:cNvSpPr/>
          <p:nvPr/>
        </p:nvSpPr>
        <p:spPr>
          <a:xfrm>
            <a:off x="1891697" y="1633500"/>
            <a:ext cx="2743200" cy="914400"/>
          </a:xfrm>
          <a:custGeom>
            <a:avLst/>
            <a:gdLst>
              <a:gd name="connsiteX0" fmla="*/ 0 w 2885182"/>
              <a:gd name="connsiteY0" fmla="*/ 0 h 1154072"/>
              <a:gd name="connsiteX1" fmla="*/ 2308146 w 2885182"/>
              <a:gd name="connsiteY1" fmla="*/ 0 h 1154072"/>
              <a:gd name="connsiteX2" fmla="*/ 2885182 w 2885182"/>
              <a:gd name="connsiteY2" fmla="*/ 577036 h 1154072"/>
              <a:gd name="connsiteX3" fmla="*/ 2308146 w 2885182"/>
              <a:gd name="connsiteY3" fmla="*/ 1154072 h 1154072"/>
              <a:gd name="connsiteX4" fmla="*/ 0 w 2885182"/>
              <a:gd name="connsiteY4" fmla="*/ 1154072 h 1154072"/>
              <a:gd name="connsiteX5" fmla="*/ 577036 w 2885182"/>
              <a:gd name="connsiteY5" fmla="*/ 577036 h 1154072"/>
              <a:gd name="connsiteX6" fmla="*/ 0 w 2885182"/>
              <a:gd name="connsiteY6" fmla="*/ 0 h 11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5182" h="1154072">
                <a:moveTo>
                  <a:pt x="0" y="0"/>
                </a:moveTo>
                <a:lnTo>
                  <a:pt x="2308146" y="0"/>
                </a:lnTo>
                <a:lnTo>
                  <a:pt x="2885182" y="577036"/>
                </a:lnTo>
                <a:lnTo>
                  <a:pt x="2308146" y="1154072"/>
                </a:lnTo>
                <a:lnTo>
                  <a:pt x="0" y="1154072"/>
                </a:lnTo>
                <a:lnTo>
                  <a:pt x="577036" y="5770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3048" tIns="32004" rIns="609040" bIns="32004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/>
              <a:t>Goal:</a:t>
            </a:r>
            <a:endParaRPr lang="en-US" sz="2400" kern="1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FB97B06-4FDF-067D-1F3D-C35D22BB5847}"/>
              </a:ext>
            </a:extLst>
          </p:cNvPr>
          <p:cNvSpPr/>
          <p:nvPr/>
        </p:nvSpPr>
        <p:spPr>
          <a:xfrm>
            <a:off x="4560879" y="1633500"/>
            <a:ext cx="2743200" cy="914400"/>
          </a:xfrm>
          <a:custGeom>
            <a:avLst/>
            <a:gdLst>
              <a:gd name="connsiteX0" fmla="*/ 0 w 2885182"/>
              <a:gd name="connsiteY0" fmla="*/ 0 h 1154072"/>
              <a:gd name="connsiteX1" fmla="*/ 2308146 w 2885182"/>
              <a:gd name="connsiteY1" fmla="*/ 0 h 1154072"/>
              <a:gd name="connsiteX2" fmla="*/ 2885182 w 2885182"/>
              <a:gd name="connsiteY2" fmla="*/ 577036 h 1154072"/>
              <a:gd name="connsiteX3" fmla="*/ 2308146 w 2885182"/>
              <a:gd name="connsiteY3" fmla="*/ 1154072 h 1154072"/>
              <a:gd name="connsiteX4" fmla="*/ 0 w 2885182"/>
              <a:gd name="connsiteY4" fmla="*/ 1154072 h 1154072"/>
              <a:gd name="connsiteX5" fmla="*/ 577036 w 2885182"/>
              <a:gd name="connsiteY5" fmla="*/ 577036 h 1154072"/>
              <a:gd name="connsiteX6" fmla="*/ 0 w 2885182"/>
              <a:gd name="connsiteY6" fmla="*/ 0 h 11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5182" h="1154072">
                <a:moveTo>
                  <a:pt x="0" y="0"/>
                </a:moveTo>
                <a:lnTo>
                  <a:pt x="2308146" y="0"/>
                </a:lnTo>
                <a:lnTo>
                  <a:pt x="2885182" y="577036"/>
                </a:lnTo>
                <a:lnTo>
                  <a:pt x="2308146" y="1154072"/>
                </a:lnTo>
                <a:lnTo>
                  <a:pt x="0" y="1154072"/>
                </a:lnTo>
                <a:lnTo>
                  <a:pt x="577036" y="577036"/>
                </a:lnTo>
                <a:lnTo>
                  <a:pt x="0" y="0"/>
                </a:lnTo>
                <a:close/>
              </a:path>
            </a:pathLst>
          </a:custGeom>
          <a:solidFill>
            <a:srgbClr val="156082">
              <a:lumMod val="60000"/>
              <a:lumOff val="4000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53046" tIns="25337" rIns="602373" bIns="25337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b="1" kern="1200" dirty="0">
                <a:solidFill>
                  <a:prstClr val="white"/>
                </a:solidFill>
                <a:latin typeface="Aptos" panose="02110004020202020204"/>
                <a:ea typeface="+mn-ea"/>
                <a:cs typeface="+mn-cs"/>
              </a:rPr>
              <a:t>Current Status: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9250E59-D69D-3E51-50EE-64B04027A18B}"/>
              </a:ext>
            </a:extLst>
          </p:cNvPr>
          <p:cNvSpPr/>
          <p:nvPr/>
        </p:nvSpPr>
        <p:spPr>
          <a:xfrm>
            <a:off x="7230062" y="1633500"/>
            <a:ext cx="2743200" cy="914400"/>
          </a:xfrm>
          <a:custGeom>
            <a:avLst/>
            <a:gdLst>
              <a:gd name="connsiteX0" fmla="*/ 0 w 2885182"/>
              <a:gd name="connsiteY0" fmla="*/ 0 h 1154072"/>
              <a:gd name="connsiteX1" fmla="*/ 2308146 w 2885182"/>
              <a:gd name="connsiteY1" fmla="*/ 0 h 1154072"/>
              <a:gd name="connsiteX2" fmla="*/ 2885182 w 2885182"/>
              <a:gd name="connsiteY2" fmla="*/ 577036 h 1154072"/>
              <a:gd name="connsiteX3" fmla="*/ 2308146 w 2885182"/>
              <a:gd name="connsiteY3" fmla="*/ 1154072 h 1154072"/>
              <a:gd name="connsiteX4" fmla="*/ 0 w 2885182"/>
              <a:gd name="connsiteY4" fmla="*/ 1154072 h 1154072"/>
              <a:gd name="connsiteX5" fmla="*/ 577036 w 2885182"/>
              <a:gd name="connsiteY5" fmla="*/ 577036 h 1154072"/>
              <a:gd name="connsiteX6" fmla="*/ 0 w 2885182"/>
              <a:gd name="connsiteY6" fmla="*/ 0 h 11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5182" h="1154072">
                <a:moveTo>
                  <a:pt x="0" y="0"/>
                </a:moveTo>
                <a:lnTo>
                  <a:pt x="2308146" y="0"/>
                </a:lnTo>
                <a:lnTo>
                  <a:pt x="2885182" y="577036"/>
                </a:lnTo>
                <a:lnTo>
                  <a:pt x="2308146" y="1154072"/>
                </a:lnTo>
                <a:lnTo>
                  <a:pt x="0" y="1154072"/>
                </a:lnTo>
                <a:lnTo>
                  <a:pt x="577036" y="577036"/>
                </a:lnTo>
                <a:lnTo>
                  <a:pt x="0" y="0"/>
                </a:lnTo>
                <a:close/>
              </a:path>
            </a:pathLst>
          </a:custGeom>
          <a:solidFill>
            <a:srgbClr val="156082">
              <a:lumMod val="60000"/>
              <a:lumOff val="4000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53046" tIns="25337" rIns="602373" bIns="25337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b="1" kern="1200" dirty="0">
                <a:solidFill>
                  <a:prstClr val="white"/>
                </a:solidFill>
                <a:latin typeface="Aptos" panose="02110004020202020204"/>
                <a:ea typeface="+mn-ea"/>
                <a:cs typeface="+mn-cs"/>
              </a:rPr>
              <a:t>Next Action Plan:</a:t>
            </a:r>
          </a:p>
        </p:txBody>
      </p:sp>
    </p:spTree>
    <p:extLst>
      <p:ext uri="{BB962C8B-B14F-4D97-AF65-F5344CB8AC3E}">
        <p14:creationId xmlns:p14="http://schemas.microsoft.com/office/powerpoint/2010/main" val="242222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A7CC8-D6DB-34FD-E9CE-AC216D93A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43">
            <a:extLst>
              <a:ext uri="{FF2B5EF4-FFF2-40B4-BE49-F238E27FC236}">
                <a16:creationId xmlns:a16="http://schemas.microsoft.com/office/drawing/2014/main" id="{AA9B0CEA-A032-40FF-844C-72E16E53C5E2}"/>
              </a:ext>
            </a:extLst>
          </p:cNvPr>
          <p:cNvGrpSpPr/>
          <p:nvPr/>
        </p:nvGrpSpPr>
        <p:grpSpPr>
          <a:xfrm>
            <a:off x="228044" y="500583"/>
            <a:ext cx="1590425" cy="718615"/>
            <a:chOff x="0" y="0"/>
            <a:chExt cx="418877" cy="197826"/>
          </a:xfrm>
          <a:solidFill>
            <a:srgbClr val="00B0F0"/>
          </a:solidFill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39F5C05C-FE5A-4080-AD1E-01C2596E9EAA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45">
              <a:extLst>
                <a:ext uri="{FF2B5EF4-FFF2-40B4-BE49-F238E27FC236}">
                  <a16:creationId xmlns:a16="http://schemas.microsoft.com/office/drawing/2014/main" id="{0D663B08-77B4-4A0E-957E-36D886ACB313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42C43F-533C-10F9-F687-FBE82C6B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30543" cy="919389"/>
          </a:xfrm>
        </p:spPr>
        <p:txBody>
          <a:bodyPr/>
          <a:lstStyle/>
          <a:p>
            <a:r>
              <a:rPr lang="en-US" sz="4400" dirty="0"/>
              <a:t>Transport Automation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425B0D-527B-7919-A1DA-5419AA2A7DF8}"/>
              </a:ext>
            </a:extLst>
          </p:cNvPr>
          <p:cNvSpPr/>
          <p:nvPr/>
        </p:nvSpPr>
        <p:spPr>
          <a:xfrm>
            <a:off x="4949407" y="1633500"/>
            <a:ext cx="2293186" cy="359100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Picture 16" descr="A blue and white logo&#10;&#10;Description automatically generated">
            <a:extLst>
              <a:ext uri="{FF2B5EF4-FFF2-40B4-BE49-F238E27FC236}">
                <a16:creationId xmlns:a16="http://schemas.microsoft.com/office/drawing/2014/main" id="{03FEE505-BE88-B5DF-FCA3-B08A40A1A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875" y="5900056"/>
            <a:ext cx="686005" cy="847417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7A0EF30-7DD4-893E-5FFB-ED1254E83B5D}"/>
              </a:ext>
            </a:extLst>
          </p:cNvPr>
          <p:cNvSpPr/>
          <p:nvPr/>
        </p:nvSpPr>
        <p:spPr>
          <a:xfrm>
            <a:off x="1892808" y="2734056"/>
            <a:ext cx="2305891" cy="2490444"/>
          </a:xfrm>
          <a:custGeom>
            <a:avLst/>
            <a:gdLst>
              <a:gd name="connsiteX0" fmla="*/ 0 w 2305891"/>
              <a:gd name="connsiteY0" fmla="*/ 0 h 310908"/>
              <a:gd name="connsiteX1" fmla="*/ 2305891 w 2305891"/>
              <a:gd name="connsiteY1" fmla="*/ 0 h 310908"/>
              <a:gd name="connsiteX2" fmla="*/ 2305891 w 2305891"/>
              <a:gd name="connsiteY2" fmla="*/ 310908 h 310908"/>
              <a:gd name="connsiteX3" fmla="*/ 0 w 2305891"/>
              <a:gd name="connsiteY3" fmla="*/ 310908 h 310908"/>
              <a:gd name="connsiteX4" fmla="*/ 0 w 2305891"/>
              <a:gd name="connsiteY4" fmla="*/ 0 h 310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5891" h="310908">
                <a:moveTo>
                  <a:pt x="0" y="0"/>
                </a:moveTo>
                <a:lnTo>
                  <a:pt x="2305891" y="0"/>
                </a:lnTo>
                <a:lnTo>
                  <a:pt x="2305891" y="310908"/>
                </a:lnTo>
                <a:lnTo>
                  <a:pt x="0" y="310908"/>
                </a:lnTo>
                <a:lnTo>
                  <a:pt x="0" y="0"/>
                </a:lnTo>
                <a:close/>
              </a:path>
            </a:pathLst>
          </a:custGeom>
          <a:solidFill>
            <a:srgbClr val="DEF5F6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3736" lvl="1" indent="-173736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r>
              <a:rPr lang="en-US" sz="2000" dirty="0"/>
              <a:t>Make it upgrade and more user-friendly and reliable.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554FD2C-AAFC-AD89-C17A-1B1E90F04C34}"/>
              </a:ext>
            </a:extLst>
          </p:cNvPr>
          <p:cNvSpPr/>
          <p:nvPr/>
        </p:nvSpPr>
        <p:spPr>
          <a:xfrm>
            <a:off x="4677204" y="2734055"/>
            <a:ext cx="2305891" cy="2490445"/>
          </a:xfrm>
          <a:custGeom>
            <a:avLst/>
            <a:gdLst>
              <a:gd name="connsiteX0" fmla="*/ 0 w 2305891"/>
              <a:gd name="connsiteY0" fmla="*/ 0 h 261611"/>
              <a:gd name="connsiteX1" fmla="*/ 2305891 w 2305891"/>
              <a:gd name="connsiteY1" fmla="*/ 0 h 261611"/>
              <a:gd name="connsiteX2" fmla="*/ 2305891 w 2305891"/>
              <a:gd name="connsiteY2" fmla="*/ 261611 h 261611"/>
              <a:gd name="connsiteX3" fmla="*/ 0 w 2305891"/>
              <a:gd name="connsiteY3" fmla="*/ 261611 h 261611"/>
              <a:gd name="connsiteX4" fmla="*/ 0 w 2305891"/>
              <a:gd name="connsiteY4" fmla="*/ 0 h 26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5891" h="261611">
                <a:moveTo>
                  <a:pt x="0" y="0"/>
                </a:moveTo>
                <a:lnTo>
                  <a:pt x="2305891" y="0"/>
                </a:lnTo>
                <a:lnTo>
                  <a:pt x="2305891" y="261611"/>
                </a:lnTo>
                <a:lnTo>
                  <a:pt x="0" y="261611"/>
                </a:lnTo>
                <a:lnTo>
                  <a:pt x="0" y="0"/>
                </a:lnTo>
                <a:close/>
              </a:path>
            </a:pathLst>
          </a:custGeom>
          <a:solidFill>
            <a:srgbClr val="F2FBFB"/>
          </a:solid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3736" lvl="0" indent="-173736">
              <a:buChar char="•"/>
            </a:pPr>
            <a:r>
              <a:rPr lang="en-US" sz="1900" dirty="0"/>
              <a:t>Real-time vehicle location tracking of pull cars.</a:t>
            </a:r>
          </a:p>
          <a:p>
            <a:pPr marL="173736" lvl="0" indent="-173736">
              <a:buChar char="•"/>
            </a:pPr>
            <a:r>
              <a:rPr lang="en-US" sz="1900" dirty="0"/>
              <a:t>Vehicle monitoring reports of pull cars. </a:t>
            </a:r>
          </a:p>
          <a:p>
            <a:pPr marL="173736" lvl="0" indent="-173736">
              <a:buChar char="•"/>
            </a:pPr>
            <a:r>
              <a:rPr lang="en-US" sz="1900" dirty="0"/>
              <a:t>Implemented in some units.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A2E53DE-451E-0FE7-B448-B2C739EB4DCA}"/>
              </a:ext>
            </a:extLst>
          </p:cNvPr>
          <p:cNvSpPr/>
          <p:nvPr/>
        </p:nvSpPr>
        <p:spPr>
          <a:xfrm>
            <a:off x="7450197" y="2734055"/>
            <a:ext cx="2303639" cy="2490445"/>
          </a:xfrm>
          <a:custGeom>
            <a:avLst/>
            <a:gdLst>
              <a:gd name="connsiteX0" fmla="*/ 0 w 2303639"/>
              <a:gd name="connsiteY0" fmla="*/ 0 h 300295"/>
              <a:gd name="connsiteX1" fmla="*/ 2303639 w 2303639"/>
              <a:gd name="connsiteY1" fmla="*/ 0 h 300295"/>
              <a:gd name="connsiteX2" fmla="*/ 2303639 w 2303639"/>
              <a:gd name="connsiteY2" fmla="*/ 300295 h 300295"/>
              <a:gd name="connsiteX3" fmla="*/ 0 w 2303639"/>
              <a:gd name="connsiteY3" fmla="*/ 300295 h 300295"/>
              <a:gd name="connsiteX4" fmla="*/ 0 w 2303639"/>
              <a:gd name="connsiteY4" fmla="*/ 0 h 300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3639" h="300295">
                <a:moveTo>
                  <a:pt x="0" y="0"/>
                </a:moveTo>
                <a:lnTo>
                  <a:pt x="2303639" y="0"/>
                </a:lnTo>
                <a:lnTo>
                  <a:pt x="2303639" y="300295"/>
                </a:lnTo>
                <a:lnTo>
                  <a:pt x="0" y="300295"/>
                </a:lnTo>
                <a:lnTo>
                  <a:pt x="0" y="0"/>
                </a:lnTo>
                <a:close/>
              </a:path>
            </a:pathLst>
          </a:custGeom>
          <a:solidFill>
            <a:srgbClr val="F2FBFB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9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  <a:ea typeface="+mn-ea"/>
                <a:cs typeface="+mn-cs"/>
              </a:rPr>
              <a:t>Implement in all zones.</a:t>
            </a:r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9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</a:rPr>
              <a:t>Include shipment/cargo vehicles in the system.</a:t>
            </a:r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9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  <a:ea typeface="+mn-ea"/>
                <a:cs typeface="+mn-cs"/>
              </a:rPr>
              <a:t>Implement Vehicle Requisition operation.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5A55CD4-FA4A-77D3-7B60-304FCBEC57A8}"/>
              </a:ext>
            </a:extLst>
          </p:cNvPr>
          <p:cNvSpPr/>
          <p:nvPr/>
        </p:nvSpPr>
        <p:spPr>
          <a:xfrm>
            <a:off x="1891697" y="1633500"/>
            <a:ext cx="2743200" cy="914400"/>
          </a:xfrm>
          <a:custGeom>
            <a:avLst/>
            <a:gdLst>
              <a:gd name="connsiteX0" fmla="*/ 0 w 2885182"/>
              <a:gd name="connsiteY0" fmla="*/ 0 h 1154072"/>
              <a:gd name="connsiteX1" fmla="*/ 2308146 w 2885182"/>
              <a:gd name="connsiteY1" fmla="*/ 0 h 1154072"/>
              <a:gd name="connsiteX2" fmla="*/ 2885182 w 2885182"/>
              <a:gd name="connsiteY2" fmla="*/ 577036 h 1154072"/>
              <a:gd name="connsiteX3" fmla="*/ 2308146 w 2885182"/>
              <a:gd name="connsiteY3" fmla="*/ 1154072 h 1154072"/>
              <a:gd name="connsiteX4" fmla="*/ 0 w 2885182"/>
              <a:gd name="connsiteY4" fmla="*/ 1154072 h 1154072"/>
              <a:gd name="connsiteX5" fmla="*/ 577036 w 2885182"/>
              <a:gd name="connsiteY5" fmla="*/ 577036 h 1154072"/>
              <a:gd name="connsiteX6" fmla="*/ 0 w 2885182"/>
              <a:gd name="connsiteY6" fmla="*/ 0 h 11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5182" h="1154072">
                <a:moveTo>
                  <a:pt x="0" y="0"/>
                </a:moveTo>
                <a:lnTo>
                  <a:pt x="2308146" y="0"/>
                </a:lnTo>
                <a:lnTo>
                  <a:pt x="2885182" y="577036"/>
                </a:lnTo>
                <a:lnTo>
                  <a:pt x="2308146" y="1154072"/>
                </a:lnTo>
                <a:lnTo>
                  <a:pt x="0" y="1154072"/>
                </a:lnTo>
                <a:lnTo>
                  <a:pt x="577036" y="5770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3048" tIns="32004" rIns="609040" bIns="32004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/>
              <a:t>Goal:</a:t>
            </a:r>
            <a:endParaRPr lang="en-US" sz="2400" kern="1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DA2823A-5A09-52B2-5BEA-BB89D1D96A13}"/>
              </a:ext>
            </a:extLst>
          </p:cNvPr>
          <p:cNvSpPr/>
          <p:nvPr/>
        </p:nvSpPr>
        <p:spPr>
          <a:xfrm>
            <a:off x="4560879" y="1633500"/>
            <a:ext cx="2743200" cy="914400"/>
          </a:xfrm>
          <a:custGeom>
            <a:avLst/>
            <a:gdLst>
              <a:gd name="connsiteX0" fmla="*/ 0 w 2885182"/>
              <a:gd name="connsiteY0" fmla="*/ 0 h 1154072"/>
              <a:gd name="connsiteX1" fmla="*/ 2308146 w 2885182"/>
              <a:gd name="connsiteY1" fmla="*/ 0 h 1154072"/>
              <a:gd name="connsiteX2" fmla="*/ 2885182 w 2885182"/>
              <a:gd name="connsiteY2" fmla="*/ 577036 h 1154072"/>
              <a:gd name="connsiteX3" fmla="*/ 2308146 w 2885182"/>
              <a:gd name="connsiteY3" fmla="*/ 1154072 h 1154072"/>
              <a:gd name="connsiteX4" fmla="*/ 0 w 2885182"/>
              <a:gd name="connsiteY4" fmla="*/ 1154072 h 1154072"/>
              <a:gd name="connsiteX5" fmla="*/ 577036 w 2885182"/>
              <a:gd name="connsiteY5" fmla="*/ 577036 h 1154072"/>
              <a:gd name="connsiteX6" fmla="*/ 0 w 2885182"/>
              <a:gd name="connsiteY6" fmla="*/ 0 h 11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5182" h="1154072">
                <a:moveTo>
                  <a:pt x="0" y="0"/>
                </a:moveTo>
                <a:lnTo>
                  <a:pt x="2308146" y="0"/>
                </a:lnTo>
                <a:lnTo>
                  <a:pt x="2885182" y="577036"/>
                </a:lnTo>
                <a:lnTo>
                  <a:pt x="2308146" y="1154072"/>
                </a:lnTo>
                <a:lnTo>
                  <a:pt x="0" y="1154072"/>
                </a:lnTo>
                <a:lnTo>
                  <a:pt x="577036" y="577036"/>
                </a:lnTo>
                <a:lnTo>
                  <a:pt x="0" y="0"/>
                </a:lnTo>
                <a:close/>
              </a:path>
            </a:pathLst>
          </a:custGeom>
          <a:solidFill>
            <a:srgbClr val="156082">
              <a:lumMod val="60000"/>
              <a:lumOff val="4000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53046" tIns="25337" rIns="602373" bIns="25337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b="1" kern="1200" dirty="0">
                <a:solidFill>
                  <a:prstClr val="white"/>
                </a:solidFill>
                <a:latin typeface="Aptos" panose="02110004020202020204"/>
                <a:ea typeface="+mn-ea"/>
                <a:cs typeface="+mn-cs"/>
              </a:rPr>
              <a:t>Current Status: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9D584EF-FDC8-4C3A-1D9E-2874B4D72BCA}"/>
              </a:ext>
            </a:extLst>
          </p:cNvPr>
          <p:cNvSpPr/>
          <p:nvPr/>
        </p:nvSpPr>
        <p:spPr>
          <a:xfrm>
            <a:off x="7230062" y="1633500"/>
            <a:ext cx="2743200" cy="914400"/>
          </a:xfrm>
          <a:custGeom>
            <a:avLst/>
            <a:gdLst>
              <a:gd name="connsiteX0" fmla="*/ 0 w 2885182"/>
              <a:gd name="connsiteY0" fmla="*/ 0 h 1154072"/>
              <a:gd name="connsiteX1" fmla="*/ 2308146 w 2885182"/>
              <a:gd name="connsiteY1" fmla="*/ 0 h 1154072"/>
              <a:gd name="connsiteX2" fmla="*/ 2885182 w 2885182"/>
              <a:gd name="connsiteY2" fmla="*/ 577036 h 1154072"/>
              <a:gd name="connsiteX3" fmla="*/ 2308146 w 2885182"/>
              <a:gd name="connsiteY3" fmla="*/ 1154072 h 1154072"/>
              <a:gd name="connsiteX4" fmla="*/ 0 w 2885182"/>
              <a:gd name="connsiteY4" fmla="*/ 1154072 h 1154072"/>
              <a:gd name="connsiteX5" fmla="*/ 577036 w 2885182"/>
              <a:gd name="connsiteY5" fmla="*/ 577036 h 1154072"/>
              <a:gd name="connsiteX6" fmla="*/ 0 w 2885182"/>
              <a:gd name="connsiteY6" fmla="*/ 0 h 11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5182" h="1154072">
                <a:moveTo>
                  <a:pt x="0" y="0"/>
                </a:moveTo>
                <a:lnTo>
                  <a:pt x="2308146" y="0"/>
                </a:lnTo>
                <a:lnTo>
                  <a:pt x="2885182" y="577036"/>
                </a:lnTo>
                <a:lnTo>
                  <a:pt x="2308146" y="1154072"/>
                </a:lnTo>
                <a:lnTo>
                  <a:pt x="0" y="1154072"/>
                </a:lnTo>
                <a:lnTo>
                  <a:pt x="577036" y="577036"/>
                </a:lnTo>
                <a:lnTo>
                  <a:pt x="0" y="0"/>
                </a:lnTo>
                <a:close/>
              </a:path>
            </a:pathLst>
          </a:custGeom>
          <a:solidFill>
            <a:srgbClr val="156082">
              <a:lumMod val="60000"/>
              <a:lumOff val="4000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53046" tIns="25337" rIns="602373" bIns="25337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b="1" kern="1200" dirty="0">
                <a:solidFill>
                  <a:prstClr val="white"/>
                </a:solidFill>
                <a:latin typeface="Aptos" panose="02110004020202020204"/>
                <a:ea typeface="+mn-ea"/>
                <a:cs typeface="+mn-cs"/>
              </a:rPr>
              <a:t>Next Action Plan:</a:t>
            </a:r>
          </a:p>
        </p:txBody>
      </p:sp>
    </p:spTree>
    <p:extLst>
      <p:ext uri="{BB962C8B-B14F-4D97-AF65-F5344CB8AC3E}">
        <p14:creationId xmlns:p14="http://schemas.microsoft.com/office/powerpoint/2010/main" val="43801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</TotalTime>
  <Words>1682</Words>
  <Application>Microsoft Office PowerPoint</Application>
  <PresentationFormat>Widescreen</PresentationFormat>
  <Paragraphs>335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Aptos</vt:lpstr>
      <vt:lpstr>Aptos Display</vt:lpstr>
      <vt:lpstr>Arial</vt:lpstr>
      <vt:lpstr>Google Sans</vt:lpstr>
      <vt:lpstr>Office Theme</vt:lpstr>
      <vt:lpstr>MIS &amp; SD Department - 2024 Goals’ Status</vt:lpstr>
      <vt:lpstr>PowerPoint Presentation</vt:lpstr>
      <vt:lpstr>PowerPoint Presentation</vt:lpstr>
      <vt:lpstr>PowerPoint Presentation</vt:lpstr>
      <vt:lpstr>Approval Management: Mobile Responsive.</vt:lpstr>
      <vt:lpstr>Auto Leave Apply</vt:lpstr>
      <vt:lpstr>Conveyance Bill</vt:lpstr>
      <vt:lpstr>Graphical Dashboard</vt:lpstr>
      <vt:lpstr>Transport Automation</vt:lpstr>
      <vt:lpstr>Final Settlement</vt:lpstr>
      <vt:lpstr>Visitor Management</vt:lpstr>
      <vt:lpstr>News Portal &amp; Blog</vt:lpstr>
      <vt:lpstr>Separation Process Automation</vt:lpstr>
      <vt:lpstr>Dyeing Implementation</vt:lpstr>
      <vt:lpstr> Accessories Booking</vt:lpstr>
      <vt:lpstr>School Management System</vt:lpstr>
      <vt:lpstr>Ahl al-Hadith</vt:lpstr>
      <vt:lpstr>Database &amp; Application Performance</vt:lpstr>
      <vt:lpstr>Database &amp; Application Security</vt:lpstr>
      <vt:lpstr>Multi-master replication system</vt:lpstr>
      <vt:lpstr>PowerPoint Presentation</vt:lpstr>
      <vt:lpstr>Cutting Roll Cost Optimization.</vt:lpstr>
      <vt:lpstr>Garments printer Cutter Blade cost minimization</vt:lpstr>
      <vt:lpstr>Auto Leave Apply: A Paper-Free Solution</vt:lpstr>
      <vt:lpstr> Thank you 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 Goals’ Status</dc:title>
  <dc:creator>Merajul Rahman Shipon</dc:creator>
  <cp:lastModifiedBy>Merajul Rahman Shipon</cp:lastModifiedBy>
  <cp:revision>47</cp:revision>
  <dcterms:created xsi:type="dcterms:W3CDTF">2024-12-29T03:56:09Z</dcterms:created>
  <dcterms:modified xsi:type="dcterms:W3CDTF">2025-01-19T03:59:02Z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2024-12-30T04:15:17Z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bc1e5976-f887-41cf-87d7-138b8da14090</vt:lpwstr>
  </property>
  <property fmtid="{D5CDD505-2E9C-101B-9397-08002B2CF9AE}" pid="7" name="MSIP_Label_defa4170-0d19-0005-0004-bc88714345d2_ActionId">
    <vt:lpwstr>32fd1b55-7ba1-4a88-b10f-7f236aa9d250</vt:lpwstr>
  </property>
  <property fmtid="{D5CDD505-2E9C-101B-9397-08002B2CF9AE}" pid="8" name="MSIP_Label_defa4170-0d19-0005-0004-bc88714345d2_ContentBits">
    <vt:lpwstr>0</vt:lpwstr>
  </property>
</Properties>
</file>