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908" r:id="rId3"/>
    <p:sldId id="937" r:id="rId4"/>
    <p:sldId id="938" r:id="rId5"/>
    <p:sldId id="939" r:id="rId6"/>
    <p:sldId id="940" r:id="rId7"/>
    <p:sldId id="941" r:id="rId8"/>
    <p:sldId id="950" r:id="rId9"/>
    <p:sldId id="951" r:id="rId10"/>
    <p:sldId id="952" r:id="rId11"/>
    <p:sldId id="943" r:id="rId12"/>
    <p:sldId id="312" r:id="rId13"/>
    <p:sldId id="954" r:id="rId14"/>
    <p:sldId id="955" r:id="rId15"/>
    <p:sldId id="9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5D4A6-B5CB-BD49-B58D-1285D60CB8F3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8EED1-3B92-8840-823E-721AC3A3F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64BD03-722E-9B4E-B5F9-B00645E8F5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D342-C5DA-9942-8B46-B8813B8A8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FA18D-6954-564E-ABE9-8AEA6C71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3EA7-5D5F-FB4D-A6B9-DBE134F6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63531-BAF2-0A4A-9319-DE1B99F8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E023-1D3F-7546-B063-C7794100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0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1B3-22F1-7648-85A2-F2F32335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9A095-77AF-4047-9EE8-AE493BB99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76F7-6A39-334A-91C1-D78953C1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4B1C8-8163-B84F-B843-812294E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26B4-0D61-2943-9511-1106A6C2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9D5F4-F28F-CA4B-ADD5-AB0B89F13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788F-5FAE-9844-B0B2-CE44BA6A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3D93-504C-D645-908A-25E5D85A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BD05-7222-9B43-BC47-4FA68CD0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CD4E-02E9-6C47-85AF-44149C63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7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67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3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24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83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6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0AA1-CDAB-7744-96E1-20E6C4FB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1524-F9CA-DB42-9543-06751056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1146-AC4A-D849-AD41-3E01036A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6962-D6CE-4043-8B95-429F7F95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B576-A1CC-E847-B9DC-A89D963F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1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5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4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05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0" y="1219200"/>
            <a:ext cx="10972800" cy="4953000"/>
          </a:xfrm>
        </p:spPr>
        <p:txBody>
          <a:bodyPr/>
          <a:lstStyle>
            <a:lvl1pPr>
              <a:lnSpc>
                <a:spcPct val="100000"/>
              </a:lnSpc>
              <a:spcAft>
                <a:spcPts val="1800"/>
              </a:spcAft>
              <a:defRPr>
                <a:latin typeface="+mj-lt"/>
              </a:defRPr>
            </a:lvl1pPr>
            <a:lvl2pPr>
              <a:lnSpc>
                <a:spcPct val="100000"/>
              </a:lnSpc>
              <a:spcAft>
                <a:spcPts val="1800"/>
              </a:spcAft>
              <a:defRPr>
                <a:latin typeface="+mj-lt"/>
              </a:defRPr>
            </a:lvl2pPr>
            <a:lvl3pPr>
              <a:lnSpc>
                <a:spcPct val="100000"/>
              </a:lnSpc>
              <a:spcAft>
                <a:spcPts val="1800"/>
              </a:spcAft>
              <a:defRPr>
                <a:latin typeface="+mj-lt"/>
              </a:defRPr>
            </a:lvl3pPr>
            <a:lvl4pPr>
              <a:lnSpc>
                <a:spcPct val="100000"/>
              </a:lnSpc>
              <a:spcAft>
                <a:spcPts val="1800"/>
              </a:spcAft>
              <a:defRPr>
                <a:latin typeface="+mj-lt"/>
              </a:defRPr>
            </a:lvl4pPr>
            <a:lvl5pPr>
              <a:lnSpc>
                <a:spcPct val="100000"/>
              </a:lnSpc>
              <a:spcAft>
                <a:spcPts val="1800"/>
              </a:spcAft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5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1074-8C21-6945-8FDA-36F7C155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FB6BF-4206-0443-B948-7BBCE7E8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985F-386A-1748-8D31-8DAA66B6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7304F-335E-2A49-B288-E226CAEC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D8DE-AA8C-8D46-82C6-BDB37BDA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1A63-A02F-3640-8C23-39810E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0B7B-9F79-EE47-B7E0-83B87ABC9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07E79-21A9-2345-9D6D-371860F62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97A84-CE0D-5E41-87BA-5023002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7EE02-4142-104F-BAC4-01B0EB70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07797-7ADC-9549-94CE-0F63CF48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E018-D6DC-2141-9C28-4856AAEC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08BB-9292-734F-BEEE-EC5D41C4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DCE2A-968F-FC45-B842-57BBCC8A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7C424-0B02-464F-84C7-F3C4F1198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AD3BA-6032-F44F-A58F-6136C960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3C5AC-5B2B-4749-8C6D-15F6EC30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B9D78-AA3B-7947-BF4B-2AF93287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26483-E11D-6241-B166-E748E75F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3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BA3B-B413-9447-8799-322624A2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87E31-1F09-B345-98D2-D13949C3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028F-7CA6-6E49-814F-B0A7377A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75CDC-6FDE-4448-843A-A0CC4AD0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4C155-D997-2E44-AAF1-B1E96EF2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83F09-1B70-0B4C-8559-465BB87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F0F26-D026-634C-84B4-F52CD791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6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EA10-9A43-BB46-964B-38202F14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3DD8-E610-FB4B-82C1-B6EB81CB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07171-522F-114A-A77D-64157F43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5AEB6-4C03-5A4E-AF84-3A3FE8F0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B6F79-04C9-1544-8BEC-26B0EB14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49C45-6078-CF46-8E91-5E0B8B91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9104-F275-934D-BBC8-7AB83676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32C96-F03A-E046-9C56-C0B53799A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F7A5-9DE4-424E-8F35-557B734D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2AF8E-9FC7-454A-906B-55471FDC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A0E3B-1F64-1242-B12F-9023C6FB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15EFF-1AB5-4F48-828C-277E60E2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0F8C8-B2DE-0248-90C2-1C859409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9B32-D74E-A346-8804-65DD1128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D652-1C52-8B4B-907C-2D7D613A7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070B-F27F-F749-A431-3BD146E0A40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FDAE-F61D-DA4A-884B-1FFAF40B3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62FE-4658-7C48-888C-8247994AC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56F9-0A84-A74B-962F-7C6C7BCD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F0E4-8702-6548-91BA-F94FD04866CA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472A-E181-C041-9023-EA4C8E4E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69DD5-223F-BC42-86CC-67439F7931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87349" y="1200152"/>
            <a:ext cx="6897171" cy="4457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Reconstructing </a:t>
            </a:r>
            <a:r>
              <a:rPr kumimoji="0" lang="en-US" sz="6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genomes from metagenomes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F59A1C-9952-AE41-9A04-96AF6C4EE1A7}"/>
              </a:ext>
            </a:extLst>
          </p:cNvPr>
          <p:cNvSpPr txBox="1"/>
          <p:nvPr/>
        </p:nvSpPr>
        <p:spPr>
          <a:xfrm>
            <a:off x="8597349" y="6480313"/>
            <a:ext cx="3594632" cy="3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http://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merenlab.org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/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momics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uLnTx/>
              <a:uFillTx/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07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C4918-46C8-8A49-B227-052684B8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4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3FA6F7-24B7-CC41-91AF-CCE07D7A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D993F-B45D-BF49-A9F6-6632545D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7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D50C66-C3AC-5F43-AEAF-67F5880B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5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2A1CF2-5964-A543-B114-2045473F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6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5938A-17ED-0647-AE20-EC9DE06D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EFF72-1BAC-0145-9278-4B9F0E4F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E4EB06-3BAB-E340-BD28-721A347B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5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387161-AF2C-BF49-9601-F05CC772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1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4DD49-FB9B-BA49-BE3A-FD87BC762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1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B251E-B474-0C4B-BB2B-881B5F89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9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B0E81-4ABB-324F-8041-A7D4D43F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46B21-AB47-9D40-BDBB-03B4080D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" y="0"/>
            <a:ext cx="12054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 Condensed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Eren</dc:creator>
  <cp:lastModifiedBy>A Eren</cp:lastModifiedBy>
  <cp:revision>2</cp:revision>
  <dcterms:created xsi:type="dcterms:W3CDTF">2019-06-24T02:12:23Z</dcterms:created>
  <dcterms:modified xsi:type="dcterms:W3CDTF">2019-06-24T02:59:02Z</dcterms:modified>
</cp:coreProperties>
</file>