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8" r:id="rId2"/>
    <p:sldId id="261" r:id="rId3"/>
    <p:sldId id="275" r:id="rId4"/>
    <p:sldId id="259" r:id="rId5"/>
    <p:sldId id="266" r:id="rId6"/>
    <p:sldId id="276" r:id="rId7"/>
    <p:sldId id="274" r:id="rId8"/>
    <p:sldId id="267" r:id="rId9"/>
    <p:sldId id="260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13D5-2397-4DE5-A12F-038958E441CC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C2731-2990-4CFC-B27F-E13CD585C32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036B8D-F5FA-4E79-90C4-629FF68B0EB9}" type="datetimeFigureOut">
              <a:rPr lang="sv-SE" smtClean="0"/>
              <a:pPr/>
              <a:t>2012-05-23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0EB8593-6079-45C0-9266-1E9AC15352BA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2571768" cy="34636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43240" y="2000240"/>
            <a:ext cx="5410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L.O.S.T</a:t>
            </a:r>
          </a:p>
          <a:p>
            <a:pPr algn="ctr"/>
            <a:r>
              <a:rPr lang="en-US" sz="800" dirty="0" smtClean="0"/>
              <a:t>Logically Oriented Software Technology</a:t>
            </a:r>
          </a:p>
          <a:p>
            <a:pPr algn="ctr"/>
            <a:r>
              <a:rPr lang="en-US" sz="4000" dirty="0" smtClean="0"/>
              <a:t>a post mortem analysis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643578"/>
            <a:ext cx="1425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Rasmus Tilljander</a:t>
            </a:r>
          </a:p>
          <a:p>
            <a:r>
              <a:rPr lang="sv-SE" sz="1200" dirty="0" smtClean="0"/>
              <a:t>Erik Hörlin</a:t>
            </a:r>
          </a:p>
          <a:p>
            <a:r>
              <a:rPr lang="sv-SE" sz="1200" dirty="0" smtClean="0"/>
              <a:t>Kim Hansson</a:t>
            </a:r>
          </a:p>
          <a:p>
            <a:r>
              <a:rPr lang="sv-SE" sz="1200" dirty="0" smtClean="0"/>
              <a:t>Calle Ketola</a:t>
            </a:r>
          </a:p>
          <a:p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5786454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Arial" pitchFamily="34" charset="0"/>
                <a:cs typeface="Arial" pitchFamily="34" charset="0"/>
              </a:rPr>
              <a:t>DV1435</a:t>
            </a:r>
          </a:p>
          <a:p>
            <a:r>
              <a:rPr lang="sv-SE" dirty="0" smtClean="0">
                <a:latin typeface="Arial" pitchFamily="34" charset="0"/>
                <a:cs typeface="Arial" pitchFamily="34" charset="0"/>
              </a:rPr>
              <a:t>Fördjupning i objektorienterade tekniker</a:t>
            </a:r>
            <a:endParaRPr lang="sv-S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\\filestorage1.bth.se\profile\rati10\Desktop\reeves\Pacma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00438"/>
            <a:ext cx="5437522" cy="871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Prequel</a:t>
            </a:r>
            <a:endParaRPr lang="en-US" dirty="0" smtClean="0"/>
          </a:p>
        </p:txBody>
      </p:sp>
      <p:pic>
        <p:nvPicPr>
          <p:cNvPr id="3074" name="Picture 2" descr="J:\FOOT_Pacman\Reports\L1\WB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5572164" cy="54207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57950" y="29289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First WBS version</a:t>
            </a:r>
          </a:p>
          <a:p>
            <a:endParaRPr lang="sv-SE" dirty="0"/>
          </a:p>
        </p:txBody>
      </p:sp>
      <p:pic>
        <p:nvPicPr>
          <p:cNvPr id="6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394339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7535" y="85384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Final </a:t>
            </a:r>
            <a:r>
              <a:rPr lang="sv-SE" dirty="0" err="1" smtClean="0"/>
              <a:t>Architecture</a:t>
            </a:r>
            <a:endParaRPr lang="sv-SE" dirty="0" smtClean="0"/>
          </a:p>
          <a:p>
            <a:endParaRPr lang="sv-SE" dirty="0"/>
          </a:p>
        </p:txBody>
      </p:sp>
      <p:pic>
        <p:nvPicPr>
          <p:cNvPr id="30722" name="Picture 2" descr="J:\FOOT_Pacman\Reports\L4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94046"/>
            <a:ext cx="4078288" cy="5058920"/>
          </a:xfrm>
          <a:prstGeom prst="rect">
            <a:avLst/>
          </a:prstGeom>
          <a:noFill/>
        </p:spPr>
      </p:pic>
      <p:pic>
        <p:nvPicPr>
          <p:cNvPr id="30723" name="Picture 3" descr="J:\FOOT_Pacman\Reports\L1\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3916105" cy="4768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728" y="84509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First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pic>
        <p:nvPicPr>
          <p:cNvPr id="6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5143512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Class Diagram</a:t>
            </a:r>
            <a:endParaRPr lang="sv-SE" dirty="0"/>
          </a:p>
        </p:txBody>
      </p:sp>
      <p:pic>
        <p:nvPicPr>
          <p:cNvPr id="26625" name="Picture 1" descr="J:\FOOT_Pacman\Reports\L2\BilderUML\L.O.S.T 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0791"/>
            <a:ext cx="6643734" cy="6103904"/>
          </a:xfrm>
          <a:prstGeom prst="rect">
            <a:avLst/>
          </a:prstGeom>
          <a:noFill/>
        </p:spPr>
      </p:pic>
      <p:pic>
        <p:nvPicPr>
          <p:cNvPr id="4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32" y="285728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7.03704E-6 C -0.00695 0.02292 -0.03177 0.05602 -0.04411 0.07454 C -0.05487 0.09075 -0.06476 0.1088 -0.07621 0.12408 C -0.08004 0.12917 -0.08456 0.13288 -0.08803 0.1382 C -0.09168 0.14352 -0.09393 0.15024 -0.09757 0.15579 C -0.10886 0.17246 -0.10678 0.16459 -0.11911 0.17802 C -0.13247 0.19214 -0.1422 0.21158 -0.15591 0.22547 C -0.15886 0.23102 -0.16129 0.23311 -0.16546 0.23658 C -0.18456 0.26968 -0.2132 0.29214 -0.23595 0.32061 C -0.24098 0.32732 -0.24567 0.33542 -0.2514 0.34144 C -0.25713 0.34723 -0.26338 0.35255 -0.26911 0.3588 C -0.27831 0.36876 -0.28612 0.38056 -0.29758 0.38589 C -0.3014 0.39075 -0.30452 0.39468 -0.30956 0.397 C -0.31181 0.39908 -0.31511 0.40163 -0.31668 0.40487 C -0.31737 0.40602 -0.31702 0.40811 -0.31789 0.40973 C -0.32501 0.42153 -0.32796 0.42107 -0.33681 0.42871 C -0.34949 0.43936 -0.33942 0.43427 -0.34758 0.4382 C -0.35036 0.4419 -0.35313 0.44538 -0.35591 0.44931 C -0.36233 0.45788 -0.37102 0.45996 -0.37744 0.46852 C -0.38074 0.47292 -0.38386 0.47778 -0.38681 0.48241 C -0.38803 0.4845 -0.38786 0.48727 -0.38924 0.48889 C -0.39081 0.49098 -0.39324 0.49098 -0.39532 0.49214 C -0.40157 0.50626 -0.40244 0.5132 -0.41546 0.51922 C -0.41945 0.52709 -0.42518 0.52755 -0.4297 0.53496 C -0.4349 0.54399 -0.43803 0.5544 -0.44289 0.56343 C -0.44549 0.56899 -0.45018 0.57177 -0.45348 0.57616 C -0.45539 0.58357 -0.45608 0.58542 -0.46181 0.58751 C -0.47032 0.59491 -0.47796 0.60024 -0.48803 0.60325 C -0.49654 0.61112 -0.50244 0.61413 -0.51303 0.61598 C -0.52084 0.62292 -0.51286 0.6169 -0.52865 0.62084 C -0.53404 0.62223 -0.5389 0.62639 -0.54411 0.62871 C -0.5474 0.62755 -0.55088 0.62778 -0.55348 0.62547 C -0.56338 0.61737 -0.57258 0.6007 -0.5797 0.58913 C -0.58855 0.57454 -0.58508 0.58403 -0.59515 0.56968 C -0.60487 0.55626 -0.61268 0.53982 -0.62136 0.52547 C -0.62796 0.51436 -0.6224 0.5213 -0.62744 0.50973 C -0.63629 0.48936 -0.63143 0.50811 -0.63924 0.48241 C -0.64306 0.46991 -0.64688 0.45649 -0.65122 0.44468 C -0.66077 0.41922 -0.67084 0.39468 -0.68091 0.36991 C -0.69289 0.34028 -0.69619 0.30556 -0.70713 0.27639 C -0.71529 0.2551 -0.72431 0.23913 -0.73681 0.22246 C -0.73872 0.21991 -0.7389 0.21575 -0.74046 0.21297 C -0.74254 0.20927 -0.74532 0.20672 -0.74758 0.20302 C -0.76216 0.18079 -0.77414 0.15834 -0.79289 0.14144 C -0.79584 0.13866 -0.80036 0.13727 -0.80348 0.13496 C -0.80765 0.13218 -0.81095 0.12686 -0.81546 0.12547 C -0.82466 0.12269 -0.83421 0.11829 -0.84289 0.11297 C -0.84567 0.10695 -0.8481 0.10695 -0.85244 0.10302 C -0.85817 0.09144 -0.85018 0.10556 -0.85973 0.097 C -0.86928 0.0882 -0.85435 0.09491 -0.86546 0.09075 C -0.86824 0.07547 -0.86286 0.07107 -0.85591 0.06019 C -0.84688 0.04653 -0.83838 0.03496 -0.82865 0.02246 C -0.82483 0.0176 -0.82015 0.01436 -0.81668 0.00973 C -0.81303 0.0044 -0.81043 -0.00208 -0.80713 -0.00786 C -0.80383 -0.01411 -0.80018 -0.0199 -0.79654 -0.02523 C -0.78004 -0.04791 -0.76355 -0.07013 -0.74758 -0.09374 C -0.7382 -0.1074 -0.72605 -0.13032 -0.71442 -0.14282 C -0.70574 -0.15161 -0.6948 -0.15601 -0.68577 -0.16481 C -0.67379 -0.17685 -0.66268 -0.20115 -0.64758 -0.20624 C -0.64324 -0.21435 -0.6382 -0.21828 -0.63213 -0.22361 C -0.62744 -0.228 -0.6231 -0.23425 -0.61911 -0.23958 C -0.61668 -0.24282 -0.61095 -0.24467 -0.60834 -0.24583 C -0.6073 -0.24629 -0.6047 -0.24745 -0.6047 -0.24745 C -0.6007 -0.253 -0.59497 -0.2574 -0.59168 -0.26365 C -0.58647 -0.27314 -0.58299 -0.28703 -0.57379 -0.29027 C -0.55765 -0.3037 -0.57674 -0.28657 -0.56424 -0.30161 C -0.56216 -0.30393 -0.5573 -0.30786 -0.5573 -0.30786 C -0.54879 -0.32384 -0.56181 -0.30138 -0.55018 -0.31411 C -0.54914 -0.3155 -0.54983 -0.31782 -0.54879 -0.31921 C -0.54775 -0.32083 -0.54567 -0.32106 -0.54411 -0.32222 C -0.53924 -0.3287 -0.53317 -0.33472 -0.52622 -0.33796 C -0.52154 -0.34745 -0.51424 -0.35486 -0.50591 -0.35856 C -0.49983 -0.36411 -0.49532 -0.35925 -0.48924 -0.35555 C -0.47518 -0.33171 -0.45626 -0.31411 -0.44289 -0.28865 C -0.41199 -0.23032 -0.39272 -0.1618 -0.36424 -0.10161 C -0.35036 -0.07198 -0.34098 -0.03842 -0.32501 -0.01087 C -0.30973 0.01552 -0.29602 0.04376 -0.28334 0.07315 C -0.26911 0.10672 -0.25504 0.14283 -0.24289 0.17802 C -0.23543 0.20001 -0.23022 0.22501 -0.22136 0.2463 C -0.21963 0.25047 -0.21633 0.25302 -0.21424 0.25741 C -0.20799 0.27014 -0.20279 0.28681 -0.19775 0.30024 C -0.1948 0.30741 -0.19063 0.32246 -0.19063 0.32246 C -0.18768 0.34862 -0.18074 0.37987 -0.16911 0.40163 C -0.16668 0.41181 -0.16459 0.41829 -0.16095 0.42871 C -0.15574 0.44214 -0.15661 0.45973 -0.15122 0.47315 C -0.14949 0.47755 -0.14688 0.48126 -0.14515 0.48589 C -0.14358 0.49005 -0.14202 0.49445 -0.14046 0.49839 C -0.13855 0.50394 -0.13959 0.51112 -0.13681 0.51575 C -0.13595 0.51737 -0.13438 0.5176 -0.13334 0.51922 C -0.12935 0.52431 -0.129 0.53033 -0.12622 0.53658 C -0.12449 0.54052 -0.12154 0.54352 -0.12015 0.54769 C -0.11841 0.55255 -0.11546 0.56343 -0.11546 0.56343 C -0.11303 0.58589 -0.10678 0.60602 -0.10121 0.62709 C -0.06684 0.60116 -0.04289 0.55394 -0.00833 0.52848 C 0.00677 0.50487 0.01563 0.49908 0.03333 0.48079 C 0.05538 0.45834 0.03542 0.4757 0.05712 0.45093 C 0.06354 0.44329 0.07136 0.43843 0.07743 0.4301 C 0.08507 0.42014 0.09254 0.41019 0.1 0.40024 C 0.11302 0.38288 0.09636 0.40186 0.10955 0.38241 C 0.11667 0.37223 0.12639 0.36482 0.13333 0.35394 C 0.14601 0.33427 0.15764 0.31621 0.17153 0.29862 C 0.17292 0.2919 0.18316 0.2794 0.1882 0.27639 C 0.19827 0.25927 0.20521 0.25302 0.2191 0.24144 C 0.225 0.22825 0.22066 0.23519 0.23455 0.22408 C 0.24219 0.21806 0.2382 0.21876 0.2441 0.21297 C 0.24948 0.20741 0.25573 0.20278 0.26077 0.197 C 0.26458 0.1926 0.26684 0.18542 0.27153 0.18264 C 0.27847 0.17825 0.27483 0.18079 0.28212 0.17315 C 0.28577 0.15903 0.27952 0.17871 0.28802 0.1669 C 0.28941 0.16528 0.28837 0.16227 0.28924 0.16042 C 0.29011 0.1588 0.29184 0.15857 0.29288 0.15718 C 0.29462 0.15556 0.29583 0.15255 0.29757 0.1507 C 0.31059 0.13751 0.2941 0.15857 0.30712 0.14306 C 0.31181 0.13727 0.31528 0.1301 0.32031 0.12547 C 0.32274 0.12038 0.32118 0.12084 0.32379 0.12084 " pathEditMode="relative" ptsTypes="ffffffffffffffffffffffffffffffffffffffffffffffffffffffffffffffffffffffffffffffffffffffffffffffffffffffffffffffffff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Proudest</a:t>
            </a:r>
            <a:r>
              <a:rPr lang="sv-SE" dirty="0" smtClean="0"/>
              <a:t> Design Moments</a:t>
            </a: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164305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 smtClean="0"/>
              <a:t>۞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64305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Observer </a:t>
            </a:r>
            <a:r>
              <a:rPr lang="sv-SE" dirty="0" err="1" smtClean="0"/>
              <a:t>pattern</a:t>
            </a:r>
            <a:r>
              <a:rPr lang="sv-SE" dirty="0" smtClean="0"/>
              <a:t> for Screen </a:t>
            </a:r>
            <a:r>
              <a:rPr lang="sv-SE" dirty="0" err="1" smtClean="0"/>
              <a:t>handler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714348" y="242886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 smtClean="0"/>
              <a:t>۞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428868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Waypoint</a:t>
            </a:r>
            <a:r>
              <a:rPr lang="sv-SE" dirty="0" smtClean="0"/>
              <a:t> system for </a:t>
            </a:r>
            <a:r>
              <a:rPr lang="sv-SE" dirty="0" err="1" smtClean="0"/>
              <a:t>ghost</a:t>
            </a:r>
            <a:r>
              <a:rPr lang="sv-SE" dirty="0" smtClean="0"/>
              <a:t> AI</a:t>
            </a:r>
            <a:endParaRPr lang="sv-SE" dirty="0"/>
          </a:p>
        </p:txBody>
      </p:sp>
      <p:pic>
        <p:nvPicPr>
          <p:cNvPr id="9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446311" y="3340243"/>
            <a:ext cx="2571768" cy="3463661"/>
          </a:xfrm>
          <a:prstGeom prst="rect">
            <a:avLst/>
          </a:prstGeom>
          <a:noFill/>
        </p:spPr>
      </p:pic>
      <p:pic>
        <p:nvPicPr>
          <p:cNvPr id="10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446310" y="3340244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Problems </a:t>
            </a:r>
            <a:r>
              <a:rPr lang="sv-SE" dirty="0" err="1" smtClean="0"/>
              <a:t>Encountered</a:t>
            </a: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44" y="1428736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only</a:t>
            </a:r>
            <a:r>
              <a:rPr lang="sv-SE" dirty="0" smtClean="0"/>
              <a:t> real problems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encountered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related</a:t>
            </a:r>
            <a:r>
              <a:rPr lang="sv-SE" dirty="0" smtClean="0"/>
              <a:t> to the </a:t>
            </a:r>
            <a:r>
              <a:rPr lang="sv-SE" dirty="0" err="1" smtClean="0"/>
              <a:t>code</a:t>
            </a:r>
            <a:r>
              <a:rPr lang="sv-SE" dirty="0" smtClean="0"/>
              <a:t>.</a:t>
            </a:r>
            <a:endParaRPr lang="sv-S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7158" y="2071678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 </a:t>
            </a:r>
            <a:r>
              <a:rPr lang="ar-SA" dirty="0" smtClean="0"/>
              <a:t>۞</a:t>
            </a:r>
            <a:r>
              <a:rPr lang="sv-SE" dirty="0" smtClean="0"/>
              <a:t> </a:t>
            </a:r>
            <a:r>
              <a:rPr lang="sv-SE" dirty="0" err="1" smtClean="0"/>
              <a:t>Implementing</a:t>
            </a:r>
            <a:r>
              <a:rPr lang="sv-SE" dirty="0" smtClean="0"/>
              <a:t> </a:t>
            </a:r>
            <a:r>
              <a:rPr lang="sv-SE" dirty="0" err="1" smtClean="0"/>
              <a:t>billboards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28596" y="2786058"/>
            <a:ext cx="371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۞</a:t>
            </a:r>
            <a:r>
              <a:rPr lang="sv-SE" dirty="0" err="1" smtClean="0"/>
              <a:t>Reference</a:t>
            </a:r>
            <a:r>
              <a:rPr lang="sv-SE" dirty="0" smtClean="0"/>
              <a:t> driver </a:t>
            </a:r>
            <a:r>
              <a:rPr lang="sv-SE" dirty="0" err="1" smtClean="0"/>
              <a:t>mistake</a:t>
            </a:r>
            <a:endParaRPr lang="sv-SE" dirty="0" smtClean="0"/>
          </a:p>
        </p:txBody>
      </p:sp>
      <p:pic>
        <p:nvPicPr>
          <p:cNvPr id="7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643182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metrics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714488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dirty="0" smtClean="0"/>
              <a:t>۞</a:t>
            </a:r>
            <a:r>
              <a:rPr lang="sv-SE" dirty="0" smtClean="0"/>
              <a:t> </a:t>
            </a:r>
            <a:r>
              <a:rPr lang="sv-SE" dirty="0" err="1" smtClean="0"/>
              <a:t>Planned</a:t>
            </a:r>
            <a:r>
              <a:rPr lang="sv-SE" dirty="0" smtClean="0"/>
              <a:t> time vs. </a:t>
            </a:r>
            <a:r>
              <a:rPr lang="sv-SE" dirty="0" err="1" smtClean="0"/>
              <a:t>Spent</a:t>
            </a:r>
            <a:r>
              <a:rPr lang="sv-SE" dirty="0" smtClean="0"/>
              <a:t> time</a:t>
            </a:r>
          </a:p>
          <a:p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273850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dirty="0" smtClean="0"/>
              <a:t>۞</a:t>
            </a:r>
            <a:r>
              <a:rPr lang="sv-SE" dirty="0" smtClean="0"/>
              <a:t> </a:t>
            </a:r>
            <a:r>
              <a:rPr lang="sv-SE" dirty="0" err="1" smtClean="0"/>
              <a:t>Requested</a:t>
            </a:r>
            <a:r>
              <a:rPr lang="sv-SE" dirty="0" smtClean="0"/>
              <a:t> features vs. </a:t>
            </a:r>
            <a:r>
              <a:rPr lang="sv-SE" dirty="0" err="1" smtClean="0"/>
              <a:t>Implemented</a:t>
            </a:r>
            <a:r>
              <a:rPr lang="sv-SE" dirty="0" smtClean="0"/>
              <a:t> features</a:t>
            </a:r>
            <a:endParaRPr lang="sv-SE" dirty="0"/>
          </a:p>
        </p:txBody>
      </p:sp>
      <p:pic>
        <p:nvPicPr>
          <p:cNvPr id="8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786058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Summary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Time </a:t>
            </a:r>
            <a:r>
              <a:rPr lang="en-US" dirty="0" smtClean="0"/>
              <a:t>estimates</a:t>
            </a:r>
            <a:r>
              <a:rPr lang="sv-SE" dirty="0" smtClean="0"/>
              <a:t> are </a:t>
            </a:r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0" y="128586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 smtClean="0"/>
              <a:t>۞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85720" y="185736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 smtClean="0"/>
              <a:t>۞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857364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Compromises</a:t>
            </a:r>
            <a:r>
              <a:rPr lang="sv-SE" dirty="0" smtClean="0"/>
              <a:t> are </a:t>
            </a:r>
            <a:r>
              <a:rPr lang="en-US" dirty="0" smtClean="0"/>
              <a:t>unavoidable</a:t>
            </a:r>
            <a:endParaRPr lang="en-US" dirty="0"/>
          </a:p>
        </p:txBody>
      </p:sp>
      <p:pic>
        <p:nvPicPr>
          <p:cNvPr id="10" name="Picture 2" descr="\\filestorage1.bth.se\profile\rati10\Desktop\Keanu-Reeves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643182"/>
            <a:ext cx="2571768" cy="3463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pain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3182" cy="7072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4" y="571480"/>
            <a:ext cx="5500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600" b="1" dirty="0" smtClean="0">
                <a:solidFill>
                  <a:schemeClr val="bg1"/>
                </a:solidFill>
                <a:latin typeface="Vivaldi" pitchFamily="66" charset="0"/>
              </a:rPr>
              <a:t>Fin</a:t>
            </a:r>
            <a:endParaRPr lang="sv-SE" sz="9600" b="1" dirty="0">
              <a:solidFill>
                <a:schemeClr val="bg1"/>
              </a:solidFill>
              <a:latin typeface="Vivald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</TotalTime>
  <Words>96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BTH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rati10</dc:creator>
  <cp:lastModifiedBy>rati10</cp:lastModifiedBy>
  <cp:revision>20</cp:revision>
  <dcterms:created xsi:type="dcterms:W3CDTF">2012-05-21T13:35:24Z</dcterms:created>
  <dcterms:modified xsi:type="dcterms:W3CDTF">2012-05-23T13:03:39Z</dcterms:modified>
</cp:coreProperties>
</file>