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8" r:id="rId2"/>
    <p:sldId id="261" r:id="rId3"/>
    <p:sldId id="275" r:id="rId4"/>
    <p:sldId id="259" r:id="rId5"/>
    <p:sldId id="266" r:id="rId6"/>
    <p:sldId id="276" r:id="rId7"/>
    <p:sldId id="274" r:id="rId8"/>
    <p:sldId id="267" r:id="rId9"/>
    <p:sldId id="260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98" autoAdjust="0"/>
    <p:restoredTop sz="94660"/>
  </p:normalViewPr>
  <p:slideViewPr>
    <p:cSldViewPr>
      <p:cViewPr varScale="1">
        <p:scale>
          <a:sx n="86" d="100"/>
          <a:sy n="86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413D5-2397-4DE5-A12F-038958E441CC}" type="datetimeFigureOut">
              <a:rPr lang="sv-SE" smtClean="0"/>
              <a:pPr/>
              <a:t>2012-05-24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C2731-2990-4CFC-B27F-E13CD585C320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8036B8D-F5FA-4E79-90C4-629FF68B0EB9}" type="datetimeFigureOut">
              <a:rPr lang="sv-SE" smtClean="0"/>
              <a:pPr/>
              <a:t>2012-05-24</a:t>
            </a:fld>
            <a:endParaRPr lang="sv-S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v-S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pPr/>
              <a:t>2012-05-24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pPr/>
              <a:t>2012-05-24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pPr/>
              <a:t>2012-05-24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pPr/>
              <a:t>2012-05-24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pPr/>
              <a:t>2012-05-24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036B8D-F5FA-4E79-90C4-629FF68B0EB9}" type="datetimeFigureOut">
              <a:rPr lang="sv-SE" smtClean="0"/>
              <a:pPr/>
              <a:t>2012-05-24</a:t>
            </a:fld>
            <a:endParaRPr lang="sv-S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8036B8D-F5FA-4E79-90C4-629FF68B0EB9}" type="datetimeFigureOut">
              <a:rPr lang="sv-SE" smtClean="0"/>
              <a:pPr/>
              <a:t>2012-05-24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pPr/>
              <a:t>2012-05-24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pPr/>
              <a:t>2012-05-24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pPr/>
              <a:t>2012-05-24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8036B8D-F5FA-4E79-90C4-629FF68B0EB9}" type="datetimeFigureOut">
              <a:rPr lang="sv-SE" smtClean="0"/>
              <a:pPr/>
              <a:t>2012-05-24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v-S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3042" y="1928802"/>
            <a:ext cx="54104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L.O.S.T</a:t>
            </a:r>
          </a:p>
          <a:p>
            <a:pPr algn="ctr"/>
            <a:r>
              <a:rPr lang="en-US" sz="800" dirty="0" smtClean="0"/>
              <a:t>Logically Oriented Software Technology</a:t>
            </a:r>
          </a:p>
          <a:p>
            <a:pPr algn="ctr"/>
            <a:r>
              <a:rPr lang="en-US" sz="4000" dirty="0" smtClean="0"/>
              <a:t>a post mortem analysis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5643578"/>
            <a:ext cx="1425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Rasmus Tilljander</a:t>
            </a:r>
          </a:p>
          <a:p>
            <a:r>
              <a:rPr lang="sv-SE" sz="1200" dirty="0" smtClean="0"/>
              <a:t>Erik Hörlin</a:t>
            </a:r>
          </a:p>
          <a:p>
            <a:r>
              <a:rPr lang="sv-SE" sz="1200" dirty="0" smtClean="0"/>
              <a:t>Kim Hansson</a:t>
            </a:r>
          </a:p>
          <a:p>
            <a:r>
              <a:rPr lang="sv-SE" sz="1200" dirty="0" smtClean="0"/>
              <a:t>Calle Ketola</a:t>
            </a:r>
          </a:p>
          <a:p>
            <a:endParaRPr lang="sv-S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714876" y="5786454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Arial" pitchFamily="34" charset="0"/>
                <a:cs typeface="Arial" pitchFamily="34" charset="0"/>
              </a:rPr>
              <a:t>DV1435</a:t>
            </a:r>
          </a:p>
          <a:p>
            <a:r>
              <a:rPr lang="sv-SE" dirty="0" smtClean="0">
                <a:latin typeface="Arial" pitchFamily="34" charset="0"/>
                <a:cs typeface="Arial" pitchFamily="34" charset="0"/>
              </a:rPr>
              <a:t>Fördjupning i objektorienterade tekniker</a:t>
            </a:r>
            <a:endParaRPr lang="sv-S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\\filestorage1.bth.se\profile\rati10\Desktop\reeves\Pacma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429000"/>
            <a:ext cx="5437522" cy="8715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860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Prequel</a:t>
            </a:r>
          </a:p>
        </p:txBody>
      </p:sp>
      <p:pic>
        <p:nvPicPr>
          <p:cNvPr id="3074" name="Picture 2" descr="J:\FOOT_Pacman\Reports\L1\WB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142984"/>
            <a:ext cx="5572164" cy="542074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64291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First WBS version</a:t>
            </a:r>
          </a:p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77535" y="853843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Final </a:t>
            </a:r>
            <a:r>
              <a:rPr lang="sv-SE" dirty="0" err="1" smtClean="0"/>
              <a:t>Architecture</a:t>
            </a:r>
            <a:endParaRPr lang="sv-SE" dirty="0" smtClean="0"/>
          </a:p>
          <a:p>
            <a:endParaRPr lang="sv-SE" dirty="0"/>
          </a:p>
        </p:txBody>
      </p:sp>
      <p:pic>
        <p:nvPicPr>
          <p:cNvPr id="30722" name="Picture 2" descr="J:\FOOT_Pacman\Reports\L4\Archit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94046"/>
            <a:ext cx="4078288" cy="5058920"/>
          </a:xfrm>
          <a:prstGeom prst="rect">
            <a:avLst/>
          </a:prstGeom>
          <a:noFill/>
        </p:spPr>
      </p:pic>
      <p:pic>
        <p:nvPicPr>
          <p:cNvPr id="30723" name="Picture 3" descr="J:\FOOT_Pacman\Reports\L1\Architec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85860"/>
            <a:ext cx="3916105" cy="476885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28728" y="84509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First </a:t>
            </a:r>
            <a:r>
              <a:rPr lang="sv-SE" dirty="0" err="1" smtClean="0"/>
              <a:t>Architecture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Class Diagram</a:t>
            </a:r>
            <a:endParaRPr lang="sv-SE" dirty="0"/>
          </a:p>
        </p:txBody>
      </p:sp>
      <p:pic>
        <p:nvPicPr>
          <p:cNvPr id="26625" name="Picture 1" descr="J:\FOOT_Pacman\Reports\L2\BilderUML\L.O.S.T Class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10791"/>
            <a:ext cx="6643734" cy="61039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\\filestorage1.bth.se\profile\cake10\Desktop\pacman1_583962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1090" y="1336675"/>
            <a:ext cx="3810000" cy="5346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428604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Proudest</a:t>
            </a:r>
            <a:r>
              <a:rPr lang="sv-SE" dirty="0" smtClean="0"/>
              <a:t> Design Moments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1643050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Observer </a:t>
            </a:r>
            <a:r>
              <a:rPr lang="sv-SE" dirty="0" err="1" smtClean="0"/>
              <a:t>pattern</a:t>
            </a:r>
            <a:r>
              <a:rPr lang="sv-SE" dirty="0" smtClean="0"/>
              <a:t> for Screen </a:t>
            </a:r>
            <a:r>
              <a:rPr lang="sv-SE" dirty="0" err="1" smtClean="0"/>
              <a:t>handler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1071538" y="2451149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Waypoint</a:t>
            </a:r>
            <a:r>
              <a:rPr lang="sv-SE" dirty="0" smtClean="0"/>
              <a:t> system for </a:t>
            </a:r>
            <a:r>
              <a:rPr lang="sv-SE" dirty="0" err="1" smtClean="0"/>
              <a:t>ghost</a:t>
            </a:r>
            <a:r>
              <a:rPr lang="sv-SE" dirty="0" smtClean="0"/>
              <a:t> AI</a:t>
            </a:r>
            <a:endParaRPr lang="sv-SE" dirty="0"/>
          </a:p>
        </p:txBody>
      </p:sp>
      <p:pic>
        <p:nvPicPr>
          <p:cNvPr id="12" name="Picture 11" descr="pacman_cherrie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308273"/>
            <a:ext cx="604828" cy="620661"/>
          </a:xfrm>
          <a:prstGeom prst="rect">
            <a:avLst/>
          </a:prstGeom>
        </p:spPr>
      </p:pic>
      <p:pic>
        <p:nvPicPr>
          <p:cNvPr id="13" name="Picture 12" descr="pacman_cherrie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500174"/>
            <a:ext cx="604828" cy="62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Problems </a:t>
            </a:r>
            <a:r>
              <a:rPr lang="sv-SE" dirty="0" err="1" smtClean="0"/>
              <a:t>Encountered</a:t>
            </a:r>
            <a:endParaRPr lang="sv-S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2844" y="1428736"/>
            <a:ext cx="695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The </a:t>
            </a:r>
            <a:r>
              <a:rPr lang="sv-SE" dirty="0" err="1" smtClean="0"/>
              <a:t>only</a:t>
            </a:r>
            <a:r>
              <a:rPr lang="sv-SE" dirty="0" smtClean="0"/>
              <a:t> real problems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encountered</a:t>
            </a:r>
            <a:r>
              <a:rPr lang="sv-SE" dirty="0" smtClean="0"/>
              <a:t> </a:t>
            </a:r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related</a:t>
            </a:r>
            <a:r>
              <a:rPr lang="sv-SE" dirty="0" smtClean="0"/>
              <a:t> to the </a:t>
            </a:r>
            <a:r>
              <a:rPr lang="sv-SE" dirty="0" err="1" smtClean="0"/>
              <a:t>code</a:t>
            </a:r>
            <a:r>
              <a:rPr lang="sv-SE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976" y="2071678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Implementing</a:t>
            </a:r>
            <a:r>
              <a:rPr lang="sv-SE" dirty="0" smtClean="0"/>
              <a:t> </a:t>
            </a:r>
            <a:r>
              <a:rPr lang="sv-SE" dirty="0" err="1" smtClean="0"/>
              <a:t>billboards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1139922" y="2965949"/>
            <a:ext cx="3717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 smtClean="0"/>
              <a:t>Reference</a:t>
            </a:r>
            <a:r>
              <a:rPr lang="sv-SE" dirty="0" smtClean="0"/>
              <a:t> </a:t>
            </a:r>
            <a:r>
              <a:rPr lang="sv-SE" dirty="0" smtClean="0"/>
              <a:t>driver </a:t>
            </a:r>
            <a:r>
              <a:rPr lang="sv-SE" dirty="0" err="1" smtClean="0"/>
              <a:t>mistake</a:t>
            </a:r>
            <a:endParaRPr lang="sv-SE" dirty="0" smtClean="0"/>
          </a:p>
        </p:txBody>
      </p:sp>
      <p:pic>
        <p:nvPicPr>
          <p:cNvPr id="10" name="Picture 9" descr="pacman_cherri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2" y="2857496"/>
            <a:ext cx="604828" cy="620661"/>
          </a:xfrm>
          <a:prstGeom prst="rect">
            <a:avLst/>
          </a:prstGeom>
        </p:spPr>
      </p:pic>
      <p:pic>
        <p:nvPicPr>
          <p:cNvPr id="11" name="Picture 10" descr="pacman_cherri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2" y="2000240"/>
            <a:ext cx="604828" cy="620661"/>
          </a:xfrm>
          <a:prstGeom prst="rect">
            <a:avLst/>
          </a:prstGeom>
        </p:spPr>
      </p:pic>
      <p:pic>
        <p:nvPicPr>
          <p:cNvPr id="12" name="Picture 2" descr="\\filestorage1.bth.se\profile\cake10\Desktop\12252150911687169917mbtwms_Ghost.svg.h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1450" y="3033712"/>
            <a:ext cx="2963888" cy="35541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8604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Product</a:t>
            </a:r>
            <a:r>
              <a:rPr lang="sv-SE" dirty="0" smtClean="0"/>
              <a:t> </a:t>
            </a:r>
            <a:r>
              <a:rPr lang="sv-SE" dirty="0" err="1" smtClean="0"/>
              <a:t>metrics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1176300" y="1808207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Planned</a:t>
            </a:r>
            <a:r>
              <a:rPr lang="sv-SE" dirty="0" smtClean="0"/>
              <a:t> </a:t>
            </a:r>
            <a:r>
              <a:rPr lang="sv-SE" dirty="0" smtClean="0"/>
              <a:t>time vs. </a:t>
            </a:r>
            <a:r>
              <a:rPr lang="sv-SE" dirty="0" err="1" smtClean="0"/>
              <a:t>Spent</a:t>
            </a:r>
            <a:r>
              <a:rPr lang="sv-SE" dirty="0" smtClean="0"/>
              <a:t> time</a:t>
            </a:r>
          </a:p>
          <a:p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1133452" y="2631040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</a:t>
            </a:r>
            <a:r>
              <a:rPr lang="sv-SE" dirty="0" err="1" smtClean="0"/>
              <a:t>equested</a:t>
            </a:r>
            <a:r>
              <a:rPr lang="sv-SE" dirty="0" smtClean="0"/>
              <a:t> </a:t>
            </a:r>
            <a:r>
              <a:rPr lang="sv-SE" dirty="0" smtClean="0"/>
              <a:t>features vs. </a:t>
            </a:r>
            <a:r>
              <a:rPr lang="sv-SE" dirty="0" err="1" smtClean="0"/>
              <a:t>Implemented</a:t>
            </a:r>
            <a:r>
              <a:rPr lang="sv-SE" dirty="0" smtClean="0"/>
              <a:t> features</a:t>
            </a:r>
            <a:endParaRPr lang="sv-SE" dirty="0"/>
          </a:p>
        </p:txBody>
      </p:sp>
      <p:pic>
        <p:nvPicPr>
          <p:cNvPr id="2050" name="Picture 2" descr="\\filestorage1.bth.se\profile\cake10\Desktop\pacman-char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571876"/>
            <a:ext cx="2857500" cy="2286000"/>
          </a:xfrm>
          <a:prstGeom prst="rect">
            <a:avLst/>
          </a:prstGeom>
          <a:noFill/>
        </p:spPr>
      </p:pic>
      <p:pic>
        <p:nvPicPr>
          <p:cNvPr id="9" name="Picture 8" descr="pacman_cherrie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72" y="1736769"/>
            <a:ext cx="604828" cy="620661"/>
          </a:xfrm>
          <a:prstGeom prst="rect">
            <a:avLst/>
          </a:prstGeom>
        </p:spPr>
      </p:pic>
      <p:pic>
        <p:nvPicPr>
          <p:cNvPr id="10" name="Picture 9" descr="pacman_cherrie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72" y="2571744"/>
            <a:ext cx="604828" cy="6206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4414" y="350043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1.5</a:t>
            </a:r>
            <a:endParaRPr lang="sv-SE" dirty="0"/>
          </a:p>
        </p:txBody>
      </p:sp>
      <p:pic>
        <p:nvPicPr>
          <p:cNvPr id="12" name="Picture 11" descr="pacman_cherrie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72" y="3451281"/>
            <a:ext cx="604828" cy="62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Summary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1147346" y="1724627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Time </a:t>
            </a:r>
            <a:r>
              <a:rPr lang="en-US" dirty="0" smtClean="0"/>
              <a:t>estimates</a:t>
            </a:r>
            <a:r>
              <a:rPr lang="sv-SE" dirty="0" smtClean="0"/>
              <a:t> are </a:t>
            </a:r>
            <a:r>
              <a:rPr lang="en-US" dirty="0" smtClean="0"/>
              <a:t>hard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2631040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Compromises</a:t>
            </a:r>
            <a:r>
              <a:rPr lang="sv-SE" dirty="0" smtClean="0"/>
              <a:t> are </a:t>
            </a:r>
            <a:r>
              <a:rPr lang="en-US" dirty="0" smtClean="0"/>
              <a:t>unavoidable</a:t>
            </a:r>
            <a:endParaRPr lang="en-US" dirty="0"/>
          </a:p>
        </p:txBody>
      </p:sp>
      <p:pic>
        <p:nvPicPr>
          <p:cNvPr id="3074" name="Picture 2" descr="\\filestorage1.bth.se\profile\cake10\Desktop\ReevesAG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143116"/>
            <a:ext cx="2754313" cy="4278312"/>
          </a:xfrm>
          <a:prstGeom prst="rect">
            <a:avLst/>
          </a:prstGeom>
          <a:noFill/>
        </p:spPr>
      </p:pic>
      <p:pic>
        <p:nvPicPr>
          <p:cNvPr id="9" name="Picture 8" descr="pacman_cherrie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28" y="2522587"/>
            <a:ext cx="604828" cy="620661"/>
          </a:xfrm>
          <a:prstGeom prst="rect">
            <a:avLst/>
          </a:prstGeom>
        </p:spPr>
      </p:pic>
      <p:pic>
        <p:nvPicPr>
          <p:cNvPr id="11" name="Picture 10" descr="pacman_cherrie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616174"/>
            <a:ext cx="604828" cy="6206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7184" y="3500438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Smiling</a:t>
            </a:r>
            <a:r>
              <a:rPr lang="sv-SE" dirty="0" smtClean="0"/>
              <a:t> </a:t>
            </a:r>
            <a:r>
              <a:rPr lang="sv-SE" dirty="0" err="1" smtClean="0"/>
              <a:t>Keanu</a:t>
            </a:r>
            <a:r>
              <a:rPr lang="sv-SE" dirty="0" smtClean="0"/>
              <a:t> Reeves</a:t>
            </a:r>
          </a:p>
        </p:txBody>
      </p:sp>
      <p:pic>
        <p:nvPicPr>
          <p:cNvPr id="13" name="Picture 12" descr="pacman_cherrie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429000"/>
            <a:ext cx="604828" cy="62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pain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3182" cy="70722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3504" y="571480"/>
            <a:ext cx="5500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600" b="1" dirty="0" smtClean="0">
                <a:solidFill>
                  <a:schemeClr val="bg1"/>
                </a:solidFill>
                <a:latin typeface="Vivaldi" pitchFamily="66" charset="0"/>
              </a:rPr>
              <a:t>Fin</a:t>
            </a:r>
            <a:endParaRPr lang="sv-SE" sz="9600" b="1" dirty="0">
              <a:solidFill>
                <a:schemeClr val="bg1"/>
              </a:solidFill>
              <a:latin typeface="Vivaldi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202</TotalTime>
  <Words>91</Words>
  <Application>Microsoft Office PowerPoint</Application>
  <PresentationFormat>On-screen Show (4:3)</PresentationFormat>
  <Paragraphs>30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BTH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rati10</dc:creator>
  <cp:lastModifiedBy>cake10</cp:lastModifiedBy>
  <cp:revision>24</cp:revision>
  <dcterms:created xsi:type="dcterms:W3CDTF">2012-05-21T13:35:24Z</dcterms:created>
  <dcterms:modified xsi:type="dcterms:W3CDTF">2012-05-24T11:54:06Z</dcterms:modified>
</cp:coreProperties>
</file>