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8" r:id="rId2"/>
    <p:sldId id="260" r:id="rId3"/>
    <p:sldId id="261" r:id="rId4"/>
    <p:sldId id="269" r:id="rId5"/>
    <p:sldId id="262" r:id="rId6"/>
    <p:sldId id="263" r:id="rId7"/>
    <p:sldId id="270" r:id="rId8"/>
    <p:sldId id="259" r:id="rId9"/>
    <p:sldId id="264" r:id="rId10"/>
    <p:sldId id="271" r:id="rId11"/>
    <p:sldId id="266" r:id="rId12"/>
    <p:sldId id="272" r:id="rId13"/>
    <p:sldId id="265" r:id="rId14"/>
    <p:sldId id="273" r:id="rId15"/>
    <p:sldId id="267" r:id="rId16"/>
    <p:sldId id="274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13D5-2397-4DE5-A12F-038958E441CC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C2731-2990-4CFC-B27F-E13CD585C320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8036B8D-F5FA-4E79-90C4-629FF68B0EB9}" type="datetimeFigureOut">
              <a:rPr lang="sv-SE" smtClean="0"/>
              <a:t>2012-05-21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0EB8593-6079-45C0-9266-1E9AC15352BA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619132"/>
            <a:ext cx="2571768" cy="346366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43240" y="2000240"/>
            <a:ext cx="5410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L.O.S.T</a:t>
            </a:r>
          </a:p>
          <a:p>
            <a:pPr algn="ctr"/>
            <a:r>
              <a:rPr lang="en-US" sz="800" dirty="0" smtClean="0"/>
              <a:t>Logically Oriented Software Technology</a:t>
            </a:r>
          </a:p>
          <a:p>
            <a:pPr algn="ctr"/>
            <a:r>
              <a:rPr lang="en-US" sz="4000" dirty="0" smtClean="0"/>
              <a:t>a post mortem analysis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643578"/>
            <a:ext cx="1425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Rasmus Tilljander</a:t>
            </a:r>
          </a:p>
          <a:p>
            <a:r>
              <a:rPr lang="sv-SE" sz="1200" dirty="0" smtClean="0"/>
              <a:t>Erik Hörlin</a:t>
            </a:r>
          </a:p>
          <a:p>
            <a:r>
              <a:rPr lang="sv-SE" sz="1200" dirty="0" smtClean="0"/>
              <a:t>Kim Hansson</a:t>
            </a:r>
            <a:endParaRPr lang="sv-SE" sz="1200" dirty="0" smtClean="0"/>
          </a:p>
          <a:p>
            <a:r>
              <a:rPr lang="sv-SE" sz="1200" dirty="0" smtClean="0"/>
              <a:t>Calle Ketola</a:t>
            </a:r>
          </a:p>
          <a:p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5786454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Arial" pitchFamily="34" charset="0"/>
                <a:cs typeface="Arial" pitchFamily="34" charset="0"/>
              </a:rPr>
              <a:t>DV1435</a:t>
            </a:r>
          </a:p>
          <a:p>
            <a:r>
              <a:rPr lang="sv-SE" dirty="0" smtClean="0">
                <a:latin typeface="Arial" pitchFamily="34" charset="0"/>
                <a:cs typeface="Arial" pitchFamily="34" charset="0"/>
              </a:rPr>
              <a:t>Fördjupning i objektorienterade tekniker</a:t>
            </a:r>
            <a:endParaRPr lang="sv-S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\\filestorage1.bth.se\profile\rati10\Desktop\reeves\Pacma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500438"/>
            <a:ext cx="5437522" cy="871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48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Time </a:t>
            </a:r>
            <a:r>
              <a:rPr lang="sv-SE" dirty="0" err="1" smtClean="0"/>
              <a:t>Chart</a:t>
            </a:r>
            <a:r>
              <a:rPr lang="sv-SE" dirty="0" smtClean="0"/>
              <a:t> for R5, R6, R7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State </a:t>
            </a:r>
            <a:r>
              <a:rPr lang="sv-SE" dirty="0" err="1" smtClean="0"/>
              <a:t>Machine</a:t>
            </a:r>
            <a:r>
              <a:rPr lang="sv-SE" dirty="0" smtClean="0"/>
              <a:t> Diagram(s)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44" y="1428736"/>
          <a:ext cx="8115325" cy="2135617"/>
        </p:xfrm>
        <a:graphic>
          <a:graphicData uri="http://schemas.openxmlformats.org/drawingml/2006/table">
            <a:tbl>
              <a:tblPr/>
              <a:tblGrid>
                <a:gridCol w="1538390"/>
                <a:gridCol w="804746"/>
                <a:gridCol w="455699"/>
                <a:gridCol w="659309"/>
                <a:gridCol w="607599"/>
                <a:gridCol w="959876"/>
                <a:gridCol w="1111777"/>
                <a:gridCol w="1977929"/>
              </a:tblGrid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Identifier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Responsible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Start Date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End Date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Spent (h)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Percentage Done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Estimated time to complete (h)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Post Mortem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L4-01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51,25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Update Architecture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Erik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L4-01a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Update UML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Andreas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L4-01b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Team Evaluation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Calle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L4-01c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Project Summary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Rasmus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L4-01d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Kim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L4-02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L4-03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Meetings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L4-04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94147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Oral Presentation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Kim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L4-05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28-maj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707" marR="9707" marT="97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7535" y="85384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Final </a:t>
            </a:r>
            <a:r>
              <a:rPr lang="sv-SE" dirty="0" err="1" smtClean="0"/>
              <a:t>Architecture</a:t>
            </a:r>
            <a:endParaRPr lang="sv-SE" dirty="0" smtClean="0"/>
          </a:p>
          <a:p>
            <a:endParaRPr lang="sv-SE" dirty="0"/>
          </a:p>
        </p:txBody>
      </p:sp>
      <p:pic>
        <p:nvPicPr>
          <p:cNvPr id="30722" name="Picture 2" descr="J:\FOOT_Pacman\Reports\L4\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94046"/>
            <a:ext cx="4078288" cy="5058920"/>
          </a:xfrm>
          <a:prstGeom prst="rect">
            <a:avLst/>
          </a:prstGeom>
          <a:noFill/>
        </p:spPr>
      </p:pic>
      <p:pic>
        <p:nvPicPr>
          <p:cNvPr id="30723" name="Picture 3" descr="J:\FOOT_Pacman\Reports\L1\Archite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3916105" cy="47688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728" y="84509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First </a:t>
            </a:r>
            <a:r>
              <a:rPr lang="sv-SE" dirty="0" err="1" smtClean="0"/>
              <a:t>Architecture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Summary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714480" y="19288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TIL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pain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3182" cy="707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L1</a:t>
            </a:r>
          </a:p>
        </p:txBody>
      </p:sp>
      <p:pic>
        <p:nvPicPr>
          <p:cNvPr id="3074" name="Picture 2" descr="J:\FOOT_Pacman\Reports\L1\WB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5572164" cy="54207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00760" y="17144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First WBS version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48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Time </a:t>
            </a:r>
            <a:r>
              <a:rPr lang="sv-SE" dirty="0" err="1" smtClean="0"/>
              <a:t>Chart</a:t>
            </a:r>
            <a:r>
              <a:rPr lang="sv-SE" dirty="0" smtClean="0"/>
              <a:t> for R1, R2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Architecture</a:t>
            </a:r>
            <a:endParaRPr lang="sv-SE" dirty="0" smtClean="0"/>
          </a:p>
        </p:txBody>
      </p:sp>
      <p:pic>
        <p:nvPicPr>
          <p:cNvPr id="4098" name="Picture 2" descr="J:\FOOT_Pacman\Reports\L1\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5318176" cy="44389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72198" y="1500174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Punkt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42148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Punkt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3" y="1285860"/>
          <a:ext cx="7929618" cy="2655856"/>
        </p:xfrm>
        <a:graphic>
          <a:graphicData uri="http://schemas.openxmlformats.org/drawingml/2006/table">
            <a:tbl>
              <a:tblPr/>
              <a:tblGrid>
                <a:gridCol w="1503186"/>
                <a:gridCol w="786331"/>
                <a:gridCol w="445271"/>
                <a:gridCol w="644222"/>
                <a:gridCol w="593695"/>
                <a:gridCol w="937911"/>
                <a:gridCol w="1086336"/>
                <a:gridCol w="1932666"/>
              </a:tblGrid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Identifier</a:t>
                      </a:r>
                      <a:endParaRPr lang="sv-S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Responsible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Start Date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End Date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</a:t>
                      </a:r>
                      <a:r>
                        <a:rPr lang="sv-SE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Spent</a:t>
                      </a:r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(h)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Percentage Done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Estimated time to complete (h)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123,1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UML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L2-01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66,6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Class Diagram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Rasmus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L2-01a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60,6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State Machine Diagram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Calle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L2-01b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Architecture 2.0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Erik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Kim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L2-03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R2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L2-03a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02-apr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R3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L2-03b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R4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L2-03c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R5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L2-03d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L2 Documention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L2-03e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17,5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L2-04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970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Meeting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L2-05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27-apr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486" marR="9486" marT="94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48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Time </a:t>
            </a:r>
            <a:r>
              <a:rPr lang="sv-SE" dirty="0" err="1" smtClean="0"/>
              <a:t>Chart</a:t>
            </a:r>
            <a:r>
              <a:rPr lang="sv-SE" dirty="0" smtClean="0"/>
              <a:t> for R3, R4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Class Diagram</a:t>
            </a:r>
            <a:endParaRPr lang="sv-SE" dirty="0"/>
          </a:p>
        </p:txBody>
      </p:sp>
      <p:pic>
        <p:nvPicPr>
          <p:cNvPr id="26625" name="Picture 1" descr="J:\FOOT_Pacman\Reports\L2\BilderUML\L.O.S.T 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0791"/>
            <a:ext cx="6643734" cy="61039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44" y="857232"/>
          <a:ext cx="7825762" cy="3744380"/>
        </p:xfrm>
        <a:graphic>
          <a:graphicData uri="http://schemas.openxmlformats.org/drawingml/2006/table">
            <a:tbl>
              <a:tblPr/>
              <a:tblGrid>
                <a:gridCol w="1483498"/>
                <a:gridCol w="776032"/>
                <a:gridCol w="439439"/>
                <a:gridCol w="635784"/>
                <a:gridCol w="585919"/>
                <a:gridCol w="925628"/>
                <a:gridCol w="1072108"/>
                <a:gridCol w="1907354"/>
              </a:tblGrid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Responsible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Start Date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End Date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Spent (h)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Percentage Done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Estimated time to complete (h)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76,6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FrontEndComponents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Kim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L3-01b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Camera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Rasmus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L3-01c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RenderingComponents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Erik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L3-01a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02-maj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Sound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Calle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L3-01d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Game World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Kim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L3-01e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39,5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Player input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Calle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L3-01f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AI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Rasmus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L3-01g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Collisions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Erik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L3-01h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28-apr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Menus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Kim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GameScreen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Rasmus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L3-01i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Demo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Erik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L3-02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Kim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L3-03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R6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L3-03a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R7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L3-03b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08-maj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 Machine Diagram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Rasmus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L3-04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14-maj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L3-05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  <a:tr h="187219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Meeting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L3-06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361" marR="9361" marT="93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</TotalTime>
  <Words>475</Words>
  <Application>Microsoft Office PowerPoint</Application>
  <PresentationFormat>On-screen Show (4:3)</PresentationFormat>
  <Paragraphs>377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BTH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rati10</dc:creator>
  <cp:lastModifiedBy>rati10</cp:lastModifiedBy>
  <cp:revision>8</cp:revision>
  <dcterms:created xsi:type="dcterms:W3CDTF">2012-05-21T13:35:24Z</dcterms:created>
  <dcterms:modified xsi:type="dcterms:W3CDTF">2012-05-21T14:28:34Z</dcterms:modified>
</cp:coreProperties>
</file>