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1" r:id="rId4"/>
    <p:sldId id="258" r:id="rId5"/>
    <p:sldId id="262" r:id="rId6"/>
    <p:sldId id="267" r:id="rId7"/>
    <p:sldId id="259" r:id="rId8"/>
    <p:sldId id="260" r:id="rId9"/>
    <p:sldId id="263" r:id="rId10"/>
    <p:sldId id="264" r:id="rId11"/>
    <p:sldId id="265" r:id="rId12"/>
    <p:sldId id="266" r:id="rId13"/>
    <p:sldId id="268" r:id="rId14"/>
    <p:sldId id="269" r:id="rId15"/>
    <p:sldId id="270" r:id="rId16"/>
    <p:sldId id="271"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CF550-D413-4500-8166-01EE1B025A98}" type="datetimeFigureOut">
              <a:rPr lang="en-US" smtClean="0"/>
              <a:pPr/>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3613B-65A2-48F2-AF2C-0EB7C1A054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63613B-65A2-48F2-AF2C-0EB7C1A0548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63613B-65A2-48F2-AF2C-0EB7C1A054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6A5441-304A-48E4-88D3-C1A1A96D50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A5441-304A-48E4-88D3-C1A1A96D50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A5441-304A-48E4-88D3-C1A1A96D50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054010-95BF-430D-A18A-35113947F6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D6A5441-304A-48E4-88D3-C1A1A96D501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054010-95BF-430D-A18A-35113947F6AE}" type="datetimeFigureOut">
              <a:rPr lang="en-US" smtClean="0"/>
              <a:pPr/>
              <a:t>10/23/2020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6A5441-304A-48E4-88D3-C1A1A96D501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362200"/>
          </a:xfrm>
        </p:spPr>
        <p:txBody>
          <a:bodyPr/>
          <a:lstStyle/>
          <a:p>
            <a:r>
              <a:rPr lang="en-US" b="1" dirty="0" smtClean="0"/>
              <a:t>5G Network</a:t>
            </a:r>
            <a:endParaRPr lang="en-US" b="1" dirty="0"/>
          </a:p>
        </p:txBody>
      </p:sp>
      <p:sp>
        <p:nvSpPr>
          <p:cNvPr id="3" name="Subtitle 2"/>
          <p:cNvSpPr>
            <a:spLocks noGrp="1"/>
          </p:cNvSpPr>
          <p:nvPr>
            <p:ph type="subTitle" idx="1"/>
          </p:nvPr>
        </p:nvSpPr>
        <p:spPr>
          <a:xfrm>
            <a:off x="1371600" y="2819400"/>
            <a:ext cx="6400800" cy="2819400"/>
          </a:xfrm>
        </p:spPr>
        <p:txBody>
          <a:bodyPr/>
          <a:lstStyle/>
          <a:p>
            <a:r>
              <a:rPr lang="en-US" dirty="0" smtClean="0"/>
              <a:t>.</a:t>
            </a:r>
            <a:endParaRPr lang="en-US" dirty="0"/>
          </a:p>
        </p:txBody>
      </p:sp>
      <p:pic>
        <p:nvPicPr>
          <p:cNvPr id="1026" name="Picture 2" descr="C:\Users\HP\Downloads\what-is-5g-side-image.png"/>
          <p:cNvPicPr>
            <a:picLocks noChangeAspect="1" noChangeArrowheads="1"/>
          </p:cNvPicPr>
          <p:nvPr/>
        </p:nvPicPr>
        <p:blipFill>
          <a:blip r:embed="rId3"/>
          <a:srcRect/>
          <a:stretch>
            <a:fillRect/>
          </a:stretch>
        </p:blipFill>
        <p:spPr bwMode="auto">
          <a:xfrm>
            <a:off x="3048000" y="3048000"/>
            <a:ext cx="2971800" cy="2514600"/>
          </a:xfrm>
          <a:prstGeom prst="rect">
            <a:avLst/>
          </a:prstGeom>
          <a:noFill/>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are the differences between previous generation of network and 5G?</a:t>
            </a:r>
            <a:endParaRPr lang="en-US" sz="3200" dirty="0"/>
          </a:p>
        </p:txBody>
      </p:sp>
      <p:sp>
        <p:nvSpPr>
          <p:cNvPr id="3" name="Content Placeholder 2"/>
          <p:cNvSpPr>
            <a:spLocks noGrp="1"/>
          </p:cNvSpPr>
          <p:nvPr>
            <p:ph idx="1"/>
          </p:nvPr>
        </p:nvSpPr>
        <p:spPr/>
        <p:txBody>
          <a:bodyPr/>
          <a:lstStyle/>
          <a:p>
            <a:r>
              <a:rPr lang="en-US" b="1" dirty="0" smtClean="0"/>
              <a:t>Fourth generation - 4G LTE</a:t>
            </a:r>
            <a:r>
              <a:rPr lang="en-US" dirty="0" smtClean="0"/>
              <a:t/>
            </a:r>
            <a:br>
              <a:rPr lang="en-US" dirty="0" smtClean="0"/>
            </a:br>
            <a:r>
              <a:rPr lang="en-US" dirty="0" smtClean="0"/>
              <a:t>2010s: 4G LTE ushered in the era of mobile broadband.</a:t>
            </a:r>
          </a:p>
          <a:p>
            <a:r>
              <a:rPr lang="en-US" dirty="0" smtClean="0"/>
              <a:t>1G, 2G, 3G, and 4G all led to 5G, which is designed to provide more connectivity than was ever available before.</a:t>
            </a:r>
          </a:p>
          <a:p>
            <a:r>
              <a:rPr lang="en-US" dirty="0" smtClean="0"/>
              <a:t>5G is a unified, more capable air interface. It has been designed with an extended capacity to enable next-generation user experiences, empower new deployment models and deliver new services.</a:t>
            </a:r>
          </a:p>
          <a:p>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5G better than 4G?</a:t>
            </a:r>
            <a:endParaRPr lang="en-US" dirty="0"/>
          </a:p>
        </p:txBody>
      </p:sp>
      <p:sp>
        <p:nvSpPr>
          <p:cNvPr id="3" name="Content Placeholder 2"/>
          <p:cNvSpPr>
            <a:spLocks noGrp="1"/>
          </p:cNvSpPr>
          <p:nvPr>
            <p:ph idx="1"/>
          </p:nvPr>
        </p:nvSpPr>
        <p:spPr/>
        <p:txBody>
          <a:bodyPr/>
          <a:lstStyle/>
          <a:p>
            <a:r>
              <a:rPr lang="en-US" dirty="0" smtClean="0"/>
              <a:t>There are several reasons that 5G will be better than 4G:</a:t>
            </a:r>
          </a:p>
          <a:p>
            <a:r>
              <a:rPr lang="en-US" dirty="0" smtClean="0"/>
              <a:t> </a:t>
            </a:r>
          </a:p>
          <a:p>
            <a:r>
              <a:rPr lang="en-US" dirty="0" smtClean="0"/>
              <a:t>• 5G is significantly faster than 4G</a:t>
            </a:r>
            <a:br>
              <a:rPr lang="en-US" dirty="0" smtClean="0"/>
            </a:br>
            <a:r>
              <a:rPr lang="en-US" dirty="0" smtClean="0"/>
              <a:t>• 5G has more capacity than 4G</a:t>
            </a:r>
            <a:br>
              <a:rPr lang="en-US" dirty="0" smtClean="0"/>
            </a:br>
            <a:r>
              <a:rPr lang="en-US" dirty="0" smtClean="0"/>
              <a:t>• 5G has significantly lower latency than 4G</a:t>
            </a:r>
            <a:br>
              <a:rPr lang="en-US" dirty="0" smtClean="0"/>
            </a:br>
            <a:r>
              <a:rPr lang="en-US" dirty="0" smtClean="0"/>
              <a:t>• 5G is a unified platform that is more capable than 4G</a:t>
            </a:r>
            <a:br>
              <a:rPr lang="en-US" dirty="0" smtClean="0"/>
            </a:br>
            <a:r>
              <a:rPr lang="en-US" dirty="0" smtClean="0"/>
              <a:t>• 5G uses spectrum better than 4G</a:t>
            </a:r>
          </a:p>
          <a:p>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5G being used?</a:t>
            </a:r>
            <a:endParaRPr lang="en-US" dirty="0"/>
          </a:p>
        </p:txBody>
      </p:sp>
      <p:sp>
        <p:nvSpPr>
          <p:cNvPr id="3" name="Content Placeholder 2"/>
          <p:cNvSpPr>
            <a:spLocks noGrp="1"/>
          </p:cNvSpPr>
          <p:nvPr>
            <p:ph idx="1"/>
          </p:nvPr>
        </p:nvSpPr>
        <p:spPr/>
        <p:txBody>
          <a:bodyPr/>
          <a:lstStyle/>
          <a:p>
            <a:r>
              <a:rPr lang="en-US" dirty="0" smtClean="0"/>
              <a:t>Broadly speaking, 5G is used across three main types of connected services, including enhanced mobile broadband, mission-critical communications, and the massive IoT. A defining capability of 5G is that it is designed for forward compatibility—the ability to flexibly support future services that are unknown today.</a:t>
            </a:r>
          </a:p>
          <a:p>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Enhanced mobile broadband</a:t>
            </a:r>
            <a:r>
              <a:rPr lang="en-US" dirty="0" smtClean="0"/>
              <a:t/>
            </a:r>
            <a:br>
              <a:rPr lang="en-US" dirty="0" smtClean="0"/>
            </a:br>
            <a:r>
              <a:rPr lang="en-US" dirty="0" smtClean="0"/>
              <a:t>In addition to making our smartphones better, 5G mobile technology can usher in new immersive experiences such as VR and AR with faster, more uniform data rates, lower latency, and lower cost-per-bit.</a:t>
            </a:r>
          </a:p>
          <a:p>
            <a:r>
              <a:rPr lang="en-US" b="1" dirty="0" smtClean="0"/>
              <a:t>Mission-critical communications</a:t>
            </a:r>
            <a:r>
              <a:rPr lang="en-US" dirty="0" smtClean="0"/>
              <a:t/>
            </a:r>
            <a:br>
              <a:rPr lang="en-US" dirty="0" smtClean="0"/>
            </a:br>
            <a:r>
              <a:rPr lang="en-US" dirty="0" smtClean="0"/>
              <a:t>5G can enable new services that can transform industries with ultra-reliable, available, low-latency links like remote control of critical infrastructure, vehicles, and medical procedures.</a:t>
            </a:r>
          </a:p>
          <a:p>
            <a:endParaRPr lang="en-US"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Massive IoT</a:t>
            </a:r>
            <a:r>
              <a:rPr lang="en-US" dirty="0" smtClean="0"/>
              <a:t/>
            </a:r>
            <a:br>
              <a:rPr lang="en-US" dirty="0" smtClean="0"/>
            </a:br>
            <a:r>
              <a:rPr lang="en-US" dirty="0" smtClean="0"/>
              <a:t>5G is meant to seamlessly connect a massive number of embedded sensors in virtually everything through the ability to scale down in data rates, power, and mobility—providing extremely lean and low-cost connectivity solutions.</a:t>
            </a:r>
          </a:p>
          <a:p>
            <a:endParaRPr lang="en-US"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5g-being-used-side-image.png"/>
          <p:cNvPicPr>
            <a:picLocks noGrp="1" noChangeAspect="1"/>
          </p:cNvPicPr>
          <p:nvPr>
            <p:ph idx="1"/>
          </p:nvPr>
        </p:nvPicPr>
        <p:blipFill>
          <a:blip r:embed="rId2"/>
          <a:stretch>
            <a:fillRect/>
          </a:stretch>
        </p:blipFill>
        <p:spPr>
          <a:xfrm>
            <a:off x="2428875" y="1986756"/>
            <a:ext cx="4286250" cy="4286250"/>
          </a:xfrm>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When will  5G be available to more people?</a:t>
            </a:r>
            <a:endParaRPr lang="en-US" sz="3600" dirty="0"/>
          </a:p>
        </p:txBody>
      </p:sp>
      <p:sp>
        <p:nvSpPr>
          <p:cNvPr id="3" name="Content Placeholder 2"/>
          <p:cNvSpPr>
            <a:spLocks noGrp="1"/>
          </p:cNvSpPr>
          <p:nvPr>
            <p:ph idx="1"/>
          </p:nvPr>
        </p:nvSpPr>
        <p:spPr/>
        <p:txBody>
          <a:bodyPr/>
          <a:lstStyle/>
          <a:p>
            <a:pPr>
              <a:buNone/>
            </a:pPr>
            <a:r>
              <a:rPr lang="en-US" dirty="0" smtClean="0"/>
              <a:t>    As with previous generations of mobile networks, it will take time to proliferate the new 5G network to make it available to more people. In the meantime, 4G LTE will continue to grow and serve as the anchor of the 5G mobile experience (via multi-connectivity) for many years to come by providing Gigabit data rates outside 5G coverage areas.</a:t>
            </a:r>
          </a:p>
          <a:p>
            <a:pPr>
              <a:buNone/>
            </a:pPr>
            <a:endParaRPr lang="en-US"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Audio  File:</a:t>
            </a:r>
            <a:endParaRPr lang="en-US" dirty="0"/>
          </a:p>
        </p:txBody>
      </p:sp>
      <p:pic>
        <p:nvPicPr>
          <p:cNvPr id="4" name="5G Network">
            <a:hlinkClick r:id="" action="ppaction://media"/>
          </p:cNvPr>
          <p:cNvPicPr>
            <a:picLocks noRot="1" noChangeAspect="1"/>
          </p:cNvPicPr>
          <p:nvPr>
            <a:wavAudioFile r:embed="rId1" name="5G Network"/>
          </p:nvPr>
        </p:nvPicPr>
        <p:blipFill>
          <a:blip r:embed="rId3"/>
          <a:stretch>
            <a:fillRect/>
          </a:stretch>
        </p:blipFill>
        <p:spPr>
          <a:xfrm>
            <a:off x="3581400" y="3200400"/>
            <a:ext cx="1066800" cy="1066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75556" fill="hold"/>
                                        <p:tgtEl>
                                          <p:spTgt spid="4"/>
                                        </p:tgtEl>
                                      </p:cBhvr>
                                    </p:cmd>
                                  </p:childTnLst>
                                </p:cTn>
                              </p:par>
                            </p:childTnLst>
                          </p:cTn>
                        </p:par>
                      </p:childTnLst>
                    </p:cTn>
                  </p:par>
                </p:childTnLst>
              </p:cTn>
              <p:nextCondLst>
                <p:cond evt="onClick" delay="0">
                  <p:tgtEl>
                    <p:spTgt spid="4"/>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r>
              <a:rPr lang="en-US" sz="5400" dirty="0" smtClean="0"/>
              <a:t>Thank You</a:t>
            </a:r>
            <a:endParaRPr lang="en-US" sz="5400"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5G Network?</a:t>
            </a:r>
            <a:endParaRPr lang="en-US" dirty="0"/>
          </a:p>
        </p:txBody>
      </p:sp>
      <p:sp>
        <p:nvSpPr>
          <p:cNvPr id="3" name="Content Placeholder 2"/>
          <p:cNvSpPr>
            <a:spLocks noGrp="1"/>
          </p:cNvSpPr>
          <p:nvPr>
            <p:ph idx="1"/>
          </p:nvPr>
        </p:nvSpPr>
        <p:spPr/>
        <p:txBody>
          <a:bodyPr>
            <a:normAutofit/>
          </a:bodyPr>
          <a:lstStyle/>
          <a:p>
            <a:r>
              <a:rPr lang="en-US" dirty="0"/>
              <a:t>5G is the 5th generation of mobile networks, a significant evolution of todays 4G LTE networks.  5G has been designed to meet the very large growth in data and connectivity of today’s modern society, the internet of things with billions of connected devices, and tomorrow’s innovations</a:t>
            </a:r>
            <a:r>
              <a:rPr lang="en-US" dirty="0" smtClean="0"/>
              <a:t>. In addition to delivering faster connections and greater capacity, a very important advantage of 5G is the fast response time referred to as latency.</a:t>
            </a:r>
          </a:p>
          <a:p>
            <a:endParaRPr lang="en-US" dirty="0" smtClean="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did 5G Launch?</a:t>
            </a:r>
            <a:endParaRPr lang="en-US" dirty="0"/>
          </a:p>
        </p:txBody>
      </p:sp>
      <p:sp>
        <p:nvSpPr>
          <p:cNvPr id="3" name="Content Placeholder 2"/>
          <p:cNvSpPr>
            <a:spLocks noGrp="1"/>
          </p:cNvSpPr>
          <p:nvPr>
            <p:ph idx="1"/>
          </p:nvPr>
        </p:nvSpPr>
        <p:spPr/>
        <p:txBody>
          <a:bodyPr/>
          <a:lstStyle/>
          <a:p>
            <a:r>
              <a:rPr lang="en-US" dirty="0" smtClean="0">
                <a:latin typeface="Cambria" pitchFamily="18" charset="0"/>
              </a:rPr>
              <a:t>Initial 5G services commenced in many countries in 2019 and widespread availability of 5G is expected by 2025.</a:t>
            </a:r>
          </a:p>
          <a:p>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Connected Community</a:t>
            </a:r>
            <a:endParaRPr lang="en-US" dirty="0"/>
          </a:p>
        </p:txBody>
      </p:sp>
      <p:pic>
        <p:nvPicPr>
          <p:cNvPr id="4" name="Content Placeholder 3" descr="11255.png"/>
          <p:cNvPicPr>
            <a:picLocks noGrp="1" noChangeAspect="1"/>
          </p:cNvPicPr>
          <p:nvPr>
            <p:ph idx="1"/>
          </p:nvPr>
        </p:nvPicPr>
        <p:blipFill>
          <a:blip r:embed="rId2"/>
          <a:stretch>
            <a:fillRect/>
          </a:stretch>
        </p:blipFill>
        <p:spPr>
          <a:xfrm>
            <a:off x="1714500" y="2177256"/>
            <a:ext cx="5715000" cy="3905250"/>
          </a:xfr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5G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Like 4G LTE, 5G is also OFDM-based (Orthogonal frequency-division multiplexing) and will operate based on the same mobile networking principles. However, the new 5GNR (New Radio) air interface will further enhance OFDM to deliver a much higher degree of flexibility and scalability.</a:t>
            </a:r>
          </a:p>
          <a:p>
            <a:endParaRPr lang="en-US" dirty="0" smtClean="0"/>
          </a:p>
          <a:p>
            <a:r>
              <a:rPr lang="en-US" dirty="0" smtClean="0"/>
              <a:t>5G will not only deliver faster, better mobile broadband services compared to 4G LTE, but it will also expand into new service areas, such as mission-critical communications and connecting the massive IoT. This is enabled by many new 5G NR air interface design techniques, such as a new self-contained TDD subframe design.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Network Connection</a:t>
            </a:r>
            <a:endParaRPr lang="en-US" dirty="0"/>
          </a:p>
        </p:txBody>
      </p:sp>
      <p:pic>
        <p:nvPicPr>
          <p:cNvPr id="4" name="Content Placeholder 3" descr="11248.png"/>
          <p:cNvPicPr>
            <a:picLocks noGrp="1" noChangeAspect="1"/>
          </p:cNvPicPr>
          <p:nvPr>
            <p:ph idx="1"/>
          </p:nvPr>
        </p:nvPicPr>
        <p:blipFill>
          <a:blip r:embed="rId3"/>
          <a:stretch>
            <a:fillRect/>
          </a:stretch>
        </p:blipFill>
        <p:spPr>
          <a:xfrm>
            <a:off x="1714500" y="2182019"/>
            <a:ext cx="5715000" cy="3895725"/>
          </a:xfr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5G Enable?</a:t>
            </a:r>
            <a:endParaRPr lang="en-US" dirty="0"/>
          </a:p>
        </p:txBody>
      </p:sp>
      <p:sp>
        <p:nvSpPr>
          <p:cNvPr id="3" name="Content Placeholder 2"/>
          <p:cNvSpPr>
            <a:spLocks noGrp="1"/>
          </p:cNvSpPr>
          <p:nvPr>
            <p:ph idx="1"/>
          </p:nvPr>
        </p:nvSpPr>
        <p:spPr/>
        <p:txBody>
          <a:bodyPr>
            <a:normAutofit fontScale="92500"/>
          </a:bodyPr>
          <a:lstStyle/>
          <a:p>
            <a:r>
              <a:rPr lang="en-US" dirty="0" smtClean="0"/>
              <a:t>5G will provide the speed, low latency and connectivity to enable a new generation of applications, services and business opportunities that have not been seen before.</a:t>
            </a:r>
          </a:p>
          <a:p>
            <a:r>
              <a:rPr lang="en-US" dirty="0" smtClean="0"/>
              <a:t>There are three major categories of use case for 5G:  </a:t>
            </a:r>
          </a:p>
          <a:p>
            <a:pPr>
              <a:buNone/>
            </a:pPr>
            <a:r>
              <a:rPr lang="en-US" b="1" dirty="0" smtClean="0"/>
              <a:t>Massive machine to machine communications</a:t>
            </a:r>
            <a:r>
              <a:rPr lang="en-US" dirty="0" smtClean="0"/>
              <a:t> – also called the Internet of Things (IoT) that involves connecting billions of devices without human intervention at a scale not seen before.   This has the potential to revolutionise modern industrial processes and applications including agriculture, manufacturing and business communications.  </a:t>
            </a:r>
          </a:p>
          <a:p>
            <a:pPr>
              <a:buNone/>
            </a:pPr>
            <a:endParaRPr lang="en-US"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5G Enable?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latin typeface="Georgia" pitchFamily="18" charset="0"/>
              </a:rPr>
              <a:t>Ultra-reliable low latency communications</a:t>
            </a:r>
            <a:r>
              <a:rPr lang="en-US" dirty="0" smtClean="0">
                <a:latin typeface="Georgia" pitchFamily="18" charset="0"/>
              </a:rPr>
              <a:t> – mission critical including real-time control of devices, industrial robotics, vehicle to vehicle communications and safety systems, autonomous driving and safer transport networks.   Low latency communications also opens up a new world where remote medical care, procedures, and treatment are all possible.</a:t>
            </a:r>
            <a:r>
              <a:rPr lang="en-US" dirty="0" smtClean="0"/>
              <a:t/>
            </a:r>
            <a:br>
              <a:rPr lang="en-US" dirty="0" smtClean="0"/>
            </a:br>
            <a:r>
              <a:rPr lang="en-US" dirty="0" smtClean="0"/>
              <a:t> </a:t>
            </a:r>
          </a:p>
          <a:p>
            <a:r>
              <a:rPr lang="en-US" b="1" dirty="0" smtClean="0"/>
              <a:t>Enhanced mobile broadband</a:t>
            </a:r>
            <a:r>
              <a:rPr lang="en-US" dirty="0" smtClean="0"/>
              <a:t> – providing significantly faster data speeds and greater capacity keeping the world connected.  New applications will include fixed wireless internet access for homes, outdoor broadcast applications without the need for broadcast vans, and greater connectivity for people on the move. </a:t>
            </a:r>
          </a:p>
          <a:p>
            <a:pPr>
              <a:buNone/>
            </a:pPr>
            <a:r>
              <a:rPr lang="en-US" dirty="0" smtClean="0"/>
              <a:t/>
            </a:r>
            <a:br>
              <a:rPr lang="en-US" dirty="0" smtClean="0"/>
            </a:br>
            <a:endParaRPr lang="en-US"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are the differences between previous generation of network and 5G?</a:t>
            </a:r>
            <a:endParaRPr lang="en-US" sz="3600" dirty="0"/>
          </a:p>
        </p:txBody>
      </p:sp>
      <p:sp>
        <p:nvSpPr>
          <p:cNvPr id="3" name="Content Placeholder 2"/>
          <p:cNvSpPr>
            <a:spLocks noGrp="1"/>
          </p:cNvSpPr>
          <p:nvPr>
            <p:ph idx="1"/>
          </p:nvPr>
        </p:nvSpPr>
        <p:spPr/>
        <p:txBody>
          <a:bodyPr>
            <a:normAutofit/>
          </a:bodyPr>
          <a:lstStyle/>
          <a:p>
            <a:r>
              <a:rPr lang="en-US" dirty="0" smtClean="0"/>
              <a:t>The previous generations of mobile networks are 1G, 2G, 3G, and 4G.</a:t>
            </a:r>
          </a:p>
          <a:p>
            <a:r>
              <a:rPr lang="en-US" b="1" dirty="0" smtClean="0"/>
              <a:t>First generation - 1G</a:t>
            </a:r>
            <a:r>
              <a:rPr lang="en-US" dirty="0" smtClean="0"/>
              <a:t/>
            </a:r>
            <a:br>
              <a:rPr lang="en-US" dirty="0" smtClean="0"/>
            </a:br>
            <a:r>
              <a:rPr lang="en-US" dirty="0" smtClean="0"/>
              <a:t>1980s: 1G delivered analog voice.</a:t>
            </a:r>
          </a:p>
          <a:p>
            <a:r>
              <a:rPr lang="en-US" b="1" dirty="0" smtClean="0"/>
              <a:t>Second generation - 2G</a:t>
            </a:r>
            <a:r>
              <a:rPr lang="en-US" dirty="0" smtClean="0"/>
              <a:t/>
            </a:r>
            <a:br>
              <a:rPr lang="en-US" dirty="0" smtClean="0"/>
            </a:br>
            <a:r>
              <a:rPr lang="en-US" dirty="0" smtClean="0"/>
              <a:t>Early 1990s: 2G introduced digital voice</a:t>
            </a:r>
          </a:p>
          <a:p>
            <a:r>
              <a:rPr lang="en-US" b="1" dirty="0" smtClean="0"/>
              <a:t>Third generation - 3G</a:t>
            </a:r>
            <a:r>
              <a:rPr lang="en-US" dirty="0" smtClean="0"/>
              <a:t/>
            </a:r>
            <a:br>
              <a:rPr lang="en-US" dirty="0" smtClean="0"/>
            </a:br>
            <a:r>
              <a:rPr lang="en-US" dirty="0" smtClean="0"/>
              <a:t>Early 2000s: 3G brought mobile data.</a:t>
            </a:r>
          </a:p>
          <a:p>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952</TotalTime>
  <Words>336</Words>
  <Application>Microsoft Office PowerPoint</Application>
  <PresentationFormat>On-screen Show (4:3)</PresentationFormat>
  <Paragraphs>50</Paragraphs>
  <Slides>18</Slides>
  <Notes>2</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5G Network</vt:lpstr>
      <vt:lpstr>What is 5G Network?</vt:lpstr>
      <vt:lpstr>When did 5G Launch?</vt:lpstr>
      <vt:lpstr>The Connected Community</vt:lpstr>
      <vt:lpstr>How does 5G work?</vt:lpstr>
      <vt:lpstr>5G Network Connection</vt:lpstr>
      <vt:lpstr>What will 5G Enable?</vt:lpstr>
      <vt:lpstr>What will 5G Enable?</vt:lpstr>
      <vt:lpstr>What are the differences between previous generation of network and 5G?</vt:lpstr>
      <vt:lpstr>What are the differences between previous generation of network and 5G?</vt:lpstr>
      <vt:lpstr>How is 5G better than 4G?</vt:lpstr>
      <vt:lpstr>Where is 5G being used?</vt:lpstr>
      <vt:lpstr>Slide 13</vt:lpstr>
      <vt:lpstr>Slide 14</vt:lpstr>
      <vt:lpstr>Slide 15</vt:lpstr>
      <vt:lpstr>When will  5G be available to more people?</vt:lpstr>
      <vt:lpstr>Slide 17</vt:lpstr>
      <vt:lpstr>Slide 18</vt:lpstr>
    </vt:vector>
  </TitlesOfParts>
  <Company>Computer Future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dc:title>
  <dc:creator>HP</dc:creator>
  <cp:lastModifiedBy>HP</cp:lastModifiedBy>
  <cp:revision>32</cp:revision>
  <dcterms:created xsi:type="dcterms:W3CDTF">2020-10-21T14:54:10Z</dcterms:created>
  <dcterms:modified xsi:type="dcterms:W3CDTF">2020-10-23T06:24:50Z</dcterms:modified>
</cp:coreProperties>
</file>