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245601f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245601f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45601f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45601f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Ul82khVk9YM8pu-U1e-aaiCu8LT_d-4h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3506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</a:rPr>
              <a:t>COTTON LEAF DISEASE DETECTION USING </a:t>
            </a:r>
            <a:r>
              <a:rPr b="1" lang="en" sz="2600">
                <a:solidFill>
                  <a:schemeClr val="lt1"/>
                </a:solidFill>
              </a:rPr>
              <a:t>ResNet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0180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By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 Meraz Hossain(19301152)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61400" y="356775"/>
            <a:ext cx="8402700" cy="4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Bangladesh is well known for its agriculture production.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general, when a plant is afflicted with a disease, the leaves are the primary indicator of the disease.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production can be increased and quality can be improved by the use of technology.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71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Agriculture is Largely Affected by This </a:t>
            </a:r>
            <a:endParaRPr b="1"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Solve the Problem for Many Mankind</a:t>
            </a:r>
            <a:endParaRPr b="1"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Used Best performing CNN Architecture</a:t>
            </a:r>
            <a:endParaRPr b="1"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 sz="2200"/>
              <a:t>Vanishing And Exploding Gradient Problem</a:t>
            </a:r>
            <a:endParaRPr b="1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Used ResNet Architecture</a:t>
            </a:r>
            <a:endParaRPr b="1"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Data Preprocess</a:t>
            </a:r>
            <a:endParaRPr b="1"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ReLU Activation Function for Hidden layer</a:t>
            </a:r>
            <a:endParaRPr b="1"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Softmax activation For Output Layer</a:t>
            </a:r>
            <a:endParaRPr b="1" sz="21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1575" y="516275"/>
            <a:ext cx="721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Result &amp; Discussion</a:t>
            </a:r>
            <a:endParaRPr sz="36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1575" y="1212600"/>
            <a:ext cx="4061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529"/>
                </a:solidFill>
              </a:rPr>
              <a:t>we have found that the accuracy rate of the ResNet model in our project is roughly around 98%.</a:t>
            </a:r>
            <a:endParaRPr sz="1800">
              <a:solidFill>
                <a:srgbClr val="212529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529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529"/>
                </a:solidFill>
              </a:rPr>
              <a:t>This model could be able to detect almost all the leaves that are infected by the disease.This accuracy figure is from our implemented code.</a:t>
            </a:r>
            <a:endParaRPr sz="18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635" y="230925"/>
            <a:ext cx="3640640" cy="20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579" y="2582225"/>
            <a:ext cx="3667688" cy="21459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587351" y="2262100"/>
            <a:ext cx="23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Fig1 : ACCURACY PLOT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810863" y="4681450"/>
            <a:ext cx="178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Fig2 : LOSS PLOT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61400" y="1214675"/>
            <a:ext cx="8169900" cy="35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combined ResNet approach improves the model's feature extraction capabilities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ResNet reducing computation time without sacrificing discriminative construction.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According to the results analysis, the proposed model performed well on both the large repository and the cotton disease image dataset.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61400" y="1185250"/>
            <a:ext cx="8487300" cy="3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work could also be devoted to automatically estimating the severity of these diseases.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Farmers can be provided with immediate solutions by developing mobile-based applications.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portals can be used to provide online plant disease solutions.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Colab Link : </a:t>
            </a:r>
            <a:r>
              <a:rPr b="1" lang="en" sz="17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https://colab.research.google.com/drive/1Ul82khVk9YM8pu-U1e-aaiCu8LT_d-4h?usp=sharing</a:t>
            </a:r>
            <a:endParaRPr b="1" sz="2300" u="sng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