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59" r:id="rId6"/>
    <p:sldId id="268" r:id="rId7"/>
    <p:sldId id="269" r:id="rId8"/>
    <p:sldId id="273" r:id="rId9"/>
    <p:sldId id="262" r:id="rId10"/>
    <p:sldId id="266" r:id="rId11"/>
    <p:sldId id="270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7DFD4C-1235-4023-91B1-CB76968C47E3}">
          <p14:sldIdLst>
            <p14:sldId id="256"/>
            <p14:sldId id="257"/>
            <p14:sldId id="258"/>
            <p14:sldId id="265"/>
            <p14:sldId id="259"/>
            <p14:sldId id="268"/>
            <p14:sldId id="269"/>
            <p14:sldId id="273"/>
            <p14:sldId id="262"/>
            <p14:sldId id="266"/>
            <p14:sldId id="270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42054-5228-47E4-BADC-D3A5E7B71723}" v="166" dt="2022-12-04T07:06:44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3" autoAdjust="0"/>
    <p:restoredTop sz="92252" autoAdjust="0"/>
  </p:normalViewPr>
  <p:slideViewPr>
    <p:cSldViewPr snapToGrid="0">
      <p:cViewPr varScale="1">
        <p:scale>
          <a:sx n="102" d="100"/>
          <a:sy n="102" d="100"/>
        </p:scale>
        <p:origin x="240" y="7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Daaboul" userId="f3cc3da1-ac92-454b-809a-67b0b4041467" providerId="ADAL" clId="{1C742054-5228-47E4-BADC-D3A5E7B71723}"/>
    <pc:docChg chg="undo redo custSel addSld delSld modSld sldOrd addSection delSection modSection">
      <pc:chgData name="Marc Daaboul" userId="f3cc3da1-ac92-454b-809a-67b0b4041467" providerId="ADAL" clId="{1C742054-5228-47E4-BADC-D3A5E7B71723}" dt="2022-12-04T07:06:44.311" v="863" actId="20577"/>
      <pc:docMkLst>
        <pc:docMk/>
      </pc:docMkLst>
      <pc:sldChg chg="modSp mod">
        <pc:chgData name="Marc Daaboul" userId="f3cc3da1-ac92-454b-809a-67b0b4041467" providerId="ADAL" clId="{1C742054-5228-47E4-BADC-D3A5E7B71723}" dt="2022-12-04T06:21:48.908" v="328" actId="20577"/>
        <pc:sldMkLst>
          <pc:docMk/>
          <pc:sldMk cId="2375544929" sldId="257"/>
        </pc:sldMkLst>
        <pc:graphicFrameChg chg="mod modGraphic">
          <ac:chgData name="Marc Daaboul" userId="f3cc3da1-ac92-454b-809a-67b0b4041467" providerId="ADAL" clId="{1C742054-5228-47E4-BADC-D3A5E7B71723}" dt="2022-12-04T06:21:48.908" v="328" actId="20577"/>
          <ac:graphicFrameMkLst>
            <pc:docMk/>
            <pc:sldMk cId="2375544929" sldId="257"/>
            <ac:graphicFrameMk id="12" creationId="{A6CDA12B-755F-2160-8EF4-1365E7A3A20B}"/>
          </ac:graphicFrameMkLst>
        </pc:graphicFrameChg>
      </pc:sldChg>
      <pc:sldChg chg="modSp">
        <pc:chgData name="Marc Daaboul" userId="f3cc3da1-ac92-454b-809a-67b0b4041467" providerId="ADAL" clId="{1C742054-5228-47E4-BADC-D3A5E7B71723}" dt="2022-12-04T07:06:44.311" v="863" actId="20577"/>
        <pc:sldMkLst>
          <pc:docMk/>
          <pc:sldMk cId="2196216217" sldId="259"/>
        </pc:sldMkLst>
        <pc:spChg chg="mod">
          <ac:chgData name="Marc Daaboul" userId="f3cc3da1-ac92-454b-809a-67b0b4041467" providerId="ADAL" clId="{1C742054-5228-47E4-BADC-D3A5E7B71723}" dt="2022-12-04T07:06:44.311" v="863" actId="20577"/>
          <ac:spMkLst>
            <pc:docMk/>
            <pc:sldMk cId="2196216217" sldId="259"/>
            <ac:spMk id="68" creationId="{B3F82B13-EEF6-3D43-D1E7-0FDB0DADC4B9}"/>
          </ac:spMkLst>
        </pc:spChg>
      </pc:sldChg>
      <pc:sldChg chg="modSp mod">
        <pc:chgData name="Marc Daaboul" userId="f3cc3da1-ac92-454b-809a-67b0b4041467" providerId="ADAL" clId="{1C742054-5228-47E4-BADC-D3A5E7B71723}" dt="2022-12-04T06:21:27.914" v="305" actId="20577"/>
        <pc:sldMkLst>
          <pc:docMk/>
          <pc:sldMk cId="1222182377" sldId="262"/>
        </pc:sldMkLst>
        <pc:spChg chg="mod">
          <ac:chgData name="Marc Daaboul" userId="f3cc3da1-ac92-454b-809a-67b0b4041467" providerId="ADAL" clId="{1C742054-5228-47E4-BADC-D3A5E7B71723}" dt="2022-12-04T06:21:27.914" v="305" actId="20577"/>
          <ac:spMkLst>
            <pc:docMk/>
            <pc:sldMk cId="1222182377" sldId="262"/>
            <ac:spMk id="9" creationId="{D03F964A-CC35-5724-4A17-8D85F6518675}"/>
          </ac:spMkLst>
        </pc:spChg>
      </pc:sldChg>
      <pc:sldChg chg="addSp delSp modSp mod modTransition modAnim">
        <pc:chgData name="Marc Daaboul" userId="f3cc3da1-ac92-454b-809a-67b0b4041467" providerId="ADAL" clId="{1C742054-5228-47E4-BADC-D3A5E7B71723}" dt="2022-12-04T06:20:41.577" v="295"/>
        <pc:sldMkLst>
          <pc:docMk/>
          <pc:sldMk cId="2780301924" sldId="266"/>
        </pc:sldMkLst>
        <pc:spChg chg="add del mod">
          <ac:chgData name="Marc Daaboul" userId="f3cc3da1-ac92-454b-809a-67b0b4041467" providerId="ADAL" clId="{1C742054-5228-47E4-BADC-D3A5E7B71723}" dt="2022-12-04T06:14:17.473" v="141" actId="12084"/>
          <ac:spMkLst>
            <pc:docMk/>
            <pc:sldMk cId="2780301924" sldId="266"/>
            <ac:spMk id="48" creationId="{157CADD6-DDE2-8D92-9AEF-64D36DF5E712}"/>
          </ac:spMkLst>
        </pc:spChg>
        <pc:spChg chg="mod topLvl">
          <ac:chgData name="Marc Daaboul" userId="f3cc3da1-ac92-454b-809a-67b0b4041467" providerId="ADAL" clId="{1C742054-5228-47E4-BADC-D3A5E7B71723}" dt="2022-12-04T06:17:31.094" v="272" actId="164"/>
          <ac:spMkLst>
            <pc:docMk/>
            <pc:sldMk cId="2780301924" sldId="266"/>
            <ac:spMk id="51" creationId="{205FD6D6-AC6C-EF34-401C-BF26B2944E69}"/>
          </ac:spMkLst>
        </pc:spChg>
        <pc:spChg chg="mod ord topLvl">
          <ac:chgData name="Marc Daaboul" userId="f3cc3da1-ac92-454b-809a-67b0b4041467" providerId="ADAL" clId="{1C742054-5228-47E4-BADC-D3A5E7B71723}" dt="2022-12-04T06:17:16.110" v="268" actId="165"/>
          <ac:spMkLst>
            <pc:docMk/>
            <pc:sldMk cId="2780301924" sldId="266"/>
            <ac:spMk id="52" creationId="{DD7A3B6B-81A3-82A4-8DE0-85F61DE249A8}"/>
          </ac:spMkLst>
        </pc:spChg>
        <pc:spChg chg="mod ord topLvl">
          <ac:chgData name="Marc Daaboul" userId="f3cc3da1-ac92-454b-809a-67b0b4041467" providerId="ADAL" clId="{1C742054-5228-47E4-BADC-D3A5E7B71723}" dt="2022-12-04T06:17:16.110" v="268" actId="165"/>
          <ac:spMkLst>
            <pc:docMk/>
            <pc:sldMk cId="2780301924" sldId="266"/>
            <ac:spMk id="53" creationId="{17183631-6C0D-5B77-5065-7AFC0BCC8A61}"/>
          </ac:spMkLst>
        </pc:spChg>
        <pc:spChg chg="mod ord topLvl">
          <ac:chgData name="Marc Daaboul" userId="f3cc3da1-ac92-454b-809a-67b0b4041467" providerId="ADAL" clId="{1C742054-5228-47E4-BADC-D3A5E7B71723}" dt="2022-12-04T06:17:16.110" v="268" actId="165"/>
          <ac:spMkLst>
            <pc:docMk/>
            <pc:sldMk cId="2780301924" sldId="266"/>
            <ac:spMk id="54" creationId="{911F089C-83FA-CE3D-2230-88D27862B7C4}"/>
          </ac:spMkLst>
        </pc:spChg>
        <pc:spChg chg="add mod topLvl">
          <ac:chgData name="Marc Daaboul" userId="f3cc3da1-ac92-454b-809a-67b0b4041467" providerId="ADAL" clId="{1C742054-5228-47E4-BADC-D3A5E7B71723}" dt="2022-12-04T06:17:31.094" v="272" actId="164"/>
          <ac:spMkLst>
            <pc:docMk/>
            <pc:sldMk cId="2780301924" sldId="266"/>
            <ac:spMk id="55" creationId="{97150523-24B5-A4C4-8BA8-63D309576EB7}"/>
          </ac:spMkLst>
        </pc:spChg>
        <pc:spChg chg="add mod topLvl">
          <ac:chgData name="Marc Daaboul" userId="f3cc3da1-ac92-454b-809a-67b0b4041467" providerId="ADAL" clId="{1C742054-5228-47E4-BADC-D3A5E7B71723}" dt="2022-12-04T06:17:31.094" v="272" actId="164"/>
          <ac:spMkLst>
            <pc:docMk/>
            <pc:sldMk cId="2780301924" sldId="266"/>
            <ac:spMk id="56" creationId="{BB3DC935-8097-4FAE-76D0-4307D4DE0EF1}"/>
          </ac:spMkLst>
        </pc:spChg>
        <pc:grpChg chg="del mod">
          <ac:chgData name="Marc Daaboul" userId="f3cc3da1-ac92-454b-809a-67b0b4041467" providerId="ADAL" clId="{1C742054-5228-47E4-BADC-D3A5E7B71723}" dt="2022-12-04T06:17:16.110" v="268" actId="165"/>
          <ac:grpSpMkLst>
            <pc:docMk/>
            <pc:sldMk cId="2780301924" sldId="266"/>
            <ac:grpSpMk id="50" creationId="{ED8AD8DE-D0DC-F033-E8D5-712B62F71B5C}"/>
          </ac:grpSpMkLst>
        </pc:grpChg>
        <pc:grpChg chg="add mod">
          <ac:chgData name="Marc Daaboul" userId="f3cc3da1-ac92-454b-809a-67b0b4041467" providerId="ADAL" clId="{1C742054-5228-47E4-BADC-D3A5E7B71723}" dt="2022-12-04T06:17:31.094" v="272" actId="164"/>
          <ac:grpSpMkLst>
            <pc:docMk/>
            <pc:sldMk cId="2780301924" sldId="266"/>
            <ac:grpSpMk id="57" creationId="{4DB52B23-D1E1-B6D3-4022-9AEA9C9E5D36}"/>
          </ac:grpSpMkLst>
        </pc:grpChg>
        <pc:graphicFrameChg chg="add del mod">
          <ac:chgData name="Marc Daaboul" userId="f3cc3da1-ac92-454b-809a-67b0b4041467" providerId="ADAL" clId="{1C742054-5228-47E4-BADC-D3A5E7B71723}" dt="2022-12-04T06:15:41.714" v="244" actId="18245"/>
          <ac:graphicFrameMkLst>
            <pc:docMk/>
            <pc:sldMk cId="2780301924" sldId="266"/>
            <ac:graphicFrameMk id="49" creationId="{401046D4-C4DA-47C3-522F-3EA36CA1DC9C}"/>
          </ac:graphicFrameMkLst>
        </pc:graphicFrameChg>
        <pc:picChg chg="del mod">
          <ac:chgData name="Marc Daaboul" userId="f3cc3da1-ac92-454b-809a-67b0b4041467" providerId="ADAL" clId="{1C742054-5228-47E4-BADC-D3A5E7B71723}" dt="2022-12-04T05:16:15.439" v="9" actId="478"/>
          <ac:picMkLst>
            <pc:docMk/>
            <pc:sldMk cId="2780301924" sldId="266"/>
            <ac:picMk id="7" creationId="{15AA24BE-0BBF-9FC2-D57F-6A982E6722B4}"/>
          </ac:picMkLst>
        </pc:picChg>
        <pc:picChg chg="mod">
          <ac:chgData name="Marc Daaboul" userId="f3cc3da1-ac92-454b-809a-67b0b4041467" providerId="ADAL" clId="{1C742054-5228-47E4-BADC-D3A5E7B71723}" dt="2022-12-04T06:18:10.380" v="273" actId="1076"/>
          <ac:picMkLst>
            <pc:docMk/>
            <pc:sldMk cId="2780301924" sldId="266"/>
            <ac:picMk id="11" creationId="{AD1B0019-C0F7-4353-5874-933380A8C293}"/>
          </ac:picMkLst>
        </pc:picChg>
      </pc:sldChg>
      <pc:sldChg chg="modSp add del mod ord">
        <pc:chgData name="Marc Daaboul" userId="f3cc3da1-ac92-454b-809a-67b0b4041467" providerId="ADAL" clId="{1C742054-5228-47E4-BADC-D3A5E7B71723}" dt="2022-12-04T06:48:36.944" v="860"/>
        <pc:sldMkLst>
          <pc:docMk/>
          <pc:sldMk cId="4146376160" sldId="270"/>
        </pc:sldMkLst>
        <pc:spChg chg="mod">
          <ac:chgData name="Marc Daaboul" userId="f3cc3da1-ac92-454b-809a-67b0b4041467" providerId="ADAL" clId="{1C742054-5228-47E4-BADC-D3A5E7B71723}" dt="2022-12-04T06:48:36.944" v="860"/>
          <ac:spMkLst>
            <pc:docMk/>
            <pc:sldMk cId="4146376160" sldId="270"/>
            <ac:spMk id="3" creationId="{43B42169-C81B-A1D5-E4FF-937BB20FF8CB}"/>
          </ac:spMkLst>
        </pc:spChg>
      </pc:sldChg>
      <pc:sldChg chg="addSp delSp modSp new mod setBg">
        <pc:chgData name="Marc Daaboul" userId="f3cc3da1-ac92-454b-809a-67b0b4041467" providerId="ADAL" clId="{1C742054-5228-47E4-BADC-D3A5E7B71723}" dt="2022-12-04T06:47:32.884" v="853" actId="26606"/>
        <pc:sldMkLst>
          <pc:docMk/>
          <pc:sldMk cId="3727323808" sldId="274"/>
        </pc:sldMkLst>
        <pc:spChg chg="mod">
          <ac:chgData name="Marc Daaboul" userId="f3cc3da1-ac92-454b-809a-67b0b4041467" providerId="ADAL" clId="{1C742054-5228-47E4-BADC-D3A5E7B71723}" dt="2022-12-04T06:47:32.884" v="853" actId="26606"/>
          <ac:spMkLst>
            <pc:docMk/>
            <pc:sldMk cId="3727323808" sldId="274"/>
            <ac:spMk id="2" creationId="{EEE3B095-A290-33B1-4310-F27E1C350AC6}"/>
          </ac:spMkLst>
        </pc:spChg>
        <pc:spChg chg="add del">
          <ac:chgData name="Marc Daaboul" userId="f3cc3da1-ac92-454b-809a-67b0b4041467" providerId="ADAL" clId="{1C742054-5228-47E4-BADC-D3A5E7B71723}" dt="2022-12-04T06:47:32.884" v="853" actId="26606"/>
          <ac:spMkLst>
            <pc:docMk/>
            <pc:sldMk cId="3727323808" sldId="274"/>
            <ac:spMk id="3" creationId="{8B0DD283-547A-F84A-CD85-C4E8E53EE69F}"/>
          </ac:spMkLst>
        </pc:spChg>
        <pc:spChg chg="add del">
          <ac:chgData name="Marc Daaboul" userId="f3cc3da1-ac92-454b-809a-67b0b4041467" providerId="ADAL" clId="{1C742054-5228-47E4-BADC-D3A5E7B71723}" dt="2022-12-04T06:47:29.461" v="846" actId="26606"/>
          <ac:spMkLst>
            <pc:docMk/>
            <pc:sldMk cId="3727323808" sldId="274"/>
            <ac:spMk id="8" creationId="{907EF6B7-1338-4443-8C46-6A318D952DFD}"/>
          </ac:spMkLst>
        </pc:spChg>
        <pc:spChg chg="add del">
          <ac:chgData name="Marc Daaboul" userId="f3cc3da1-ac92-454b-809a-67b0b4041467" providerId="ADAL" clId="{1C742054-5228-47E4-BADC-D3A5E7B71723}" dt="2022-12-04T06:47:27.229" v="840" actId="26606"/>
          <ac:spMkLst>
            <pc:docMk/>
            <pc:sldMk cId="3727323808" sldId="274"/>
            <ac:spMk id="9" creationId="{6B3BAD04-E614-4C16-8360-019FCF0045AC}"/>
          </ac:spMkLst>
        </pc:spChg>
        <pc:spChg chg="add del">
          <ac:chgData name="Marc Daaboul" userId="f3cc3da1-ac92-454b-809a-67b0b4041467" providerId="ADAL" clId="{1C742054-5228-47E4-BADC-D3A5E7B71723}" dt="2022-12-04T06:47:28.090" v="842" actId="26606"/>
          <ac:spMkLst>
            <pc:docMk/>
            <pc:sldMk cId="3727323808" sldId="274"/>
            <ac:spMk id="10" creationId="{A3363022-C969-41E9-8EB2-E4C94908C1FA}"/>
          </ac:spMkLst>
        </pc:spChg>
        <pc:spChg chg="add del">
          <ac:chgData name="Marc Daaboul" userId="f3cc3da1-ac92-454b-809a-67b0b4041467" providerId="ADAL" clId="{1C742054-5228-47E4-BADC-D3A5E7B71723}" dt="2022-12-04T06:47:28.090" v="842" actId="26606"/>
          <ac:spMkLst>
            <pc:docMk/>
            <pc:sldMk cId="3727323808" sldId="274"/>
            <ac:spMk id="12" creationId="{8D1AD6B3-BE88-4CEB-BA17-790657CC4729}"/>
          </ac:spMkLst>
        </pc:spChg>
        <pc:spChg chg="add del">
          <ac:chgData name="Marc Daaboul" userId="f3cc3da1-ac92-454b-809a-67b0b4041467" providerId="ADAL" clId="{1C742054-5228-47E4-BADC-D3A5E7B71723}" dt="2022-12-04T06:47:28.803" v="844" actId="26606"/>
          <ac:spMkLst>
            <pc:docMk/>
            <pc:sldMk cId="3727323808" sldId="274"/>
            <ac:spMk id="19" creationId="{A3363022-C969-41E9-8EB2-E4C94908C1FA}"/>
          </ac:spMkLst>
        </pc:spChg>
        <pc:spChg chg="add del">
          <ac:chgData name="Marc Daaboul" userId="f3cc3da1-ac92-454b-809a-67b0b4041467" providerId="ADAL" clId="{1C742054-5228-47E4-BADC-D3A5E7B71723}" dt="2022-12-04T06:47:28.803" v="844" actId="26606"/>
          <ac:spMkLst>
            <pc:docMk/>
            <pc:sldMk cId="3727323808" sldId="274"/>
            <ac:spMk id="20" creationId="{8D1AD6B3-BE88-4CEB-BA17-790657CC4729}"/>
          </ac:spMkLst>
        </pc:spChg>
        <pc:spChg chg="add del">
          <ac:chgData name="Marc Daaboul" userId="f3cc3da1-ac92-454b-809a-67b0b4041467" providerId="ADAL" clId="{1C742054-5228-47E4-BADC-D3A5E7B71723}" dt="2022-12-04T06:47:29.461" v="846" actId="26606"/>
          <ac:spMkLst>
            <pc:docMk/>
            <pc:sldMk cId="3727323808" sldId="274"/>
            <ac:spMk id="27" creationId="{DAAE4CDD-124C-4DCF-9584-B6033B545DD5}"/>
          </ac:spMkLst>
        </pc:spChg>
        <pc:spChg chg="add del">
          <ac:chgData name="Marc Daaboul" userId="f3cc3da1-ac92-454b-809a-67b0b4041467" providerId="ADAL" clId="{1C742054-5228-47E4-BADC-D3A5E7B71723}" dt="2022-12-04T06:47:29.461" v="846" actId="26606"/>
          <ac:spMkLst>
            <pc:docMk/>
            <pc:sldMk cId="3727323808" sldId="274"/>
            <ac:spMk id="28" creationId="{081E4A58-353D-44AE-B2FC-2A74E2E400F7}"/>
          </ac:spMkLst>
        </pc:spChg>
        <pc:spChg chg="add del">
          <ac:chgData name="Marc Daaboul" userId="f3cc3da1-ac92-454b-809a-67b0b4041467" providerId="ADAL" clId="{1C742054-5228-47E4-BADC-D3A5E7B71723}" dt="2022-12-04T06:47:29.461" v="846" actId="26606"/>
          <ac:spMkLst>
            <pc:docMk/>
            <pc:sldMk cId="3727323808" sldId="274"/>
            <ac:spMk id="29" creationId="{8B0DD283-547A-F84A-CD85-C4E8E53EE69F}"/>
          </ac:spMkLst>
        </pc:spChg>
        <pc:spChg chg="add del">
          <ac:chgData name="Marc Daaboul" userId="f3cc3da1-ac92-454b-809a-67b0b4041467" providerId="ADAL" clId="{1C742054-5228-47E4-BADC-D3A5E7B71723}" dt="2022-12-04T06:47:30.367" v="848" actId="26606"/>
          <ac:spMkLst>
            <pc:docMk/>
            <pc:sldMk cId="3727323808" sldId="274"/>
            <ac:spMk id="31" creationId="{1B15ED52-F352-441B-82BF-E0EA34836D08}"/>
          </ac:spMkLst>
        </pc:spChg>
        <pc:spChg chg="add del">
          <ac:chgData name="Marc Daaboul" userId="f3cc3da1-ac92-454b-809a-67b0b4041467" providerId="ADAL" clId="{1C742054-5228-47E4-BADC-D3A5E7B71723}" dt="2022-12-04T06:47:30.367" v="848" actId="26606"/>
          <ac:spMkLst>
            <pc:docMk/>
            <pc:sldMk cId="3727323808" sldId="274"/>
            <ac:spMk id="32" creationId="{3B2E3793-BFE6-45A2-9B7B-E18844431C99}"/>
          </ac:spMkLst>
        </pc:spChg>
        <pc:spChg chg="add del">
          <ac:chgData name="Marc Daaboul" userId="f3cc3da1-ac92-454b-809a-67b0b4041467" providerId="ADAL" clId="{1C742054-5228-47E4-BADC-D3A5E7B71723}" dt="2022-12-04T06:47:30.367" v="848" actId="26606"/>
          <ac:spMkLst>
            <pc:docMk/>
            <pc:sldMk cId="3727323808" sldId="274"/>
            <ac:spMk id="33" creationId="{BC4C4868-CB8F-4AF9-9CDB-8108F2C19B67}"/>
          </ac:spMkLst>
        </pc:spChg>
        <pc:spChg chg="add del">
          <ac:chgData name="Marc Daaboul" userId="f3cc3da1-ac92-454b-809a-67b0b4041467" providerId="ADAL" clId="{1C742054-5228-47E4-BADC-D3A5E7B71723}" dt="2022-12-04T06:47:30.367" v="848" actId="26606"/>
          <ac:spMkLst>
            <pc:docMk/>
            <pc:sldMk cId="3727323808" sldId="274"/>
            <ac:spMk id="34" creationId="{375E0459-6403-40CD-989D-56A4407CA12E}"/>
          </ac:spMkLst>
        </pc:spChg>
        <pc:spChg chg="add del">
          <ac:chgData name="Marc Daaboul" userId="f3cc3da1-ac92-454b-809a-67b0b4041467" providerId="ADAL" clId="{1C742054-5228-47E4-BADC-D3A5E7B71723}" dt="2022-12-04T06:47:30.367" v="848" actId="26606"/>
          <ac:spMkLst>
            <pc:docMk/>
            <pc:sldMk cId="3727323808" sldId="274"/>
            <ac:spMk id="35" creationId="{53E5B1A8-3AC9-4BD1-9BBC-78CA94F2D1BA}"/>
          </ac:spMkLst>
        </pc:spChg>
        <pc:spChg chg="add del">
          <ac:chgData name="Marc Daaboul" userId="f3cc3da1-ac92-454b-809a-67b0b4041467" providerId="ADAL" clId="{1C742054-5228-47E4-BADC-D3A5E7B71723}" dt="2022-12-04T06:47:30.367" v="848" actId="26606"/>
          <ac:spMkLst>
            <pc:docMk/>
            <pc:sldMk cId="3727323808" sldId="274"/>
            <ac:spMk id="36" creationId="{8B0DD283-547A-F84A-CD85-C4E8E53EE69F}"/>
          </ac:spMkLst>
        </pc:spChg>
        <pc:spChg chg="add del">
          <ac:chgData name="Marc Daaboul" userId="f3cc3da1-ac92-454b-809a-67b0b4041467" providerId="ADAL" clId="{1C742054-5228-47E4-BADC-D3A5E7B71723}" dt="2022-12-04T06:47:32.153" v="850" actId="26606"/>
          <ac:spMkLst>
            <pc:docMk/>
            <pc:sldMk cId="3727323808" sldId="274"/>
            <ac:spMk id="38" creationId="{C2554CA6-288E-4202-BC52-2E5A8F0C0AED}"/>
          </ac:spMkLst>
        </pc:spChg>
        <pc:spChg chg="add del">
          <ac:chgData name="Marc Daaboul" userId="f3cc3da1-ac92-454b-809a-67b0b4041467" providerId="ADAL" clId="{1C742054-5228-47E4-BADC-D3A5E7B71723}" dt="2022-12-04T06:47:32.153" v="850" actId="26606"/>
          <ac:spMkLst>
            <pc:docMk/>
            <pc:sldMk cId="3727323808" sldId="274"/>
            <ac:spMk id="39" creationId="{B10BB131-AC8E-4A8E-A5D1-36260F720C3B}"/>
          </ac:spMkLst>
        </pc:spChg>
        <pc:spChg chg="add del">
          <ac:chgData name="Marc Daaboul" userId="f3cc3da1-ac92-454b-809a-67b0b4041467" providerId="ADAL" clId="{1C742054-5228-47E4-BADC-D3A5E7B71723}" dt="2022-12-04T06:47:32.153" v="850" actId="26606"/>
          <ac:spMkLst>
            <pc:docMk/>
            <pc:sldMk cId="3727323808" sldId="274"/>
            <ac:spMk id="40" creationId="{5B7778FC-632E-4DCA-A7CB-0D7731CCF970}"/>
          </ac:spMkLst>
        </pc:spChg>
        <pc:spChg chg="add del">
          <ac:chgData name="Marc Daaboul" userId="f3cc3da1-ac92-454b-809a-67b0b4041467" providerId="ADAL" clId="{1C742054-5228-47E4-BADC-D3A5E7B71723}" dt="2022-12-04T06:47:32.153" v="850" actId="26606"/>
          <ac:spMkLst>
            <pc:docMk/>
            <pc:sldMk cId="3727323808" sldId="274"/>
            <ac:spMk id="41" creationId="{FA23A907-97FB-4A8F-880A-DD77401C4296}"/>
          </ac:spMkLst>
        </pc:spChg>
        <pc:spChg chg="add del">
          <ac:chgData name="Marc Daaboul" userId="f3cc3da1-ac92-454b-809a-67b0b4041467" providerId="ADAL" clId="{1C742054-5228-47E4-BADC-D3A5E7B71723}" dt="2022-12-04T06:47:32.153" v="850" actId="26606"/>
          <ac:spMkLst>
            <pc:docMk/>
            <pc:sldMk cId="3727323808" sldId="274"/>
            <ac:spMk id="42" creationId="{8B0DD283-547A-F84A-CD85-C4E8E53EE69F}"/>
          </ac:spMkLst>
        </pc:spChg>
        <pc:spChg chg="add del">
          <ac:chgData name="Marc Daaboul" userId="f3cc3da1-ac92-454b-809a-67b0b4041467" providerId="ADAL" clId="{1C742054-5228-47E4-BADC-D3A5E7B71723}" dt="2022-12-04T06:47:32.829" v="852" actId="26606"/>
          <ac:spMkLst>
            <pc:docMk/>
            <pc:sldMk cId="3727323808" sldId="274"/>
            <ac:spMk id="45" creationId="{87CC2527-562A-4F69-B487-4371E5B243E7}"/>
          </ac:spMkLst>
        </pc:spChg>
        <pc:spChg chg="add">
          <ac:chgData name="Marc Daaboul" userId="f3cc3da1-ac92-454b-809a-67b0b4041467" providerId="ADAL" clId="{1C742054-5228-47E4-BADC-D3A5E7B71723}" dt="2022-12-04T06:47:32.884" v="853" actId="26606"/>
          <ac:spMkLst>
            <pc:docMk/>
            <pc:sldMk cId="3727323808" sldId="274"/>
            <ac:spMk id="47" creationId="{C1DD1A8A-57D5-4A81-AD04-532B043C5611}"/>
          </ac:spMkLst>
        </pc:spChg>
        <pc:spChg chg="add">
          <ac:chgData name="Marc Daaboul" userId="f3cc3da1-ac92-454b-809a-67b0b4041467" providerId="ADAL" clId="{1C742054-5228-47E4-BADC-D3A5E7B71723}" dt="2022-12-04T06:47:32.884" v="853" actId="26606"/>
          <ac:spMkLst>
            <pc:docMk/>
            <pc:sldMk cId="3727323808" sldId="274"/>
            <ac:spMk id="49" creationId="{007891EC-4501-44ED-A8C8-B11B6DB767AB}"/>
          </ac:spMkLst>
        </pc:spChg>
        <pc:grpChg chg="add del">
          <ac:chgData name="Marc Daaboul" userId="f3cc3da1-ac92-454b-809a-67b0b4041467" providerId="ADAL" clId="{1C742054-5228-47E4-BADC-D3A5E7B71723}" dt="2022-12-04T06:47:28.090" v="842" actId="26606"/>
          <ac:grpSpMkLst>
            <pc:docMk/>
            <pc:sldMk cId="3727323808" sldId="274"/>
            <ac:grpSpMk id="14" creationId="{89D1390B-7E13-4B4F-9CB2-391063412E54}"/>
          </ac:grpSpMkLst>
        </pc:grpChg>
        <pc:grpChg chg="add del">
          <ac:chgData name="Marc Daaboul" userId="f3cc3da1-ac92-454b-809a-67b0b4041467" providerId="ADAL" clId="{1C742054-5228-47E4-BADC-D3A5E7B71723}" dt="2022-12-04T06:47:28.803" v="844" actId="26606"/>
          <ac:grpSpMkLst>
            <pc:docMk/>
            <pc:sldMk cId="3727323808" sldId="274"/>
            <ac:grpSpMk id="22" creationId="{89D1390B-7E13-4B4F-9CB2-391063412E54}"/>
          </ac:grpSpMkLst>
        </pc:grpChg>
        <pc:picChg chg="add del">
          <ac:chgData name="Marc Daaboul" userId="f3cc3da1-ac92-454b-809a-67b0b4041467" providerId="ADAL" clId="{1C742054-5228-47E4-BADC-D3A5E7B71723}" dt="2022-12-04T06:47:27.229" v="840" actId="26606"/>
          <ac:picMkLst>
            <pc:docMk/>
            <pc:sldMk cId="3727323808" sldId="274"/>
            <ac:picMk id="5" creationId="{006F33F6-79B2-FA24-D09C-D3886860B401}"/>
          </ac:picMkLst>
        </pc:picChg>
        <pc:picChg chg="add del">
          <ac:chgData name="Marc Daaboul" userId="f3cc3da1-ac92-454b-809a-67b0b4041467" providerId="ADAL" clId="{1C742054-5228-47E4-BADC-D3A5E7B71723}" dt="2022-12-04T06:47:28.090" v="842" actId="26606"/>
          <ac:picMkLst>
            <pc:docMk/>
            <pc:sldMk cId="3727323808" sldId="274"/>
            <ac:picMk id="7" creationId="{6CB0B462-44FD-52B4-5451-17D367249CBE}"/>
          </ac:picMkLst>
        </pc:picChg>
        <pc:picChg chg="add del">
          <ac:chgData name="Marc Daaboul" userId="f3cc3da1-ac92-454b-809a-67b0b4041467" providerId="ADAL" clId="{1C742054-5228-47E4-BADC-D3A5E7B71723}" dt="2022-12-04T06:47:28.803" v="844" actId="26606"/>
          <ac:picMkLst>
            <pc:docMk/>
            <pc:sldMk cId="3727323808" sldId="274"/>
            <ac:picMk id="21" creationId="{B299B882-3987-B62F-9CB3-1BA9C1DE4088}"/>
          </ac:picMkLst>
        </pc:picChg>
        <pc:picChg chg="add del">
          <ac:chgData name="Marc Daaboul" userId="f3cc3da1-ac92-454b-809a-67b0b4041467" providerId="ADAL" clId="{1C742054-5228-47E4-BADC-D3A5E7B71723}" dt="2022-12-04T06:47:32.829" v="852" actId="26606"/>
          <ac:picMkLst>
            <pc:docMk/>
            <pc:sldMk cId="3727323808" sldId="274"/>
            <ac:picMk id="44" creationId="{8D1103C9-9AF1-4971-E8A9-0D2653E62808}"/>
          </ac:picMkLst>
        </pc:picChg>
        <pc:picChg chg="add">
          <ac:chgData name="Marc Daaboul" userId="f3cc3da1-ac92-454b-809a-67b0b4041467" providerId="ADAL" clId="{1C742054-5228-47E4-BADC-D3A5E7B71723}" dt="2022-12-04T06:47:32.884" v="853" actId="26606"/>
          <ac:picMkLst>
            <pc:docMk/>
            <pc:sldMk cId="3727323808" sldId="274"/>
            <ac:picMk id="48" creationId="{D0D93A0B-DF0F-FDC9-7605-6B63CE2D9268}"/>
          </ac:picMkLst>
        </pc:picChg>
        <pc:cxnChg chg="add del">
          <ac:chgData name="Marc Daaboul" userId="f3cc3da1-ac92-454b-809a-67b0b4041467" providerId="ADAL" clId="{1C742054-5228-47E4-BADC-D3A5E7B71723}" dt="2022-12-04T06:47:32.829" v="852" actId="26606"/>
          <ac:cxnSpMkLst>
            <pc:docMk/>
            <pc:sldMk cId="3727323808" sldId="274"/>
            <ac:cxnSpMk id="11" creationId="{BCDAEC91-5BCE-4B55-9CC0-43EF94CB734B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37E20-5B5D-4CE3-9E52-253B4BED9EB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7C60DF-2330-44B0-9883-00C805E029FD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Context</a:t>
          </a:r>
          <a:endParaRPr lang="en-US" dirty="0"/>
        </a:p>
      </dgm:t>
    </dgm:pt>
    <dgm:pt modelId="{A58710CB-DA83-4EFB-9D2B-074B26F4DE15}" type="parTrans" cxnId="{5065AFC4-2DC4-4642-8852-07241FC4CE3A}">
      <dgm:prSet/>
      <dgm:spPr/>
      <dgm:t>
        <a:bodyPr/>
        <a:lstStyle/>
        <a:p>
          <a:endParaRPr lang="en-US"/>
        </a:p>
      </dgm:t>
    </dgm:pt>
    <dgm:pt modelId="{FB2FE0E7-1097-40B6-A98B-70EB17BAE8BF}" type="sibTrans" cxnId="{5065AFC4-2DC4-4642-8852-07241FC4CE3A}">
      <dgm:prSet/>
      <dgm:spPr/>
      <dgm:t>
        <a:bodyPr/>
        <a:lstStyle/>
        <a:p>
          <a:endParaRPr lang="en-US"/>
        </a:p>
      </dgm:t>
    </dgm:pt>
    <dgm:pt modelId="{F2520F04-DAFE-4DAE-ADDE-05710D4B7BFF}">
      <dgm:prSet/>
      <dgm:spPr/>
      <dgm:t>
        <a:bodyPr/>
        <a:lstStyle/>
        <a:p>
          <a:pPr>
            <a:buNone/>
          </a:pPr>
          <a:r>
            <a:rPr lang="en-US"/>
            <a:t>	Vertices</a:t>
          </a:r>
          <a:endParaRPr lang="en-US" dirty="0"/>
        </a:p>
      </dgm:t>
    </dgm:pt>
    <dgm:pt modelId="{7F0E0DE9-42BC-463B-8A9A-41FE638983C8}" type="parTrans" cxnId="{04C4A3EB-B62B-491C-8200-7D45F1FF4447}">
      <dgm:prSet/>
      <dgm:spPr/>
      <dgm:t>
        <a:bodyPr/>
        <a:lstStyle/>
        <a:p>
          <a:endParaRPr lang="en-US"/>
        </a:p>
      </dgm:t>
    </dgm:pt>
    <dgm:pt modelId="{82E8D69B-97A5-4FDC-83DC-CF05A3E4D0C4}" type="sibTrans" cxnId="{04C4A3EB-B62B-491C-8200-7D45F1FF4447}">
      <dgm:prSet/>
      <dgm:spPr/>
      <dgm:t>
        <a:bodyPr/>
        <a:lstStyle/>
        <a:p>
          <a:endParaRPr lang="en-US"/>
        </a:p>
      </dgm:t>
    </dgm:pt>
    <dgm:pt modelId="{9D933E7D-C9E3-4B71-BAD3-886ADADBD0EE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/>
            <a:t>How do(es) […] work?</a:t>
          </a:r>
          <a:endParaRPr lang="en-US" dirty="0"/>
        </a:p>
      </dgm:t>
    </dgm:pt>
    <dgm:pt modelId="{656C78DE-C15A-45CF-B104-4E3DBA42CE3F}" type="parTrans" cxnId="{9AD5E162-BCAE-4062-BF2C-890F4294807E}">
      <dgm:prSet/>
      <dgm:spPr/>
      <dgm:t>
        <a:bodyPr/>
        <a:lstStyle/>
        <a:p>
          <a:endParaRPr lang="en-US"/>
        </a:p>
      </dgm:t>
    </dgm:pt>
    <dgm:pt modelId="{1ED92201-3205-4E71-A4B1-A401DAFD5D41}" type="sibTrans" cxnId="{9AD5E162-BCAE-4062-BF2C-890F4294807E}">
      <dgm:prSet/>
      <dgm:spPr/>
      <dgm:t>
        <a:bodyPr/>
        <a:lstStyle/>
        <a:p>
          <a:endParaRPr lang="en-US"/>
        </a:p>
      </dgm:t>
    </dgm:pt>
    <dgm:pt modelId="{FBA757DB-E730-4DAA-9DFF-E797379A3C28}">
      <dgm:prSet/>
      <dgm:spPr/>
      <dgm:t>
        <a:bodyPr/>
        <a:lstStyle/>
        <a:p>
          <a:pPr>
            <a:buNone/>
          </a:pPr>
          <a:r>
            <a:rPr lang="en-US" dirty="0"/>
            <a:t>	Perspective Projection</a:t>
          </a:r>
        </a:p>
      </dgm:t>
    </dgm:pt>
    <dgm:pt modelId="{19FA8E58-6B4D-43E2-AF94-F8DF4832CB82}" type="parTrans" cxnId="{B31600CF-708F-4B49-B75C-B3236F4390F3}">
      <dgm:prSet/>
      <dgm:spPr/>
      <dgm:t>
        <a:bodyPr/>
        <a:lstStyle/>
        <a:p>
          <a:endParaRPr lang="en-US"/>
        </a:p>
      </dgm:t>
    </dgm:pt>
    <dgm:pt modelId="{4278D304-C483-4831-926E-1808E6711A03}" type="sibTrans" cxnId="{B31600CF-708F-4B49-B75C-B3236F4390F3}">
      <dgm:prSet/>
      <dgm:spPr/>
      <dgm:t>
        <a:bodyPr/>
        <a:lstStyle/>
        <a:p>
          <a:endParaRPr lang="en-US"/>
        </a:p>
      </dgm:t>
    </dgm:pt>
    <dgm:pt modelId="{EEEB840C-98D7-441E-A85B-27E27379FD94}">
      <dgm:prSet/>
      <dgm:spPr/>
      <dgm:t>
        <a:bodyPr/>
        <a:lstStyle/>
        <a:p>
          <a:pPr>
            <a:buNone/>
          </a:pPr>
          <a:r>
            <a:rPr lang="en-US" dirty="0"/>
            <a:t>Depth Testing</a:t>
          </a:r>
        </a:p>
      </dgm:t>
    </dgm:pt>
    <dgm:pt modelId="{08CE56CF-2251-464C-87A1-A881CF460280}" type="parTrans" cxnId="{6F6EA5D7-9601-4B16-AB27-D1F8DC786A16}">
      <dgm:prSet/>
      <dgm:spPr/>
      <dgm:t>
        <a:bodyPr/>
        <a:lstStyle/>
        <a:p>
          <a:endParaRPr lang="en-US"/>
        </a:p>
      </dgm:t>
    </dgm:pt>
    <dgm:pt modelId="{CC63F0AF-316D-4605-99E6-DEB0462EC140}" type="sibTrans" cxnId="{6F6EA5D7-9601-4B16-AB27-D1F8DC786A16}">
      <dgm:prSet/>
      <dgm:spPr/>
      <dgm:t>
        <a:bodyPr/>
        <a:lstStyle/>
        <a:p>
          <a:endParaRPr lang="en-US"/>
        </a:p>
      </dgm:t>
    </dgm:pt>
    <dgm:pt modelId="{FA04A598-39EE-4320-A003-C2390CCA4718}">
      <dgm:prSet/>
      <dgm:spPr/>
      <dgm:t>
        <a:bodyPr/>
        <a:lstStyle/>
        <a:p>
          <a:pPr>
            <a:buNone/>
          </a:pPr>
          <a:r>
            <a:rPr lang="en-US" dirty="0"/>
            <a:t>Anti-Aliasing</a:t>
          </a:r>
        </a:p>
      </dgm:t>
    </dgm:pt>
    <dgm:pt modelId="{58CC8BAB-8FB2-4084-8E6C-46AEB1F4E651}" type="parTrans" cxnId="{38F3542D-3D1A-496A-939C-6307470B9303}">
      <dgm:prSet/>
      <dgm:spPr/>
      <dgm:t>
        <a:bodyPr/>
        <a:lstStyle/>
        <a:p>
          <a:endParaRPr lang="en-US"/>
        </a:p>
      </dgm:t>
    </dgm:pt>
    <dgm:pt modelId="{2CA538B0-1EE8-427D-A82E-08E06B6854E7}" type="sibTrans" cxnId="{38F3542D-3D1A-496A-939C-6307470B9303}">
      <dgm:prSet/>
      <dgm:spPr/>
      <dgm:t>
        <a:bodyPr/>
        <a:lstStyle/>
        <a:p>
          <a:endParaRPr lang="en-US"/>
        </a:p>
      </dgm:t>
    </dgm:pt>
    <dgm:pt modelId="{FDD5B011-D63E-4457-AC75-6B0EDB72D521}">
      <dgm:prSet/>
      <dgm:spPr/>
      <dgm:t>
        <a:bodyPr/>
        <a:lstStyle/>
        <a:p>
          <a:pPr>
            <a:buNone/>
          </a:pPr>
          <a:r>
            <a:rPr lang="en-US" dirty="0"/>
            <a:t>Shading</a:t>
          </a:r>
        </a:p>
      </dgm:t>
    </dgm:pt>
    <dgm:pt modelId="{2A99E630-C0F2-4FF1-8DCC-B6323F5C9968}" type="parTrans" cxnId="{1A0A7CF2-CE33-48DD-B033-4D655FC5D5DC}">
      <dgm:prSet/>
      <dgm:spPr/>
      <dgm:t>
        <a:bodyPr/>
        <a:lstStyle/>
        <a:p>
          <a:endParaRPr lang="en-US"/>
        </a:p>
      </dgm:t>
    </dgm:pt>
    <dgm:pt modelId="{9F7D6FC7-FA2F-4FC0-8F11-A3697CC20285}" type="sibTrans" cxnId="{1A0A7CF2-CE33-48DD-B033-4D655FC5D5DC}">
      <dgm:prSet/>
      <dgm:spPr/>
      <dgm:t>
        <a:bodyPr/>
        <a:lstStyle/>
        <a:p>
          <a:endParaRPr lang="en-US"/>
        </a:p>
      </dgm:t>
    </dgm:pt>
    <dgm:pt modelId="{B6F1C9E0-1DD8-4FC4-B744-A19EE6B311D5}">
      <dgm:prSet/>
      <dgm:spPr/>
      <dgm:t>
        <a:bodyPr/>
        <a:lstStyle/>
        <a:p>
          <a:pPr>
            <a:buNone/>
          </a:pPr>
          <a:r>
            <a:rPr lang="en-US" dirty="0"/>
            <a:t>Shadow Mapping</a:t>
          </a:r>
        </a:p>
      </dgm:t>
    </dgm:pt>
    <dgm:pt modelId="{509F2486-362D-4087-8DCE-E2B8E7D0D814}" type="parTrans" cxnId="{62C0134C-FD13-4EDF-B83F-3C46FE2080BD}">
      <dgm:prSet/>
      <dgm:spPr/>
      <dgm:t>
        <a:bodyPr/>
        <a:lstStyle/>
        <a:p>
          <a:endParaRPr lang="en-US"/>
        </a:p>
      </dgm:t>
    </dgm:pt>
    <dgm:pt modelId="{CA9DFA7B-5E47-4028-BBDA-89795A1B6C36}" type="sibTrans" cxnId="{62C0134C-FD13-4EDF-B83F-3C46FE2080BD}">
      <dgm:prSet/>
      <dgm:spPr/>
      <dgm:t>
        <a:bodyPr/>
        <a:lstStyle/>
        <a:p>
          <a:endParaRPr lang="en-US"/>
        </a:p>
      </dgm:t>
    </dgm:pt>
    <dgm:pt modelId="{0EDF992F-66D1-457E-BFDE-65B72F2BF2D4}">
      <dgm:prSet/>
      <dgm:spPr/>
      <dgm:t>
        <a:bodyPr/>
        <a:lstStyle/>
        <a:p>
          <a:pPr>
            <a:buNone/>
          </a:pPr>
          <a:r>
            <a:rPr lang="en-US"/>
            <a:t>The Graphics Pipeline</a:t>
          </a:r>
          <a:endParaRPr lang="en-US" dirty="0"/>
        </a:p>
      </dgm:t>
    </dgm:pt>
    <dgm:pt modelId="{7E0EC9FD-C5EE-441C-BFB1-29E40A32904A}" type="sibTrans" cxnId="{D14E087F-E229-4BAB-953E-3F2E416591FA}">
      <dgm:prSet/>
      <dgm:spPr/>
      <dgm:t>
        <a:bodyPr/>
        <a:lstStyle/>
        <a:p>
          <a:endParaRPr lang="en-US"/>
        </a:p>
      </dgm:t>
    </dgm:pt>
    <dgm:pt modelId="{C85BE589-71E6-4C78-93D8-5AC562128554}" type="parTrans" cxnId="{D14E087F-E229-4BAB-953E-3F2E416591FA}">
      <dgm:prSet/>
      <dgm:spPr/>
      <dgm:t>
        <a:bodyPr/>
        <a:lstStyle/>
        <a:p>
          <a:endParaRPr lang="en-US"/>
        </a:p>
      </dgm:t>
    </dgm:pt>
    <dgm:pt modelId="{43C939B9-E8B2-424E-BC04-EA479FF89B75}" type="pres">
      <dgm:prSet presAssocID="{1C537E20-5B5D-4CE3-9E52-253B4BED9EBA}" presName="linear" presStyleCnt="0">
        <dgm:presLayoutVars>
          <dgm:animLvl val="lvl"/>
          <dgm:resizeHandles val="exact"/>
        </dgm:presLayoutVars>
      </dgm:prSet>
      <dgm:spPr/>
    </dgm:pt>
    <dgm:pt modelId="{CA24FEE4-42DF-49BE-AE5A-0096778F70CE}" type="pres">
      <dgm:prSet presAssocID="{2F7C60DF-2330-44B0-9883-00C805E029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F39B24-7CC8-4578-B0D6-5B524D8BA113}" type="pres">
      <dgm:prSet presAssocID="{2F7C60DF-2330-44B0-9883-00C805E029FD}" presName="childText" presStyleLbl="revTx" presStyleIdx="0" presStyleCnt="2">
        <dgm:presLayoutVars>
          <dgm:bulletEnabled val="1"/>
        </dgm:presLayoutVars>
      </dgm:prSet>
      <dgm:spPr/>
    </dgm:pt>
    <dgm:pt modelId="{ABB49B91-1080-45C1-982F-5AB2031620A4}" type="pres">
      <dgm:prSet presAssocID="{9D933E7D-C9E3-4B71-BAD3-886ADADBD0E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68D1B94-9736-402B-8603-E9F117245297}" type="pres">
      <dgm:prSet presAssocID="{9D933E7D-C9E3-4B71-BAD3-886ADADBD0E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F98F90C-9A06-4DBE-BA22-A20066E9E3DB}" type="presOf" srcId="{FA04A598-39EE-4320-A003-C2390CCA4718}" destId="{B68D1B94-9736-402B-8603-E9F117245297}" srcOrd="0" destOrd="2" presId="urn:microsoft.com/office/officeart/2005/8/layout/vList2"/>
    <dgm:cxn modelId="{CFC28317-6783-4A61-9D9D-E221FB01C739}" type="presOf" srcId="{FBA757DB-E730-4DAA-9DFF-E797379A3C28}" destId="{B68D1B94-9736-402B-8603-E9F117245297}" srcOrd="0" destOrd="0" presId="urn:microsoft.com/office/officeart/2005/8/layout/vList2"/>
    <dgm:cxn modelId="{38F3542D-3D1A-496A-939C-6307470B9303}" srcId="{FBA757DB-E730-4DAA-9DFF-E797379A3C28}" destId="{FA04A598-39EE-4320-A003-C2390CCA4718}" srcOrd="1" destOrd="0" parTransId="{58CC8BAB-8FB2-4084-8E6C-46AEB1F4E651}" sibTransId="{2CA538B0-1EE8-427D-A82E-08E06B6854E7}"/>
    <dgm:cxn modelId="{489E6C30-9673-4A90-B1D0-FAA785AE3EA5}" type="presOf" srcId="{0EDF992F-66D1-457E-BFDE-65B72F2BF2D4}" destId="{BFF39B24-7CC8-4578-B0D6-5B524D8BA113}" srcOrd="0" destOrd="1" presId="urn:microsoft.com/office/officeart/2005/8/layout/vList2"/>
    <dgm:cxn modelId="{E639A73B-5382-458E-B282-903830FE65A2}" type="presOf" srcId="{FDD5B011-D63E-4457-AC75-6B0EDB72D521}" destId="{B68D1B94-9736-402B-8603-E9F117245297}" srcOrd="0" destOrd="3" presId="urn:microsoft.com/office/officeart/2005/8/layout/vList2"/>
    <dgm:cxn modelId="{9CCC1562-CFBC-4CC6-AAFE-C16DA5A59040}" type="presOf" srcId="{B6F1C9E0-1DD8-4FC4-B744-A19EE6B311D5}" destId="{B68D1B94-9736-402B-8603-E9F117245297}" srcOrd="0" destOrd="4" presId="urn:microsoft.com/office/officeart/2005/8/layout/vList2"/>
    <dgm:cxn modelId="{9AD5E162-BCAE-4062-BF2C-890F4294807E}" srcId="{1C537E20-5B5D-4CE3-9E52-253B4BED9EBA}" destId="{9D933E7D-C9E3-4B71-BAD3-886ADADBD0EE}" srcOrd="1" destOrd="0" parTransId="{656C78DE-C15A-45CF-B104-4E3DBA42CE3F}" sibTransId="{1ED92201-3205-4E71-A4B1-A401DAFD5D41}"/>
    <dgm:cxn modelId="{62C0134C-FD13-4EDF-B83F-3C46FE2080BD}" srcId="{FBA757DB-E730-4DAA-9DFF-E797379A3C28}" destId="{B6F1C9E0-1DD8-4FC4-B744-A19EE6B311D5}" srcOrd="3" destOrd="0" parTransId="{509F2486-362D-4087-8DCE-E2B8E7D0D814}" sibTransId="{CA9DFA7B-5E47-4028-BBDA-89795A1B6C36}"/>
    <dgm:cxn modelId="{5537DF6C-242D-484E-9920-5B1520FB125B}" type="presOf" srcId="{EEEB840C-98D7-441E-A85B-27E27379FD94}" destId="{B68D1B94-9736-402B-8603-E9F117245297}" srcOrd="0" destOrd="1" presId="urn:microsoft.com/office/officeart/2005/8/layout/vList2"/>
    <dgm:cxn modelId="{528B8B4F-B0AA-4B1B-ACBD-231C372F5C29}" type="presOf" srcId="{2F7C60DF-2330-44B0-9883-00C805E029FD}" destId="{CA24FEE4-42DF-49BE-AE5A-0096778F70CE}" srcOrd="0" destOrd="0" presId="urn:microsoft.com/office/officeart/2005/8/layout/vList2"/>
    <dgm:cxn modelId="{D14E087F-E229-4BAB-953E-3F2E416591FA}" srcId="{F2520F04-DAFE-4DAE-ADDE-05710D4B7BFF}" destId="{0EDF992F-66D1-457E-BFDE-65B72F2BF2D4}" srcOrd="0" destOrd="0" parTransId="{C85BE589-71E6-4C78-93D8-5AC562128554}" sibTransId="{7E0EC9FD-C5EE-441C-BFB1-29E40A32904A}"/>
    <dgm:cxn modelId="{4DF77487-BAF7-41F8-9A75-606FBABE0093}" type="presOf" srcId="{9D933E7D-C9E3-4B71-BAD3-886ADADBD0EE}" destId="{ABB49B91-1080-45C1-982F-5AB2031620A4}" srcOrd="0" destOrd="0" presId="urn:microsoft.com/office/officeart/2005/8/layout/vList2"/>
    <dgm:cxn modelId="{1B49A2A2-8AA2-4F7C-A956-A896A55DC013}" type="presOf" srcId="{1C537E20-5B5D-4CE3-9E52-253B4BED9EBA}" destId="{43C939B9-E8B2-424E-BC04-EA479FF89B75}" srcOrd="0" destOrd="0" presId="urn:microsoft.com/office/officeart/2005/8/layout/vList2"/>
    <dgm:cxn modelId="{5065AFC4-2DC4-4642-8852-07241FC4CE3A}" srcId="{1C537E20-5B5D-4CE3-9E52-253B4BED9EBA}" destId="{2F7C60DF-2330-44B0-9883-00C805E029FD}" srcOrd="0" destOrd="0" parTransId="{A58710CB-DA83-4EFB-9D2B-074B26F4DE15}" sibTransId="{FB2FE0E7-1097-40B6-A98B-70EB17BAE8BF}"/>
    <dgm:cxn modelId="{B31600CF-708F-4B49-B75C-B3236F4390F3}" srcId="{9D933E7D-C9E3-4B71-BAD3-886ADADBD0EE}" destId="{FBA757DB-E730-4DAA-9DFF-E797379A3C28}" srcOrd="0" destOrd="0" parTransId="{19FA8E58-6B4D-43E2-AF94-F8DF4832CB82}" sibTransId="{4278D304-C483-4831-926E-1808E6711A03}"/>
    <dgm:cxn modelId="{6F6EA5D7-9601-4B16-AB27-D1F8DC786A16}" srcId="{FBA757DB-E730-4DAA-9DFF-E797379A3C28}" destId="{EEEB840C-98D7-441E-A85B-27E27379FD94}" srcOrd="0" destOrd="0" parTransId="{08CE56CF-2251-464C-87A1-A881CF460280}" sibTransId="{CC63F0AF-316D-4605-99E6-DEB0462EC140}"/>
    <dgm:cxn modelId="{E025C2E9-2336-4ED9-A2F2-3BD466FD99AF}" type="presOf" srcId="{F2520F04-DAFE-4DAE-ADDE-05710D4B7BFF}" destId="{BFF39B24-7CC8-4578-B0D6-5B524D8BA113}" srcOrd="0" destOrd="0" presId="urn:microsoft.com/office/officeart/2005/8/layout/vList2"/>
    <dgm:cxn modelId="{04C4A3EB-B62B-491C-8200-7D45F1FF4447}" srcId="{2F7C60DF-2330-44B0-9883-00C805E029FD}" destId="{F2520F04-DAFE-4DAE-ADDE-05710D4B7BFF}" srcOrd="0" destOrd="0" parTransId="{7F0E0DE9-42BC-463B-8A9A-41FE638983C8}" sibTransId="{82E8D69B-97A5-4FDC-83DC-CF05A3E4D0C4}"/>
    <dgm:cxn modelId="{1A0A7CF2-CE33-48DD-B033-4D655FC5D5DC}" srcId="{FBA757DB-E730-4DAA-9DFF-E797379A3C28}" destId="{FDD5B011-D63E-4457-AC75-6B0EDB72D521}" srcOrd="2" destOrd="0" parTransId="{2A99E630-C0F2-4FF1-8DCC-B6323F5C9968}" sibTransId="{9F7D6FC7-FA2F-4FC0-8F11-A3697CC20285}"/>
    <dgm:cxn modelId="{E4F016A9-DC9B-4C72-8DB3-69170B1C9921}" type="presParOf" srcId="{43C939B9-E8B2-424E-BC04-EA479FF89B75}" destId="{CA24FEE4-42DF-49BE-AE5A-0096778F70CE}" srcOrd="0" destOrd="0" presId="urn:microsoft.com/office/officeart/2005/8/layout/vList2"/>
    <dgm:cxn modelId="{ADA20D26-0034-42A8-B576-82881EC12CC2}" type="presParOf" srcId="{43C939B9-E8B2-424E-BC04-EA479FF89B75}" destId="{BFF39B24-7CC8-4578-B0D6-5B524D8BA113}" srcOrd="1" destOrd="0" presId="urn:microsoft.com/office/officeart/2005/8/layout/vList2"/>
    <dgm:cxn modelId="{B2447851-8F11-4928-A3BE-16B43B8A1BD8}" type="presParOf" srcId="{43C939B9-E8B2-424E-BC04-EA479FF89B75}" destId="{ABB49B91-1080-45C1-982F-5AB2031620A4}" srcOrd="2" destOrd="0" presId="urn:microsoft.com/office/officeart/2005/8/layout/vList2"/>
    <dgm:cxn modelId="{D7649117-3B81-44BB-A54F-051D6578F830}" type="presParOf" srcId="{43C939B9-E8B2-424E-BC04-EA479FF89B75}" destId="{B68D1B94-9736-402B-8603-E9F11724529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4FEE4-42DF-49BE-AE5A-0096778F70CE}">
      <dsp:nvSpPr>
        <dsp:cNvPr id="0" name=""/>
        <dsp:cNvSpPr/>
      </dsp:nvSpPr>
      <dsp:spPr>
        <a:xfrm>
          <a:off x="0" y="10595"/>
          <a:ext cx="6263640" cy="935415"/>
        </a:xfrm>
        <a:prstGeom prst="round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Context</a:t>
          </a:r>
          <a:endParaRPr lang="en-US" sz="3900" kern="1200" dirty="0"/>
        </a:p>
      </dsp:txBody>
      <dsp:txXfrm>
        <a:off x="45663" y="56258"/>
        <a:ext cx="6172314" cy="844089"/>
      </dsp:txXfrm>
    </dsp:sp>
    <dsp:sp modelId="{BFF39B24-7CC8-4578-B0D6-5B524D8BA113}">
      <dsp:nvSpPr>
        <dsp:cNvPr id="0" name=""/>
        <dsp:cNvSpPr/>
      </dsp:nvSpPr>
      <dsp:spPr>
        <a:xfrm>
          <a:off x="0" y="946010"/>
          <a:ext cx="6263640" cy="1029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3000" kern="1200"/>
            <a:t>	Vertices</a:t>
          </a:r>
          <a:endParaRPr lang="en-US" sz="3000" kern="1200" dirty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3000" kern="1200"/>
            <a:t>The Graphics Pipeline</a:t>
          </a:r>
          <a:endParaRPr lang="en-US" sz="3000" kern="1200" dirty="0"/>
        </a:p>
      </dsp:txBody>
      <dsp:txXfrm>
        <a:off x="0" y="946010"/>
        <a:ext cx="6263640" cy="1029307"/>
      </dsp:txXfrm>
    </dsp:sp>
    <dsp:sp modelId="{ABB49B91-1080-45C1-982F-5AB2031620A4}">
      <dsp:nvSpPr>
        <dsp:cNvPr id="0" name=""/>
        <dsp:cNvSpPr/>
      </dsp:nvSpPr>
      <dsp:spPr>
        <a:xfrm>
          <a:off x="0" y="1975317"/>
          <a:ext cx="6263640" cy="935415"/>
        </a:xfrm>
        <a:prstGeom prst="roundRect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How do(es) […] work?</a:t>
          </a:r>
          <a:endParaRPr lang="en-US" sz="3900" kern="1200" dirty="0"/>
        </a:p>
      </dsp:txBody>
      <dsp:txXfrm>
        <a:off x="45663" y="2020980"/>
        <a:ext cx="6172314" cy="844089"/>
      </dsp:txXfrm>
    </dsp:sp>
    <dsp:sp modelId="{B68D1B94-9736-402B-8603-E9F117245297}">
      <dsp:nvSpPr>
        <dsp:cNvPr id="0" name=""/>
        <dsp:cNvSpPr/>
      </dsp:nvSpPr>
      <dsp:spPr>
        <a:xfrm>
          <a:off x="0" y="2910732"/>
          <a:ext cx="6263640" cy="258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3000" kern="1200" dirty="0"/>
            <a:t>	Perspective Projection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3000" kern="1200" dirty="0"/>
            <a:t>Depth Testing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3000" kern="1200" dirty="0"/>
            <a:t>Anti-Aliasing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3000" kern="1200" dirty="0"/>
            <a:t>Shading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3000" kern="1200" dirty="0"/>
            <a:t>Shadow Mapping</a:t>
          </a:r>
        </a:p>
      </dsp:txBody>
      <dsp:txXfrm>
        <a:off x="0" y="2910732"/>
        <a:ext cx="6263640" cy="258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23F7B-7C8E-40EA-871C-0507F0E5DDD2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D3963-8E9B-4CF0-9DC4-F6119E05D0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186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D3963-8E9B-4CF0-9DC4-F6119E05D01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8604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D3963-8E9B-4CF0-9DC4-F6119E05D01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57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D3963-8E9B-4CF0-9DC4-F6119E05D01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6633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-This pipeline is based on the </a:t>
            </a:r>
            <a:r>
              <a:rPr lang="en-US" dirty="0" err="1"/>
              <a:t>vulkan</a:t>
            </a:r>
            <a:r>
              <a:rPr lang="en-US" dirty="0"/>
              <a:t> implementation of it but they should all be similar</a:t>
            </a:r>
          </a:p>
          <a:p>
            <a:r>
              <a:rPr lang="en-CA" dirty="0"/>
              <a:t>-geometry shader is not used because of the performance impacts</a:t>
            </a:r>
          </a:p>
          <a:p>
            <a:r>
              <a:rPr lang="en-CA" dirty="0"/>
              <a:t>-at the moment, rasterizer only makes 1 fragment per pixel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D3963-8E9B-4CF0-9DC4-F6119E05D01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532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 math is too complicated to understand in a 15 minutes presentation, but that’s okay since there’s a load of libraries for this exact thing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D3963-8E9B-4CF0-9DC4-F6119E05D01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2226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Black pirate is supposed to be in the back, but ended up in the front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D3963-8E9B-4CF0-9DC4-F6119E05D01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14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algorithm works, but it is not ideal because whatever going after 50 would end up getting mushed into under 1 and mess things up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one fixes that</a:t>
            </a:r>
          </a:p>
          <a:p>
            <a:r>
              <a:rPr lang="en-US" dirty="0"/>
              <a:t>Demonstrate this in the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D3963-8E9B-4CF0-9DC4-F6119E05D01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4189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-Primarily focusing on MSAA</a:t>
            </a:r>
          </a:p>
          <a:p>
            <a:r>
              <a:rPr lang="en-US" dirty="0"/>
              <a:t>-FXAA is the only truly different one out of this list</a:t>
            </a:r>
          </a:p>
          <a:p>
            <a:r>
              <a:rPr lang="en-US" dirty="0"/>
              <a:t>- There is also a bunch of other versions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D3963-8E9B-4CF0-9DC4-F6119E05D01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781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D3963-8E9B-4CF0-9DC4-F6119E05D01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555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D3963-8E9B-4CF0-9DC4-F6119E05D01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527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F5D7-21B5-4E2C-B31D-D80C23A80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008D8-0E1F-4C15-AE85-479BF12BE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F1271-4CED-4DD1-8468-FF40FF21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35E0-AD2C-4111-90D7-926A00429781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DB614-32AF-45D5-8EDA-AB723C64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699FE-6072-417B-94FB-98E713AE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CEC6-6004-417E-A262-C97D01D5CC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394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22FC-F1DA-47D2-B3F9-C851BCD6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A7475-31E9-435B-A46D-2B0E54205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E81D3-460B-4209-82D1-7C513A26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35E0-AD2C-4111-90D7-926A00429781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03BF0-60AC-432C-A6E9-023DBE8B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BAEF4-94AC-49F4-90E0-5AD3A7ED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CEC6-6004-417E-A262-C97D01D5CC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5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E8CC6-CAB6-465D-A48C-202A52277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0EF5C-7E7A-45B9-8419-70996A861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F60DE-1A69-436C-B319-10D63B6B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35E0-AD2C-4111-90D7-926A00429781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F0395-7D2D-4F3B-8D55-F4CAAE10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D34EF-AB64-48B4-AC69-7C0B465F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CEC6-6004-417E-A262-C97D01D5CC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697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C96B-61E4-4ECD-BFB7-E86FF004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6EDD6-6B95-4112-9711-1DCAEA25C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315A9-BB8E-4409-8470-606FA25D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35E0-AD2C-4111-90D7-926A00429781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23E69-2239-4553-9A42-2C749BEB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EB45D-4EF7-416F-A1CF-A9DAD32C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CEC6-6004-417E-A262-C97D01D5CC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82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C385-B650-4C05-B379-B74D6DE6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37D76-23E6-4A4A-8348-35BB63C39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2021-3CEF-46FF-8E74-D9C42F71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35E0-AD2C-4111-90D7-926A00429781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263B5-E92A-4067-A67B-8CFD7F70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DA359-E1BB-4BE1-BF74-9EAAFE6A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CEC6-6004-417E-A262-C97D01D5CC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82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C3E1-6586-4247-B4C7-9690EA48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8E0BC-030C-4025-BF5B-20138BAEC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480EA-8786-445F-89E8-C6BE717D0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5AAE5-69A6-4CAC-BFB9-7E5A71CA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35E0-AD2C-4111-90D7-926A00429781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269BF-71F1-46F1-8799-937F3B08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8116A-3B5C-426B-B8E5-3F3331E2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CEC6-6004-417E-A262-C97D01D5CC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11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6307-6661-4E88-83C8-CBF9031D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D2A32-066C-4CEC-969C-F91121428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D1154-5FAB-42F7-8446-DE0D97AB2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5600A-2355-4A55-8533-9CFF9731C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D72AF-78F3-48EE-9F69-BCB74E6D3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ACD9C0-AB15-4D8C-ACC7-B7976986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35E0-AD2C-4111-90D7-926A00429781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C49B5-E4E1-470B-8537-87DA9A91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7B08C-77EC-461A-BA99-8524BEFE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CEC6-6004-417E-A262-C97D01D5CC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141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1575-9AB4-4B6E-BA65-BB3CD416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6DD55-1B10-459A-8E88-3679F6D8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35E0-AD2C-4111-90D7-926A00429781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D01CF-0F2F-4872-8B44-B5667D4D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1D03C-62A1-4A95-8E40-B10C155C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CEC6-6004-417E-A262-C97D01D5CC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18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1A1BC-C254-48F5-9D80-77F6C2CF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35E0-AD2C-4111-90D7-926A00429781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F0AF9-656A-44AA-A8A6-E6BF6FD1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BF61E-AC5B-426A-9E08-55495C62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CEC6-6004-417E-A262-C97D01D5CC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935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7296-F97F-48E9-BDF4-0B28952C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ACDDC-00A7-4405-86D6-2AEA9483B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2A1B2-2978-4476-A1D6-7CE65D1ED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F3B98-98CB-4F43-BDCD-C5B9734D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35E0-AD2C-4111-90D7-926A00429781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3449C-FC91-428C-BF04-20D9769A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9F104-CB01-4253-8269-DF625473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CEC6-6004-417E-A262-C97D01D5CC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77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6E5D-FFA8-4C47-A7CA-C4312CF1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EC23E-F23D-4E49-AC23-7B483FA20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96107-F4CA-4FC8-BEBA-9BEBC5860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05727-4F49-44AC-84F5-36DEDC54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35E0-AD2C-4111-90D7-926A00429781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1402C-34BD-46A1-B68B-52F45C31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3592B-625D-4479-9D8B-164A6ADF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CEC6-6004-417E-A262-C97D01D5CC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33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384B75-32CE-4CFC-8A33-98BF4AC3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B93E8-0B86-4026-BAEB-652CB5AA7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21CA-AAEE-4D90-BA43-4007BD3D4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635E0-AD2C-4111-90D7-926A00429781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98297-3496-4290-B1CD-F481EDFD6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F9C3E-55D1-4CB4-ACDA-A8DB9F3A8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CEC6-6004-417E-A262-C97D01D5CC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10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tshifter/glam-rs/blob/main/src/f64/dmat4.r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958D04-25D9-C304-7244-8F21A76B17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b="19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02F0673-911D-2ED5-9948-FE6273A0A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9143999"/>
          </a:xfrm>
          <a:prstGeom prst="rect">
            <a:avLst/>
          </a:prstGeom>
        </p:spPr>
      </p:pic>
      <p:sp>
        <p:nvSpPr>
          <p:cNvPr id="54" name="Rectangle 37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7F766-E8DF-43FC-8012-EC4355983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3D Rendering tricks</a:t>
            </a:r>
            <a:endParaRPr lang="en-CA" sz="4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C6865-F3FC-43C0-AB1D-B0426DFAF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How do they work?</a:t>
            </a:r>
          </a:p>
        </p:txBody>
      </p:sp>
      <p:cxnSp>
        <p:nvCxnSpPr>
          <p:cNvPr id="55" name="Straight Connector 39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672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AD1B0019-C0F7-4353-5874-933380A8C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932" y="2572222"/>
            <a:ext cx="5435180" cy="259216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417A60F-48DF-B453-06F3-257F1990B64D}"/>
              </a:ext>
            </a:extLst>
          </p:cNvPr>
          <p:cNvSpPr/>
          <p:nvPr/>
        </p:nvSpPr>
        <p:spPr>
          <a:xfrm>
            <a:off x="0" y="0"/>
            <a:ext cx="12192000" cy="1191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itle 7">
            <a:extLst>
              <a:ext uri="{FF2B5EF4-FFF2-40B4-BE49-F238E27FC236}">
                <a16:creationId xmlns:a16="http://schemas.microsoft.com/office/drawing/2014/main" id="{7AFDE4E6-C3A4-399A-A157-A74B2D600DAA}"/>
              </a:ext>
            </a:extLst>
          </p:cNvPr>
          <p:cNvSpPr txBox="1">
            <a:spLocks/>
          </p:cNvSpPr>
          <p:nvPr/>
        </p:nvSpPr>
        <p:spPr>
          <a:xfrm>
            <a:off x="2286654" y="163214"/>
            <a:ext cx="7618691" cy="102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How does Shadow Mapping work?</a:t>
            </a:r>
            <a:endParaRPr lang="en-CA" dirty="0">
              <a:latin typeface="+mj-lt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DB52B23-D1E1-B6D3-4022-9AEA9C9E5D36}"/>
              </a:ext>
            </a:extLst>
          </p:cNvPr>
          <p:cNvGrpSpPr/>
          <p:nvPr/>
        </p:nvGrpSpPr>
        <p:grpSpPr>
          <a:xfrm>
            <a:off x="346146" y="2164655"/>
            <a:ext cx="3374796" cy="3374796"/>
            <a:chOff x="346146" y="2164655"/>
            <a:chExt cx="3374796" cy="3374796"/>
          </a:xfrm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205FD6D6-AC6C-EF34-401C-BF26B2944E69}"/>
                </a:ext>
              </a:extLst>
            </p:cNvPr>
            <p:cNvSpPr/>
            <p:nvPr/>
          </p:nvSpPr>
          <p:spPr>
            <a:xfrm>
              <a:off x="346146" y="2164655"/>
              <a:ext cx="3374796" cy="3374796"/>
            </a:xfrm>
            <a:prstGeom prst="triangl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97150523-24B5-A4C4-8BA8-63D309576EB7}"/>
                </a:ext>
              </a:extLst>
            </p:cNvPr>
            <p:cNvSpPr/>
            <p:nvPr/>
          </p:nvSpPr>
          <p:spPr>
            <a:xfrm>
              <a:off x="884181" y="2164655"/>
              <a:ext cx="2298726" cy="2298726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BB3DC935-8097-4FAE-76D0-4307D4DE0EF1}"/>
                </a:ext>
              </a:extLst>
            </p:cNvPr>
            <p:cNvSpPr/>
            <p:nvPr/>
          </p:nvSpPr>
          <p:spPr>
            <a:xfrm>
              <a:off x="1422216" y="2164655"/>
              <a:ext cx="1213229" cy="1213229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D7A3B6B-81A3-82A4-8DE0-85F61DE249A8}"/>
              </a:ext>
            </a:extLst>
          </p:cNvPr>
          <p:cNvSpPr/>
          <p:nvPr/>
        </p:nvSpPr>
        <p:spPr>
          <a:xfrm>
            <a:off x="2033544" y="2451089"/>
            <a:ext cx="2193617" cy="798877"/>
          </a:xfrm>
          <a:custGeom>
            <a:avLst/>
            <a:gdLst>
              <a:gd name="connsiteX0" fmla="*/ 0 w 2193617"/>
              <a:gd name="connsiteY0" fmla="*/ 133149 h 798877"/>
              <a:gd name="connsiteX1" fmla="*/ 133149 w 2193617"/>
              <a:gd name="connsiteY1" fmla="*/ 0 h 798877"/>
              <a:gd name="connsiteX2" fmla="*/ 2060468 w 2193617"/>
              <a:gd name="connsiteY2" fmla="*/ 0 h 798877"/>
              <a:gd name="connsiteX3" fmla="*/ 2193617 w 2193617"/>
              <a:gd name="connsiteY3" fmla="*/ 133149 h 798877"/>
              <a:gd name="connsiteX4" fmla="*/ 2193617 w 2193617"/>
              <a:gd name="connsiteY4" fmla="*/ 665728 h 798877"/>
              <a:gd name="connsiteX5" fmla="*/ 2060468 w 2193617"/>
              <a:gd name="connsiteY5" fmla="*/ 798877 h 798877"/>
              <a:gd name="connsiteX6" fmla="*/ 133149 w 2193617"/>
              <a:gd name="connsiteY6" fmla="*/ 798877 h 798877"/>
              <a:gd name="connsiteX7" fmla="*/ 0 w 2193617"/>
              <a:gd name="connsiteY7" fmla="*/ 665728 h 798877"/>
              <a:gd name="connsiteX8" fmla="*/ 0 w 2193617"/>
              <a:gd name="connsiteY8" fmla="*/ 133149 h 79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617" h="798877">
                <a:moveTo>
                  <a:pt x="0" y="133149"/>
                </a:moveTo>
                <a:cubicBezTo>
                  <a:pt x="0" y="59613"/>
                  <a:pt x="59613" y="0"/>
                  <a:pt x="133149" y="0"/>
                </a:cubicBezTo>
                <a:lnTo>
                  <a:pt x="2060468" y="0"/>
                </a:lnTo>
                <a:cubicBezTo>
                  <a:pt x="2134004" y="0"/>
                  <a:pt x="2193617" y="59613"/>
                  <a:pt x="2193617" y="133149"/>
                </a:cubicBezTo>
                <a:lnTo>
                  <a:pt x="2193617" y="665728"/>
                </a:lnTo>
                <a:cubicBezTo>
                  <a:pt x="2193617" y="739264"/>
                  <a:pt x="2134004" y="798877"/>
                  <a:pt x="2060468" y="798877"/>
                </a:cubicBezTo>
                <a:lnTo>
                  <a:pt x="133149" y="798877"/>
                </a:lnTo>
                <a:cubicBezTo>
                  <a:pt x="59613" y="798877"/>
                  <a:pt x="0" y="739264"/>
                  <a:pt x="0" y="665728"/>
                </a:cubicBezTo>
                <a:lnTo>
                  <a:pt x="0" y="13314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578" tIns="107578" rIns="107578" bIns="107578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Render from the POV of the light source</a:t>
            </a:r>
            <a:endParaRPr lang="en-CA" sz="1800" kern="1200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7183631-6C0D-5B77-5065-7AFC0BCC8A61}"/>
              </a:ext>
            </a:extLst>
          </p:cNvPr>
          <p:cNvSpPr/>
          <p:nvPr/>
        </p:nvSpPr>
        <p:spPr>
          <a:xfrm>
            <a:off x="2033544" y="3468866"/>
            <a:ext cx="2193617" cy="798877"/>
          </a:xfrm>
          <a:custGeom>
            <a:avLst/>
            <a:gdLst>
              <a:gd name="connsiteX0" fmla="*/ 0 w 2193617"/>
              <a:gd name="connsiteY0" fmla="*/ 133149 h 798877"/>
              <a:gd name="connsiteX1" fmla="*/ 133149 w 2193617"/>
              <a:gd name="connsiteY1" fmla="*/ 0 h 798877"/>
              <a:gd name="connsiteX2" fmla="*/ 2060468 w 2193617"/>
              <a:gd name="connsiteY2" fmla="*/ 0 h 798877"/>
              <a:gd name="connsiteX3" fmla="*/ 2193617 w 2193617"/>
              <a:gd name="connsiteY3" fmla="*/ 133149 h 798877"/>
              <a:gd name="connsiteX4" fmla="*/ 2193617 w 2193617"/>
              <a:gd name="connsiteY4" fmla="*/ 665728 h 798877"/>
              <a:gd name="connsiteX5" fmla="*/ 2060468 w 2193617"/>
              <a:gd name="connsiteY5" fmla="*/ 798877 h 798877"/>
              <a:gd name="connsiteX6" fmla="*/ 133149 w 2193617"/>
              <a:gd name="connsiteY6" fmla="*/ 798877 h 798877"/>
              <a:gd name="connsiteX7" fmla="*/ 0 w 2193617"/>
              <a:gd name="connsiteY7" fmla="*/ 665728 h 798877"/>
              <a:gd name="connsiteX8" fmla="*/ 0 w 2193617"/>
              <a:gd name="connsiteY8" fmla="*/ 133149 h 79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617" h="798877">
                <a:moveTo>
                  <a:pt x="0" y="133149"/>
                </a:moveTo>
                <a:cubicBezTo>
                  <a:pt x="0" y="59613"/>
                  <a:pt x="59613" y="0"/>
                  <a:pt x="133149" y="0"/>
                </a:cubicBezTo>
                <a:lnTo>
                  <a:pt x="2060468" y="0"/>
                </a:lnTo>
                <a:cubicBezTo>
                  <a:pt x="2134004" y="0"/>
                  <a:pt x="2193617" y="59613"/>
                  <a:pt x="2193617" y="133149"/>
                </a:cubicBezTo>
                <a:lnTo>
                  <a:pt x="2193617" y="665728"/>
                </a:lnTo>
                <a:cubicBezTo>
                  <a:pt x="2193617" y="739264"/>
                  <a:pt x="2134004" y="798877"/>
                  <a:pt x="2060468" y="798877"/>
                </a:cubicBezTo>
                <a:lnTo>
                  <a:pt x="133149" y="798877"/>
                </a:lnTo>
                <a:cubicBezTo>
                  <a:pt x="59613" y="798877"/>
                  <a:pt x="0" y="739264"/>
                  <a:pt x="0" y="665728"/>
                </a:cubicBezTo>
                <a:lnTo>
                  <a:pt x="0" y="13314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578" tIns="107578" rIns="107578" bIns="107578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Depth Testing</a:t>
            </a:r>
            <a:endParaRPr lang="en-CA" sz="1800" kern="1200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11F089C-83FA-CE3D-2230-88D27862B7C4}"/>
              </a:ext>
            </a:extLst>
          </p:cNvPr>
          <p:cNvSpPr/>
          <p:nvPr/>
        </p:nvSpPr>
        <p:spPr>
          <a:xfrm>
            <a:off x="2033544" y="4577815"/>
            <a:ext cx="2193617" cy="798877"/>
          </a:xfrm>
          <a:custGeom>
            <a:avLst/>
            <a:gdLst>
              <a:gd name="connsiteX0" fmla="*/ 0 w 2193617"/>
              <a:gd name="connsiteY0" fmla="*/ 133149 h 798877"/>
              <a:gd name="connsiteX1" fmla="*/ 133149 w 2193617"/>
              <a:gd name="connsiteY1" fmla="*/ 0 h 798877"/>
              <a:gd name="connsiteX2" fmla="*/ 2060468 w 2193617"/>
              <a:gd name="connsiteY2" fmla="*/ 0 h 798877"/>
              <a:gd name="connsiteX3" fmla="*/ 2193617 w 2193617"/>
              <a:gd name="connsiteY3" fmla="*/ 133149 h 798877"/>
              <a:gd name="connsiteX4" fmla="*/ 2193617 w 2193617"/>
              <a:gd name="connsiteY4" fmla="*/ 665728 h 798877"/>
              <a:gd name="connsiteX5" fmla="*/ 2060468 w 2193617"/>
              <a:gd name="connsiteY5" fmla="*/ 798877 h 798877"/>
              <a:gd name="connsiteX6" fmla="*/ 133149 w 2193617"/>
              <a:gd name="connsiteY6" fmla="*/ 798877 h 798877"/>
              <a:gd name="connsiteX7" fmla="*/ 0 w 2193617"/>
              <a:gd name="connsiteY7" fmla="*/ 665728 h 798877"/>
              <a:gd name="connsiteX8" fmla="*/ 0 w 2193617"/>
              <a:gd name="connsiteY8" fmla="*/ 133149 h 79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617" h="798877">
                <a:moveTo>
                  <a:pt x="0" y="133149"/>
                </a:moveTo>
                <a:cubicBezTo>
                  <a:pt x="0" y="59613"/>
                  <a:pt x="59613" y="0"/>
                  <a:pt x="133149" y="0"/>
                </a:cubicBezTo>
                <a:lnTo>
                  <a:pt x="2060468" y="0"/>
                </a:lnTo>
                <a:cubicBezTo>
                  <a:pt x="2134004" y="0"/>
                  <a:pt x="2193617" y="59613"/>
                  <a:pt x="2193617" y="133149"/>
                </a:cubicBezTo>
                <a:lnTo>
                  <a:pt x="2193617" y="665728"/>
                </a:lnTo>
                <a:cubicBezTo>
                  <a:pt x="2193617" y="739264"/>
                  <a:pt x="2134004" y="798877"/>
                  <a:pt x="2060468" y="798877"/>
                </a:cubicBezTo>
                <a:lnTo>
                  <a:pt x="133149" y="798877"/>
                </a:lnTo>
                <a:cubicBezTo>
                  <a:pt x="59613" y="798877"/>
                  <a:pt x="0" y="739264"/>
                  <a:pt x="0" y="665728"/>
                </a:cubicBezTo>
                <a:lnTo>
                  <a:pt x="0" y="13314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578" tIns="107578" rIns="107578" bIns="107578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Perspective projection</a:t>
            </a:r>
            <a:endParaRPr lang="en-CA" sz="1800" kern="1200" dirty="0"/>
          </a:p>
        </p:txBody>
      </p:sp>
    </p:spTree>
    <p:extLst>
      <p:ext uri="{BB962C8B-B14F-4D97-AF65-F5344CB8AC3E}">
        <p14:creationId xmlns:p14="http://schemas.microsoft.com/office/powerpoint/2010/main" val="2780301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0CDE-0FD9-F66F-C603-31C09771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42169-C81B-A1D5-E4FF-937BB20FF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/>
              <a:t>Khronos</a:t>
            </a:r>
            <a:r>
              <a:rPr lang="en-CA" dirty="0"/>
              <a:t> group, </a:t>
            </a:r>
            <a:r>
              <a:rPr lang="en-CA" i="1" dirty="0"/>
              <a:t>Introduction, Graphics pipeline basics</a:t>
            </a:r>
          </a:p>
          <a:p>
            <a:r>
              <a:rPr lang="en-CA" dirty="0"/>
              <a:t>NVIDIA, </a:t>
            </a:r>
            <a:r>
              <a:rPr lang="en-CA" i="1" dirty="0"/>
              <a:t>Vertex Shaders</a:t>
            </a:r>
          </a:p>
          <a:p>
            <a:r>
              <a:rPr lang="en-CA" dirty="0"/>
              <a:t>Jonathan David </a:t>
            </a:r>
            <a:r>
              <a:rPr lang="en-CA" dirty="0" err="1"/>
              <a:t>Pfautz</a:t>
            </a:r>
            <a:r>
              <a:rPr lang="en-CA" dirty="0"/>
              <a:t>, </a:t>
            </a:r>
            <a:r>
              <a:rPr lang="en-CA" i="1" dirty="0"/>
              <a:t>Depth Perception in Computer Graphics</a:t>
            </a:r>
            <a:r>
              <a:rPr lang="en-CA" dirty="0"/>
              <a:t>, May 2000</a:t>
            </a:r>
          </a:p>
          <a:p>
            <a:r>
              <a:rPr lang="en-CA" dirty="0"/>
              <a:t>Zach </a:t>
            </a:r>
            <a:r>
              <a:rPr lang="en-CA" dirty="0" err="1"/>
              <a:t>Cabading</a:t>
            </a:r>
            <a:r>
              <a:rPr lang="en-CA" dirty="0"/>
              <a:t>, </a:t>
            </a:r>
            <a:r>
              <a:rPr lang="en-CA" i="1" dirty="0"/>
              <a:t>Anti-Aliasing: Everything You Need to Know</a:t>
            </a:r>
            <a:r>
              <a:rPr lang="en-CA" dirty="0"/>
              <a:t>, August 28 2019</a:t>
            </a:r>
          </a:p>
          <a:p>
            <a:r>
              <a:rPr lang="en-CA" dirty="0"/>
              <a:t>Joey de Vries, </a:t>
            </a:r>
            <a:r>
              <a:rPr lang="en-CA" i="1" dirty="0"/>
              <a:t>Shadow Mapping | Depth Testing</a:t>
            </a:r>
            <a:r>
              <a:rPr lang="en-CA" dirty="0"/>
              <a:t>, 2014</a:t>
            </a:r>
          </a:p>
          <a:p>
            <a:r>
              <a:rPr lang="en-CA" dirty="0"/>
              <a:t>Zwicker Matthias, </a:t>
            </a:r>
            <a:r>
              <a:rPr lang="en-CA" i="1" dirty="0" err="1"/>
              <a:t>Phong</a:t>
            </a:r>
            <a:r>
              <a:rPr lang="en-CA" i="1" dirty="0"/>
              <a:t> Shading</a:t>
            </a:r>
            <a:r>
              <a:rPr lang="en-CA" dirty="0"/>
              <a:t>, Marc </a:t>
            </a:r>
            <a:r>
              <a:rPr lang="en-CA" dirty="0" err="1"/>
              <a:t>Stamminger</a:t>
            </a:r>
            <a:r>
              <a:rPr lang="en-CA" dirty="0"/>
              <a:t>, in Point-Based Graphics, 2007</a:t>
            </a:r>
          </a:p>
          <a:p>
            <a:r>
              <a:rPr lang="en-CA" dirty="0">
                <a:hlinkClick r:id="rId3"/>
              </a:rPr>
              <a:t>https://github.com/bitshifter/glam-rs/blob/main/src/f64/dmat4.rs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6376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" descr="Analogue wall clock">
            <a:extLst>
              <a:ext uri="{FF2B5EF4-FFF2-40B4-BE49-F238E27FC236}">
                <a16:creationId xmlns:a16="http://schemas.microsoft.com/office/drawing/2014/main" id="{D0D93A0B-DF0F-FDC9-7605-6B63CE2D9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14" b="890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49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3B095-A290-33B1-4310-F27E1C35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72732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0CFFD-1A92-4CF8-9543-4933B6F6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3039037" cy="68580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Agenda</a:t>
            </a:r>
            <a:endParaRPr lang="en-CA" sz="6000" dirty="0">
              <a:solidFill>
                <a:schemeClr val="bg1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6CDA12B-755F-2160-8EF4-1365E7A3A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70338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6B7AF32-A23E-308D-5C5B-2089446A2B11}"/>
              </a:ext>
            </a:extLst>
          </p:cNvPr>
          <p:cNvSpPr/>
          <p:nvPr/>
        </p:nvSpPr>
        <p:spPr>
          <a:xfrm>
            <a:off x="4589928" y="0"/>
            <a:ext cx="50327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554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2B92-95F8-44F1-9CF7-4AC2E9E6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What even is a Vertex?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EAB1-FEEF-42B6-8687-69BEB0FE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It’s what primitives are composed of</a:t>
            </a:r>
          </a:p>
          <a:p>
            <a:pPr marL="0" indent="0">
              <a:buNone/>
            </a:pPr>
            <a:r>
              <a:rPr lang="en-US" sz="2000" dirty="0"/>
              <a:t>They can have 1 (dot), 2 (line) or 3 (triangle) vertices.</a:t>
            </a:r>
          </a:p>
          <a:p>
            <a:pPr marL="0" indent="0">
              <a:buNone/>
            </a:pPr>
            <a:r>
              <a:rPr lang="en-US" sz="2000" dirty="0"/>
              <a:t>They are defined using an x, y and z axis, so in code it would be: [0.5, 0.5, 0.0]</a:t>
            </a: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F9B244AA-4A03-48D9-84D3-25AC5A692B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4" r="2476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4E5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33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BFD1B-2743-4D66-BC20-C7544A9F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654" y="2847708"/>
            <a:ext cx="5754896" cy="6923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What is the graphics pipeline?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FE06B31-AA87-4D5F-AC69-490BE28B3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3650" y="3644560"/>
            <a:ext cx="6057900" cy="2743200"/>
          </a:xfrm>
          <a:prstGeom prst="rect">
            <a:avLst/>
          </a:prstGeom>
        </p:spPr>
      </p:pic>
      <p:grpSp>
        <p:nvGrpSpPr>
          <p:cNvPr id="221" name="Group 220">
            <a:extLst>
              <a:ext uri="{FF2B5EF4-FFF2-40B4-BE49-F238E27FC236}">
                <a16:creationId xmlns:a16="http://schemas.microsoft.com/office/drawing/2014/main" id="{D01C26B1-543D-2CCD-6FD9-5260FB13E0AF}"/>
              </a:ext>
            </a:extLst>
          </p:cNvPr>
          <p:cNvGrpSpPr/>
          <p:nvPr/>
        </p:nvGrpSpPr>
        <p:grpSpPr>
          <a:xfrm>
            <a:off x="830306" y="6945283"/>
            <a:ext cx="8049552" cy="11084984"/>
            <a:chOff x="830306" y="6945283"/>
            <a:chExt cx="8049552" cy="11084984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3E95076-2DAD-10F2-83E1-5674162351F7}"/>
                </a:ext>
              </a:extLst>
            </p:cNvPr>
            <p:cNvSpPr/>
            <p:nvPr/>
          </p:nvSpPr>
          <p:spPr>
            <a:xfrm>
              <a:off x="3882360" y="12518621"/>
              <a:ext cx="485277" cy="62424"/>
            </a:xfrm>
            <a:custGeom>
              <a:avLst/>
              <a:gdLst>
                <a:gd name="connsiteX0" fmla="*/ 485278 w 485277"/>
                <a:gd name="connsiteY0" fmla="*/ 0 h 62424"/>
                <a:gd name="connsiteX1" fmla="*/ 0 w 485277"/>
                <a:gd name="connsiteY1" fmla="*/ 62425 h 6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277" h="62424">
                  <a:moveTo>
                    <a:pt x="485278" y="0"/>
                  </a:moveTo>
                  <a:lnTo>
                    <a:pt x="0" y="62425"/>
                  </a:lnTo>
                </a:path>
              </a:pathLst>
            </a:custGeom>
            <a:solidFill>
              <a:srgbClr val="000000"/>
            </a:solidFill>
            <a:ln w="872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E4D5B27C-4FEC-2BDB-1DD0-56CBF3A696BA}"/>
                </a:ext>
              </a:extLst>
            </p:cNvPr>
            <p:cNvGrpSpPr/>
            <p:nvPr/>
          </p:nvGrpSpPr>
          <p:grpSpPr>
            <a:xfrm>
              <a:off x="830306" y="6945283"/>
              <a:ext cx="3997543" cy="11084984"/>
              <a:chOff x="830306" y="6945283"/>
              <a:chExt cx="3997543" cy="11084984"/>
            </a:xfrm>
          </p:grpSpPr>
          <p:grpSp>
            <p:nvGrpSpPr>
              <p:cNvPr id="4" name="Graphic 9">
                <a:extLst>
                  <a:ext uri="{FF2B5EF4-FFF2-40B4-BE49-F238E27FC236}">
                    <a16:creationId xmlns:a16="http://schemas.microsoft.com/office/drawing/2014/main" id="{0761D8AB-101B-F71D-3745-CA4361B7689D}"/>
                  </a:ext>
                </a:extLst>
              </p:cNvPr>
              <p:cNvGrpSpPr/>
              <p:nvPr/>
            </p:nvGrpSpPr>
            <p:grpSpPr>
              <a:xfrm>
                <a:off x="830306" y="6945283"/>
                <a:ext cx="2094799" cy="11084984"/>
                <a:chOff x="830306" y="6899563"/>
                <a:chExt cx="2094799" cy="11176424"/>
              </a:xfrm>
            </p:grpSpPr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7039CC29-5193-E4C4-E66F-AD3A0BAAD3D3}"/>
                    </a:ext>
                  </a:extLst>
                </p:cNvPr>
                <p:cNvSpPr/>
                <p:nvPr/>
              </p:nvSpPr>
              <p:spPr>
                <a:xfrm>
                  <a:off x="1877706" y="8629851"/>
                  <a:ext cx="17456" cy="587067"/>
                </a:xfrm>
                <a:custGeom>
                  <a:avLst/>
                  <a:gdLst>
                    <a:gd name="connsiteX0" fmla="*/ 1 w 17456"/>
                    <a:gd name="connsiteY0" fmla="*/ 1 h 587067"/>
                    <a:gd name="connsiteX1" fmla="*/ 1 w 17456"/>
                    <a:gd name="connsiteY1" fmla="*/ 587068 h 587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456" h="587067">
                      <a:moveTo>
                        <a:pt x="1" y="1"/>
                      </a:moveTo>
                      <a:lnTo>
                        <a:pt x="1" y="587068"/>
                      </a:lnTo>
                    </a:path>
                  </a:pathLst>
                </a:custGeom>
                <a:noFill/>
                <a:ln w="1744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443C4207-8002-B8C6-BB23-8016834CD881}"/>
                    </a:ext>
                  </a:extLst>
                </p:cNvPr>
                <p:cNvSpPr/>
                <p:nvPr/>
              </p:nvSpPr>
              <p:spPr>
                <a:xfrm>
                  <a:off x="1816608" y="9186370"/>
                  <a:ext cx="122196" cy="122196"/>
                </a:xfrm>
                <a:custGeom>
                  <a:avLst/>
                  <a:gdLst>
                    <a:gd name="connsiteX0" fmla="*/ 61099 w 122196"/>
                    <a:gd name="connsiteY0" fmla="*/ 122197 h 122196"/>
                    <a:gd name="connsiteX1" fmla="*/ 1 w 122196"/>
                    <a:gd name="connsiteY1" fmla="*/ 1 h 122196"/>
                    <a:gd name="connsiteX2" fmla="*/ 61099 w 122196"/>
                    <a:gd name="connsiteY2" fmla="*/ 30550 h 122196"/>
                    <a:gd name="connsiteX3" fmla="*/ 122197 w 122196"/>
                    <a:gd name="connsiteY3" fmla="*/ 1 h 122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2196" h="122196">
                      <a:moveTo>
                        <a:pt x="61099" y="122197"/>
                      </a:moveTo>
                      <a:lnTo>
                        <a:pt x="1" y="1"/>
                      </a:lnTo>
                      <a:lnTo>
                        <a:pt x="61099" y="30550"/>
                      </a:lnTo>
                      <a:lnTo>
                        <a:pt x="122197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744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F45A015F-98B2-9719-CFDB-E8D657C5D478}"/>
                    </a:ext>
                  </a:extLst>
                </p:cNvPr>
                <p:cNvSpPr/>
                <p:nvPr/>
              </p:nvSpPr>
              <p:spPr>
                <a:xfrm>
                  <a:off x="830306" y="7931585"/>
                  <a:ext cx="2094799" cy="698266"/>
                </a:xfrm>
                <a:custGeom>
                  <a:avLst/>
                  <a:gdLst>
                    <a:gd name="connsiteX0" fmla="*/ 1 w 2094799"/>
                    <a:gd name="connsiteY0" fmla="*/ 1 h 698266"/>
                    <a:gd name="connsiteX1" fmla="*/ 2094800 w 2094799"/>
                    <a:gd name="connsiteY1" fmla="*/ 1 h 698266"/>
                    <a:gd name="connsiteX2" fmla="*/ 2094800 w 2094799"/>
                    <a:gd name="connsiteY2" fmla="*/ 698267 h 698266"/>
                    <a:gd name="connsiteX3" fmla="*/ 1 w 2094799"/>
                    <a:gd name="connsiteY3" fmla="*/ 698267 h 698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4799" h="698266">
                      <a:moveTo>
                        <a:pt x="1" y="1"/>
                      </a:moveTo>
                      <a:lnTo>
                        <a:pt x="2094800" y="1"/>
                      </a:lnTo>
                      <a:lnTo>
                        <a:pt x="2094800" y="698267"/>
                      </a:lnTo>
                      <a:lnTo>
                        <a:pt x="1" y="69826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5E8D4"/>
                    </a:gs>
                    <a:gs pos="50000">
                      <a:srgbClr val="B6DCA5"/>
                    </a:gs>
                    <a:gs pos="100000">
                      <a:srgbClr val="97D077"/>
                    </a:gs>
                  </a:gsLst>
                  <a:lin ang="5400000" scaled="1"/>
                </a:gradFill>
                <a:ln w="17443" cap="flat">
                  <a:solidFill>
                    <a:srgbClr val="82B366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5E2B3FA-8F2A-3DEF-68C5-2EE423E99500}"/>
                    </a:ext>
                  </a:extLst>
                </p:cNvPr>
                <p:cNvSpPr txBox="1"/>
                <p:nvPr/>
              </p:nvSpPr>
              <p:spPr>
                <a:xfrm>
                  <a:off x="1009444" y="8121530"/>
                  <a:ext cx="1753979" cy="3532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CA" sz="1649" spc="0" baseline="0" dirty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Input assembler</a:t>
                  </a:r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9B097FF-F74A-3845-2EE5-4431B77F07C0}"/>
                    </a:ext>
                  </a:extLst>
                </p:cNvPr>
                <p:cNvSpPr/>
                <p:nvPr/>
              </p:nvSpPr>
              <p:spPr>
                <a:xfrm>
                  <a:off x="1877706" y="10026385"/>
                  <a:ext cx="17456" cy="587067"/>
                </a:xfrm>
                <a:custGeom>
                  <a:avLst/>
                  <a:gdLst>
                    <a:gd name="connsiteX0" fmla="*/ 1 w 17456"/>
                    <a:gd name="connsiteY0" fmla="*/ 1 h 587067"/>
                    <a:gd name="connsiteX1" fmla="*/ 1 w 17456"/>
                    <a:gd name="connsiteY1" fmla="*/ 587068 h 587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456" h="587067">
                      <a:moveTo>
                        <a:pt x="1" y="1"/>
                      </a:moveTo>
                      <a:lnTo>
                        <a:pt x="1" y="587068"/>
                      </a:lnTo>
                    </a:path>
                  </a:pathLst>
                </a:custGeom>
                <a:noFill/>
                <a:ln w="1744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A4B031CA-C633-34B9-F9ED-DD149CF5BC37}"/>
                    </a:ext>
                  </a:extLst>
                </p:cNvPr>
                <p:cNvSpPr/>
                <p:nvPr/>
              </p:nvSpPr>
              <p:spPr>
                <a:xfrm>
                  <a:off x="1816608" y="10582904"/>
                  <a:ext cx="122196" cy="122196"/>
                </a:xfrm>
                <a:custGeom>
                  <a:avLst/>
                  <a:gdLst>
                    <a:gd name="connsiteX0" fmla="*/ 61099 w 122196"/>
                    <a:gd name="connsiteY0" fmla="*/ 122197 h 122196"/>
                    <a:gd name="connsiteX1" fmla="*/ 1 w 122196"/>
                    <a:gd name="connsiteY1" fmla="*/ 1 h 122196"/>
                    <a:gd name="connsiteX2" fmla="*/ 61099 w 122196"/>
                    <a:gd name="connsiteY2" fmla="*/ 30550 h 122196"/>
                    <a:gd name="connsiteX3" fmla="*/ 122197 w 122196"/>
                    <a:gd name="connsiteY3" fmla="*/ 1 h 122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2196" h="122196">
                      <a:moveTo>
                        <a:pt x="61099" y="122197"/>
                      </a:moveTo>
                      <a:lnTo>
                        <a:pt x="1" y="1"/>
                      </a:lnTo>
                      <a:lnTo>
                        <a:pt x="61099" y="30550"/>
                      </a:lnTo>
                      <a:lnTo>
                        <a:pt x="122197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744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24393631-4F20-2634-A9E1-A825C05612E8}"/>
                    </a:ext>
                  </a:extLst>
                </p:cNvPr>
                <p:cNvSpPr/>
                <p:nvPr/>
              </p:nvSpPr>
              <p:spPr>
                <a:xfrm>
                  <a:off x="830306" y="9328118"/>
                  <a:ext cx="2094799" cy="698266"/>
                </a:xfrm>
                <a:custGeom>
                  <a:avLst/>
                  <a:gdLst>
                    <a:gd name="connsiteX0" fmla="*/ 1 w 2094799"/>
                    <a:gd name="connsiteY0" fmla="*/ 1 h 698266"/>
                    <a:gd name="connsiteX1" fmla="*/ 2094800 w 2094799"/>
                    <a:gd name="connsiteY1" fmla="*/ 1 h 698266"/>
                    <a:gd name="connsiteX2" fmla="*/ 2094800 w 2094799"/>
                    <a:gd name="connsiteY2" fmla="*/ 698267 h 698266"/>
                    <a:gd name="connsiteX3" fmla="*/ 1 w 2094799"/>
                    <a:gd name="connsiteY3" fmla="*/ 698267 h 698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4799" h="698266">
                      <a:moveTo>
                        <a:pt x="1" y="1"/>
                      </a:moveTo>
                      <a:lnTo>
                        <a:pt x="2094800" y="1"/>
                      </a:lnTo>
                      <a:lnTo>
                        <a:pt x="2094800" y="698267"/>
                      </a:lnTo>
                      <a:lnTo>
                        <a:pt x="1" y="69826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CD28"/>
                    </a:gs>
                    <a:gs pos="50000">
                      <a:srgbClr val="FFB914"/>
                    </a:gs>
                    <a:gs pos="100000">
                      <a:srgbClr val="FFA500"/>
                    </a:gs>
                  </a:gsLst>
                  <a:lin ang="5400000" scaled="1"/>
                </a:gradFill>
                <a:ln w="17443" cap="flat">
                  <a:solidFill>
                    <a:srgbClr val="D79B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EFD165-3202-3863-1244-B19499ECE29F}"/>
                    </a:ext>
                  </a:extLst>
                </p:cNvPr>
                <p:cNvSpPr txBox="1"/>
                <p:nvPr/>
              </p:nvSpPr>
              <p:spPr>
                <a:xfrm>
                  <a:off x="1149098" y="9518063"/>
                  <a:ext cx="1474673" cy="3532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CA" sz="1649" spc="0" baseline="0" dirty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Vertex shader</a:t>
                  </a:r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09384EA4-A415-2123-EED8-66263979BB6E}"/>
                    </a:ext>
                  </a:extLst>
                </p:cNvPr>
                <p:cNvSpPr/>
                <p:nvPr/>
              </p:nvSpPr>
              <p:spPr>
                <a:xfrm>
                  <a:off x="1877706" y="11422918"/>
                  <a:ext cx="17456" cy="587067"/>
                </a:xfrm>
                <a:custGeom>
                  <a:avLst/>
                  <a:gdLst>
                    <a:gd name="connsiteX0" fmla="*/ 1 w 17456"/>
                    <a:gd name="connsiteY0" fmla="*/ 1 h 587067"/>
                    <a:gd name="connsiteX1" fmla="*/ 1 w 17456"/>
                    <a:gd name="connsiteY1" fmla="*/ 587068 h 587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456" h="587067">
                      <a:moveTo>
                        <a:pt x="1" y="1"/>
                      </a:moveTo>
                      <a:lnTo>
                        <a:pt x="1" y="587068"/>
                      </a:lnTo>
                    </a:path>
                  </a:pathLst>
                </a:custGeom>
                <a:noFill/>
                <a:ln w="1744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907A88-A83C-7B10-A582-A33110C89FDB}"/>
                    </a:ext>
                  </a:extLst>
                </p:cNvPr>
                <p:cNvSpPr/>
                <p:nvPr/>
              </p:nvSpPr>
              <p:spPr>
                <a:xfrm>
                  <a:off x="1816608" y="11979437"/>
                  <a:ext cx="122196" cy="122196"/>
                </a:xfrm>
                <a:custGeom>
                  <a:avLst/>
                  <a:gdLst>
                    <a:gd name="connsiteX0" fmla="*/ 61099 w 122196"/>
                    <a:gd name="connsiteY0" fmla="*/ 122197 h 122196"/>
                    <a:gd name="connsiteX1" fmla="*/ 1 w 122196"/>
                    <a:gd name="connsiteY1" fmla="*/ 1 h 122196"/>
                    <a:gd name="connsiteX2" fmla="*/ 61099 w 122196"/>
                    <a:gd name="connsiteY2" fmla="*/ 30550 h 122196"/>
                    <a:gd name="connsiteX3" fmla="*/ 122197 w 122196"/>
                    <a:gd name="connsiteY3" fmla="*/ 1 h 122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2196" h="122196">
                      <a:moveTo>
                        <a:pt x="61099" y="122197"/>
                      </a:moveTo>
                      <a:lnTo>
                        <a:pt x="1" y="1"/>
                      </a:lnTo>
                      <a:lnTo>
                        <a:pt x="61099" y="30550"/>
                      </a:lnTo>
                      <a:lnTo>
                        <a:pt x="122197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744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4D7D8AC8-F214-C528-84AB-253D1ED2B277}"/>
                    </a:ext>
                  </a:extLst>
                </p:cNvPr>
                <p:cNvSpPr/>
                <p:nvPr/>
              </p:nvSpPr>
              <p:spPr>
                <a:xfrm>
                  <a:off x="830306" y="10724652"/>
                  <a:ext cx="2094799" cy="698266"/>
                </a:xfrm>
                <a:custGeom>
                  <a:avLst/>
                  <a:gdLst>
                    <a:gd name="connsiteX0" fmla="*/ 1 w 2094799"/>
                    <a:gd name="connsiteY0" fmla="*/ 1 h 698266"/>
                    <a:gd name="connsiteX1" fmla="*/ 2094800 w 2094799"/>
                    <a:gd name="connsiteY1" fmla="*/ 1 h 698266"/>
                    <a:gd name="connsiteX2" fmla="*/ 2094800 w 2094799"/>
                    <a:gd name="connsiteY2" fmla="*/ 698267 h 698266"/>
                    <a:gd name="connsiteX3" fmla="*/ 1 w 2094799"/>
                    <a:gd name="connsiteY3" fmla="*/ 698267 h 698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4799" h="698266">
                      <a:moveTo>
                        <a:pt x="1" y="1"/>
                      </a:moveTo>
                      <a:lnTo>
                        <a:pt x="2094800" y="1"/>
                      </a:lnTo>
                      <a:lnTo>
                        <a:pt x="2094800" y="698267"/>
                      </a:lnTo>
                      <a:lnTo>
                        <a:pt x="1" y="69826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CD28"/>
                    </a:gs>
                    <a:gs pos="50000">
                      <a:srgbClr val="FFB914"/>
                    </a:gs>
                    <a:gs pos="100000">
                      <a:srgbClr val="FFA500"/>
                    </a:gs>
                  </a:gsLst>
                  <a:lin ang="5400000" scaled="1"/>
                </a:gradFill>
                <a:ln w="17443" cap="flat">
                  <a:solidFill>
                    <a:srgbClr val="D79B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5EB8CD1-AE97-1B45-7286-F1487DA2AB55}"/>
                    </a:ext>
                  </a:extLst>
                </p:cNvPr>
                <p:cNvSpPr txBox="1"/>
                <p:nvPr/>
              </p:nvSpPr>
              <p:spPr>
                <a:xfrm>
                  <a:off x="1210196" y="10914597"/>
                  <a:ext cx="1352476" cy="3532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CA" sz="1649" spc="0" baseline="0" dirty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Tessellation</a:t>
                  </a:r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6282E61A-DBEB-2C8E-D4E6-FDF19B10E721}"/>
                    </a:ext>
                  </a:extLst>
                </p:cNvPr>
                <p:cNvSpPr/>
                <p:nvPr/>
              </p:nvSpPr>
              <p:spPr>
                <a:xfrm>
                  <a:off x="1877706" y="12819452"/>
                  <a:ext cx="17456" cy="587067"/>
                </a:xfrm>
                <a:custGeom>
                  <a:avLst/>
                  <a:gdLst>
                    <a:gd name="connsiteX0" fmla="*/ 1 w 17456"/>
                    <a:gd name="connsiteY0" fmla="*/ 1 h 587067"/>
                    <a:gd name="connsiteX1" fmla="*/ 1 w 17456"/>
                    <a:gd name="connsiteY1" fmla="*/ 587068 h 587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456" h="587067">
                      <a:moveTo>
                        <a:pt x="1" y="1"/>
                      </a:moveTo>
                      <a:lnTo>
                        <a:pt x="1" y="587068"/>
                      </a:lnTo>
                    </a:path>
                  </a:pathLst>
                </a:custGeom>
                <a:noFill/>
                <a:ln w="1744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88AE73FB-8BD4-A03B-16D3-ABA2EDEA739A}"/>
                    </a:ext>
                  </a:extLst>
                </p:cNvPr>
                <p:cNvSpPr/>
                <p:nvPr/>
              </p:nvSpPr>
              <p:spPr>
                <a:xfrm>
                  <a:off x="1816608" y="13375971"/>
                  <a:ext cx="122196" cy="122196"/>
                </a:xfrm>
                <a:custGeom>
                  <a:avLst/>
                  <a:gdLst>
                    <a:gd name="connsiteX0" fmla="*/ 61099 w 122196"/>
                    <a:gd name="connsiteY0" fmla="*/ 122197 h 122196"/>
                    <a:gd name="connsiteX1" fmla="*/ 1 w 122196"/>
                    <a:gd name="connsiteY1" fmla="*/ 1 h 122196"/>
                    <a:gd name="connsiteX2" fmla="*/ 61099 w 122196"/>
                    <a:gd name="connsiteY2" fmla="*/ 30550 h 122196"/>
                    <a:gd name="connsiteX3" fmla="*/ 122197 w 122196"/>
                    <a:gd name="connsiteY3" fmla="*/ 1 h 122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2196" h="122196">
                      <a:moveTo>
                        <a:pt x="61099" y="122197"/>
                      </a:moveTo>
                      <a:lnTo>
                        <a:pt x="1" y="1"/>
                      </a:lnTo>
                      <a:lnTo>
                        <a:pt x="61099" y="30550"/>
                      </a:lnTo>
                      <a:lnTo>
                        <a:pt x="122197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744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A5436F6-BF44-0B9D-7DC7-04D8E9F8FA30}"/>
                    </a:ext>
                  </a:extLst>
                </p:cNvPr>
                <p:cNvSpPr/>
                <p:nvPr/>
              </p:nvSpPr>
              <p:spPr>
                <a:xfrm>
                  <a:off x="830306" y="12121185"/>
                  <a:ext cx="2094799" cy="698266"/>
                </a:xfrm>
                <a:custGeom>
                  <a:avLst/>
                  <a:gdLst>
                    <a:gd name="connsiteX0" fmla="*/ 1 w 2094799"/>
                    <a:gd name="connsiteY0" fmla="*/ 1 h 698266"/>
                    <a:gd name="connsiteX1" fmla="*/ 2094800 w 2094799"/>
                    <a:gd name="connsiteY1" fmla="*/ 1 h 698266"/>
                    <a:gd name="connsiteX2" fmla="*/ 2094800 w 2094799"/>
                    <a:gd name="connsiteY2" fmla="*/ 698267 h 698266"/>
                    <a:gd name="connsiteX3" fmla="*/ 1 w 2094799"/>
                    <a:gd name="connsiteY3" fmla="*/ 698267 h 698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4799" h="698266">
                      <a:moveTo>
                        <a:pt x="1" y="1"/>
                      </a:moveTo>
                      <a:lnTo>
                        <a:pt x="2094800" y="1"/>
                      </a:lnTo>
                      <a:lnTo>
                        <a:pt x="2094800" y="698267"/>
                      </a:lnTo>
                      <a:lnTo>
                        <a:pt x="1" y="69826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CD28"/>
                    </a:gs>
                    <a:gs pos="50000">
                      <a:srgbClr val="FFB914"/>
                    </a:gs>
                    <a:gs pos="100000">
                      <a:srgbClr val="FFA500"/>
                    </a:gs>
                  </a:gsLst>
                  <a:lin ang="5400000" scaled="1"/>
                </a:gradFill>
                <a:ln w="17443" cap="flat">
                  <a:solidFill>
                    <a:srgbClr val="D79B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CD22700-32D7-FDC5-B6B6-5356D090B8D5}"/>
                    </a:ext>
                  </a:extLst>
                </p:cNvPr>
                <p:cNvSpPr txBox="1"/>
                <p:nvPr/>
              </p:nvSpPr>
              <p:spPr>
                <a:xfrm>
                  <a:off x="948346" y="12311130"/>
                  <a:ext cx="1841263" cy="3532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CA" sz="1649" spc="0" baseline="0" dirty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Geometry shader</a:t>
                  </a:r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6DD93096-AA35-1A02-7B3C-5BD273D0212E}"/>
                    </a:ext>
                  </a:extLst>
                </p:cNvPr>
                <p:cNvSpPr/>
                <p:nvPr/>
              </p:nvSpPr>
              <p:spPr>
                <a:xfrm>
                  <a:off x="1877706" y="14215985"/>
                  <a:ext cx="17456" cy="587067"/>
                </a:xfrm>
                <a:custGeom>
                  <a:avLst/>
                  <a:gdLst>
                    <a:gd name="connsiteX0" fmla="*/ 1 w 17456"/>
                    <a:gd name="connsiteY0" fmla="*/ 1 h 587067"/>
                    <a:gd name="connsiteX1" fmla="*/ 1 w 17456"/>
                    <a:gd name="connsiteY1" fmla="*/ 587068 h 587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456" h="587067">
                      <a:moveTo>
                        <a:pt x="1" y="1"/>
                      </a:moveTo>
                      <a:lnTo>
                        <a:pt x="1" y="587068"/>
                      </a:lnTo>
                    </a:path>
                  </a:pathLst>
                </a:custGeom>
                <a:noFill/>
                <a:ln w="1744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62E197E5-2EF6-B712-2C9B-37560D1CB11B}"/>
                    </a:ext>
                  </a:extLst>
                </p:cNvPr>
                <p:cNvSpPr/>
                <p:nvPr/>
              </p:nvSpPr>
              <p:spPr>
                <a:xfrm>
                  <a:off x="1816608" y="14772504"/>
                  <a:ext cx="122196" cy="122196"/>
                </a:xfrm>
                <a:custGeom>
                  <a:avLst/>
                  <a:gdLst>
                    <a:gd name="connsiteX0" fmla="*/ 61099 w 122196"/>
                    <a:gd name="connsiteY0" fmla="*/ 122197 h 122196"/>
                    <a:gd name="connsiteX1" fmla="*/ 1 w 122196"/>
                    <a:gd name="connsiteY1" fmla="*/ 1 h 122196"/>
                    <a:gd name="connsiteX2" fmla="*/ 61099 w 122196"/>
                    <a:gd name="connsiteY2" fmla="*/ 30550 h 122196"/>
                    <a:gd name="connsiteX3" fmla="*/ 122197 w 122196"/>
                    <a:gd name="connsiteY3" fmla="*/ 1 h 122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2196" h="122196">
                      <a:moveTo>
                        <a:pt x="61099" y="122197"/>
                      </a:moveTo>
                      <a:lnTo>
                        <a:pt x="1" y="1"/>
                      </a:lnTo>
                      <a:lnTo>
                        <a:pt x="61099" y="30550"/>
                      </a:lnTo>
                      <a:lnTo>
                        <a:pt x="122197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744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0738E203-CDD1-05FB-9F6E-E9054F4F79A5}"/>
                    </a:ext>
                  </a:extLst>
                </p:cNvPr>
                <p:cNvSpPr/>
                <p:nvPr/>
              </p:nvSpPr>
              <p:spPr>
                <a:xfrm>
                  <a:off x="830306" y="13517719"/>
                  <a:ext cx="2094799" cy="698266"/>
                </a:xfrm>
                <a:custGeom>
                  <a:avLst/>
                  <a:gdLst>
                    <a:gd name="connsiteX0" fmla="*/ 1 w 2094799"/>
                    <a:gd name="connsiteY0" fmla="*/ 1 h 698266"/>
                    <a:gd name="connsiteX1" fmla="*/ 2094800 w 2094799"/>
                    <a:gd name="connsiteY1" fmla="*/ 1 h 698266"/>
                    <a:gd name="connsiteX2" fmla="*/ 2094800 w 2094799"/>
                    <a:gd name="connsiteY2" fmla="*/ 698267 h 698266"/>
                    <a:gd name="connsiteX3" fmla="*/ 1 w 2094799"/>
                    <a:gd name="connsiteY3" fmla="*/ 698267 h 698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4799" h="698266">
                      <a:moveTo>
                        <a:pt x="1" y="1"/>
                      </a:moveTo>
                      <a:lnTo>
                        <a:pt x="2094800" y="1"/>
                      </a:lnTo>
                      <a:lnTo>
                        <a:pt x="2094800" y="698267"/>
                      </a:lnTo>
                      <a:lnTo>
                        <a:pt x="1" y="69826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5E8D4"/>
                    </a:gs>
                    <a:gs pos="50000">
                      <a:srgbClr val="B6DCA5"/>
                    </a:gs>
                    <a:gs pos="100000">
                      <a:srgbClr val="97D077"/>
                    </a:gs>
                  </a:gsLst>
                  <a:lin ang="5400000" scaled="1"/>
                </a:gradFill>
                <a:ln w="17443" cap="flat">
                  <a:solidFill>
                    <a:srgbClr val="82B366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BFBE0D2-15E3-2E8D-4DF4-4B9FFE16B12B}"/>
                    </a:ext>
                  </a:extLst>
                </p:cNvPr>
                <p:cNvSpPr txBox="1"/>
                <p:nvPr/>
              </p:nvSpPr>
              <p:spPr>
                <a:xfrm>
                  <a:off x="1149098" y="13707664"/>
                  <a:ext cx="1439759" cy="3532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CA" sz="1649" spc="0" baseline="0" dirty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Rasterization</a:t>
                  </a:r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D8984666-D709-F0A0-5132-B1D1E1AE96B3}"/>
                    </a:ext>
                  </a:extLst>
                </p:cNvPr>
                <p:cNvSpPr/>
                <p:nvPr/>
              </p:nvSpPr>
              <p:spPr>
                <a:xfrm>
                  <a:off x="1883641" y="15612519"/>
                  <a:ext cx="17456" cy="587067"/>
                </a:xfrm>
                <a:custGeom>
                  <a:avLst/>
                  <a:gdLst>
                    <a:gd name="connsiteX0" fmla="*/ 1 w 17456"/>
                    <a:gd name="connsiteY0" fmla="*/ 1 h 587067"/>
                    <a:gd name="connsiteX1" fmla="*/ 1 w 17456"/>
                    <a:gd name="connsiteY1" fmla="*/ 352800 h 587067"/>
                    <a:gd name="connsiteX2" fmla="*/ 1 w 17456"/>
                    <a:gd name="connsiteY2" fmla="*/ 587068 h 587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456" h="587067">
                      <a:moveTo>
                        <a:pt x="1" y="1"/>
                      </a:moveTo>
                      <a:lnTo>
                        <a:pt x="1" y="352800"/>
                      </a:lnTo>
                      <a:lnTo>
                        <a:pt x="1" y="587068"/>
                      </a:lnTo>
                    </a:path>
                  </a:pathLst>
                </a:custGeom>
                <a:noFill/>
                <a:ln w="1744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2CA01738-E7DD-830C-6E03-105888BF2EDB}"/>
                    </a:ext>
                  </a:extLst>
                </p:cNvPr>
                <p:cNvSpPr/>
                <p:nvPr/>
              </p:nvSpPr>
              <p:spPr>
                <a:xfrm>
                  <a:off x="1822543" y="16169038"/>
                  <a:ext cx="122196" cy="122196"/>
                </a:xfrm>
                <a:custGeom>
                  <a:avLst/>
                  <a:gdLst>
                    <a:gd name="connsiteX0" fmla="*/ 61099 w 122196"/>
                    <a:gd name="connsiteY0" fmla="*/ 122197 h 122196"/>
                    <a:gd name="connsiteX1" fmla="*/ 1 w 122196"/>
                    <a:gd name="connsiteY1" fmla="*/ 1 h 122196"/>
                    <a:gd name="connsiteX2" fmla="*/ 61099 w 122196"/>
                    <a:gd name="connsiteY2" fmla="*/ 30550 h 122196"/>
                    <a:gd name="connsiteX3" fmla="*/ 122197 w 122196"/>
                    <a:gd name="connsiteY3" fmla="*/ 1 h 122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2196" h="122196">
                      <a:moveTo>
                        <a:pt x="61099" y="122197"/>
                      </a:moveTo>
                      <a:lnTo>
                        <a:pt x="1" y="1"/>
                      </a:lnTo>
                      <a:lnTo>
                        <a:pt x="61099" y="30550"/>
                      </a:lnTo>
                      <a:lnTo>
                        <a:pt x="122197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744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9DBF2982-BE15-8944-4470-46E7A0377A96}"/>
                    </a:ext>
                  </a:extLst>
                </p:cNvPr>
                <p:cNvSpPr/>
                <p:nvPr/>
              </p:nvSpPr>
              <p:spPr>
                <a:xfrm>
                  <a:off x="830306" y="14914252"/>
                  <a:ext cx="2094799" cy="698266"/>
                </a:xfrm>
                <a:custGeom>
                  <a:avLst/>
                  <a:gdLst>
                    <a:gd name="connsiteX0" fmla="*/ 1 w 2094799"/>
                    <a:gd name="connsiteY0" fmla="*/ 1 h 698266"/>
                    <a:gd name="connsiteX1" fmla="*/ 2094800 w 2094799"/>
                    <a:gd name="connsiteY1" fmla="*/ 1 h 698266"/>
                    <a:gd name="connsiteX2" fmla="*/ 2094800 w 2094799"/>
                    <a:gd name="connsiteY2" fmla="*/ 698267 h 698266"/>
                    <a:gd name="connsiteX3" fmla="*/ 1 w 2094799"/>
                    <a:gd name="connsiteY3" fmla="*/ 698267 h 698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4799" h="698266">
                      <a:moveTo>
                        <a:pt x="1" y="1"/>
                      </a:moveTo>
                      <a:lnTo>
                        <a:pt x="2094800" y="1"/>
                      </a:lnTo>
                      <a:lnTo>
                        <a:pt x="2094800" y="698267"/>
                      </a:lnTo>
                      <a:lnTo>
                        <a:pt x="1" y="69826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CD28"/>
                    </a:gs>
                    <a:gs pos="50000">
                      <a:srgbClr val="FFB914"/>
                    </a:gs>
                    <a:gs pos="100000">
                      <a:srgbClr val="FFA500"/>
                    </a:gs>
                  </a:gsLst>
                  <a:lin ang="5400000" scaled="1"/>
                </a:gradFill>
                <a:ln w="17443" cap="flat">
                  <a:solidFill>
                    <a:srgbClr val="D79B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1107363-A4FD-5765-E796-FF94BD4CFB10}"/>
                    </a:ext>
                  </a:extLst>
                </p:cNvPr>
                <p:cNvSpPr txBox="1"/>
                <p:nvPr/>
              </p:nvSpPr>
              <p:spPr>
                <a:xfrm>
                  <a:off x="965803" y="15104197"/>
                  <a:ext cx="1841263" cy="3532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CA" sz="1649" spc="0" baseline="0" dirty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Fragment shader</a:t>
                  </a:r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B1BC03CD-D681-DB76-10EB-D172683FCA10}"/>
                    </a:ext>
                  </a:extLst>
                </p:cNvPr>
                <p:cNvSpPr/>
                <p:nvPr/>
              </p:nvSpPr>
              <p:spPr>
                <a:xfrm>
                  <a:off x="1883641" y="17012719"/>
                  <a:ext cx="17456" cy="587067"/>
                </a:xfrm>
                <a:custGeom>
                  <a:avLst/>
                  <a:gdLst>
                    <a:gd name="connsiteX0" fmla="*/ 1 w 17456"/>
                    <a:gd name="connsiteY0" fmla="*/ 1 h 587067"/>
                    <a:gd name="connsiteX1" fmla="*/ 1 w 17456"/>
                    <a:gd name="connsiteY1" fmla="*/ 587068 h 587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456" h="587067">
                      <a:moveTo>
                        <a:pt x="1" y="1"/>
                      </a:moveTo>
                      <a:lnTo>
                        <a:pt x="1" y="587068"/>
                      </a:lnTo>
                    </a:path>
                  </a:pathLst>
                </a:custGeom>
                <a:noFill/>
                <a:ln w="1744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868D8FD3-5FB1-6005-92A7-2D45ED229D16}"/>
                    </a:ext>
                  </a:extLst>
                </p:cNvPr>
                <p:cNvSpPr/>
                <p:nvPr/>
              </p:nvSpPr>
              <p:spPr>
                <a:xfrm>
                  <a:off x="1822543" y="17569237"/>
                  <a:ext cx="122196" cy="122196"/>
                </a:xfrm>
                <a:custGeom>
                  <a:avLst/>
                  <a:gdLst>
                    <a:gd name="connsiteX0" fmla="*/ 61099 w 122196"/>
                    <a:gd name="connsiteY0" fmla="*/ 122197 h 122196"/>
                    <a:gd name="connsiteX1" fmla="*/ 1 w 122196"/>
                    <a:gd name="connsiteY1" fmla="*/ 1 h 122196"/>
                    <a:gd name="connsiteX2" fmla="*/ 61099 w 122196"/>
                    <a:gd name="connsiteY2" fmla="*/ 30550 h 122196"/>
                    <a:gd name="connsiteX3" fmla="*/ 122197 w 122196"/>
                    <a:gd name="connsiteY3" fmla="*/ 1 h 122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2196" h="122196">
                      <a:moveTo>
                        <a:pt x="61099" y="122197"/>
                      </a:moveTo>
                      <a:lnTo>
                        <a:pt x="1" y="1"/>
                      </a:lnTo>
                      <a:lnTo>
                        <a:pt x="61099" y="30550"/>
                      </a:lnTo>
                      <a:lnTo>
                        <a:pt x="122197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744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268D35F5-61AD-C0D0-AAE1-C51A7FE3E179}"/>
                    </a:ext>
                  </a:extLst>
                </p:cNvPr>
                <p:cNvSpPr/>
                <p:nvPr/>
              </p:nvSpPr>
              <p:spPr>
                <a:xfrm>
                  <a:off x="830306" y="16310786"/>
                  <a:ext cx="2094799" cy="698266"/>
                </a:xfrm>
                <a:custGeom>
                  <a:avLst/>
                  <a:gdLst>
                    <a:gd name="connsiteX0" fmla="*/ 1 w 2094799"/>
                    <a:gd name="connsiteY0" fmla="*/ 1 h 698266"/>
                    <a:gd name="connsiteX1" fmla="*/ 2094800 w 2094799"/>
                    <a:gd name="connsiteY1" fmla="*/ 1 h 698266"/>
                    <a:gd name="connsiteX2" fmla="*/ 2094800 w 2094799"/>
                    <a:gd name="connsiteY2" fmla="*/ 698267 h 698266"/>
                    <a:gd name="connsiteX3" fmla="*/ 1 w 2094799"/>
                    <a:gd name="connsiteY3" fmla="*/ 698267 h 698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4799" h="698266">
                      <a:moveTo>
                        <a:pt x="1" y="1"/>
                      </a:moveTo>
                      <a:lnTo>
                        <a:pt x="2094800" y="1"/>
                      </a:lnTo>
                      <a:lnTo>
                        <a:pt x="2094800" y="698267"/>
                      </a:lnTo>
                      <a:lnTo>
                        <a:pt x="1" y="69826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5E8D4"/>
                    </a:gs>
                    <a:gs pos="50000">
                      <a:srgbClr val="B6DCA5"/>
                    </a:gs>
                    <a:gs pos="100000">
                      <a:srgbClr val="97D077"/>
                    </a:gs>
                  </a:gsLst>
                  <a:lin ang="5400000" scaled="1"/>
                </a:gradFill>
                <a:ln w="17443" cap="flat">
                  <a:solidFill>
                    <a:srgbClr val="82B366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D2E6695-F754-EA8B-AB7E-1C6FD81D657F}"/>
                    </a:ext>
                  </a:extLst>
                </p:cNvPr>
                <p:cNvSpPr txBox="1"/>
                <p:nvPr/>
              </p:nvSpPr>
              <p:spPr>
                <a:xfrm>
                  <a:off x="1087999" y="16500731"/>
                  <a:ext cx="1596869" cy="3532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CA" sz="1649" spc="0" baseline="0" dirty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Color blending</a:t>
                  </a: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EFF90BB7-DB69-E9BA-621F-851F91E3FA0D}"/>
                    </a:ext>
                  </a:extLst>
                </p:cNvPr>
                <p:cNvSpPr/>
                <p:nvPr/>
              </p:nvSpPr>
              <p:spPr>
                <a:xfrm>
                  <a:off x="1883641" y="7236984"/>
                  <a:ext cx="17456" cy="587067"/>
                </a:xfrm>
                <a:custGeom>
                  <a:avLst/>
                  <a:gdLst>
                    <a:gd name="connsiteX0" fmla="*/ 1 w 17456"/>
                    <a:gd name="connsiteY0" fmla="*/ 1 h 587067"/>
                    <a:gd name="connsiteX1" fmla="*/ 1 w 17456"/>
                    <a:gd name="connsiteY1" fmla="*/ 587068 h 587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456" h="587067">
                      <a:moveTo>
                        <a:pt x="1" y="1"/>
                      </a:moveTo>
                      <a:lnTo>
                        <a:pt x="1" y="587068"/>
                      </a:lnTo>
                    </a:path>
                  </a:pathLst>
                </a:custGeom>
                <a:noFill/>
                <a:ln w="1744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584D367D-DD88-20DD-DD54-CA932A3B4C5F}"/>
                    </a:ext>
                  </a:extLst>
                </p:cNvPr>
                <p:cNvSpPr/>
                <p:nvPr/>
              </p:nvSpPr>
              <p:spPr>
                <a:xfrm>
                  <a:off x="1822543" y="7793502"/>
                  <a:ext cx="122196" cy="122196"/>
                </a:xfrm>
                <a:custGeom>
                  <a:avLst/>
                  <a:gdLst>
                    <a:gd name="connsiteX0" fmla="*/ 61099 w 122196"/>
                    <a:gd name="connsiteY0" fmla="*/ 122197 h 122196"/>
                    <a:gd name="connsiteX1" fmla="*/ 1 w 122196"/>
                    <a:gd name="connsiteY1" fmla="*/ 1 h 122196"/>
                    <a:gd name="connsiteX2" fmla="*/ 61099 w 122196"/>
                    <a:gd name="connsiteY2" fmla="*/ 30550 h 122196"/>
                    <a:gd name="connsiteX3" fmla="*/ 122197 w 122196"/>
                    <a:gd name="connsiteY3" fmla="*/ 1 h 122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2196" h="122196">
                      <a:moveTo>
                        <a:pt x="61099" y="122197"/>
                      </a:moveTo>
                      <a:lnTo>
                        <a:pt x="1" y="1"/>
                      </a:lnTo>
                      <a:lnTo>
                        <a:pt x="61099" y="30550"/>
                      </a:lnTo>
                      <a:lnTo>
                        <a:pt x="122197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744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BBC112B-77A9-F292-7A00-5D1CF8D211F5}"/>
                    </a:ext>
                  </a:extLst>
                </p:cNvPr>
                <p:cNvSpPr txBox="1"/>
                <p:nvPr/>
              </p:nvSpPr>
              <p:spPr>
                <a:xfrm>
                  <a:off x="939618" y="6899563"/>
                  <a:ext cx="1893633" cy="3532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CA" sz="1649" spc="0" baseline="0" dirty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Vertex/index buffer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5EC4CAD-A91F-FDFB-7709-7959428234C6}"/>
                    </a:ext>
                  </a:extLst>
                </p:cNvPr>
                <p:cNvSpPr txBox="1"/>
                <p:nvPr/>
              </p:nvSpPr>
              <p:spPr>
                <a:xfrm>
                  <a:off x="1210196" y="17722697"/>
                  <a:ext cx="1352476" cy="3532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CA" sz="1649" spc="0" baseline="0" dirty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Framebuffer</a:t>
                  </a:r>
                </a:p>
              </p:txBody>
            </p:sp>
          </p:grp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47282DA-5003-953A-2E5D-C7891ED12D27}"/>
                  </a:ext>
                </a:extLst>
              </p:cNvPr>
              <p:cNvSpPr/>
              <p:nvPr/>
            </p:nvSpPr>
            <p:spPr>
              <a:xfrm>
                <a:off x="3612724" y="7671662"/>
                <a:ext cx="1178832" cy="1178833"/>
              </a:xfrm>
              <a:custGeom>
                <a:avLst/>
                <a:gdLst>
                  <a:gd name="connsiteX0" fmla="*/ 0 w 1178832"/>
                  <a:gd name="connsiteY0" fmla="*/ 0 h 1178833"/>
                  <a:gd name="connsiteX1" fmla="*/ 1178833 w 1178832"/>
                  <a:gd name="connsiteY1" fmla="*/ 0 h 1178833"/>
                  <a:gd name="connsiteX2" fmla="*/ 1178833 w 1178832"/>
                  <a:gd name="connsiteY2" fmla="*/ 1178833 h 1178833"/>
                  <a:gd name="connsiteX3" fmla="*/ 0 w 1178832"/>
                  <a:gd name="connsiteY3" fmla="*/ 1178833 h 1178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8832" h="1178833">
                    <a:moveTo>
                      <a:pt x="0" y="0"/>
                    </a:moveTo>
                    <a:lnTo>
                      <a:pt x="1178833" y="0"/>
                    </a:lnTo>
                    <a:lnTo>
                      <a:pt x="1178833" y="1178833"/>
                    </a:lnTo>
                    <a:lnTo>
                      <a:pt x="0" y="1178833"/>
                    </a:lnTo>
                    <a:close/>
                  </a:path>
                </a:pathLst>
              </a:custGeom>
              <a:solidFill>
                <a:srgbClr val="FFFFFF"/>
              </a:solidFill>
              <a:ln w="1383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8819AC0-FED1-58A9-80FC-1F2641F18B4A}"/>
                  </a:ext>
                </a:extLst>
              </p:cNvPr>
              <p:cNvSpPr/>
              <p:nvPr/>
            </p:nvSpPr>
            <p:spPr>
              <a:xfrm>
                <a:off x="3923929" y="8463838"/>
                <a:ext cx="56584" cy="56584"/>
              </a:xfrm>
              <a:custGeom>
                <a:avLst/>
                <a:gdLst>
                  <a:gd name="connsiteX0" fmla="*/ 56584 w 56584"/>
                  <a:gd name="connsiteY0" fmla="*/ 28292 h 56584"/>
                  <a:gd name="connsiteX1" fmla="*/ 28292 w 56584"/>
                  <a:gd name="connsiteY1" fmla="*/ 56584 h 56584"/>
                  <a:gd name="connsiteX2" fmla="*/ 0 w 56584"/>
                  <a:gd name="connsiteY2" fmla="*/ 28292 h 56584"/>
                  <a:gd name="connsiteX3" fmla="*/ 28292 w 56584"/>
                  <a:gd name="connsiteY3" fmla="*/ 0 h 56584"/>
                  <a:gd name="connsiteX4" fmla="*/ 56584 w 56584"/>
                  <a:gd name="connsiteY4" fmla="*/ 28292 h 5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84" h="56584">
                    <a:moveTo>
                      <a:pt x="56584" y="28292"/>
                    </a:moveTo>
                    <a:cubicBezTo>
                      <a:pt x="56584" y="43917"/>
                      <a:pt x="43917" y="56584"/>
                      <a:pt x="28292" y="56584"/>
                    </a:cubicBezTo>
                    <a:cubicBezTo>
                      <a:pt x="12667" y="56584"/>
                      <a:pt x="0" y="43917"/>
                      <a:pt x="0" y="28292"/>
                    </a:cubicBezTo>
                    <a:cubicBezTo>
                      <a:pt x="0" y="12667"/>
                      <a:pt x="12667" y="0"/>
                      <a:pt x="28292" y="0"/>
                    </a:cubicBezTo>
                    <a:cubicBezTo>
                      <a:pt x="43917" y="0"/>
                      <a:pt x="56584" y="12667"/>
                      <a:pt x="56584" y="28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0D6A4CD-53B2-7F2F-4424-0790928EAC33}"/>
                  </a:ext>
                </a:extLst>
              </p:cNvPr>
              <p:cNvSpPr/>
              <p:nvPr/>
            </p:nvSpPr>
            <p:spPr>
              <a:xfrm>
                <a:off x="4480046" y="8458029"/>
                <a:ext cx="56584" cy="56584"/>
              </a:xfrm>
              <a:custGeom>
                <a:avLst/>
                <a:gdLst>
                  <a:gd name="connsiteX0" fmla="*/ 56584 w 56584"/>
                  <a:gd name="connsiteY0" fmla="*/ 28292 h 56584"/>
                  <a:gd name="connsiteX1" fmla="*/ 28292 w 56584"/>
                  <a:gd name="connsiteY1" fmla="*/ 56584 h 56584"/>
                  <a:gd name="connsiteX2" fmla="*/ 0 w 56584"/>
                  <a:gd name="connsiteY2" fmla="*/ 28292 h 56584"/>
                  <a:gd name="connsiteX3" fmla="*/ 28292 w 56584"/>
                  <a:gd name="connsiteY3" fmla="*/ 0 h 56584"/>
                  <a:gd name="connsiteX4" fmla="*/ 56584 w 56584"/>
                  <a:gd name="connsiteY4" fmla="*/ 28292 h 5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84" h="56584">
                    <a:moveTo>
                      <a:pt x="56584" y="28292"/>
                    </a:moveTo>
                    <a:cubicBezTo>
                      <a:pt x="56584" y="43917"/>
                      <a:pt x="43917" y="56584"/>
                      <a:pt x="28292" y="56584"/>
                    </a:cubicBezTo>
                    <a:cubicBezTo>
                      <a:pt x="12667" y="56584"/>
                      <a:pt x="0" y="43917"/>
                      <a:pt x="0" y="28292"/>
                    </a:cubicBezTo>
                    <a:cubicBezTo>
                      <a:pt x="0" y="12667"/>
                      <a:pt x="12667" y="0"/>
                      <a:pt x="28292" y="0"/>
                    </a:cubicBezTo>
                    <a:cubicBezTo>
                      <a:pt x="43917" y="0"/>
                      <a:pt x="56584" y="12667"/>
                      <a:pt x="56584" y="28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536C35C-E767-A231-A91E-DB098E473AD6}"/>
                  </a:ext>
                </a:extLst>
              </p:cNvPr>
              <p:cNvSpPr/>
              <p:nvPr/>
            </p:nvSpPr>
            <p:spPr>
              <a:xfrm>
                <a:off x="4202136" y="8015881"/>
                <a:ext cx="56584" cy="56584"/>
              </a:xfrm>
              <a:custGeom>
                <a:avLst/>
                <a:gdLst>
                  <a:gd name="connsiteX0" fmla="*/ 56584 w 56584"/>
                  <a:gd name="connsiteY0" fmla="*/ 28292 h 56584"/>
                  <a:gd name="connsiteX1" fmla="*/ 28292 w 56584"/>
                  <a:gd name="connsiteY1" fmla="*/ 56584 h 56584"/>
                  <a:gd name="connsiteX2" fmla="*/ 0 w 56584"/>
                  <a:gd name="connsiteY2" fmla="*/ 28292 h 56584"/>
                  <a:gd name="connsiteX3" fmla="*/ 28292 w 56584"/>
                  <a:gd name="connsiteY3" fmla="*/ 0 h 56584"/>
                  <a:gd name="connsiteX4" fmla="*/ 56584 w 56584"/>
                  <a:gd name="connsiteY4" fmla="*/ 28292 h 5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84" h="56584">
                    <a:moveTo>
                      <a:pt x="56584" y="28292"/>
                    </a:moveTo>
                    <a:cubicBezTo>
                      <a:pt x="56584" y="43917"/>
                      <a:pt x="43917" y="56584"/>
                      <a:pt x="28292" y="56584"/>
                    </a:cubicBezTo>
                    <a:cubicBezTo>
                      <a:pt x="12667" y="56584"/>
                      <a:pt x="0" y="43917"/>
                      <a:pt x="0" y="28292"/>
                    </a:cubicBezTo>
                    <a:cubicBezTo>
                      <a:pt x="0" y="12667"/>
                      <a:pt x="12667" y="0"/>
                      <a:pt x="28292" y="0"/>
                    </a:cubicBezTo>
                    <a:cubicBezTo>
                      <a:pt x="43917" y="0"/>
                      <a:pt x="56584" y="12667"/>
                      <a:pt x="56584" y="28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798A79E-9EF9-9B89-5D9D-93590E5FA88C}"/>
                  </a:ext>
                </a:extLst>
              </p:cNvPr>
              <p:cNvSpPr/>
              <p:nvPr/>
            </p:nvSpPr>
            <p:spPr>
              <a:xfrm>
                <a:off x="3954089" y="8045289"/>
                <a:ext cx="276740" cy="448456"/>
              </a:xfrm>
              <a:custGeom>
                <a:avLst/>
                <a:gdLst>
                  <a:gd name="connsiteX0" fmla="*/ 276740 w 276740"/>
                  <a:gd name="connsiteY0" fmla="*/ 0 h 448456"/>
                  <a:gd name="connsiteX1" fmla="*/ 0 w 276740"/>
                  <a:gd name="connsiteY1" fmla="*/ 448457 h 44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740" h="448456">
                    <a:moveTo>
                      <a:pt x="276740" y="0"/>
                    </a:moveTo>
                    <a:lnTo>
                      <a:pt x="0" y="448457"/>
                    </a:lnTo>
                  </a:path>
                </a:pathLst>
              </a:custGeom>
              <a:noFill/>
              <a:ln w="1383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DD0243E-A298-900E-C424-49C86C8DC5BE}"/>
                  </a:ext>
                </a:extLst>
              </p:cNvPr>
              <p:cNvSpPr/>
              <p:nvPr/>
            </p:nvSpPr>
            <p:spPr>
              <a:xfrm>
                <a:off x="3954089" y="8487077"/>
                <a:ext cx="556815" cy="6668"/>
              </a:xfrm>
              <a:custGeom>
                <a:avLst/>
                <a:gdLst>
                  <a:gd name="connsiteX0" fmla="*/ 0 w 556815"/>
                  <a:gd name="connsiteY0" fmla="*/ 6669 h 6668"/>
                  <a:gd name="connsiteX1" fmla="*/ 556815 w 556815"/>
                  <a:gd name="connsiteY1" fmla="*/ 0 h 6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6815" h="6668">
                    <a:moveTo>
                      <a:pt x="0" y="6669"/>
                    </a:moveTo>
                    <a:lnTo>
                      <a:pt x="556815" y="0"/>
                    </a:lnTo>
                  </a:path>
                </a:pathLst>
              </a:custGeom>
              <a:noFill/>
              <a:ln w="1383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3689F5F-8835-8A3A-0EC2-5765589A608E}"/>
                  </a:ext>
                </a:extLst>
              </p:cNvPr>
              <p:cNvSpPr/>
              <p:nvPr/>
            </p:nvSpPr>
            <p:spPr>
              <a:xfrm>
                <a:off x="4232505" y="8045289"/>
                <a:ext cx="276740" cy="443455"/>
              </a:xfrm>
              <a:custGeom>
                <a:avLst/>
                <a:gdLst>
                  <a:gd name="connsiteX0" fmla="*/ 0 w 276740"/>
                  <a:gd name="connsiteY0" fmla="*/ 0 h 443455"/>
                  <a:gd name="connsiteX1" fmla="*/ 276740 w 276740"/>
                  <a:gd name="connsiteY1" fmla="*/ 443455 h 443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740" h="443455">
                    <a:moveTo>
                      <a:pt x="0" y="0"/>
                    </a:moveTo>
                    <a:lnTo>
                      <a:pt x="276740" y="443455"/>
                    </a:lnTo>
                  </a:path>
                </a:pathLst>
              </a:custGeom>
              <a:noFill/>
              <a:ln w="1383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ED0132E-B524-FD08-F421-9452B484C47A}"/>
                  </a:ext>
                </a:extLst>
              </p:cNvPr>
              <p:cNvSpPr txBox="1"/>
              <p:nvPr/>
            </p:nvSpPr>
            <p:spPr>
              <a:xfrm>
                <a:off x="4082708" y="7765771"/>
                <a:ext cx="287619" cy="283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CA" sz="1375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7942CF-5930-DB0D-5D78-F1D726B3BDC9}"/>
                  </a:ext>
                </a:extLst>
              </p:cNvPr>
              <p:cNvSpPr txBox="1"/>
              <p:nvPr/>
            </p:nvSpPr>
            <p:spPr>
              <a:xfrm>
                <a:off x="3779293" y="8472636"/>
                <a:ext cx="287619" cy="283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CA" sz="1375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C68D2C8-AC86-8920-F00A-8E97B78909A9}"/>
                  </a:ext>
                </a:extLst>
              </p:cNvPr>
              <p:cNvSpPr txBox="1"/>
              <p:nvPr/>
            </p:nvSpPr>
            <p:spPr>
              <a:xfrm>
                <a:off x="4399459" y="8469301"/>
                <a:ext cx="287620" cy="283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CA" sz="1375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1662C08-6AC5-B697-EA88-03486CC30129}"/>
                  </a:ext>
                </a:extLst>
              </p:cNvPr>
              <p:cNvSpPr/>
              <p:nvPr/>
            </p:nvSpPr>
            <p:spPr>
              <a:xfrm>
                <a:off x="3603943" y="9047520"/>
                <a:ext cx="1178832" cy="1178833"/>
              </a:xfrm>
              <a:custGeom>
                <a:avLst/>
                <a:gdLst>
                  <a:gd name="connsiteX0" fmla="*/ 0 w 1178832"/>
                  <a:gd name="connsiteY0" fmla="*/ 0 h 1178833"/>
                  <a:gd name="connsiteX1" fmla="*/ 1178833 w 1178832"/>
                  <a:gd name="connsiteY1" fmla="*/ 0 h 1178833"/>
                  <a:gd name="connsiteX2" fmla="*/ 1178833 w 1178832"/>
                  <a:gd name="connsiteY2" fmla="*/ 1178833 h 1178833"/>
                  <a:gd name="connsiteX3" fmla="*/ 0 w 1178832"/>
                  <a:gd name="connsiteY3" fmla="*/ 1178833 h 1178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8832" h="1178833">
                    <a:moveTo>
                      <a:pt x="0" y="0"/>
                    </a:moveTo>
                    <a:lnTo>
                      <a:pt x="1178833" y="0"/>
                    </a:lnTo>
                    <a:lnTo>
                      <a:pt x="1178833" y="1178833"/>
                    </a:lnTo>
                    <a:lnTo>
                      <a:pt x="0" y="1178833"/>
                    </a:lnTo>
                    <a:close/>
                  </a:path>
                </a:pathLst>
              </a:custGeom>
              <a:solidFill>
                <a:srgbClr val="FFFFFF"/>
              </a:solidFill>
              <a:ln w="1383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CF82FF4-0D17-761B-8FB0-EE05F482BB6B}"/>
                  </a:ext>
                </a:extLst>
              </p:cNvPr>
              <p:cNvSpPr/>
              <p:nvPr/>
            </p:nvSpPr>
            <p:spPr>
              <a:xfrm>
                <a:off x="3854190" y="9700980"/>
                <a:ext cx="56584" cy="56584"/>
              </a:xfrm>
              <a:custGeom>
                <a:avLst/>
                <a:gdLst>
                  <a:gd name="connsiteX0" fmla="*/ 56584 w 56584"/>
                  <a:gd name="connsiteY0" fmla="*/ 28292 h 56584"/>
                  <a:gd name="connsiteX1" fmla="*/ 28292 w 56584"/>
                  <a:gd name="connsiteY1" fmla="*/ 56584 h 56584"/>
                  <a:gd name="connsiteX2" fmla="*/ 0 w 56584"/>
                  <a:gd name="connsiteY2" fmla="*/ 28292 h 56584"/>
                  <a:gd name="connsiteX3" fmla="*/ 28292 w 56584"/>
                  <a:gd name="connsiteY3" fmla="*/ 0 h 56584"/>
                  <a:gd name="connsiteX4" fmla="*/ 56584 w 56584"/>
                  <a:gd name="connsiteY4" fmla="*/ 28292 h 5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84" h="56584">
                    <a:moveTo>
                      <a:pt x="56584" y="28292"/>
                    </a:moveTo>
                    <a:cubicBezTo>
                      <a:pt x="56584" y="43917"/>
                      <a:pt x="43917" y="56584"/>
                      <a:pt x="28292" y="56584"/>
                    </a:cubicBezTo>
                    <a:cubicBezTo>
                      <a:pt x="12667" y="56584"/>
                      <a:pt x="0" y="43917"/>
                      <a:pt x="0" y="28292"/>
                    </a:cubicBezTo>
                    <a:cubicBezTo>
                      <a:pt x="0" y="12667"/>
                      <a:pt x="12667" y="0"/>
                      <a:pt x="28292" y="0"/>
                    </a:cubicBezTo>
                    <a:cubicBezTo>
                      <a:pt x="43917" y="0"/>
                      <a:pt x="56584" y="12667"/>
                      <a:pt x="56584" y="28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EA95D12-58FB-CFCB-E4D8-099B9F929580}"/>
                  </a:ext>
                </a:extLst>
              </p:cNvPr>
              <p:cNvSpPr/>
              <p:nvPr/>
            </p:nvSpPr>
            <p:spPr>
              <a:xfrm>
                <a:off x="4353555" y="9869629"/>
                <a:ext cx="56584" cy="56584"/>
              </a:xfrm>
              <a:custGeom>
                <a:avLst/>
                <a:gdLst>
                  <a:gd name="connsiteX0" fmla="*/ 56584 w 56584"/>
                  <a:gd name="connsiteY0" fmla="*/ 28292 h 56584"/>
                  <a:gd name="connsiteX1" fmla="*/ 28292 w 56584"/>
                  <a:gd name="connsiteY1" fmla="*/ 56584 h 56584"/>
                  <a:gd name="connsiteX2" fmla="*/ 0 w 56584"/>
                  <a:gd name="connsiteY2" fmla="*/ 28292 h 56584"/>
                  <a:gd name="connsiteX3" fmla="*/ 28292 w 56584"/>
                  <a:gd name="connsiteY3" fmla="*/ 0 h 56584"/>
                  <a:gd name="connsiteX4" fmla="*/ 56584 w 56584"/>
                  <a:gd name="connsiteY4" fmla="*/ 28292 h 5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84" h="56584">
                    <a:moveTo>
                      <a:pt x="56584" y="28292"/>
                    </a:moveTo>
                    <a:cubicBezTo>
                      <a:pt x="56584" y="43917"/>
                      <a:pt x="43917" y="56584"/>
                      <a:pt x="28292" y="56584"/>
                    </a:cubicBezTo>
                    <a:cubicBezTo>
                      <a:pt x="12667" y="56584"/>
                      <a:pt x="0" y="43917"/>
                      <a:pt x="0" y="28292"/>
                    </a:cubicBezTo>
                    <a:cubicBezTo>
                      <a:pt x="0" y="12667"/>
                      <a:pt x="12667" y="0"/>
                      <a:pt x="28292" y="0"/>
                    </a:cubicBezTo>
                    <a:cubicBezTo>
                      <a:pt x="43917" y="0"/>
                      <a:pt x="56584" y="12667"/>
                      <a:pt x="56584" y="28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775DAF3-91D4-730C-3616-71951B9154AF}"/>
                  </a:ext>
                </a:extLst>
              </p:cNvPr>
              <p:cNvSpPr/>
              <p:nvPr/>
            </p:nvSpPr>
            <p:spPr>
              <a:xfrm>
                <a:off x="4327876" y="9391753"/>
                <a:ext cx="56584" cy="56584"/>
              </a:xfrm>
              <a:custGeom>
                <a:avLst/>
                <a:gdLst>
                  <a:gd name="connsiteX0" fmla="*/ 56584 w 56584"/>
                  <a:gd name="connsiteY0" fmla="*/ 28292 h 56584"/>
                  <a:gd name="connsiteX1" fmla="*/ 28292 w 56584"/>
                  <a:gd name="connsiteY1" fmla="*/ 56584 h 56584"/>
                  <a:gd name="connsiteX2" fmla="*/ 0 w 56584"/>
                  <a:gd name="connsiteY2" fmla="*/ 28292 h 56584"/>
                  <a:gd name="connsiteX3" fmla="*/ 28292 w 56584"/>
                  <a:gd name="connsiteY3" fmla="*/ 0 h 56584"/>
                  <a:gd name="connsiteX4" fmla="*/ 56584 w 56584"/>
                  <a:gd name="connsiteY4" fmla="*/ 28292 h 5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84" h="56584">
                    <a:moveTo>
                      <a:pt x="56584" y="28292"/>
                    </a:moveTo>
                    <a:cubicBezTo>
                      <a:pt x="56584" y="43917"/>
                      <a:pt x="43917" y="56584"/>
                      <a:pt x="28292" y="56584"/>
                    </a:cubicBezTo>
                    <a:cubicBezTo>
                      <a:pt x="12667" y="56584"/>
                      <a:pt x="0" y="43917"/>
                      <a:pt x="0" y="28292"/>
                    </a:cubicBezTo>
                    <a:cubicBezTo>
                      <a:pt x="0" y="12667"/>
                      <a:pt x="12667" y="0"/>
                      <a:pt x="28292" y="0"/>
                    </a:cubicBezTo>
                    <a:cubicBezTo>
                      <a:pt x="43917" y="0"/>
                      <a:pt x="56584" y="12667"/>
                      <a:pt x="56584" y="28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A9ADCFA-4BA8-87FE-92C1-10B6554E37E6}"/>
                  </a:ext>
                </a:extLst>
              </p:cNvPr>
              <p:cNvSpPr txBox="1"/>
              <p:nvPr/>
            </p:nvSpPr>
            <p:spPr>
              <a:xfrm>
                <a:off x="4162205" y="9141645"/>
                <a:ext cx="287619" cy="283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CA" sz="1375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40E9D91-D13B-3C70-4358-104028D52714}"/>
                  </a:ext>
                </a:extLst>
              </p:cNvPr>
              <p:cNvSpPr txBox="1"/>
              <p:nvPr/>
            </p:nvSpPr>
            <p:spPr>
              <a:xfrm>
                <a:off x="3709554" y="9709772"/>
                <a:ext cx="287619" cy="283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CA" sz="1375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3AA18C-3C50-B887-77EB-19320AB2024C}"/>
                  </a:ext>
                </a:extLst>
              </p:cNvPr>
              <p:cNvSpPr txBox="1"/>
              <p:nvPr/>
            </p:nvSpPr>
            <p:spPr>
              <a:xfrm>
                <a:off x="4333927" y="9826243"/>
                <a:ext cx="287619" cy="283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CA" sz="1375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405FFAB-4E90-4252-8DBB-456016920512}"/>
                  </a:ext>
                </a:extLst>
              </p:cNvPr>
              <p:cNvSpPr/>
              <p:nvPr/>
            </p:nvSpPr>
            <p:spPr>
              <a:xfrm>
                <a:off x="3883075" y="9420446"/>
                <a:ext cx="472953" cy="308982"/>
              </a:xfrm>
              <a:custGeom>
                <a:avLst/>
                <a:gdLst>
                  <a:gd name="connsiteX0" fmla="*/ 0 w 472953"/>
                  <a:gd name="connsiteY0" fmla="*/ 308983 h 308982"/>
                  <a:gd name="connsiteX1" fmla="*/ 472953 w 472953"/>
                  <a:gd name="connsiteY1" fmla="*/ 0 h 30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953" h="308982">
                    <a:moveTo>
                      <a:pt x="0" y="308983"/>
                    </a:moveTo>
                    <a:lnTo>
                      <a:pt x="472953" y="0"/>
                    </a:lnTo>
                  </a:path>
                </a:pathLst>
              </a:custGeom>
              <a:noFill/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AECD46E-B9EA-C0BD-6649-DF95E792969F}"/>
                  </a:ext>
                </a:extLst>
              </p:cNvPr>
              <p:cNvSpPr/>
              <p:nvPr/>
            </p:nvSpPr>
            <p:spPr>
              <a:xfrm>
                <a:off x="4356029" y="9420446"/>
                <a:ext cx="25224" cy="479237"/>
              </a:xfrm>
              <a:custGeom>
                <a:avLst/>
                <a:gdLst>
                  <a:gd name="connsiteX0" fmla="*/ 25225 w 25224"/>
                  <a:gd name="connsiteY0" fmla="*/ 479238 h 479237"/>
                  <a:gd name="connsiteX1" fmla="*/ 0 w 25224"/>
                  <a:gd name="connsiteY1" fmla="*/ 0 h 479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224" h="479237">
                    <a:moveTo>
                      <a:pt x="25225" y="479238"/>
                    </a:moveTo>
                    <a:lnTo>
                      <a:pt x="0" y="0"/>
                    </a:lnTo>
                  </a:path>
                </a:pathLst>
              </a:custGeom>
              <a:noFill/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DC90747-147C-E2EF-2855-2A93600F1352}"/>
                  </a:ext>
                </a:extLst>
              </p:cNvPr>
              <p:cNvSpPr/>
              <p:nvPr/>
            </p:nvSpPr>
            <p:spPr>
              <a:xfrm>
                <a:off x="3883075" y="9731524"/>
                <a:ext cx="500273" cy="168160"/>
              </a:xfrm>
              <a:custGeom>
                <a:avLst/>
                <a:gdLst>
                  <a:gd name="connsiteX0" fmla="*/ 0 w 500273"/>
                  <a:gd name="connsiteY0" fmla="*/ 0 h 168160"/>
                  <a:gd name="connsiteX1" fmla="*/ 500273 w 500273"/>
                  <a:gd name="connsiteY1" fmla="*/ 168160 h 16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0273" h="168160">
                    <a:moveTo>
                      <a:pt x="0" y="0"/>
                    </a:moveTo>
                    <a:lnTo>
                      <a:pt x="500273" y="168160"/>
                    </a:lnTo>
                  </a:path>
                </a:pathLst>
              </a:custGeom>
              <a:noFill/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5F5A962-605F-B554-FE76-D43F748FDEA8}"/>
                  </a:ext>
                </a:extLst>
              </p:cNvPr>
              <p:cNvSpPr/>
              <p:nvPr/>
            </p:nvSpPr>
            <p:spPr>
              <a:xfrm>
                <a:off x="3602529" y="10442150"/>
                <a:ext cx="1178832" cy="1178833"/>
              </a:xfrm>
              <a:custGeom>
                <a:avLst/>
                <a:gdLst>
                  <a:gd name="connsiteX0" fmla="*/ 0 w 1178832"/>
                  <a:gd name="connsiteY0" fmla="*/ 0 h 1178833"/>
                  <a:gd name="connsiteX1" fmla="*/ 1178833 w 1178832"/>
                  <a:gd name="connsiteY1" fmla="*/ 0 h 1178833"/>
                  <a:gd name="connsiteX2" fmla="*/ 1178833 w 1178832"/>
                  <a:gd name="connsiteY2" fmla="*/ 1178833 h 1178833"/>
                  <a:gd name="connsiteX3" fmla="*/ 0 w 1178832"/>
                  <a:gd name="connsiteY3" fmla="*/ 1178833 h 1178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8832" h="1178833">
                    <a:moveTo>
                      <a:pt x="0" y="0"/>
                    </a:moveTo>
                    <a:lnTo>
                      <a:pt x="1178833" y="0"/>
                    </a:lnTo>
                    <a:lnTo>
                      <a:pt x="1178833" y="1178833"/>
                    </a:lnTo>
                    <a:lnTo>
                      <a:pt x="0" y="1178833"/>
                    </a:lnTo>
                    <a:close/>
                  </a:path>
                </a:pathLst>
              </a:custGeom>
              <a:solidFill>
                <a:srgbClr val="FFFFFF"/>
              </a:solidFill>
              <a:ln w="1383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6FAB46F-FE9B-0C59-5157-5834620F8A4F}"/>
                  </a:ext>
                </a:extLst>
              </p:cNvPr>
              <p:cNvSpPr/>
              <p:nvPr/>
            </p:nvSpPr>
            <p:spPr>
              <a:xfrm>
                <a:off x="3852793" y="11095594"/>
                <a:ext cx="56584" cy="56584"/>
              </a:xfrm>
              <a:custGeom>
                <a:avLst/>
                <a:gdLst>
                  <a:gd name="connsiteX0" fmla="*/ 56584 w 56584"/>
                  <a:gd name="connsiteY0" fmla="*/ 28292 h 56584"/>
                  <a:gd name="connsiteX1" fmla="*/ 28292 w 56584"/>
                  <a:gd name="connsiteY1" fmla="*/ 56584 h 56584"/>
                  <a:gd name="connsiteX2" fmla="*/ 0 w 56584"/>
                  <a:gd name="connsiteY2" fmla="*/ 28292 h 56584"/>
                  <a:gd name="connsiteX3" fmla="*/ 28292 w 56584"/>
                  <a:gd name="connsiteY3" fmla="*/ 0 h 56584"/>
                  <a:gd name="connsiteX4" fmla="*/ 56584 w 56584"/>
                  <a:gd name="connsiteY4" fmla="*/ 28292 h 5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84" h="56584">
                    <a:moveTo>
                      <a:pt x="56584" y="28292"/>
                    </a:moveTo>
                    <a:cubicBezTo>
                      <a:pt x="56584" y="43917"/>
                      <a:pt x="43917" y="56584"/>
                      <a:pt x="28292" y="56584"/>
                    </a:cubicBezTo>
                    <a:cubicBezTo>
                      <a:pt x="12667" y="56584"/>
                      <a:pt x="0" y="43917"/>
                      <a:pt x="0" y="28292"/>
                    </a:cubicBezTo>
                    <a:cubicBezTo>
                      <a:pt x="0" y="12667"/>
                      <a:pt x="12667" y="0"/>
                      <a:pt x="28292" y="0"/>
                    </a:cubicBezTo>
                    <a:cubicBezTo>
                      <a:pt x="43917" y="0"/>
                      <a:pt x="56584" y="12667"/>
                      <a:pt x="56584" y="28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A6FDB9E-A9D3-21E6-145C-A4562A6C6262}"/>
                  </a:ext>
                </a:extLst>
              </p:cNvPr>
              <p:cNvSpPr/>
              <p:nvPr/>
            </p:nvSpPr>
            <p:spPr>
              <a:xfrm>
                <a:off x="4352159" y="11264242"/>
                <a:ext cx="56584" cy="56584"/>
              </a:xfrm>
              <a:custGeom>
                <a:avLst/>
                <a:gdLst>
                  <a:gd name="connsiteX0" fmla="*/ 56584 w 56584"/>
                  <a:gd name="connsiteY0" fmla="*/ 28292 h 56584"/>
                  <a:gd name="connsiteX1" fmla="*/ 28292 w 56584"/>
                  <a:gd name="connsiteY1" fmla="*/ 56584 h 56584"/>
                  <a:gd name="connsiteX2" fmla="*/ 0 w 56584"/>
                  <a:gd name="connsiteY2" fmla="*/ 28292 h 56584"/>
                  <a:gd name="connsiteX3" fmla="*/ 28292 w 56584"/>
                  <a:gd name="connsiteY3" fmla="*/ 0 h 56584"/>
                  <a:gd name="connsiteX4" fmla="*/ 56584 w 56584"/>
                  <a:gd name="connsiteY4" fmla="*/ 28292 h 5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84" h="56584">
                    <a:moveTo>
                      <a:pt x="56584" y="28292"/>
                    </a:moveTo>
                    <a:cubicBezTo>
                      <a:pt x="56584" y="43917"/>
                      <a:pt x="43917" y="56584"/>
                      <a:pt x="28292" y="56584"/>
                    </a:cubicBezTo>
                    <a:cubicBezTo>
                      <a:pt x="12667" y="56584"/>
                      <a:pt x="0" y="43917"/>
                      <a:pt x="0" y="28292"/>
                    </a:cubicBezTo>
                    <a:cubicBezTo>
                      <a:pt x="0" y="12667"/>
                      <a:pt x="12667" y="0"/>
                      <a:pt x="28292" y="0"/>
                    </a:cubicBezTo>
                    <a:cubicBezTo>
                      <a:pt x="43917" y="0"/>
                      <a:pt x="56584" y="12667"/>
                      <a:pt x="56584" y="28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AD25372-35D7-7E0D-0DD7-B83ED3023FF5}"/>
                  </a:ext>
                </a:extLst>
              </p:cNvPr>
              <p:cNvSpPr/>
              <p:nvPr/>
            </p:nvSpPr>
            <p:spPr>
              <a:xfrm>
                <a:off x="4326480" y="10786366"/>
                <a:ext cx="56584" cy="56584"/>
              </a:xfrm>
              <a:custGeom>
                <a:avLst/>
                <a:gdLst>
                  <a:gd name="connsiteX0" fmla="*/ 56584 w 56584"/>
                  <a:gd name="connsiteY0" fmla="*/ 28292 h 56584"/>
                  <a:gd name="connsiteX1" fmla="*/ 28292 w 56584"/>
                  <a:gd name="connsiteY1" fmla="*/ 56584 h 56584"/>
                  <a:gd name="connsiteX2" fmla="*/ 0 w 56584"/>
                  <a:gd name="connsiteY2" fmla="*/ 28292 h 56584"/>
                  <a:gd name="connsiteX3" fmla="*/ 28292 w 56584"/>
                  <a:gd name="connsiteY3" fmla="*/ 0 h 56584"/>
                  <a:gd name="connsiteX4" fmla="*/ 56584 w 56584"/>
                  <a:gd name="connsiteY4" fmla="*/ 28292 h 5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84" h="56584">
                    <a:moveTo>
                      <a:pt x="56584" y="28292"/>
                    </a:moveTo>
                    <a:cubicBezTo>
                      <a:pt x="56584" y="43917"/>
                      <a:pt x="43917" y="56584"/>
                      <a:pt x="28292" y="56584"/>
                    </a:cubicBezTo>
                    <a:cubicBezTo>
                      <a:pt x="12667" y="56584"/>
                      <a:pt x="0" y="43917"/>
                      <a:pt x="0" y="28292"/>
                    </a:cubicBezTo>
                    <a:cubicBezTo>
                      <a:pt x="0" y="12667"/>
                      <a:pt x="12667" y="0"/>
                      <a:pt x="28292" y="0"/>
                    </a:cubicBezTo>
                    <a:cubicBezTo>
                      <a:pt x="43917" y="0"/>
                      <a:pt x="56584" y="12667"/>
                      <a:pt x="56584" y="28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1FC1558-05A9-2184-0BCA-1E4515472813}"/>
                  </a:ext>
                </a:extLst>
              </p:cNvPr>
              <p:cNvSpPr txBox="1"/>
              <p:nvPr/>
            </p:nvSpPr>
            <p:spPr>
              <a:xfrm>
                <a:off x="4171318" y="10567785"/>
                <a:ext cx="287619" cy="283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CA" sz="1375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5338491-5676-589F-40A6-0B0B70323D8B}"/>
                  </a:ext>
                </a:extLst>
              </p:cNvPr>
              <p:cNvSpPr txBox="1"/>
              <p:nvPr/>
            </p:nvSpPr>
            <p:spPr>
              <a:xfrm>
                <a:off x="3708158" y="11104385"/>
                <a:ext cx="287619" cy="283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CA" sz="1375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1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A705FFB-4D99-2EF8-3D6B-D03A589DF41F}"/>
                  </a:ext>
                </a:extLst>
              </p:cNvPr>
              <p:cNvSpPr txBox="1"/>
              <p:nvPr/>
            </p:nvSpPr>
            <p:spPr>
              <a:xfrm>
                <a:off x="4332530" y="11220874"/>
                <a:ext cx="287619" cy="283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CA" sz="1375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4E53FF03-8FC2-3F39-9A40-90DB1642C819}"/>
                  </a:ext>
                </a:extLst>
              </p:cNvPr>
              <p:cNvSpPr/>
              <p:nvPr/>
            </p:nvSpPr>
            <p:spPr>
              <a:xfrm>
                <a:off x="3881679" y="10815060"/>
                <a:ext cx="472936" cy="309000"/>
              </a:xfrm>
              <a:custGeom>
                <a:avLst/>
                <a:gdLst>
                  <a:gd name="connsiteX0" fmla="*/ 0 w 472936"/>
                  <a:gd name="connsiteY0" fmla="*/ 309001 h 309000"/>
                  <a:gd name="connsiteX1" fmla="*/ 472936 w 472936"/>
                  <a:gd name="connsiteY1" fmla="*/ 0 h 30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936" h="309000">
                    <a:moveTo>
                      <a:pt x="0" y="309001"/>
                    </a:moveTo>
                    <a:lnTo>
                      <a:pt x="472936" y="0"/>
                    </a:lnTo>
                  </a:path>
                </a:pathLst>
              </a:custGeom>
              <a:noFill/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00770706-9179-7826-78B7-0C5DE5CA8099}"/>
                  </a:ext>
                </a:extLst>
              </p:cNvPr>
              <p:cNvSpPr/>
              <p:nvPr/>
            </p:nvSpPr>
            <p:spPr>
              <a:xfrm>
                <a:off x="4354615" y="10815060"/>
                <a:ext cx="25224" cy="479255"/>
              </a:xfrm>
              <a:custGeom>
                <a:avLst/>
                <a:gdLst>
                  <a:gd name="connsiteX0" fmla="*/ 25225 w 25224"/>
                  <a:gd name="connsiteY0" fmla="*/ 479255 h 479255"/>
                  <a:gd name="connsiteX1" fmla="*/ 0 w 25224"/>
                  <a:gd name="connsiteY1" fmla="*/ 0 h 47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224" h="479255">
                    <a:moveTo>
                      <a:pt x="25225" y="479255"/>
                    </a:moveTo>
                    <a:lnTo>
                      <a:pt x="0" y="0"/>
                    </a:lnTo>
                  </a:path>
                </a:pathLst>
              </a:custGeom>
              <a:noFill/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A8A2DFA-9EA9-B40D-D6AC-209714D4B51C}"/>
                  </a:ext>
                </a:extLst>
              </p:cNvPr>
              <p:cNvSpPr/>
              <p:nvPr/>
            </p:nvSpPr>
            <p:spPr>
              <a:xfrm>
                <a:off x="3881679" y="11126155"/>
                <a:ext cx="500273" cy="168160"/>
              </a:xfrm>
              <a:custGeom>
                <a:avLst/>
                <a:gdLst>
                  <a:gd name="connsiteX0" fmla="*/ 0 w 500273"/>
                  <a:gd name="connsiteY0" fmla="*/ 0 h 168160"/>
                  <a:gd name="connsiteX1" fmla="*/ 500273 w 500273"/>
                  <a:gd name="connsiteY1" fmla="*/ 168160 h 16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0273" h="168160">
                    <a:moveTo>
                      <a:pt x="0" y="0"/>
                    </a:moveTo>
                    <a:lnTo>
                      <a:pt x="500273" y="168160"/>
                    </a:lnTo>
                  </a:path>
                </a:pathLst>
              </a:custGeom>
              <a:noFill/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883495B-0D61-8CB8-A246-F6395F7B84FE}"/>
                  </a:ext>
                </a:extLst>
              </p:cNvPr>
              <p:cNvSpPr/>
              <p:nvPr/>
            </p:nvSpPr>
            <p:spPr>
              <a:xfrm>
                <a:off x="4128568" y="10966165"/>
                <a:ext cx="245231" cy="320312"/>
              </a:xfrm>
              <a:custGeom>
                <a:avLst/>
                <a:gdLst>
                  <a:gd name="connsiteX0" fmla="*/ 0 w 245231"/>
                  <a:gd name="connsiteY0" fmla="*/ 0 h 320312"/>
                  <a:gd name="connsiteX1" fmla="*/ 245231 w 245231"/>
                  <a:gd name="connsiteY1" fmla="*/ 320312 h 32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5231" h="320312">
                    <a:moveTo>
                      <a:pt x="0" y="0"/>
                    </a:moveTo>
                    <a:lnTo>
                      <a:pt x="245231" y="320312"/>
                    </a:lnTo>
                  </a:path>
                </a:pathLst>
              </a:custGeom>
              <a:solidFill>
                <a:srgbClr val="000000"/>
              </a:solidFill>
              <a:ln w="872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BD3BC6F-B462-192A-F805-2B9147BCB7EC}"/>
                  </a:ext>
                </a:extLst>
              </p:cNvPr>
              <p:cNvSpPr/>
              <p:nvPr/>
            </p:nvSpPr>
            <p:spPr>
              <a:xfrm>
                <a:off x="3884070" y="11067989"/>
                <a:ext cx="485277" cy="62425"/>
              </a:xfrm>
              <a:custGeom>
                <a:avLst/>
                <a:gdLst>
                  <a:gd name="connsiteX0" fmla="*/ 485278 w 485277"/>
                  <a:gd name="connsiteY0" fmla="*/ 0 h 62425"/>
                  <a:gd name="connsiteX1" fmla="*/ 0 w 485277"/>
                  <a:gd name="connsiteY1" fmla="*/ 62425 h 6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5277" h="62425">
                    <a:moveTo>
                      <a:pt x="485278" y="0"/>
                    </a:moveTo>
                    <a:lnTo>
                      <a:pt x="0" y="62425"/>
                    </a:lnTo>
                  </a:path>
                </a:pathLst>
              </a:custGeom>
              <a:solidFill>
                <a:srgbClr val="000000"/>
              </a:solidFill>
              <a:ln w="872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682ECEB6-1436-5E38-F3C6-84999056B159}"/>
                  </a:ext>
                </a:extLst>
              </p:cNvPr>
              <p:cNvSpPr/>
              <p:nvPr/>
            </p:nvSpPr>
            <p:spPr>
              <a:xfrm>
                <a:off x="4154579" y="10827943"/>
                <a:ext cx="191726" cy="390907"/>
              </a:xfrm>
              <a:custGeom>
                <a:avLst/>
                <a:gdLst>
                  <a:gd name="connsiteX0" fmla="*/ 191727 w 191726"/>
                  <a:gd name="connsiteY0" fmla="*/ 0 h 390907"/>
                  <a:gd name="connsiteX1" fmla="*/ 0 w 191726"/>
                  <a:gd name="connsiteY1" fmla="*/ 390907 h 39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726" h="390907">
                    <a:moveTo>
                      <a:pt x="191727" y="0"/>
                    </a:moveTo>
                    <a:lnTo>
                      <a:pt x="0" y="390907"/>
                    </a:lnTo>
                  </a:path>
                </a:pathLst>
              </a:custGeom>
              <a:solidFill>
                <a:srgbClr val="000000"/>
              </a:solidFill>
              <a:ln w="872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4E470D8D-DE68-8254-3D0B-EC31EFEE3753}"/>
                  </a:ext>
                </a:extLst>
              </p:cNvPr>
              <p:cNvSpPr/>
              <p:nvPr/>
            </p:nvSpPr>
            <p:spPr>
              <a:xfrm>
                <a:off x="3600818" y="11892800"/>
                <a:ext cx="1178832" cy="1178833"/>
              </a:xfrm>
              <a:custGeom>
                <a:avLst/>
                <a:gdLst>
                  <a:gd name="connsiteX0" fmla="*/ 0 w 1178832"/>
                  <a:gd name="connsiteY0" fmla="*/ 0 h 1178833"/>
                  <a:gd name="connsiteX1" fmla="*/ 1178833 w 1178832"/>
                  <a:gd name="connsiteY1" fmla="*/ 0 h 1178833"/>
                  <a:gd name="connsiteX2" fmla="*/ 1178833 w 1178832"/>
                  <a:gd name="connsiteY2" fmla="*/ 1178833 h 1178833"/>
                  <a:gd name="connsiteX3" fmla="*/ 0 w 1178832"/>
                  <a:gd name="connsiteY3" fmla="*/ 1178833 h 1178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8832" h="1178833">
                    <a:moveTo>
                      <a:pt x="0" y="0"/>
                    </a:moveTo>
                    <a:lnTo>
                      <a:pt x="1178833" y="0"/>
                    </a:lnTo>
                    <a:lnTo>
                      <a:pt x="1178833" y="1178833"/>
                    </a:lnTo>
                    <a:lnTo>
                      <a:pt x="0" y="1178833"/>
                    </a:lnTo>
                    <a:close/>
                  </a:path>
                </a:pathLst>
              </a:custGeom>
              <a:solidFill>
                <a:srgbClr val="FFFFFF"/>
              </a:solidFill>
              <a:ln w="1383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BD58E87-AA98-FB64-174B-F9934C778A38}"/>
                  </a:ext>
                </a:extLst>
              </p:cNvPr>
              <p:cNvSpPr/>
              <p:nvPr/>
            </p:nvSpPr>
            <p:spPr>
              <a:xfrm>
                <a:off x="3851082" y="12546243"/>
                <a:ext cx="56584" cy="56584"/>
              </a:xfrm>
              <a:custGeom>
                <a:avLst/>
                <a:gdLst>
                  <a:gd name="connsiteX0" fmla="*/ 56584 w 56584"/>
                  <a:gd name="connsiteY0" fmla="*/ 28292 h 56584"/>
                  <a:gd name="connsiteX1" fmla="*/ 28292 w 56584"/>
                  <a:gd name="connsiteY1" fmla="*/ 56584 h 56584"/>
                  <a:gd name="connsiteX2" fmla="*/ 0 w 56584"/>
                  <a:gd name="connsiteY2" fmla="*/ 28292 h 56584"/>
                  <a:gd name="connsiteX3" fmla="*/ 28292 w 56584"/>
                  <a:gd name="connsiteY3" fmla="*/ 0 h 56584"/>
                  <a:gd name="connsiteX4" fmla="*/ 56584 w 56584"/>
                  <a:gd name="connsiteY4" fmla="*/ 28292 h 5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84" h="56584">
                    <a:moveTo>
                      <a:pt x="56584" y="28292"/>
                    </a:moveTo>
                    <a:cubicBezTo>
                      <a:pt x="56584" y="43917"/>
                      <a:pt x="43917" y="56584"/>
                      <a:pt x="28292" y="56584"/>
                    </a:cubicBezTo>
                    <a:cubicBezTo>
                      <a:pt x="12667" y="56584"/>
                      <a:pt x="0" y="43917"/>
                      <a:pt x="0" y="28292"/>
                    </a:cubicBezTo>
                    <a:cubicBezTo>
                      <a:pt x="0" y="12667"/>
                      <a:pt x="12667" y="0"/>
                      <a:pt x="28292" y="0"/>
                    </a:cubicBezTo>
                    <a:cubicBezTo>
                      <a:pt x="43917" y="0"/>
                      <a:pt x="56584" y="12667"/>
                      <a:pt x="56584" y="28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D2F551BE-B9C9-24AB-CE97-C06B1C02B3DC}"/>
                  </a:ext>
                </a:extLst>
              </p:cNvPr>
              <p:cNvSpPr/>
              <p:nvPr/>
            </p:nvSpPr>
            <p:spPr>
              <a:xfrm>
                <a:off x="4350448" y="12714892"/>
                <a:ext cx="56584" cy="56584"/>
              </a:xfrm>
              <a:custGeom>
                <a:avLst/>
                <a:gdLst>
                  <a:gd name="connsiteX0" fmla="*/ 56584 w 56584"/>
                  <a:gd name="connsiteY0" fmla="*/ 28292 h 56584"/>
                  <a:gd name="connsiteX1" fmla="*/ 28292 w 56584"/>
                  <a:gd name="connsiteY1" fmla="*/ 56584 h 56584"/>
                  <a:gd name="connsiteX2" fmla="*/ 0 w 56584"/>
                  <a:gd name="connsiteY2" fmla="*/ 28292 h 56584"/>
                  <a:gd name="connsiteX3" fmla="*/ 28292 w 56584"/>
                  <a:gd name="connsiteY3" fmla="*/ 0 h 56584"/>
                  <a:gd name="connsiteX4" fmla="*/ 56584 w 56584"/>
                  <a:gd name="connsiteY4" fmla="*/ 28292 h 5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84" h="56584">
                    <a:moveTo>
                      <a:pt x="56584" y="28292"/>
                    </a:moveTo>
                    <a:cubicBezTo>
                      <a:pt x="56584" y="43917"/>
                      <a:pt x="43917" y="56584"/>
                      <a:pt x="28292" y="56584"/>
                    </a:cubicBezTo>
                    <a:cubicBezTo>
                      <a:pt x="12667" y="56584"/>
                      <a:pt x="0" y="43917"/>
                      <a:pt x="0" y="28292"/>
                    </a:cubicBezTo>
                    <a:cubicBezTo>
                      <a:pt x="0" y="12667"/>
                      <a:pt x="12667" y="0"/>
                      <a:pt x="28292" y="0"/>
                    </a:cubicBezTo>
                    <a:cubicBezTo>
                      <a:pt x="43917" y="0"/>
                      <a:pt x="56584" y="12667"/>
                      <a:pt x="56584" y="28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3AE81963-106C-C78B-1C96-A02BD767F434}"/>
                  </a:ext>
                </a:extLst>
              </p:cNvPr>
              <p:cNvSpPr/>
              <p:nvPr/>
            </p:nvSpPr>
            <p:spPr>
              <a:xfrm>
                <a:off x="4324769" y="12237015"/>
                <a:ext cx="56584" cy="56584"/>
              </a:xfrm>
              <a:custGeom>
                <a:avLst/>
                <a:gdLst>
                  <a:gd name="connsiteX0" fmla="*/ 56584 w 56584"/>
                  <a:gd name="connsiteY0" fmla="*/ 28292 h 56584"/>
                  <a:gd name="connsiteX1" fmla="*/ 28292 w 56584"/>
                  <a:gd name="connsiteY1" fmla="*/ 56584 h 56584"/>
                  <a:gd name="connsiteX2" fmla="*/ 0 w 56584"/>
                  <a:gd name="connsiteY2" fmla="*/ 28292 h 56584"/>
                  <a:gd name="connsiteX3" fmla="*/ 28292 w 56584"/>
                  <a:gd name="connsiteY3" fmla="*/ 0 h 56584"/>
                  <a:gd name="connsiteX4" fmla="*/ 56584 w 56584"/>
                  <a:gd name="connsiteY4" fmla="*/ 28292 h 5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84" h="56584">
                    <a:moveTo>
                      <a:pt x="56584" y="28292"/>
                    </a:moveTo>
                    <a:cubicBezTo>
                      <a:pt x="56584" y="43917"/>
                      <a:pt x="43917" y="56584"/>
                      <a:pt x="28292" y="56584"/>
                    </a:cubicBezTo>
                    <a:cubicBezTo>
                      <a:pt x="12667" y="56584"/>
                      <a:pt x="0" y="43917"/>
                      <a:pt x="0" y="28292"/>
                    </a:cubicBezTo>
                    <a:cubicBezTo>
                      <a:pt x="0" y="12667"/>
                      <a:pt x="12667" y="0"/>
                      <a:pt x="28292" y="0"/>
                    </a:cubicBezTo>
                    <a:cubicBezTo>
                      <a:pt x="43917" y="0"/>
                      <a:pt x="56584" y="12667"/>
                      <a:pt x="56584" y="28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E1A5737-76EF-2216-94D1-EAEDEA14258E}"/>
                  </a:ext>
                </a:extLst>
              </p:cNvPr>
              <p:cNvSpPr txBox="1"/>
              <p:nvPr/>
            </p:nvSpPr>
            <p:spPr>
              <a:xfrm>
                <a:off x="4175455" y="12006232"/>
                <a:ext cx="287619" cy="283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CA" sz="1375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856944D-CD5F-9A3D-232A-56C312A3F520}"/>
                  </a:ext>
                </a:extLst>
              </p:cNvPr>
              <p:cNvSpPr txBox="1"/>
              <p:nvPr/>
            </p:nvSpPr>
            <p:spPr>
              <a:xfrm>
                <a:off x="3706447" y="12555034"/>
                <a:ext cx="287619" cy="283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CA" sz="1375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1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D880870-9E39-8D39-C62E-BF8577391A53}"/>
                  </a:ext>
                </a:extLst>
              </p:cNvPr>
              <p:cNvSpPr txBox="1"/>
              <p:nvPr/>
            </p:nvSpPr>
            <p:spPr>
              <a:xfrm>
                <a:off x="4330819" y="12671506"/>
                <a:ext cx="287619" cy="283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CA" sz="1375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DE1F62B-C163-25A3-D06B-7E3B124B3E26}"/>
                  </a:ext>
                </a:extLst>
              </p:cNvPr>
              <p:cNvSpPr/>
              <p:nvPr/>
            </p:nvSpPr>
            <p:spPr>
              <a:xfrm>
                <a:off x="3879968" y="12265709"/>
                <a:ext cx="472953" cy="308983"/>
              </a:xfrm>
              <a:custGeom>
                <a:avLst/>
                <a:gdLst>
                  <a:gd name="connsiteX0" fmla="*/ 0 w 472953"/>
                  <a:gd name="connsiteY0" fmla="*/ 308983 h 308983"/>
                  <a:gd name="connsiteX1" fmla="*/ 472953 w 472953"/>
                  <a:gd name="connsiteY1" fmla="*/ 0 h 308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953" h="308983">
                    <a:moveTo>
                      <a:pt x="0" y="308983"/>
                    </a:moveTo>
                    <a:lnTo>
                      <a:pt x="472953" y="0"/>
                    </a:lnTo>
                  </a:path>
                </a:pathLst>
              </a:custGeom>
              <a:noFill/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A69D91C-160C-6E2E-D229-DBE9004C7FFD}"/>
                  </a:ext>
                </a:extLst>
              </p:cNvPr>
              <p:cNvSpPr/>
              <p:nvPr/>
            </p:nvSpPr>
            <p:spPr>
              <a:xfrm>
                <a:off x="4352922" y="12265709"/>
                <a:ext cx="25207" cy="479237"/>
              </a:xfrm>
              <a:custGeom>
                <a:avLst/>
                <a:gdLst>
                  <a:gd name="connsiteX0" fmla="*/ 25207 w 25207"/>
                  <a:gd name="connsiteY0" fmla="*/ 479238 h 479237"/>
                  <a:gd name="connsiteX1" fmla="*/ 0 w 25207"/>
                  <a:gd name="connsiteY1" fmla="*/ 0 h 479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207" h="479237">
                    <a:moveTo>
                      <a:pt x="25207" y="479238"/>
                    </a:moveTo>
                    <a:lnTo>
                      <a:pt x="0" y="0"/>
                    </a:lnTo>
                  </a:path>
                </a:pathLst>
              </a:custGeom>
              <a:noFill/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A974FB6-5996-2271-8046-72C43BD78D83}"/>
                  </a:ext>
                </a:extLst>
              </p:cNvPr>
              <p:cNvSpPr/>
              <p:nvPr/>
            </p:nvSpPr>
            <p:spPr>
              <a:xfrm>
                <a:off x="3879968" y="12576804"/>
                <a:ext cx="500272" cy="168142"/>
              </a:xfrm>
              <a:custGeom>
                <a:avLst/>
                <a:gdLst>
                  <a:gd name="connsiteX0" fmla="*/ 0 w 500272"/>
                  <a:gd name="connsiteY0" fmla="*/ 0 h 168142"/>
                  <a:gd name="connsiteX1" fmla="*/ 500273 w 500272"/>
                  <a:gd name="connsiteY1" fmla="*/ 168142 h 16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0272" h="168142">
                    <a:moveTo>
                      <a:pt x="0" y="0"/>
                    </a:moveTo>
                    <a:lnTo>
                      <a:pt x="500273" y="168142"/>
                    </a:lnTo>
                  </a:path>
                </a:pathLst>
              </a:custGeom>
              <a:noFill/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B27D5C4-249A-66D2-34D5-9E77DC0C9177}"/>
                  </a:ext>
                </a:extLst>
              </p:cNvPr>
              <p:cNvSpPr/>
              <p:nvPr/>
            </p:nvSpPr>
            <p:spPr>
              <a:xfrm>
                <a:off x="4126858" y="12416814"/>
                <a:ext cx="245248" cy="320294"/>
              </a:xfrm>
              <a:custGeom>
                <a:avLst/>
                <a:gdLst>
                  <a:gd name="connsiteX0" fmla="*/ 0 w 245248"/>
                  <a:gd name="connsiteY0" fmla="*/ 0 h 320294"/>
                  <a:gd name="connsiteX1" fmla="*/ 245249 w 245248"/>
                  <a:gd name="connsiteY1" fmla="*/ 320295 h 32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5248" h="320294">
                    <a:moveTo>
                      <a:pt x="0" y="0"/>
                    </a:moveTo>
                    <a:lnTo>
                      <a:pt x="245249" y="320295"/>
                    </a:lnTo>
                  </a:path>
                </a:pathLst>
              </a:custGeom>
              <a:solidFill>
                <a:srgbClr val="000000"/>
              </a:solidFill>
              <a:ln w="872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C783263-21A4-04EA-7E7E-58EA9F8ECABA}"/>
                  </a:ext>
                </a:extLst>
              </p:cNvPr>
              <p:cNvSpPr/>
              <p:nvPr/>
            </p:nvSpPr>
            <p:spPr>
              <a:xfrm>
                <a:off x="4152868" y="12278592"/>
                <a:ext cx="191726" cy="390889"/>
              </a:xfrm>
              <a:custGeom>
                <a:avLst/>
                <a:gdLst>
                  <a:gd name="connsiteX0" fmla="*/ 191727 w 191726"/>
                  <a:gd name="connsiteY0" fmla="*/ 0 h 390889"/>
                  <a:gd name="connsiteX1" fmla="*/ 0 w 191726"/>
                  <a:gd name="connsiteY1" fmla="*/ 390890 h 39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726" h="390889">
                    <a:moveTo>
                      <a:pt x="191727" y="0"/>
                    </a:moveTo>
                    <a:lnTo>
                      <a:pt x="0" y="390890"/>
                    </a:lnTo>
                  </a:path>
                </a:pathLst>
              </a:custGeom>
              <a:solidFill>
                <a:srgbClr val="000000"/>
              </a:solidFill>
              <a:ln w="872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74B6CF0A-79B9-681D-9447-5266D4DA4EF0}"/>
                  </a:ext>
                </a:extLst>
              </p:cNvPr>
              <p:cNvSpPr/>
              <p:nvPr/>
            </p:nvSpPr>
            <p:spPr>
              <a:xfrm>
                <a:off x="4380486" y="12315740"/>
                <a:ext cx="289832" cy="429539"/>
              </a:xfrm>
              <a:custGeom>
                <a:avLst/>
                <a:gdLst>
                  <a:gd name="connsiteX0" fmla="*/ 0 w 289832"/>
                  <a:gd name="connsiteY0" fmla="*/ 429539 h 429539"/>
                  <a:gd name="connsiteX1" fmla="*/ 289833 w 289832"/>
                  <a:gd name="connsiteY1" fmla="*/ 0 h 429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9832" h="429539">
                    <a:moveTo>
                      <a:pt x="0" y="429539"/>
                    </a:moveTo>
                    <a:lnTo>
                      <a:pt x="289833" y="0"/>
                    </a:lnTo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2CF6DC8-E82B-6BF5-A909-251797E699E7}"/>
                  </a:ext>
                </a:extLst>
              </p:cNvPr>
              <p:cNvSpPr/>
              <p:nvPr/>
            </p:nvSpPr>
            <p:spPr>
              <a:xfrm>
                <a:off x="4353742" y="12263719"/>
                <a:ext cx="315092" cy="53504"/>
              </a:xfrm>
              <a:custGeom>
                <a:avLst/>
                <a:gdLst>
                  <a:gd name="connsiteX0" fmla="*/ 0 w 315092"/>
                  <a:gd name="connsiteY0" fmla="*/ 0 h 53504"/>
                  <a:gd name="connsiteX1" fmla="*/ 315093 w 315092"/>
                  <a:gd name="connsiteY1" fmla="*/ 53505 h 5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5092" h="53504">
                    <a:moveTo>
                      <a:pt x="0" y="0"/>
                    </a:moveTo>
                    <a:lnTo>
                      <a:pt x="315093" y="53505"/>
                    </a:lnTo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30EFADD-32DA-5001-D252-5A6849CC907F}"/>
                  </a:ext>
                </a:extLst>
              </p:cNvPr>
              <p:cNvSpPr/>
              <p:nvPr/>
            </p:nvSpPr>
            <p:spPr>
              <a:xfrm>
                <a:off x="4642027" y="12290415"/>
                <a:ext cx="56584" cy="56584"/>
              </a:xfrm>
              <a:custGeom>
                <a:avLst/>
                <a:gdLst>
                  <a:gd name="connsiteX0" fmla="*/ 56584 w 56584"/>
                  <a:gd name="connsiteY0" fmla="*/ 28292 h 56584"/>
                  <a:gd name="connsiteX1" fmla="*/ 28292 w 56584"/>
                  <a:gd name="connsiteY1" fmla="*/ 56584 h 56584"/>
                  <a:gd name="connsiteX2" fmla="*/ 0 w 56584"/>
                  <a:gd name="connsiteY2" fmla="*/ 28292 h 56584"/>
                  <a:gd name="connsiteX3" fmla="*/ 28292 w 56584"/>
                  <a:gd name="connsiteY3" fmla="*/ 0 h 56584"/>
                  <a:gd name="connsiteX4" fmla="*/ 56584 w 56584"/>
                  <a:gd name="connsiteY4" fmla="*/ 28292 h 5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84" h="56584">
                    <a:moveTo>
                      <a:pt x="56584" y="28292"/>
                    </a:moveTo>
                    <a:cubicBezTo>
                      <a:pt x="56584" y="43917"/>
                      <a:pt x="43917" y="56584"/>
                      <a:pt x="28292" y="56584"/>
                    </a:cubicBezTo>
                    <a:cubicBezTo>
                      <a:pt x="12667" y="56584"/>
                      <a:pt x="0" y="43917"/>
                      <a:pt x="0" y="28292"/>
                    </a:cubicBezTo>
                    <a:cubicBezTo>
                      <a:pt x="0" y="12667"/>
                      <a:pt x="12667" y="0"/>
                      <a:pt x="28292" y="0"/>
                    </a:cubicBezTo>
                    <a:cubicBezTo>
                      <a:pt x="43917" y="0"/>
                      <a:pt x="56584" y="12667"/>
                      <a:pt x="56584" y="28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DCF5DAC-2185-C15B-E09E-55BF0AD819F0}"/>
                  </a:ext>
                </a:extLst>
              </p:cNvPr>
              <p:cNvSpPr txBox="1"/>
              <p:nvPr/>
            </p:nvSpPr>
            <p:spPr>
              <a:xfrm>
                <a:off x="4540230" y="12050485"/>
                <a:ext cx="287619" cy="283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CA" sz="1375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3</a:t>
                </a: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5E45FC0-5C83-E096-6182-8D0B49A0AE56}"/>
                  </a:ext>
                </a:extLst>
              </p:cNvPr>
              <p:cNvSpPr/>
              <p:nvPr/>
            </p:nvSpPr>
            <p:spPr>
              <a:xfrm>
                <a:off x="3594255" y="13247245"/>
                <a:ext cx="1178832" cy="1178833"/>
              </a:xfrm>
              <a:custGeom>
                <a:avLst/>
                <a:gdLst>
                  <a:gd name="connsiteX0" fmla="*/ 0 w 1178832"/>
                  <a:gd name="connsiteY0" fmla="*/ 0 h 1178833"/>
                  <a:gd name="connsiteX1" fmla="*/ 1178833 w 1178832"/>
                  <a:gd name="connsiteY1" fmla="*/ 0 h 1178833"/>
                  <a:gd name="connsiteX2" fmla="*/ 1178833 w 1178832"/>
                  <a:gd name="connsiteY2" fmla="*/ 1178834 h 1178833"/>
                  <a:gd name="connsiteX3" fmla="*/ 0 w 1178832"/>
                  <a:gd name="connsiteY3" fmla="*/ 1178834 h 1178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8832" h="1178833">
                    <a:moveTo>
                      <a:pt x="0" y="0"/>
                    </a:moveTo>
                    <a:lnTo>
                      <a:pt x="1178833" y="0"/>
                    </a:lnTo>
                    <a:lnTo>
                      <a:pt x="1178833" y="1178834"/>
                    </a:lnTo>
                    <a:lnTo>
                      <a:pt x="0" y="1178834"/>
                    </a:lnTo>
                    <a:close/>
                  </a:path>
                </a:pathLst>
              </a:custGeom>
              <a:solidFill>
                <a:srgbClr val="FFFFFF"/>
              </a:solidFill>
              <a:ln w="1383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5CC3DC7-3752-833A-10AF-B2C187D9C810}"/>
                  </a:ext>
                </a:extLst>
              </p:cNvPr>
              <p:cNvSpPr/>
              <p:nvPr/>
            </p:nvSpPr>
            <p:spPr>
              <a:xfrm>
                <a:off x="4146287" y="13633037"/>
                <a:ext cx="191743" cy="390907"/>
              </a:xfrm>
              <a:custGeom>
                <a:avLst/>
                <a:gdLst>
                  <a:gd name="connsiteX0" fmla="*/ 191744 w 191743"/>
                  <a:gd name="connsiteY0" fmla="*/ 0 h 390907"/>
                  <a:gd name="connsiteX1" fmla="*/ 0 w 191743"/>
                  <a:gd name="connsiteY1" fmla="*/ 390907 h 39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743" h="390907">
                    <a:moveTo>
                      <a:pt x="191744" y="0"/>
                    </a:moveTo>
                    <a:lnTo>
                      <a:pt x="0" y="390907"/>
                    </a:lnTo>
                  </a:path>
                </a:pathLst>
              </a:custGeom>
              <a:solidFill>
                <a:srgbClr val="000000"/>
              </a:solidFill>
              <a:ln w="872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FDC710F-95CD-B821-438A-3CAAF636E6E0}"/>
                  </a:ext>
                </a:extLst>
              </p:cNvPr>
              <p:cNvSpPr/>
              <p:nvPr/>
            </p:nvSpPr>
            <p:spPr>
              <a:xfrm>
                <a:off x="3690528" y="13251277"/>
                <a:ext cx="17456" cy="1170783"/>
              </a:xfrm>
              <a:custGeom>
                <a:avLst/>
                <a:gdLst>
                  <a:gd name="connsiteX0" fmla="*/ 0 w 17456"/>
                  <a:gd name="connsiteY0" fmla="*/ 0 h 1170783"/>
                  <a:gd name="connsiteX1" fmla="*/ 0 w 17456"/>
                  <a:gd name="connsiteY1" fmla="*/ 1170784 h 117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456" h="1170783">
                    <a:moveTo>
                      <a:pt x="0" y="0"/>
                    </a:moveTo>
                    <a:lnTo>
                      <a:pt x="0" y="1170784"/>
                    </a:lnTo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2FD7BEB-1A0D-6A10-5AB7-52A0D28E40A4}"/>
                  </a:ext>
                </a:extLst>
              </p:cNvPr>
              <p:cNvSpPr/>
              <p:nvPr/>
            </p:nvSpPr>
            <p:spPr>
              <a:xfrm>
                <a:off x="3784777" y="13251853"/>
                <a:ext cx="17456" cy="1170801"/>
              </a:xfrm>
              <a:custGeom>
                <a:avLst/>
                <a:gdLst>
                  <a:gd name="connsiteX0" fmla="*/ 0 w 17456"/>
                  <a:gd name="connsiteY0" fmla="*/ 0 h 1170801"/>
                  <a:gd name="connsiteX1" fmla="*/ 0 w 17456"/>
                  <a:gd name="connsiteY1" fmla="*/ 1170801 h 1170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456" h="1170801">
                    <a:moveTo>
                      <a:pt x="0" y="0"/>
                    </a:moveTo>
                    <a:lnTo>
                      <a:pt x="0" y="1170801"/>
                    </a:lnTo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C85C0C7-40C5-8125-D537-3D6D1B8F58E8}"/>
                  </a:ext>
                </a:extLst>
              </p:cNvPr>
              <p:cNvSpPr/>
              <p:nvPr/>
            </p:nvSpPr>
            <p:spPr>
              <a:xfrm>
                <a:off x="3887282" y="13253372"/>
                <a:ext cx="17456" cy="1170801"/>
              </a:xfrm>
              <a:custGeom>
                <a:avLst/>
                <a:gdLst>
                  <a:gd name="connsiteX0" fmla="*/ 0 w 17456"/>
                  <a:gd name="connsiteY0" fmla="*/ 0 h 1170801"/>
                  <a:gd name="connsiteX1" fmla="*/ 0 w 17456"/>
                  <a:gd name="connsiteY1" fmla="*/ 1170801 h 1170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456" h="1170801">
                    <a:moveTo>
                      <a:pt x="0" y="0"/>
                    </a:moveTo>
                    <a:lnTo>
                      <a:pt x="0" y="1170801"/>
                    </a:lnTo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28E317B-A16C-838B-EA81-DEFDB9502DA6}"/>
                  </a:ext>
                </a:extLst>
              </p:cNvPr>
              <p:cNvSpPr/>
              <p:nvPr/>
            </p:nvSpPr>
            <p:spPr>
              <a:xfrm>
                <a:off x="3986087" y="13249165"/>
                <a:ext cx="17456" cy="1170801"/>
              </a:xfrm>
              <a:custGeom>
                <a:avLst/>
                <a:gdLst>
                  <a:gd name="connsiteX0" fmla="*/ 0 w 17456"/>
                  <a:gd name="connsiteY0" fmla="*/ 0 h 1170801"/>
                  <a:gd name="connsiteX1" fmla="*/ 0 w 17456"/>
                  <a:gd name="connsiteY1" fmla="*/ 1170801 h 1170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456" h="1170801">
                    <a:moveTo>
                      <a:pt x="0" y="0"/>
                    </a:moveTo>
                    <a:lnTo>
                      <a:pt x="0" y="1170801"/>
                    </a:lnTo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442A55C-D8BA-33CB-BF9E-6C2650CF3993}"/>
                  </a:ext>
                </a:extLst>
              </p:cNvPr>
              <p:cNvSpPr/>
              <p:nvPr/>
            </p:nvSpPr>
            <p:spPr>
              <a:xfrm>
                <a:off x="4096431" y="13251277"/>
                <a:ext cx="17456" cy="1170783"/>
              </a:xfrm>
              <a:custGeom>
                <a:avLst/>
                <a:gdLst>
                  <a:gd name="connsiteX0" fmla="*/ 0 w 17456"/>
                  <a:gd name="connsiteY0" fmla="*/ 0 h 1170783"/>
                  <a:gd name="connsiteX1" fmla="*/ 0 w 17456"/>
                  <a:gd name="connsiteY1" fmla="*/ 1170784 h 117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456" h="1170783">
                    <a:moveTo>
                      <a:pt x="0" y="0"/>
                    </a:moveTo>
                    <a:lnTo>
                      <a:pt x="0" y="1170784"/>
                    </a:lnTo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DB63581D-8C2E-0A43-F60F-E1EBA29E1134}"/>
                  </a:ext>
                </a:extLst>
              </p:cNvPr>
              <p:cNvSpPr/>
              <p:nvPr/>
            </p:nvSpPr>
            <p:spPr>
              <a:xfrm>
                <a:off x="4200472" y="13251277"/>
                <a:ext cx="17456" cy="1170783"/>
              </a:xfrm>
              <a:custGeom>
                <a:avLst/>
                <a:gdLst>
                  <a:gd name="connsiteX0" fmla="*/ 0 w 17456"/>
                  <a:gd name="connsiteY0" fmla="*/ 0 h 1170783"/>
                  <a:gd name="connsiteX1" fmla="*/ 0 w 17456"/>
                  <a:gd name="connsiteY1" fmla="*/ 1170784 h 117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456" h="1170783">
                    <a:moveTo>
                      <a:pt x="0" y="0"/>
                    </a:moveTo>
                    <a:lnTo>
                      <a:pt x="0" y="1170784"/>
                    </a:lnTo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BEA0FFD-0596-83B1-1EA6-3E3AE456A249}"/>
                  </a:ext>
                </a:extLst>
              </p:cNvPr>
              <p:cNvSpPr/>
              <p:nvPr/>
            </p:nvSpPr>
            <p:spPr>
              <a:xfrm>
                <a:off x="4309262" y="13250230"/>
                <a:ext cx="17456" cy="1170783"/>
              </a:xfrm>
              <a:custGeom>
                <a:avLst/>
                <a:gdLst>
                  <a:gd name="connsiteX0" fmla="*/ 0 w 17456"/>
                  <a:gd name="connsiteY0" fmla="*/ 0 h 1170783"/>
                  <a:gd name="connsiteX1" fmla="*/ 0 w 17456"/>
                  <a:gd name="connsiteY1" fmla="*/ 1170784 h 117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456" h="1170783">
                    <a:moveTo>
                      <a:pt x="0" y="0"/>
                    </a:moveTo>
                    <a:lnTo>
                      <a:pt x="0" y="1170784"/>
                    </a:lnTo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5346529-CE3B-4040-4D33-AA8A96BAEF42}"/>
                  </a:ext>
                </a:extLst>
              </p:cNvPr>
              <p:cNvSpPr/>
              <p:nvPr/>
            </p:nvSpPr>
            <p:spPr>
              <a:xfrm>
                <a:off x="4419606" y="13250230"/>
                <a:ext cx="17456" cy="1170783"/>
              </a:xfrm>
              <a:custGeom>
                <a:avLst/>
                <a:gdLst>
                  <a:gd name="connsiteX0" fmla="*/ 0 w 17456"/>
                  <a:gd name="connsiteY0" fmla="*/ 0 h 1170783"/>
                  <a:gd name="connsiteX1" fmla="*/ 0 w 17456"/>
                  <a:gd name="connsiteY1" fmla="*/ 1170784 h 117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456" h="1170783">
                    <a:moveTo>
                      <a:pt x="0" y="0"/>
                    </a:moveTo>
                    <a:lnTo>
                      <a:pt x="0" y="1170784"/>
                    </a:lnTo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C633C9D5-E435-AF85-D751-A56D6B643F38}"/>
                  </a:ext>
                </a:extLst>
              </p:cNvPr>
              <p:cNvSpPr/>
              <p:nvPr/>
            </p:nvSpPr>
            <p:spPr>
              <a:xfrm>
                <a:off x="4533109" y="13248118"/>
                <a:ext cx="17456" cy="1170801"/>
              </a:xfrm>
              <a:custGeom>
                <a:avLst/>
                <a:gdLst>
                  <a:gd name="connsiteX0" fmla="*/ 0 w 17456"/>
                  <a:gd name="connsiteY0" fmla="*/ 0 h 1170801"/>
                  <a:gd name="connsiteX1" fmla="*/ 0 w 17456"/>
                  <a:gd name="connsiteY1" fmla="*/ 1170801 h 1170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456" h="1170801">
                    <a:moveTo>
                      <a:pt x="0" y="0"/>
                    </a:moveTo>
                    <a:lnTo>
                      <a:pt x="0" y="1170801"/>
                    </a:lnTo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13C0C963-AFA2-0C6E-D052-83D1135368AC}"/>
                  </a:ext>
                </a:extLst>
              </p:cNvPr>
              <p:cNvSpPr/>
              <p:nvPr/>
            </p:nvSpPr>
            <p:spPr>
              <a:xfrm>
                <a:off x="4659233" y="13248118"/>
                <a:ext cx="17456" cy="1170801"/>
              </a:xfrm>
              <a:custGeom>
                <a:avLst/>
                <a:gdLst>
                  <a:gd name="connsiteX0" fmla="*/ 0 w 17456"/>
                  <a:gd name="connsiteY0" fmla="*/ 0 h 1170801"/>
                  <a:gd name="connsiteX1" fmla="*/ 0 w 17456"/>
                  <a:gd name="connsiteY1" fmla="*/ 1170801 h 1170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456" h="1170801">
                    <a:moveTo>
                      <a:pt x="0" y="0"/>
                    </a:moveTo>
                    <a:lnTo>
                      <a:pt x="0" y="1170801"/>
                    </a:lnTo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30B77469-06F0-AA3B-CD67-17A38DEAD8E5}"/>
                  </a:ext>
                </a:extLst>
              </p:cNvPr>
              <p:cNvSpPr/>
              <p:nvPr/>
            </p:nvSpPr>
            <p:spPr>
              <a:xfrm>
                <a:off x="3597746" y="13347062"/>
                <a:ext cx="1170783" cy="17456"/>
              </a:xfrm>
              <a:custGeom>
                <a:avLst/>
                <a:gdLst>
                  <a:gd name="connsiteX0" fmla="*/ 1170784 w 1170783"/>
                  <a:gd name="connsiteY0" fmla="*/ 0 h 17456"/>
                  <a:gd name="connsiteX1" fmla="*/ 0 w 1170783"/>
                  <a:gd name="connsiteY1" fmla="*/ 0 h 17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0783" h="17456">
                    <a:moveTo>
                      <a:pt x="1170784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C647A3F6-80BD-FE3E-206E-296708E26285}"/>
                  </a:ext>
                </a:extLst>
              </p:cNvPr>
              <p:cNvSpPr/>
              <p:nvPr/>
            </p:nvSpPr>
            <p:spPr>
              <a:xfrm>
                <a:off x="3597153" y="13441311"/>
                <a:ext cx="1170800" cy="17456"/>
              </a:xfrm>
              <a:custGeom>
                <a:avLst/>
                <a:gdLst>
                  <a:gd name="connsiteX0" fmla="*/ 1170801 w 1170800"/>
                  <a:gd name="connsiteY0" fmla="*/ 0 h 17456"/>
                  <a:gd name="connsiteX1" fmla="*/ 0 w 1170800"/>
                  <a:gd name="connsiteY1" fmla="*/ 0 h 17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0800" h="17456">
                    <a:moveTo>
                      <a:pt x="117080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02F537B0-DB0E-9ED0-6EE8-1C5578EAD3D0}"/>
                  </a:ext>
                </a:extLst>
              </p:cNvPr>
              <p:cNvSpPr/>
              <p:nvPr/>
            </p:nvSpPr>
            <p:spPr>
              <a:xfrm>
                <a:off x="3595634" y="13543816"/>
                <a:ext cx="1170801" cy="17456"/>
              </a:xfrm>
              <a:custGeom>
                <a:avLst/>
                <a:gdLst>
                  <a:gd name="connsiteX0" fmla="*/ 1170801 w 1170801"/>
                  <a:gd name="connsiteY0" fmla="*/ 0 h 17456"/>
                  <a:gd name="connsiteX1" fmla="*/ 0 w 1170801"/>
                  <a:gd name="connsiteY1" fmla="*/ 0 h 17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0801" h="17456">
                    <a:moveTo>
                      <a:pt x="117080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6F831718-559A-8DCC-CAE3-47F410025956}"/>
                  </a:ext>
                </a:extLst>
              </p:cNvPr>
              <p:cNvSpPr/>
              <p:nvPr/>
            </p:nvSpPr>
            <p:spPr>
              <a:xfrm>
                <a:off x="3599841" y="13642621"/>
                <a:ext cx="1170801" cy="17456"/>
              </a:xfrm>
              <a:custGeom>
                <a:avLst/>
                <a:gdLst>
                  <a:gd name="connsiteX0" fmla="*/ 1170801 w 1170801"/>
                  <a:gd name="connsiteY0" fmla="*/ 0 h 17456"/>
                  <a:gd name="connsiteX1" fmla="*/ 0 w 1170801"/>
                  <a:gd name="connsiteY1" fmla="*/ 0 h 17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0801" h="17456">
                    <a:moveTo>
                      <a:pt x="117080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36737A0D-2B33-ECB2-EA53-BF4F9A075F44}"/>
                  </a:ext>
                </a:extLst>
              </p:cNvPr>
              <p:cNvSpPr/>
              <p:nvPr/>
            </p:nvSpPr>
            <p:spPr>
              <a:xfrm>
                <a:off x="3597746" y="13752965"/>
                <a:ext cx="1170783" cy="17456"/>
              </a:xfrm>
              <a:custGeom>
                <a:avLst/>
                <a:gdLst>
                  <a:gd name="connsiteX0" fmla="*/ 1170784 w 1170783"/>
                  <a:gd name="connsiteY0" fmla="*/ 0 h 17456"/>
                  <a:gd name="connsiteX1" fmla="*/ 0 w 1170783"/>
                  <a:gd name="connsiteY1" fmla="*/ 0 h 17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0783" h="17456">
                    <a:moveTo>
                      <a:pt x="1170784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2DDB735-EBE5-D8AB-81ED-37C7965D4519}"/>
                  </a:ext>
                </a:extLst>
              </p:cNvPr>
              <p:cNvSpPr/>
              <p:nvPr/>
            </p:nvSpPr>
            <p:spPr>
              <a:xfrm>
                <a:off x="3597746" y="13857024"/>
                <a:ext cx="1170783" cy="17456"/>
              </a:xfrm>
              <a:custGeom>
                <a:avLst/>
                <a:gdLst>
                  <a:gd name="connsiteX0" fmla="*/ 1170784 w 1170783"/>
                  <a:gd name="connsiteY0" fmla="*/ 0 h 17456"/>
                  <a:gd name="connsiteX1" fmla="*/ 0 w 1170783"/>
                  <a:gd name="connsiteY1" fmla="*/ 0 h 17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0783" h="17456">
                    <a:moveTo>
                      <a:pt x="1170784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BF4902A-EA7C-99C9-B3BB-ECD07CF5D0CA}"/>
                  </a:ext>
                </a:extLst>
              </p:cNvPr>
              <p:cNvSpPr/>
              <p:nvPr/>
            </p:nvSpPr>
            <p:spPr>
              <a:xfrm>
                <a:off x="3598793" y="13965796"/>
                <a:ext cx="1170801" cy="17456"/>
              </a:xfrm>
              <a:custGeom>
                <a:avLst/>
                <a:gdLst>
                  <a:gd name="connsiteX0" fmla="*/ 1170801 w 1170801"/>
                  <a:gd name="connsiteY0" fmla="*/ 0 h 17456"/>
                  <a:gd name="connsiteX1" fmla="*/ 0 w 1170801"/>
                  <a:gd name="connsiteY1" fmla="*/ 0 h 17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0801" h="17456">
                    <a:moveTo>
                      <a:pt x="117080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68BBF3A6-51F8-AFB2-FA3F-99879C29645B}"/>
                  </a:ext>
                </a:extLst>
              </p:cNvPr>
              <p:cNvSpPr/>
              <p:nvPr/>
            </p:nvSpPr>
            <p:spPr>
              <a:xfrm>
                <a:off x="3598793" y="14076140"/>
                <a:ext cx="1170801" cy="17456"/>
              </a:xfrm>
              <a:custGeom>
                <a:avLst/>
                <a:gdLst>
                  <a:gd name="connsiteX0" fmla="*/ 1170801 w 1170801"/>
                  <a:gd name="connsiteY0" fmla="*/ 0 h 17456"/>
                  <a:gd name="connsiteX1" fmla="*/ 0 w 1170801"/>
                  <a:gd name="connsiteY1" fmla="*/ 0 h 17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0801" h="17456">
                    <a:moveTo>
                      <a:pt x="117080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9887DBD2-30F3-3ECB-51D3-DD478E36EF03}"/>
                  </a:ext>
                </a:extLst>
              </p:cNvPr>
              <p:cNvSpPr/>
              <p:nvPr/>
            </p:nvSpPr>
            <p:spPr>
              <a:xfrm>
                <a:off x="3600888" y="14189661"/>
                <a:ext cx="1170801" cy="17456"/>
              </a:xfrm>
              <a:custGeom>
                <a:avLst/>
                <a:gdLst>
                  <a:gd name="connsiteX0" fmla="*/ 1170801 w 1170801"/>
                  <a:gd name="connsiteY0" fmla="*/ 0 h 17456"/>
                  <a:gd name="connsiteX1" fmla="*/ 0 w 1170801"/>
                  <a:gd name="connsiteY1" fmla="*/ 0 h 17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0801" h="17456">
                    <a:moveTo>
                      <a:pt x="117080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619DF2AB-16F5-FA08-9EC7-4AFFA51DDC45}"/>
                  </a:ext>
                </a:extLst>
              </p:cNvPr>
              <p:cNvSpPr/>
              <p:nvPr/>
            </p:nvSpPr>
            <p:spPr>
              <a:xfrm>
                <a:off x="3600888" y="14315768"/>
                <a:ext cx="1170801" cy="17456"/>
              </a:xfrm>
              <a:custGeom>
                <a:avLst/>
                <a:gdLst>
                  <a:gd name="connsiteX0" fmla="*/ 1170801 w 1170801"/>
                  <a:gd name="connsiteY0" fmla="*/ 0 h 17456"/>
                  <a:gd name="connsiteX1" fmla="*/ 0 w 1170801"/>
                  <a:gd name="connsiteY1" fmla="*/ 0 h 17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0801" h="17456">
                    <a:moveTo>
                      <a:pt x="117080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7C15DF71-1A07-2D9E-A074-8F740E32A745}"/>
                  </a:ext>
                </a:extLst>
              </p:cNvPr>
              <p:cNvSpPr/>
              <p:nvPr/>
            </p:nvSpPr>
            <p:spPr>
              <a:xfrm>
                <a:off x="3887282" y="13860847"/>
                <a:ext cx="97741" cy="100894"/>
              </a:xfrm>
              <a:custGeom>
                <a:avLst/>
                <a:gdLst>
                  <a:gd name="connsiteX0" fmla="*/ 0 w 97741"/>
                  <a:gd name="connsiteY0" fmla="*/ 0 h 100894"/>
                  <a:gd name="connsiteX1" fmla="*/ 97741 w 97741"/>
                  <a:gd name="connsiteY1" fmla="*/ 0 h 100894"/>
                  <a:gd name="connsiteX2" fmla="*/ 97741 w 97741"/>
                  <a:gd name="connsiteY2" fmla="*/ 100894 h 100894"/>
                  <a:gd name="connsiteX3" fmla="*/ 0 w 97741"/>
                  <a:gd name="connsiteY3" fmla="*/ 100894 h 10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741" h="100894">
                    <a:moveTo>
                      <a:pt x="0" y="0"/>
                    </a:moveTo>
                    <a:lnTo>
                      <a:pt x="97741" y="0"/>
                    </a:lnTo>
                    <a:lnTo>
                      <a:pt x="97741" y="100894"/>
                    </a:lnTo>
                    <a:lnTo>
                      <a:pt x="0" y="100894"/>
                    </a:ln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22C75583-1F36-669A-39BE-A7768B94C260}"/>
                  </a:ext>
                </a:extLst>
              </p:cNvPr>
              <p:cNvSpPr/>
              <p:nvPr/>
            </p:nvSpPr>
            <p:spPr>
              <a:xfrm>
                <a:off x="3987134" y="13965936"/>
                <a:ext cx="105098" cy="108251"/>
              </a:xfrm>
              <a:custGeom>
                <a:avLst/>
                <a:gdLst>
                  <a:gd name="connsiteX0" fmla="*/ 0 w 105098"/>
                  <a:gd name="connsiteY0" fmla="*/ 0 h 108251"/>
                  <a:gd name="connsiteX1" fmla="*/ 105098 w 105098"/>
                  <a:gd name="connsiteY1" fmla="*/ 0 h 108251"/>
                  <a:gd name="connsiteX2" fmla="*/ 105098 w 105098"/>
                  <a:gd name="connsiteY2" fmla="*/ 108251 h 108251"/>
                  <a:gd name="connsiteX3" fmla="*/ 0 w 105098"/>
                  <a:gd name="connsiteY3" fmla="*/ 108251 h 108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098" h="108251">
                    <a:moveTo>
                      <a:pt x="0" y="0"/>
                    </a:moveTo>
                    <a:lnTo>
                      <a:pt x="105098" y="0"/>
                    </a:lnTo>
                    <a:lnTo>
                      <a:pt x="105098" y="108251"/>
                    </a:lnTo>
                    <a:lnTo>
                      <a:pt x="0" y="108251"/>
                    </a:ln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87783B03-E860-1D25-153A-4069F7E7DE45}"/>
                  </a:ext>
                </a:extLst>
              </p:cNvPr>
              <p:cNvSpPr/>
              <p:nvPr/>
            </p:nvSpPr>
            <p:spPr>
              <a:xfrm>
                <a:off x="4091176" y="13970143"/>
                <a:ext cx="106149" cy="102996"/>
              </a:xfrm>
              <a:custGeom>
                <a:avLst/>
                <a:gdLst>
                  <a:gd name="connsiteX0" fmla="*/ 0 w 106149"/>
                  <a:gd name="connsiteY0" fmla="*/ 0 h 102996"/>
                  <a:gd name="connsiteX1" fmla="*/ 106149 w 106149"/>
                  <a:gd name="connsiteY1" fmla="*/ 0 h 102996"/>
                  <a:gd name="connsiteX2" fmla="*/ 106149 w 106149"/>
                  <a:gd name="connsiteY2" fmla="*/ 102996 h 102996"/>
                  <a:gd name="connsiteX3" fmla="*/ 0 w 106149"/>
                  <a:gd name="connsiteY3" fmla="*/ 102996 h 10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149" h="102996">
                    <a:moveTo>
                      <a:pt x="0" y="0"/>
                    </a:moveTo>
                    <a:lnTo>
                      <a:pt x="106149" y="0"/>
                    </a:lnTo>
                    <a:lnTo>
                      <a:pt x="106149" y="102996"/>
                    </a:lnTo>
                    <a:lnTo>
                      <a:pt x="0" y="102996"/>
                    </a:ln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B51FEE5B-0FB2-3024-4897-37E7F53D8693}"/>
                  </a:ext>
                </a:extLst>
              </p:cNvPr>
              <p:cNvSpPr/>
              <p:nvPr/>
            </p:nvSpPr>
            <p:spPr>
              <a:xfrm>
                <a:off x="4203632" y="13965936"/>
                <a:ext cx="92486" cy="107200"/>
              </a:xfrm>
              <a:custGeom>
                <a:avLst/>
                <a:gdLst>
                  <a:gd name="connsiteX0" fmla="*/ 0 w 92486"/>
                  <a:gd name="connsiteY0" fmla="*/ 0 h 107200"/>
                  <a:gd name="connsiteX1" fmla="*/ 92487 w 92486"/>
                  <a:gd name="connsiteY1" fmla="*/ 0 h 107200"/>
                  <a:gd name="connsiteX2" fmla="*/ 92487 w 92486"/>
                  <a:gd name="connsiteY2" fmla="*/ 107200 h 107200"/>
                  <a:gd name="connsiteX3" fmla="*/ 0 w 92486"/>
                  <a:gd name="connsiteY3" fmla="*/ 107200 h 10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486" h="107200">
                    <a:moveTo>
                      <a:pt x="0" y="0"/>
                    </a:moveTo>
                    <a:lnTo>
                      <a:pt x="92487" y="0"/>
                    </a:lnTo>
                    <a:lnTo>
                      <a:pt x="92487" y="107200"/>
                    </a:lnTo>
                    <a:lnTo>
                      <a:pt x="0" y="107200"/>
                    </a:ln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02BFB113-D325-CA99-89C0-58A06CEA2254}"/>
                  </a:ext>
                </a:extLst>
              </p:cNvPr>
              <p:cNvSpPr/>
              <p:nvPr/>
            </p:nvSpPr>
            <p:spPr>
              <a:xfrm>
                <a:off x="4309786" y="13968048"/>
                <a:ext cx="104047" cy="107200"/>
              </a:xfrm>
              <a:custGeom>
                <a:avLst/>
                <a:gdLst>
                  <a:gd name="connsiteX0" fmla="*/ 0 w 104047"/>
                  <a:gd name="connsiteY0" fmla="*/ 0 h 107200"/>
                  <a:gd name="connsiteX1" fmla="*/ 104047 w 104047"/>
                  <a:gd name="connsiteY1" fmla="*/ 0 h 107200"/>
                  <a:gd name="connsiteX2" fmla="*/ 104047 w 104047"/>
                  <a:gd name="connsiteY2" fmla="*/ 107200 h 107200"/>
                  <a:gd name="connsiteX3" fmla="*/ 0 w 104047"/>
                  <a:gd name="connsiteY3" fmla="*/ 107200 h 10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47" h="107200">
                    <a:moveTo>
                      <a:pt x="0" y="0"/>
                    </a:moveTo>
                    <a:lnTo>
                      <a:pt x="104047" y="0"/>
                    </a:lnTo>
                    <a:lnTo>
                      <a:pt x="104047" y="107200"/>
                    </a:lnTo>
                    <a:lnTo>
                      <a:pt x="0" y="107200"/>
                    </a:ln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FD55450B-DE66-8FC8-40F5-660577BF434C}"/>
                  </a:ext>
                </a:extLst>
              </p:cNvPr>
              <p:cNvSpPr/>
              <p:nvPr/>
            </p:nvSpPr>
            <p:spPr>
              <a:xfrm>
                <a:off x="4419082" y="13860847"/>
                <a:ext cx="113506" cy="100894"/>
              </a:xfrm>
              <a:custGeom>
                <a:avLst/>
                <a:gdLst>
                  <a:gd name="connsiteX0" fmla="*/ 0 w 113506"/>
                  <a:gd name="connsiteY0" fmla="*/ 0 h 100894"/>
                  <a:gd name="connsiteX1" fmla="*/ 113506 w 113506"/>
                  <a:gd name="connsiteY1" fmla="*/ 0 h 100894"/>
                  <a:gd name="connsiteX2" fmla="*/ 113506 w 113506"/>
                  <a:gd name="connsiteY2" fmla="*/ 100894 h 100894"/>
                  <a:gd name="connsiteX3" fmla="*/ 0 w 113506"/>
                  <a:gd name="connsiteY3" fmla="*/ 100894 h 10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3506" h="100894">
                    <a:moveTo>
                      <a:pt x="0" y="0"/>
                    </a:moveTo>
                    <a:lnTo>
                      <a:pt x="113506" y="0"/>
                    </a:lnTo>
                    <a:lnTo>
                      <a:pt x="113506" y="100894"/>
                    </a:lnTo>
                    <a:lnTo>
                      <a:pt x="0" y="100894"/>
                    </a:ln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5CFAA82F-A9B2-245D-C639-595461043ECE}"/>
                  </a:ext>
                </a:extLst>
              </p:cNvPr>
              <p:cNvSpPr/>
              <p:nvPr/>
            </p:nvSpPr>
            <p:spPr>
              <a:xfrm>
                <a:off x="4534698" y="13750486"/>
                <a:ext cx="120862" cy="100894"/>
              </a:xfrm>
              <a:custGeom>
                <a:avLst/>
                <a:gdLst>
                  <a:gd name="connsiteX0" fmla="*/ 0 w 120862"/>
                  <a:gd name="connsiteY0" fmla="*/ 0 h 100894"/>
                  <a:gd name="connsiteX1" fmla="*/ 120863 w 120862"/>
                  <a:gd name="connsiteY1" fmla="*/ 0 h 100894"/>
                  <a:gd name="connsiteX2" fmla="*/ 120863 w 120862"/>
                  <a:gd name="connsiteY2" fmla="*/ 100894 h 100894"/>
                  <a:gd name="connsiteX3" fmla="*/ 0 w 120862"/>
                  <a:gd name="connsiteY3" fmla="*/ 100894 h 10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862" h="100894">
                    <a:moveTo>
                      <a:pt x="0" y="0"/>
                    </a:moveTo>
                    <a:lnTo>
                      <a:pt x="120863" y="0"/>
                    </a:lnTo>
                    <a:lnTo>
                      <a:pt x="120863" y="100894"/>
                    </a:lnTo>
                    <a:lnTo>
                      <a:pt x="0" y="100894"/>
                    </a:ln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C0A4149E-AAA7-ABE0-DA7F-B4BE9F183823}"/>
                  </a:ext>
                </a:extLst>
              </p:cNvPr>
              <p:cNvSpPr/>
              <p:nvPr/>
            </p:nvSpPr>
            <p:spPr>
              <a:xfrm>
                <a:off x="4533633" y="13646444"/>
                <a:ext cx="122964" cy="95639"/>
              </a:xfrm>
              <a:custGeom>
                <a:avLst/>
                <a:gdLst>
                  <a:gd name="connsiteX0" fmla="*/ 0 w 122964"/>
                  <a:gd name="connsiteY0" fmla="*/ 0 h 95639"/>
                  <a:gd name="connsiteX1" fmla="*/ 122965 w 122964"/>
                  <a:gd name="connsiteY1" fmla="*/ 0 h 95639"/>
                  <a:gd name="connsiteX2" fmla="*/ 122965 w 122964"/>
                  <a:gd name="connsiteY2" fmla="*/ 95639 h 95639"/>
                  <a:gd name="connsiteX3" fmla="*/ 0 w 122964"/>
                  <a:gd name="connsiteY3" fmla="*/ 95639 h 95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64" h="95639">
                    <a:moveTo>
                      <a:pt x="0" y="0"/>
                    </a:moveTo>
                    <a:lnTo>
                      <a:pt x="122965" y="0"/>
                    </a:lnTo>
                    <a:lnTo>
                      <a:pt x="122965" y="95639"/>
                    </a:lnTo>
                    <a:lnTo>
                      <a:pt x="0" y="95639"/>
                    </a:ln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321E644-5EC5-1500-4E3F-561174634BD8}"/>
                  </a:ext>
                </a:extLst>
              </p:cNvPr>
              <p:cNvSpPr/>
              <p:nvPr/>
            </p:nvSpPr>
            <p:spPr>
              <a:xfrm>
                <a:off x="4419082" y="13645397"/>
                <a:ext cx="113506" cy="106149"/>
              </a:xfrm>
              <a:custGeom>
                <a:avLst/>
                <a:gdLst>
                  <a:gd name="connsiteX0" fmla="*/ 0 w 113506"/>
                  <a:gd name="connsiteY0" fmla="*/ 0 h 106149"/>
                  <a:gd name="connsiteX1" fmla="*/ 113506 w 113506"/>
                  <a:gd name="connsiteY1" fmla="*/ 0 h 106149"/>
                  <a:gd name="connsiteX2" fmla="*/ 113506 w 113506"/>
                  <a:gd name="connsiteY2" fmla="*/ 106149 h 106149"/>
                  <a:gd name="connsiteX3" fmla="*/ 0 w 113506"/>
                  <a:gd name="connsiteY3" fmla="*/ 106149 h 106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3506" h="106149">
                    <a:moveTo>
                      <a:pt x="0" y="0"/>
                    </a:moveTo>
                    <a:lnTo>
                      <a:pt x="113506" y="0"/>
                    </a:lnTo>
                    <a:lnTo>
                      <a:pt x="113506" y="106149"/>
                    </a:lnTo>
                    <a:lnTo>
                      <a:pt x="0" y="106149"/>
                    </a:ln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6F8AC795-CC2D-3DA0-ABF3-3F5EE061AFC6}"/>
                  </a:ext>
                </a:extLst>
              </p:cNvPr>
              <p:cNvSpPr/>
              <p:nvPr/>
            </p:nvSpPr>
            <p:spPr>
              <a:xfrm>
                <a:off x="4416987" y="13760995"/>
                <a:ext cx="116659" cy="101945"/>
              </a:xfrm>
              <a:custGeom>
                <a:avLst/>
                <a:gdLst>
                  <a:gd name="connsiteX0" fmla="*/ 0 w 116659"/>
                  <a:gd name="connsiteY0" fmla="*/ 0 h 101945"/>
                  <a:gd name="connsiteX1" fmla="*/ 116659 w 116659"/>
                  <a:gd name="connsiteY1" fmla="*/ 0 h 101945"/>
                  <a:gd name="connsiteX2" fmla="*/ 116659 w 116659"/>
                  <a:gd name="connsiteY2" fmla="*/ 101945 h 101945"/>
                  <a:gd name="connsiteX3" fmla="*/ 0 w 116659"/>
                  <a:gd name="connsiteY3" fmla="*/ 101945 h 101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59" h="101945">
                    <a:moveTo>
                      <a:pt x="0" y="0"/>
                    </a:moveTo>
                    <a:lnTo>
                      <a:pt x="116659" y="0"/>
                    </a:lnTo>
                    <a:lnTo>
                      <a:pt x="116659" y="101945"/>
                    </a:lnTo>
                    <a:lnTo>
                      <a:pt x="0" y="101945"/>
                    </a:ln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B706EB7-1F9D-CB84-7290-AF35C10A87C0}"/>
                  </a:ext>
                </a:extLst>
              </p:cNvPr>
              <p:cNvSpPr/>
              <p:nvPr/>
            </p:nvSpPr>
            <p:spPr>
              <a:xfrm>
                <a:off x="4308739" y="13642237"/>
                <a:ext cx="107200" cy="101945"/>
              </a:xfrm>
              <a:custGeom>
                <a:avLst/>
                <a:gdLst>
                  <a:gd name="connsiteX0" fmla="*/ 0 w 107200"/>
                  <a:gd name="connsiteY0" fmla="*/ 0 h 101945"/>
                  <a:gd name="connsiteX1" fmla="*/ 107200 w 107200"/>
                  <a:gd name="connsiteY1" fmla="*/ 0 h 101945"/>
                  <a:gd name="connsiteX2" fmla="*/ 107200 w 107200"/>
                  <a:gd name="connsiteY2" fmla="*/ 101945 h 101945"/>
                  <a:gd name="connsiteX3" fmla="*/ 0 w 107200"/>
                  <a:gd name="connsiteY3" fmla="*/ 101945 h 101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00" h="101945">
                    <a:moveTo>
                      <a:pt x="0" y="0"/>
                    </a:moveTo>
                    <a:lnTo>
                      <a:pt x="107200" y="0"/>
                    </a:lnTo>
                    <a:lnTo>
                      <a:pt x="107200" y="101945"/>
                    </a:lnTo>
                    <a:lnTo>
                      <a:pt x="0" y="101945"/>
                    </a:ln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F346BB00-7997-9D2B-9A71-0B035A79DFDC}"/>
                  </a:ext>
                </a:extLst>
              </p:cNvPr>
              <p:cNvSpPr/>
              <p:nvPr/>
            </p:nvSpPr>
            <p:spPr>
              <a:xfrm>
                <a:off x="4308739" y="13755740"/>
                <a:ext cx="111404" cy="99843"/>
              </a:xfrm>
              <a:custGeom>
                <a:avLst/>
                <a:gdLst>
                  <a:gd name="connsiteX0" fmla="*/ 0 w 111404"/>
                  <a:gd name="connsiteY0" fmla="*/ 0 h 99843"/>
                  <a:gd name="connsiteX1" fmla="*/ 111404 w 111404"/>
                  <a:gd name="connsiteY1" fmla="*/ 0 h 99843"/>
                  <a:gd name="connsiteX2" fmla="*/ 111404 w 111404"/>
                  <a:gd name="connsiteY2" fmla="*/ 99843 h 99843"/>
                  <a:gd name="connsiteX3" fmla="*/ 0 w 111404"/>
                  <a:gd name="connsiteY3" fmla="*/ 99843 h 99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404" h="99843">
                    <a:moveTo>
                      <a:pt x="0" y="0"/>
                    </a:moveTo>
                    <a:lnTo>
                      <a:pt x="111404" y="0"/>
                    </a:lnTo>
                    <a:lnTo>
                      <a:pt x="111404" y="99843"/>
                    </a:lnTo>
                    <a:lnTo>
                      <a:pt x="0" y="99843"/>
                    </a:ln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AE74B294-59E3-EA19-02DD-F795010C3FD3}"/>
                  </a:ext>
                </a:extLst>
              </p:cNvPr>
              <p:cNvSpPr/>
              <p:nvPr/>
            </p:nvSpPr>
            <p:spPr>
              <a:xfrm>
                <a:off x="4308739" y="13858735"/>
                <a:ext cx="108251" cy="108251"/>
              </a:xfrm>
              <a:custGeom>
                <a:avLst/>
                <a:gdLst>
                  <a:gd name="connsiteX0" fmla="*/ 0 w 108251"/>
                  <a:gd name="connsiteY0" fmla="*/ 0 h 108251"/>
                  <a:gd name="connsiteX1" fmla="*/ 108251 w 108251"/>
                  <a:gd name="connsiteY1" fmla="*/ 0 h 108251"/>
                  <a:gd name="connsiteX2" fmla="*/ 108251 w 108251"/>
                  <a:gd name="connsiteY2" fmla="*/ 108251 h 108251"/>
                  <a:gd name="connsiteX3" fmla="*/ 0 w 108251"/>
                  <a:gd name="connsiteY3" fmla="*/ 108251 h 108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251" h="108251">
                    <a:moveTo>
                      <a:pt x="0" y="0"/>
                    </a:moveTo>
                    <a:lnTo>
                      <a:pt x="108251" y="0"/>
                    </a:lnTo>
                    <a:lnTo>
                      <a:pt x="108251" y="108251"/>
                    </a:lnTo>
                    <a:lnTo>
                      <a:pt x="0" y="108251"/>
                    </a:ln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D0A88E06-184E-7198-EA5A-D6694F357C0F}"/>
                  </a:ext>
                </a:extLst>
              </p:cNvPr>
              <p:cNvSpPr/>
              <p:nvPr/>
            </p:nvSpPr>
            <p:spPr>
              <a:xfrm>
                <a:off x="4199425" y="13859800"/>
                <a:ext cx="111404" cy="104047"/>
              </a:xfrm>
              <a:custGeom>
                <a:avLst/>
                <a:gdLst>
                  <a:gd name="connsiteX0" fmla="*/ 0 w 111404"/>
                  <a:gd name="connsiteY0" fmla="*/ 0 h 104047"/>
                  <a:gd name="connsiteX1" fmla="*/ 111404 w 111404"/>
                  <a:gd name="connsiteY1" fmla="*/ 0 h 104047"/>
                  <a:gd name="connsiteX2" fmla="*/ 111404 w 111404"/>
                  <a:gd name="connsiteY2" fmla="*/ 104047 h 104047"/>
                  <a:gd name="connsiteX3" fmla="*/ 0 w 111404"/>
                  <a:gd name="connsiteY3" fmla="*/ 104047 h 104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404" h="104047">
                    <a:moveTo>
                      <a:pt x="0" y="0"/>
                    </a:moveTo>
                    <a:lnTo>
                      <a:pt x="111404" y="0"/>
                    </a:lnTo>
                    <a:lnTo>
                      <a:pt x="111404" y="104047"/>
                    </a:lnTo>
                    <a:lnTo>
                      <a:pt x="0" y="104047"/>
                    </a:ln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6CC5373-A0B8-1920-CDDE-7C3DA91DCFF5}"/>
                  </a:ext>
                </a:extLst>
              </p:cNvPr>
              <p:cNvSpPr/>
              <p:nvPr/>
            </p:nvSpPr>
            <p:spPr>
              <a:xfrm>
                <a:off x="4095383" y="13860847"/>
                <a:ext cx="96690" cy="96690"/>
              </a:xfrm>
              <a:custGeom>
                <a:avLst/>
                <a:gdLst>
                  <a:gd name="connsiteX0" fmla="*/ 0 w 96690"/>
                  <a:gd name="connsiteY0" fmla="*/ 0 h 96690"/>
                  <a:gd name="connsiteX1" fmla="*/ 96690 w 96690"/>
                  <a:gd name="connsiteY1" fmla="*/ 0 h 96690"/>
                  <a:gd name="connsiteX2" fmla="*/ 96690 w 96690"/>
                  <a:gd name="connsiteY2" fmla="*/ 96690 h 96690"/>
                  <a:gd name="connsiteX3" fmla="*/ 0 w 96690"/>
                  <a:gd name="connsiteY3" fmla="*/ 96690 h 96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690" h="96690">
                    <a:moveTo>
                      <a:pt x="0" y="0"/>
                    </a:moveTo>
                    <a:lnTo>
                      <a:pt x="96690" y="0"/>
                    </a:lnTo>
                    <a:lnTo>
                      <a:pt x="96690" y="96690"/>
                    </a:lnTo>
                    <a:lnTo>
                      <a:pt x="0" y="96690"/>
                    </a:ln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AA8267BC-8C7A-F05C-D4F8-EDED7D3500E3}"/>
                  </a:ext>
                </a:extLst>
              </p:cNvPr>
              <p:cNvSpPr/>
              <p:nvPr/>
            </p:nvSpPr>
            <p:spPr>
              <a:xfrm>
                <a:off x="3988182" y="13858735"/>
                <a:ext cx="108251" cy="108251"/>
              </a:xfrm>
              <a:custGeom>
                <a:avLst/>
                <a:gdLst>
                  <a:gd name="connsiteX0" fmla="*/ 0 w 108251"/>
                  <a:gd name="connsiteY0" fmla="*/ 0 h 108251"/>
                  <a:gd name="connsiteX1" fmla="*/ 108251 w 108251"/>
                  <a:gd name="connsiteY1" fmla="*/ 0 h 108251"/>
                  <a:gd name="connsiteX2" fmla="*/ 108251 w 108251"/>
                  <a:gd name="connsiteY2" fmla="*/ 108251 h 108251"/>
                  <a:gd name="connsiteX3" fmla="*/ 0 w 108251"/>
                  <a:gd name="connsiteY3" fmla="*/ 108251 h 108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251" h="108251">
                    <a:moveTo>
                      <a:pt x="0" y="0"/>
                    </a:moveTo>
                    <a:lnTo>
                      <a:pt x="108251" y="0"/>
                    </a:lnTo>
                    <a:lnTo>
                      <a:pt x="108251" y="108251"/>
                    </a:lnTo>
                    <a:lnTo>
                      <a:pt x="0" y="108251"/>
                    </a:ln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292A0081-8FE2-4AFE-9784-01151D66E9D4}"/>
                  </a:ext>
                </a:extLst>
              </p:cNvPr>
              <p:cNvSpPr/>
              <p:nvPr/>
            </p:nvSpPr>
            <p:spPr>
              <a:xfrm>
                <a:off x="4096431" y="13752598"/>
                <a:ext cx="97741" cy="106149"/>
              </a:xfrm>
              <a:custGeom>
                <a:avLst/>
                <a:gdLst>
                  <a:gd name="connsiteX0" fmla="*/ 0 w 97741"/>
                  <a:gd name="connsiteY0" fmla="*/ 0 h 106149"/>
                  <a:gd name="connsiteX1" fmla="*/ 97741 w 97741"/>
                  <a:gd name="connsiteY1" fmla="*/ 0 h 106149"/>
                  <a:gd name="connsiteX2" fmla="*/ 97741 w 97741"/>
                  <a:gd name="connsiteY2" fmla="*/ 106149 h 106149"/>
                  <a:gd name="connsiteX3" fmla="*/ 0 w 97741"/>
                  <a:gd name="connsiteY3" fmla="*/ 106149 h 106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741" h="106149">
                    <a:moveTo>
                      <a:pt x="0" y="0"/>
                    </a:moveTo>
                    <a:lnTo>
                      <a:pt x="97741" y="0"/>
                    </a:lnTo>
                    <a:lnTo>
                      <a:pt x="97741" y="106149"/>
                    </a:lnTo>
                    <a:lnTo>
                      <a:pt x="0" y="106149"/>
                    </a:ln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2FA72D56-725A-1653-4A14-7BF1DDE8BF94}"/>
                  </a:ext>
                </a:extLst>
              </p:cNvPr>
              <p:cNvSpPr/>
              <p:nvPr/>
            </p:nvSpPr>
            <p:spPr>
              <a:xfrm>
                <a:off x="4194171" y="13755740"/>
                <a:ext cx="109302" cy="96690"/>
              </a:xfrm>
              <a:custGeom>
                <a:avLst/>
                <a:gdLst>
                  <a:gd name="connsiteX0" fmla="*/ 0 w 109302"/>
                  <a:gd name="connsiteY0" fmla="*/ 0 h 96690"/>
                  <a:gd name="connsiteX1" fmla="*/ 109302 w 109302"/>
                  <a:gd name="connsiteY1" fmla="*/ 0 h 96690"/>
                  <a:gd name="connsiteX2" fmla="*/ 109302 w 109302"/>
                  <a:gd name="connsiteY2" fmla="*/ 96691 h 96690"/>
                  <a:gd name="connsiteX3" fmla="*/ 0 w 109302"/>
                  <a:gd name="connsiteY3" fmla="*/ 96691 h 96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302" h="96690">
                    <a:moveTo>
                      <a:pt x="0" y="0"/>
                    </a:moveTo>
                    <a:lnTo>
                      <a:pt x="109302" y="0"/>
                    </a:lnTo>
                    <a:lnTo>
                      <a:pt x="109302" y="96691"/>
                    </a:lnTo>
                    <a:lnTo>
                      <a:pt x="0" y="96691"/>
                    </a:ln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1F6E638-F27D-296C-5060-F32C0E8FAC10}"/>
                  </a:ext>
                </a:extLst>
              </p:cNvPr>
              <p:cNvSpPr/>
              <p:nvPr/>
            </p:nvSpPr>
            <p:spPr>
              <a:xfrm>
                <a:off x="4203632" y="13645397"/>
                <a:ext cx="105098" cy="115608"/>
              </a:xfrm>
              <a:custGeom>
                <a:avLst/>
                <a:gdLst>
                  <a:gd name="connsiteX0" fmla="*/ 0 w 105098"/>
                  <a:gd name="connsiteY0" fmla="*/ 0 h 115608"/>
                  <a:gd name="connsiteX1" fmla="*/ 105098 w 105098"/>
                  <a:gd name="connsiteY1" fmla="*/ 0 h 115608"/>
                  <a:gd name="connsiteX2" fmla="*/ 105098 w 105098"/>
                  <a:gd name="connsiteY2" fmla="*/ 115608 h 115608"/>
                  <a:gd name="connsiteX3" fmla="*/ 0 w 105098"/>
                  <a:gd name="connsiteY3" fmla="*/ 115608 h 11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098" h="115608">
                    <a:moveTo>
                      <a:pt x="0" y="0"/>
                    </a:moveTo>
                    <a:lnTo>
                      <a:pt x="105098" y="0"/>
                    </a:lnTo>
                    <a:lnTo>
                      <a:pt x="105098" y="115608"/>
                    </a:lnTo>
                    <a:lnTo>
                      <a:pt x="0" y="115608"/>
                    </a:ln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7BDD3063-DC0C-E73E-222B-31A7A2873FC9}"/>
                  </a:ext>
                </a:extLst>
              </p:cNvPr>
              <p:cNvSpPr/>
              <p:nvPr/>
            </p:nvSpPr>
            <p:spPr>
              <a:xfrm>
                <a:off x="3986087" y="13753646"/>
                <a:ext cx="99843" cy="96690"/>
              </a:xfrm>
              <a:custGeom>
                <a:avLst/>
                <a:gdLst>
                  <a:gd name="connsiteX0" fmla="*/ 0 w 99843"/>
                  <a:gd name="connsiteY0" fmla="*/ 0 h 96690"/>
                  <a:gd name="connsiteX1" fmla="*/ 99843 w 99843"/>
                  <a:gd name="connsiteY1" fmla="*/ 0 h 96690"/>
                  <a:gd name="connsiteX2" fmla="*/ 99843 w 99843"/>
                  <a:gd name="connsiteY2" fmla="*/ 96691 h 96690"/>
                  <a:gd name="connsiteX3" fmla="*/ 0 w 99843"/>
                  <a:gd name="connsiteY3" fmla="*/ 96691 h 96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843" h="96690">
                    <a:moveTo>
                      <a:pt x="0" y="0"/>
                    </a:moveTo>
                    <a:lnTo>
                      <a:pt x="99843" y="0"/>
                    </a:lnTo>
                    <a:lnTo>
                      <a:pt x="99843" y="96691"/>
                    </a:lnTo>
                    <a:lnTo>
                      <a:pt x="0" y="96691"/>
                    </a:ln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525355D-3829-E682-3CEA-74C240F5EC29}"/>
                  </a:ext>
                </a:extLst>
              </p:cNvPr>
              <p:cNvSpPr/>
              <p:nvPr/>
            </p:nvSpPr>
            <p:spPr>
              <a:xfrm>
                <a:off x="3580848" y="16022611"/>
                <a:ext cx="1183104" cy="1183104"/>
              </a:xfrm>
              <a:custGeom>
                <a:avLst/>
                <a:gdLst>
                  <a:gd name="connsiteX0" fmla="*/ 0 w 1183104"/>
                  <a:gd name="connsiteY0" fmla="*/ 0 h 1183104"/>
                  <a:gd name="connsiteX1" fmla="*/ 1183105 w 1183104"/>
                  <a:gd name="connsiteY1" fmla="*/ 0 h 1183104"/>
                  <a:gd name="connsiteX2" fmla="*/ 1183105 w 1183104"/>
                  <a:gd name="connsiteY2" fmla="*/ 1183105 h 1183104"/>
                  <a:gd name="connsiteX3" fmla="*/ 0 w 1183104"/>
                  <a:gd name="connsiteY3" fmla="*/ 1183105 h 118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3104" h="1183104">
                    <a:moveTo>
                      <a:pt x="0" y="0"/>
                    </a:moveTo>
                    <a:lnTo>
                      <a:pt x="1183105" y="0"/>
                    </a:lnTo>
                    <a:lnTo>
                      <a:pt x="1183105" y="1183105"/>
                    </a:lnTo>
                    <a:lnTo>
                      <a:pt x="0" y="1183105"/>
                    </a:lnTo>
                    <a:close/>
                  </a:path>
                </a:pathLst>
              </a:custGeom>
              <a:solidFill>
                <a:srgbClr val="000000"/>
              </a:solidFill>
              <a:ln w="174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grpSp>
            <p:nvGrpSpPr>
              <p:cNvPr id="142" name="Graphic 9">
                <a:extLst>
                  <a:ext uri="{FF2B5EF4-FFF2-40B4-BE49-F238E27FC236}">
                    <a16:creationId xmlns:a16="http://schemas.microsoft.com/office/drawing/2014/main" id="{8950B2B9-C85D-4812-98C0-1F120699A20B}"/>
                  </a:ext>
                </a:extLst>
              </p:cNvPr>
              <p:cNvGrpSpPr/>
              <p:nvPr/>
            </p:nvGrpSpPr>
            <p:grpSpPr>
              <a:xfrm>
                <a:off x="3892484" y="15000191"/>
                <a:ext cx="769315" cy="433011"/>
                <a:chOff x="3892484" y="15000191"/>
                <a:chExt cx="769315" cy="433011"/>
              </a:xfrm>
            </p:grpSpPr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94DFD00A-02BD-DC8A-41E3-797499E09AE4}"/>
                    </a:ext>
                  </a:extLst>
                </p:cNvPr>
                <p:cNvSpPr/>
                <p:nvPr/>
              </p:nvSpPr>
              <p:spPr>
                <a:xfrm>
                  <a:off x="3892484" y="15218801"/>
                  <a:ext cx="97741" cy="100894"/>
                </a:xfrm>
                <a:custGeom>
                  <a:avLst/>
                  <a:gdLst>
                    <a:gd name="connsiteX0" fmla="*/ 0 w 97741"/>
                    <a:gd name="connsiteY0" fmla="*/ 0 h 100894"/>
                    <a:gd name="connsiteX1" fmla="*/ 97741 w 97741"/>
                    <a:gd name="connsiteY1" fmla="*/ 0 h 100894"/>
                    <a:gd name="connsiteX2" fmla="*/ 97741 w 97741"/>
                    <a:gd name="connsiteY2" fmla="*/ 100894 h 100894"/>
                    <a:gd name="connsiteX3" fmla="*/ 0 w 97741"/>
                    <a:gd name="connsiteY3" fmla="*/ 100894 h 100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741" h="100894">
                      <a:moveTo>
                        <a:pt x="0" y="0"/>
                      </a:moveTo>
                      <a:lnTo>
                        <a:pt x="97741" y="0"/>
                      </a:lnTo>
                      <a:lnTo>
                        <a:pt x="97741" y="100894"/>
                      </a:lnTo>
                      <a:lnTo>
                        <a:pt x="0" y="100894"/>
                      </a:lnTo>
                      <a:close/>
                    </a:path>
                  </a:pathLst>
                </a:custGeom>
                <a:solidFill>
                  <a:srgbClr val="FF2A2A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4062E8A1-EEA4-CF89-6FFA-650DA7E36B36}"/>
                    </a:ext>
                  </a:extLst>
                </p:cNvPr>
                <p:cNvSpPr/>
                <p:nvPr/>
              </p:nvSpPr>
              <p:spPr>
                <a:xfrm>
                  <a:off x="3992337" y="15323890"/>
                  <a:ext cx="105098" cy="108251"/>
                </a:xfrm>
                <a:custGeom>
                  <a:avLst/>
                  <a:gdLst>
                    <a:gd name="connsiteX0" fmla="*/ 0 w 105098"/>
                    <a:gd name="connsiteY0" fmla="*/ 0 h 108251"/>
                    <a:gd name="connsiteX1" fmla="*/ 105098 w 105098"/>
                    <a:gd name="connsiteY1" fmla="*/ 0 h 108251"/>
                    <a:gd name="connsiteX2" fmla="*/ 105098 w 105098"/>
                    <a:gd name="connsiteY2" fmla="*/ 108251 h 108251"/>
                    <a:gd name="connsiteX3" fmla="*/ 0 w 105098"/>
                    <a:gd name="connsiteY3" fmla="*/ 108251 h 108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5098" h="108251">
                      <a:moveTo>
                        <a:pt x="0" y="0"/>
                      </a:moveTo>
                      <a:lnTo>
                        <a:pt x="105098" y="0"/>
                      </a:lnTo>
                      <a:lnTo>
                        <a:pt x="105098" y="108251"/>
                      </a:lnTo>
                      <a:lnTo>
                        <a:pt x="0" y="10825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94D73EC3-196A-1147-704E-B23CBA3933D6}"/>
                    </a:ext>
                  </a:extLst>
                </p:cNvPr>
                <p:cNvSpPr/>
                <p:nvPr/>
              </p:nvSpPr>
              <p:spPr>
                <a:xfrm>
                  <a:off x="4096378" y="15328097"/>
                  <a:ext cx="106149" cy="102996"/>
                </a:xfrm>
                <a:custGeom>
                  <a:avLst/>
                  <a:gdLst>
                    <a:gd name="connsiteX0" fmla="*/ 0 w 106149"/>
                    <a:gd name="connsiteY0" fmla="*/ 0 h 102996"/>
                    <a:gd name="connsiteX1" fmla="*/ 106149 w 106149"/>
                    <a:gd name="connsiteY1" fmla="*/ 0 h 102996"/>
                    <a:gd name="connsiteX2" fmla="*/ 106149 w 106149"/>
                    <a:gd name="connsiteY2" fmla="*/ 102996 h 102996"/>
                    <a:gd name="connsiteX3" fmla="*/ 0 w 106149"/>
                    <a:gd name="connsiteY3" fmla="*/ 102996 h 102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6149" h="102996">
                      <a:moveTo>
                        <a:pt x="0" y="0"/>
                      </a:moveTo>
                      <a:lnTo>
                        <a:pt x="106149" y="0"/>
                      </a:lnTo>
                      <a:lnTo>
                        <a:pt x="106149" y="102996"/>
                      </a:lnTo>
                      <a:lnTo>
                        <a:pt x="0" y="102996"/>
                      </a:lnTo>
                      <a:close/>
                    </a:path>
                  </a:pathLst>
                </a:custGeom>
                <a:solidFill>
                  <a:srgbClr val="D4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8143D680-1521-2BCE-D30D-18404B7D2403}"/>
                    </a:ext>
                  </a:extLst>
                </p:cNvPr>
                <p:cNvSpPr/>
                <p:nvPr/>
              </p:nvSpPr>
              <p:spPr>
                <a:xfrm>
                  <a:off x="4204627" y="15323890"/>
                  <a:ext cx="96690" cy="107200"/>
                </a:xfrm>
                <a:custGeom>
                  <a:avLst/>
                  <a:gdLst>
                    <a:gd name="connsiteX0" fmla="*/ 0 w 96690"/>
                    <a:gd name="connsiteY0" fmla="*/ 0 h 107200"/>
                    <a:gd name="connsiteX1" fmla="*/ 96690 w 96690"/>
                    <a:gd name="connsiteY1" fmla="*/ 0 h 107200"/>
                    <a:gd name="connsiteX2" fmla="*/ 96690 w 96690"/>
                    <a:gd name="connsiteY2" fmla="*/ 107200 h 107200"/>
                    <a:gd name="connsiteX3" fmla="*/ 0 w 96690"/>
                    <a:gd name="connsiteY3" fmla="*/ 107200 h 10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690" h="107200">
                      <a:moveTo>
                        <a:pt x="0" y="0"/>
                      </a:moveTo>
                      <a:lnTo>
                        <a:pt x="96690" y="0"/>
                      </a:lnTo>
                      <a:lnTo>
                        <a:pt x="96690" y="107200"/>
                      </a:lnTo>
                      <a:lnTo>
                        <a:pt x="0" y="107200"/>
                      </a:lnTo>
                      <a:close/>
                    </a:path>
                  </a:pathLst>
                </a:custGeom>
                <a:solidFill>
                  <a:srgbClr val="AA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D5303AC7-02D8-9950-9BF3-F3997753FF3F}"/>
                    </a:ext>
                  </a:extLst>
                </p:cNvPr>
                <p:cNvSpPr/>
                <p:nvPr/>
              </p:nvSpPr>
              <p:spPr>
                <a:xfrm>
                  <a:off x="4314988" y="15326003"/>
                  <a:ext cx="104047" cy="107200"/>
                </a:xfrm>
                <a:custGeom>
                  <a:avLst/>
                  <a:gdLst>
                    <a:gd name="connsiteX0" fmla="*/ 0 w 104047"/>
                    <a:gd name="connsiteY0" fmla="*/ 0 h 107200"/>
                    <a:gd name="connsiteX1" fmla="*/ 104047 w 104047"/>
                    <a:gd name="connsiteY1" fmla="*/ 0 h 107200"/>
                    <a:gd name="connsiteX2" fmla="*/ 104047 w 104047"/>
                    <a:gd name="connsiteY2" fmla="*/ 107200 h 107200"/>
                    <a:gd name="connsiteX3" fmla="*/ 0 w 104047"/>
                    <a:gd name="connsiteY3" fmla="*/ 107200 h 10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47" h="107200">
                      <a:moveTo>
                        <a:pt x="0" y="0"/>
                      </a:moveTo>
                      <a:lnTo>
                        <a:pt x="104047" y="0"/>
                      </a:lnTo>
                      <a:lnTo>
                        <a:pt x="104047" y="107200"/>
                      </a:lnTo>
                      <a:lnTo>
                        <a:pt x="0" y="10720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02ACA55C-AB0A-5AB8-4F3B-F7AAE1DF7103}"/>
                    </a:ext>
                  </a:extLst>
                </p:cNvPr>
                <p:cNvSpPr/>
                <p:nvPr/>
              </p:nvSpPr>
              <p:spPr>
                <a:xfrm>
                  <a:off x="4424284" y="15218801"/>
                  <a:ext cx="113506" cy="100894"/>
                </a:xfrm>
                <a:custGeom>
                  <a:avLst/>
                  <a:gdLst>
                    <a:gd name="connsiteX0" fmla="*/ 0 w 113506"/>
                    <a:gd name="connsiteY0" fmla="*/ 0 h 100894"/>
                    <a:gd name="connsiteX1" fmla="*/ 113506 w 113506"/>
                    <a:gd name="connsiteY1" fmla="*/ 0 h 100894"/>
                    <a:gd name="connsiteX2" fmla="*/ 113506 w 113506"/>
                    <a:gd name="connsiteY2" fmla="*/ 100894 h 100894"/>
                    <a:gd name="connsiteX3" fmla="*/ 0 w 113506"/>
                    <a:gd name="connsiteY3" fmla="*/ 100894 h 100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3506" h="100894">
                      <a:moveTo>
                        <a:pt x="0" y="0"/>
                      </a:moveTo>
                      <a:lnTo>
                        <a:pt x="113506" y="0"/>
                      </a:lnTo>
                      <a:lnTo>
                        <a:pt x="113506" y="100894"/>
                      </a:lnTo>
                      <a:lnTo>
                        <a:pt x="0" y="100894"/>
                      </a:lnTo>
                      <a:close/>
                    </a:path>
                  </a:pathLst>
                </a:custGeom>
                <a:solidFill>
                  <a:srgbClr val="55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365B8F0F-A9FD-1B09-023B-3539CA9E8A9D}"/>
                    </a:ext>
                  </a:extLst>
                </p:cNvPr>
                <p:cNvSpPr/>
                <p:nvPr/>
              </p:nvSpPr>
              <p:spPr>
                <a:xfrm>
                  <a:off x="4539882" y="15108440"/>
                  <a:ext cx="120862" cy="100894"/>
                </a:xfrm>
                <a:custGeom>
                  <a:avLst/>
                  <a:gdLst>
                    <a:gd name="connsiteX0" fmla="*/ 0 w 120862"/>
                    <a:gd name="connsiteY0" fmla="*/ 0 h 100894"/>
                    <a:gd name="connsiteX1" fmla="*/ 120863 w 120862"/>
                    <a:gd name="connsiteY1" fmla="*/ 0 h 100894"/>
                    <a:gd name="connsiteX2" fmla="*/ 120863 w 120862"/>
                    <a:gd name="connsiteY2" fmla="*/ 100894 h 100894"/>
                    <a:gd name="connsiteX3" fmla="*/ 0 w 120862"/>
                    <a:gd name="connsiteY3" fmla="*/ 100894 h 100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862" h="100894">
                      <a:moveTo>
                        <a:pt x="0" y="0"/>
                      </a:moveTo>
                      <a:lnTo>
                        <a:pt x="120863" y="0"/>
                      </a:lnTo>
                      <a:lnTo>
                        <a:pt x="120863" y="100894"/>
                      </a:lnTo>
                      <a:lnTo>
                        <a:pt x="0" y="100894"/>
                      </a:lnTo>
                      <a:close/>
                    </a:path>
                  </a:pathLst>
                </a:custGeom>
                <a:solidFill>
                  <a:srgbClr val="2B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59B23C7B-16B2-F7C3-B358-F9AD6280DE90}"/>
                    </a:ext>
                  </a:extLst>
                </p:cNvPr>
                <p:cNvSpPr/>
                <p:nvPr/>
              </p:nvSpPr>
              <p:spPr>
                <a:xfrm>
                  <a:off x="4538835" y="15004398"/>
                  <a:ext cx="122964" cy="95639"/>
                </a:xfrm>
                <a:custGeom>
                  <a:avLst/>
                  <a:gdLst>
                    <a:gd name="connsiteX0" fmla="*/ 0 w 122964"/>
                    <a:gd name="connsiteY0" fmla="*/ 0 h 95639"/>
                    <a:gd name="connsiteX1" fmla="*/ 122965 w 122964"/>
                    <a:gd name="connsiteY1" fmla="*/ 0 h 95639"/>
                    <a:gd name="connsiteX2" fmla="*/ 122965 w 122964"/>
                    <a:gd name="connsiteY2" fmla="*/ 95639 h 95639"/>
                    <a:gd name="connsiteX3" fmla="*/ 0 w 122964"/>
                    <a:gd name="connsiteY3" fmla="*/ 95639 h 95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2964" h="95639">
                      <a:moveTo>
                        <a:pt x="0" y="0"/>
                      </a:moveTo>
                      <a:lnTo>
                        <a:pt x="122965" y="0"/>
                      </a:lnTo>
                      <a:lnTo>
                        <a:pt x="122965" y="95639"/>
                      </a:lnTo>
                      <a:lnTo>
                        <a:pt x="0" y="95639"/>
                      </a:lnTo>
                      <a:close/>
                    </a:path>
                  </a:pathLst>
                </a:custGeom>
                <a:solidFill>
                  <a:srgbClr val="2B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14300116-FA80-9867-44E3-EA3A55AB9859}"/>
                    </a:ext>
                  </a:extLst>
                </p:cNvPr>
                <p:cNvSpPr/>
                <p:nvPr/>
              </p:nvSpPr>
              <p:spPr>
                <a:xfrm>
                  <a:off x="4424284" y="15003351"/>
                  <a:ext cx="113506" cy="106149"/>
                </a:xfrm>
                <a:custGeom>
                  <a:avLst/>
                  <a:gdLst>
                    <a:gd name="connsiteX0" fmla="*/ 0 w 113506"/>
                    <a:gd name="connsiteY0" fmla="*/ 0 h 106149"/>
                    <a:gd name="connsiteX1" fmla="*/ 113506 w 113506"/>
                    <a:gd name="connsiteY1" fmla="*/ 0 h 106149"/>
                    <a:gd name="connsiteX2" fmla="*/ 113506 w 113506"/>
                    <a:gd name="connsiteY2" fmla="*/ 106149 h 106149"/>
                    <a:gd name="connsiteX3" fmla="*/ 0 w 113506"/>
                    <a:gd name="connsiteY3" fmla="*/ 106149 h 106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3506" h="106149">
                      <a:moveTo>
                        <a:pt x="0" y="0"/>
                      </a:moveTo>
                      <a:lnTo>
                        <a:pt x="113506" y="0"/>
                      </a:lnTo>
                      <a:lnTo>
                        <a:pt x="113506" y="106149"/>
                      </a:lnTo>
                      <a:lnTo>
                        <a:pt x="0" y="106149"/>
                      </a:lnTo>
                      <a:close/>
                    </a:path>
                  </a:pathLst>
                </a:custGeom>
                <a:solidFill>
                  <a:srgbClr val="55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02ECB4E7-3124-A859-3BF0-6648FC8047AF}"/>
                    </a:ext>
                  </a:extLst>
                </p:cNvPr>
                <p:cNvSpPr/>
                <p:nvPr/>
              </p:nvSpPr>
              <p:spPr>
                <a:xfrm>
                  <a:off x="4422172" y="15110552"/>
                  <a:ext cx="116659" cy="110353"/>
                </a:xfrm>
                <a:custGeom>
                  <a:avLst/>
                  <a:gdLst>
                    <a:gd name="connsiteX0" fmla="*/ 0 w 116659"/>
                    <a:gd name="connsiteY0" fmla="*/ 0 h 110353"/>
                    <a:gd name="connsiteX1" fmla="*/ 116659 w 116659"/>
                    <a:gd name="connsiteY1" fmla="*/ 0 h 110353"/>
                    <a:gd name="connsiteX2" fmla="*/ 116659 w 116659"/>
                    <a:gd name="connsiteY2" fmla="*/ 110353 h 110353"/>
                    <a:gd name="connsiteX3" fmla="*/ 0 w 116659"/>
                    <a:gd name="connsiteY3" fmla="*/ 110353 h 1103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6659" h="110353">
                      <a:moveTo>
                        <a:pt x="0" y="0"/>
                      </a:moveTo>
                      <a:lnTo>
                        <a:pt x="116659" y="0"/>
                      </a:lnTo>
                      <a:lnTo>
                        <a:pt x="116659" y="110353"/>
                      </a:lnTo>
                      <a:lnTo>
                        <a:pt x="0" y="110353"/>
                      </a:lnTo>
                      <a:close/>
                    </a:path>
                  </a:pathLst>
                </a:custGeom>
                <a:solidFill>
                  <a:srgbClr val="55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7A3C6E85-A6D4-3693-F7F6-17F80E5ED314}"/>
                    </a:ext>
                  </a:extLst>
                </p:cNvPr>
                <p:cNvSpPr/>
                <p:nvPr/>
              </p:nvSpPr>
              <p:spPr>
                <a:xfrm>
                  <a:off x="4313923" y="15000191"/>
                  <a:ext cx="107200" cy="101945"/>
                </a:xfrm>
                <a:custGeom>
                  <a:avLst/>
                  <a:gdLst>
                    <a:gd name="connsiteX0" fmla="*/ 0 w 107200"/>
                    <a:gd name="connsiteY0" fmla="*/ 0 h 101945"/>
                    <a:gd name="connsiteX1" fmla="*/ 107200 w 107200"/>
                    <a:gd name="connsiteY1" fmla="*/ 0 h 101945"/>
                    <a:gd name="connsiteX2" fmla="*/ 107200 w 107200"/>
                    <a:gd name="connsiteY2" fmla="*/ 101945 h 101945"/>
                    <a:gd name="connsiteX3" fmla="*/ 0 w 107200"/>
                    <a:gd name="connsiteY3" fmla="*/ 101945 h 101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7200" h="101945">
                      <a:moveTo>
                        <a:pt x="0" y="0"/>
                      </a:moveTo>
                      <a:lnTo>
                        <a:pt x="107200" y="0"/>
                      </a:lnTo>
                      <a:lnTo>
                        <a:pt x="107200" y="101945"/>
                      </a:lnTo>
                      <a:lnTo>
                        <a:pt x="0" y="101945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D86E87A4-8377-FF75-1357-7DAFFADAB9A5}"/>
                    </a:ext>
                  </a:extLst>
                </p:cNvPr>
                <p:cNvSpPr/>
                <p:nvPr/>
              </p:nvSpPr>
              <p:spPr>
                <a:xfrm>
                  <a:off x="4313923" y="15113695"/>
                  <a:ext cx="111404" cy="99843"/>
                </a:xfrm>
                <a:custGeom>
                  <a:avLst/>
                  <a:gdLst>
                    <a:gd name="connsiteX0" fmla="*/ 0 w 111404"/>
                    <a:gd name="connsiteY0" fmla="*/ 0 h 99843"/>
                    <a:gd name="connsiteX1" fmla="*/ 111404 w 111404"/>
                    <a:gd name="connsiteY1" fmla="*/ 0 h 99843"/>
                    <a:gd name="connsiteX2" fmla="*/ 111404 w 111404"/>
                    <a:gd name="connsiteY2" fmla="*/ 99843 h 99843"/>
                    <a:gd name="connsiteX3" fmla="*/ 0 w 111404"/>
                    <a:gd name="connsiteY3" fmla="*/ 99843 h 99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04" h="99843">
                      <a:moveTo>
                        <a:pt x="0" y="0"/>
                      </a:moveTo>
                      <a:lnTo>
                        <a:pt x="111404" y="0"/>
                      </a:lnTo>
                      <a:lnTo>
                        <a:pt x="111404" y="99843"/>
                      </a:lnTo>
                      <a:lnTo>
                        <a:pt x="0" y="99843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2C6732FE-1FE9-3D7F-4D16-95FD74171AB7}"/>
                    </a:ext>
                  </a:extLst>
                </p:cNvPr>
                <p:cNvSpPr/>
                <p:nvPr/>
              </p:nvSpPr>
              <p:spPr>
                <a:xfrm>
                  <a:off x="4313923" y="15216689"/>
                  <a:ext cx="108251" cy="108251"/>
                </a:xfrm>
                <a:custGeom>
                  <a:avLst/>
                  <a:gdLst>
                    <a:gd name="connsiteX0" fmla="*/ 0 w 108251"/>
                    <a:gd name="connsiteY0" fmla="*/ 0 h 108251"/>
                    <a:gd name="connsiteX1" fmla="*/ 108251 w 108251"/>
                    <a:gd name="connsiteY1" fmla="*/ 0 h 108251"/>
                    <a:gd name="connsiteX2" fmla="*/ 108251 w 108251"/>
                    <a:gd name="connsiteY2" fmla="*/ 108251 h 108251"/>
                    <a:gd name="connsiteX3" fmla="*/ 0 w 108251"/>
                    <a:gd name="connsiteY3" fmla="*/ 108251 h 108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251" h="108251">
                      <a:moveTo>
                        <a:pt x="0" y="0"/>
                      </a:moveTo>
                      <a:lnTo>
                        <a:pt x="108251" y="0"/>
                      </a:lnTo>
                      <a:lnTo>
                        <a:pt x="108251" y="108251"/>
                      </a:lnTo>
                      <a:lnTo>
                        <a:pt x="0" y="108251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E004EE89-8003-62EA-8949-CE19F3DE2790}"/>
                    </a:ext>
                  </a:extLst>
                </p:cNvPr>
                <p:cNvSpPr/>
                <p:nvPr/>
              </p:nvSpPr>
              <p:spPr>
                <a:xfrm>
                  <a:off x="4204627" y="15217754"/>
                  <a:ext cx="111404" cy="104047"/>
                </a:xfrm>
                <a:custGeom>
                  <a:avLst/>
                  <a:gdLst>
                    <a:gd name="connsiteX0" fmla="*/ 0 w 111404"/>
                    <a:gd name="connsiteY0" fmla="*/ 0 h 104047"/>
                    <a:gd name="connsiteX1" fmla="*/ 111404 w 111404"/>
                    <a:gd name="connsiteY1" fmla="*/ 0 h 104047"/>
                    <a:gd name="connsiteX2" fmla="*/ 111404 w 111404"/>
                    <a:gd name="connsiteY2" fmla="*/ 104047 h 104047"/>
                    <a:gd name="connsiteX3" fmla="*/ 0 w 111404"/>
                    <a:gd name="connsiteY3" fmla="*/ 104047 h 104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04" h="104047">
                      <a:moveTo>
                        <a:pt x="0" y="0"/>
                      </a:moveTo>
                      <a:lnTo>
                        <a:pt x="111404" y="0"/>
                      </a:lnTo>
                      <a:lnTo>
                        <a:pt x="111404" y="104047"/>
                      </a:lnTo>
                      <a:lnTo>
                        <a:pt x="0" y="104047"/>
                      </a:lnTo>
                      <a:close/>
                    </a:path>
                  </a:pathLst>
                </a:custGeom>
                <a:solidFill>
                  <a:srgbClr val="AA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6E4E085B-D480-77B2-D8C4-1C503763968C}"/>
                    </a:ext>
                  </a:extLst>
                </p:cNvPr>
                <p:cNvSpPr/>
                <p:nvPr/>
              </p:nvSpPr>
              <p:spPr>
                <a:xfrm>
                  <a:off x="4100585" y="15218801"/>
                  <a:ext cx="96690" cy="96690"/>
                </a:xfrm>
                <a:custGeom>
                  <a:avLst/>
                  <a:gdLst>
                    <a:gd name="connsiteX0" fmla="*/ 0 w 96690"/>
                    <a:gd name="connsiteY0" fmla="*/ 0 h 96690"/>
                    <a:gd name="connsiteX1" fmla="*/ 96690 w 96690"/>
                    <a:gd name="connsiteY1" fmla="*/ 0 h 96690"/>
                    <a:gd name="connsiteX2" fmla="*/ 96690 w 96690"/>
                    <a:gd name="connsiteY2" fmla="*/ 96691 h 96690"/>
                    <a:gd name="connsiteX3" fmla="*/ 0 w 96690"/>
                    <a:gd name="connsiteY3" fmla="*/ 96691 h 96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690" h="96690">
                      <a:moveTo>
                        <a:pt x="0" y="0"/>
                      </a:moveTo>
                      <a:lnTo>
                        <a:pt x="96690" y="0"/>
                      </a:lnTo>
                      <a:lnTo>
                        <a:pt x="96690" y="96691"/>
                      </a:lnTo>
                      <a:lnTo>
                        <a:pt x="0" y="96691"/>
                      </a:lnTo>
                      <a:close/>
                    </a:path>
                  </a:pathLst>
                </a:custGeom>
                <a:solidFill>
                  <a:srgbClr val="D4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E344E02A-8E81-59CF-7734-5304FB1307FC}"/>
                    </a:ext>
                  </a:extLst>
                </p:cNvPr>
                <p:cNvSpPr/>
                <p:nvPr/>
              </p:nvSpPr>
              <p:spPr>
                <a:xfrm>
                  <a:off x="3993384" y="15216689"/>
                  <a:ext cx="108251" cy="108251"/>
                </a:xfrm>
                <a:custGeom>
                  <a:avLst/>
                  <a:gdLst>
                    <a:gd name="connsiteX0" fmla="*/ 0 w 108251"/>
                    <a:gd name="connsiteY0" fmla="*/ 0 h 108251"/>
                    <a:gd name="connsiteX1" fmla="*/ 108251 w 108251"/>
                    <a:gd name="connsiteY1" fmla="*/ 0 h 108251"/>
                    <a:gd name="connsiteX2" fmla="*/ 108251 w 108251"/>
                    <a:gd name="connsiteY2" fmla="*/ 108251 h 108251"/>
                    <a:gd name="connsiteX3" fmla="*/ 0 w 108251"/>
                    <a:gd name="connsiteY3" fmla="*/ 108251 h 108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251" h="108251">
                      <a:moveTo>
                        <a:pt x="0" y="0"/>
                      </a:moveTo>
                      <a:lnTo>
                        <a:pt x="108251" y="0"/>
                      </a:lnTo>
                      <a:lnTo>
                        <a:pt x="108251" y="108251"/>
                      </a:lnTo>
                      <a:lnTo>
                        <a:pt x="0" y="10825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0A79C5BA-7648-BC3D-563A-E1FC192CAFEB}"/>
                    </a:ext>
                  </a:extLst>
                </p:cNvPr>
                <p:cNvSpPr/>
                <p:nvPr/>
              </p:nvSpPr>
              <p:spPr>
                <a:xfrm>
                  <a:off x="4101633" y="15110552"/>
                  <a:ext cx="97741" cy="106149"/>
                </a:xfrm>
                <a:custGeom>
                  <a:avLst/>
                  <a:gdLst>
                    <a:gd name="connsiteX0" fmla="*/ 0 w 97741"/>
                    <a:gd name="connsiteY0" fmla="*/ 0 h 106149"/>
                    <a:gd name="connsiteX1" fmla="*/ 97741 w 97741"/>
                    <a:gd name="connsiteY1" fmla="*/ 0 h 106149"/>
                    <a:gd name="connsiteX2" fmla="*/ 97741 w 97741"/>
                    <a:gd name="connsiteY2" fmla="*/ 106149 h 106149"/>
                    <a:gd name="connsiteX3" fmla="*/ 0 w 97741"/>
                    <a:gd name="connsiteY3" fmla="*/ 106149 h 106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741" h="106149">
                      <a:moveTo>
                        <a:pt x="0" y="0"/>
                      </a:moveTo>
                      <a:lnTo>
                        <a:pt x="97741" y="0"/>
                      </a:lnTo>
                      <a:lnTo>
                        <a:pt x="97741" y="106149"/>
                      </a:lnTo>
                      <a:lnTo>
                        <a:pt x="0" y="106149"/>
                      </a:lnTo>
                      <a:close/>
                    </a:path>
                  </a:pathLst>
                </a:custGeom>
                <a:solidFill>
                  <a:srgbClr val="D4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6239586E-FA90-EB6F-6845-6478D5AF260B}"/>
                    </a:ext>
                  </a:extLst>
                </p:cNvPr>
                <p:cNvSpPr/>
                <p:nvPr/>
              </p:nvSpPr>
              <p:spPr>
                <a:xfrm>
                  <a:off x="4199373" y="15113695"/>
                  <a:ext cx="109302" cy="96690"/>
                </a:xfrm>
                <a:custGeom>
                  <a:avLst/>
                  <a:gdLst>
                    <a:gd name="connsiteX0" fmla="*/ 0 w 109302"/>
                    <a:gd name="connsiteY0" fmla="*/ 0 h 96690"/>
                    <a:gd name="connsiteX1" fmla="*/ 109302 w 109302"/>
                    <a:gd name="connsiteY1" fmla="*/ 0 h 96690"/>
                    <a:gd name="connsiteX2" fmla="*/ 109302 w 109302"/>
                    <a:gd name="connsiteY2" fmla="*/ 96690 h 96690"/>
                    <a:gd name="connsiteX3" fmla="*/ 0 w 109302"/>
                    <a:gd name="connsiteY3" fmla="*/ 96690 h 96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9302" h="96690">
                      <a:moveTo>
                        <a:pt x="0" y="0"/>
                      </a:moveTo>
                      <a:lnTo>
                        <a:pt x="109302" y="0"/>
                      </a:lnTo>
                      <a:lnTo>
                        <a:pt x="109302" y="96690"/>
                      </a:lnTo>
                      <a:lnTo>
                        <a:pt x="0" y="96690"/>
                      </a:lnTo>
                      <a:close/>
                    </a:path>
                  </a:pathLst>
                </a:custGeom>
                <a:solidFill>
                  <a:srgbClr val="AA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7B860F56-987D-9B79-EB9F-BB8CAF45D4A2}"/>
                    </a:ext>
                  </a:extLst>
                </p:cNvPr>
                <p:cNvSpPr/>
                <p:nvPr/>
              </p:nvSpPr>
              <p:spPr>
                <a:xfrm>
                  <a:off x="4202532" y="15003351"/>
                  <a:ext cx="111404" cy="115608"/>
                </a:xfrm>
                <a:custGeom>
                  <a:avLst/>
                  <a:gdLst>
                    <a:gd name="connsiteX0" fmla="*/ 0 w 111404"/>
                    <a:gd name="connsiteY0" fmla="*/ 0 h 115608"/>
                    <a:gd name="connsiteX1" fmla="*/ 111404 w 111404"/>
                    <a:gd name="connsiteY1" fmla="*/ 0 h 115608"/>
                    <a:gd name="connsiteX2" fmla="*/ 111404 w 111404"/>
                    <a:gd name="connsiteY2" fmla="*/ 115608 h 115608"/>
                    <a:gd name="connsiteX3" fmla="*/ 0 w 111404"/>
                    <a:gd name="connsiteY3" fmla="*/ 115608 h 115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04" h="115608">
                      <a:moveTo>
                        <a:pt x="0" y="0"/>
                      </a:moveTo>
                      <a:lnTo>
                        <a:pt x="111404" y="0"/>
                      </a:lnTo>
                      <a:lnTo>
                        <a:pt x="111404" y="115608"/>
                      </a:lnTo>
                      <a:lnTo>
                        <a:pt x="0" y="115608"/>
                      </a:lnTo>
                      <a:close/>
                    </a:path>
                  </a:pathLst>
                </a:custGeom>
                <a:solidFill>
                  <a:srgbClr val="AA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AA88B57C-33F7-59B6-5F17-44AF731A99D4}"/>
                    </a:ext>
                  </a:extLst>
                </p:cNvPr>
                <p:cNvSpPr/>
                <p:nvPr/>
              </p:nvSpPr>
              <p:spPr>
                <a:xfrm>
                  <a:off x="3991272" y="15111600"/>
                  <a:ext cx="99843" cy="96690"/>
                </a:xfrm>
                <a:custGeom>
                  <a:avLst/>
                  <a:gdLst>
                    <a:gd name="connsiteX0" fmla="*/ 0 w 99843"/>
                    <a:gd name="connsiteY0" fmla="*/ 0 h 96690"/>
                    <a:gd name="connsiteX1" fmla="*/ 99843 w 99843"/>
                    <a:gd name="connsiteY1" fmla="*/ 0 h 96690"/>
                    <a:gd name="connsiteX2" fmla="*/ 99843 w 99843"/>
                    <a:gd name="connsiteY2" fmla="*/ 96690 h 96690"/>
                    <a:gd name="connsiteX3" fmla="*/ 0 w 99843"/>
                    <a:gd name="connsiteY3" fmla="*/ 96690 h 96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843" h="96690">
                      <a:moveTo>
                        <a:pt x="0" y="0"/>
                      </a:moveTo>
                      <a:lnTo>
                        <a:pt x="99843" y="0"/>
                      </a:lnTo>
                      <a:lnTo>
                        <a:pt x="99843" y="96690"/>
                      </a:lnTo>
                      <a:lnTo>
                        <a:pt x="0" y="9669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</p:grpSp>
          <p:grpSp>
            <p:nvGrpSpPr>
              <p:cNvPr id="163" name="Graphic 9">
                <a:extLst>
                  <a:ext uri="{FF2B5EF4-FFF2-40B4-BE49-F238E27FC236}">
                    <a16:creationId xmlns:a16="http://schemas.microsoft.com/office/drawing/2014/main" id="{ECC187E6-43C7-6CBB-673A-EEC32E7974D8}"/>
                  </a:ext>
                </a:extLst>
              </p:cNvPr>
              <p:cNvGrpSpPr/>
              <p:nvPr/>
            </p:nvGrpSpPr>
            <p:grpSpPr>
              <a:xfrm>
                <a:off x="3593143" y="14603100"/>
                <a:ext cx="1178832" cy="2254099"/>
                <a:chOff x="3593143" y="14603100"/>
                <a:chExt cx="1178832" cy="2254099"/>
              </a:xfrm>
            </p:grpSpPr>
            <p:grpSp>
              <p:nvGrpSpPr>
                <p:cNvPr id="164" name="Graphic 9">
                  <a:extLst>
                    <a:ext uri="{FF2B5EF4-FFF2-40B4-BE49-F238E27FC236}">
                      <a16:creationId xmlns:a16="http://schemas.microsoft.com/office/drawing/2014/main" id="{9BBD0D84-B874-3EC8-A219-FBF0D5F8AE36}"/>
                    </a:ext>
                  </a:extLst>
                </p:cNvPr>
                <p:cNvGrpSpPr/>
                <p:nvPr/>
              </p:nvGrpSpPr>
              <p:grpSpPr>
                <a:xfrm>
                  <a:off x="3593143" y="14603100"/>
                  <a:ext cx="1178832" cy="1178833"/>
                  <a:chOff x="3593143" y="14603100"/>
                  <a:chExt cx="1178832" cy="1178833"/>
                </a:xfrm>
              </p:grpSpPr>
              <p:sp>
                <p:nvSpPr>
                  <p:cNvPr id="165" name="Freeform: Shape 164">
                    <a:extLst>
                      <a:ext uri="{FF2B5EF4-FFF2-40B4-BE49-F238E27FC236}">
                        <a16:creationId xmlns:a16="http://schemas.microsoft.com/office/drawing/2014/main" id="{D46BCD68-ABCB-BB66-89FC-BAA9A9C6E1B0}"/>
                      </a:ext>
                    </a:extLst>
                  </p:cNvPr>
                  <p:cNvSpPr/>
                  <p:nvPr/>
                </p:nvSpPr>
                <p:spPr>
                  <a:xfrm>
                    <a:off x="3593143" y="14603100"/>
                    <a:ext cx="1178832" cy="1178833"/>
                  </a:xfrm>
                  <a:custGeom>
                    <a:avLst/>
                    <a:gdLst>
                      <a:gd name="connsiteX0" fmla="*/ -69 w 1178832"/>
                      <a:gd name="connsiteY0" fmla="*/ -3 h 1178833"/>
                      <a:gd name="connsiteX1" fmla="*/ 1178764 w 1178832"/>
                      <a:gd name="connsiteY1" fmla="*/ -3 h 1178833"/>
                      <a:gd name="connsiteX2" fmla="*/ 1178764 w 1178832"/>
                      <a:gd name="connsiteY2" fmla="*/ 1178830 h 1178833"/>
                      <a:gd name="connsiteX3" fmla="*/ -69 w 1178832"/>
                      <a:gd name="connsiteY3" fmla="*/ 1178830 h 11788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78832" h="1178833">
                        <a:moveTo>
                          <a:pt x="-69" y="-3"/>
                        </a:moveTo>
                        <a:lnTo>
                          <a:pt x="1178764" y="-3"/>
                        </a:lnTo>
                        <a:lnTo>
                          <a:pt x="1178764" y="1178830"/>
                        </a:lnTo>
                        <a:lnTo>
                          <a:pt x="-69" y="1178830"/>
                        </a:lnTo>
                        <a:close/>
                      </a:path>
                    </a:pathLst>
                  </a:custGeom>
                  <a:noFill/>
                  <a:ln w="13834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A" dirty="0"/>
                  </a:p>
                </p:txBody>
              </p:sp>
              <p:sp>
                <p:nvSpPr>
                  <p:cNvPr id="166" name="Freeform: Shape 165">
                    <a:extLst>
                      <a:ext uri="{FF2B5EF4-FFF2-40B4-BE49-F238E27FC236}">
                        <a16:creationId xmlns:a16="http://schemas.microsoft.com/office/drawing/2014/main" id="{CA823CEF-2963-2299-B832-9B720C370E06}"/>
                      </a:ext>
                    </a:extLst>
                  </p:cNvPr>
                  <p:cNvSpPr/>
                  <p:nvPr/>
                </p:nvSpPr>
                <p:spPr>
                  <a:xfrm>
                    <a:off x="3689416" y="14607132"/>
                    <a:ext cx="17456" cy="1170783"/>
                  </a:xfrm>
                  <a:custGeom>
                    <a:avLst/>
                    <a:gdLst>
                      <a:gd name="connsiteX0" fmla="*/ -69 w 17456"/>
                      <a:gd name="connsiteY0" fmla="*/ -3 h 1170783"/>
                      <a:gd name="connsiteX1" fmla="*/ -69 w 17456"/>
                      <a:gd name="connsiteY1" fmla="*/ 1170781 h 1170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456" h="1170783">
                        <a:moveTo>
                          <a:pt x="-69" y="-3"/>
                        </a:moveTo>
                        <a:lnTo>
                          <a:pt x="-69" y="1170781"/>
                        </a:lnTo>
                      </a:path>
                    </a:pathLst>
                  </a:custGeom>
                  <a:solidFill>
                    <a:srgbClr val="000000"/>
                  </a:solidFill>
                  <a:ln w="1744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A" dirty="0"/>
                  </a:p>
                </p:txBody>
              </p:sp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D7F22C68-B9D1-CA3B-C05D-99726E393563}"/>
                      </a:ext>
                    </a:extLst>
                  </p:cNvPr>
                  <p:cNvSpPr/>
                  <p:nvPr/>
                </p:nvSpPr>
                <p:spPr>
                  <a:xfrm>
                    <a:off x="3783665" y="14607709"/>
                    <a:ext cx="17456" cy="1170800"/>
                  </a:xfrm>
                  <a:custGeom>
                    <a:avLst/>
                    <a:gdLst>
                      <a:gd name="connsiteX0" fmla="*/ -69 w 17456"/>
                      <a:gd name="connsiteY0" fmla="*/ -3 h 1170800"/>
                      <a:gd name="connsiteX1" fmla="*/ -69 w 17456"/>
                      <a:gd name="connsiteY1" fmla="*/ 1170798 h 1170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456" h="1170800">
                        <a:moveTo>
                          <a:pt x="-69" y="-3"/>
                        </a:moveTo>
                        <a:lnTo>
                          <a:pt x="-69" y="1170798"/>
                        </a:lnTo>
                      </a:path>
                    </a:pathLst>
                  </a:custGeom>
                  <a:solidFill>
                    <a:srgbClr val="000000"/>
                  </a:solidFill>
                  <a:ln w="1744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A" dirty="0"/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1CF0789C-5233-F949-1866-C0A807A3FD54}"/>
                      </a:ext>
                    </a:extLst>
                  </p:cNvPr>
                  <p:cNvSpPr/>
                  <p:nvPr/>
                </p:nvSpPr>
                <p:spPr>
                  <a:xfrm>
                    <a:off x="3886188" y="14609227"/>
                    <a:ext cx="17456" cy="1170801"/>
                  </a:xfrm>
                  <a:custGeom>
                    <a:avLst/>
                    <a:gdLst>
                      <a:gd name="connsiteX0" fmla="*/ -69 w 17456"/>
                      <a:gd name="connsiteY0" fmla="*/ -3 h 1170801"/>
                      <a:gd name="connsiteX1" fmla="*/ -69 w 17456"/>
                      <a:gd name="connsiteY1" fmla="*/ 1170799 h 1170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456" h="1170801">
                        <a:moveTo>
                          <a:pt x="-69" y="-3"/>
                        </a:moveTo>
                        <a:lnTo>
                          <a:pt x="-69" y="1170799"/>
                        </a:lnTo>
                      </a:path>
                    </a:pathLst>
                  </a:custGeom>
                  <a:solidFill>
                    <a:srgbClr val="000000"/>
                  </a:solidFill>
                  <a:ln w="1744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A" dirty="0"/>
                  </a:p>
                </p:txBody>
              </p:sp>
              <p:sp>
                <p:nvSpPr>
                  <p:cNvPr id="169" name="Freeform: Shape 168">
                    <a:extLst>
                      <a:ext uri="{FF2B5EF4-FFF2-40B4-BE49-F238E27FC236}">
                        <a16:creationId xmlns:a16="http://schemas.microsoft.com/office/drawing/2014/main" id="{371E3EBD-5010-80E7-34C4-83CB62D58518}"/>
                      </a:ext>
                    </a:extLst>
                  </p:cNvPr>
                  <p:cNvSpPr/>
                  <p:nvPr/>
                </p:nvSpPr>
                <p:spPr>
                  <a:xfrm>
                    <a:off x="3984975" y="14605020"/>
                    <a:ext cx="17456" cy="1170801"/>
                  </a:xfrm>
                  <a:custGeom>
                    <a:avLst/>
                    <a:gdLst>
                      <a:gd name="connsiteX0" fmla="*/ -69 w 17456"/>
                      <a:gd name="connsiteY0" fmla="*/ -3 h 1170801"/>
                      <a:gd name="connsiteX1" fmla="*/ -69 w 17456"/>
                      <a:gd name="connsiteY1" fmla="*/ 1170798 h 1170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456" h="1170801">
                        <a:moveTo>
                          <a:pt x="-69" y="-3"/>
                        </a:moveTo>
                        <a:lnTo>
                          <a:pt x="-69" y="1170798"/>
                        </a:lnTo>
                      </a:path>
                    </a:pathLst>
                  </a:custGeom>
                  <a:solidFill>
                    <a:srgbClr val="000000"/>
                  </a:solidFill>
                  <a:ln w="1744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A" dirty="0"/>
                  </a:p>
                </p:txBody>
              </p:sp>
              <p:sp>
                <p:nvSpPr>
                  <p:cNvPr id="170" name="Freeform: Shape 169">
                    <a:extLst>
                      <a:ext uri="{FF2B5EF4-FFF2-40B4-BE49-F238E27FC236}">
                        <a16:creationId xmlns:a16="http://schemas.microsoft.com/office/drawing/2014/main" id="{EF68DE98-3102-BA29-FDED-7AFDB2672B87}"/>
                      </a:ext>
                    </a:extLst>
                  </p:cNvPr>
                  <p:cNvSpPr/>
                  <p:nvPr/>
                </p:nvSpPr>
                <p:spPr>
                  <a:xfrm>
                    <a:off x="4095319" y="14607132"/>
                    <a:ext cx="17456" cy="1170783"/>
                  </a:xfrm>
                  <a:custGeom>
                    <a:avLst/>
                    <a:gdLst>
                      <a:gd name="connsiteX0" fmla="*/ -69 w 17456"/>
                      <a:gd name="connsiteY0" fmla="*/ -3 h 1170783"/>
                      <a:gd name="connsiteX1" fmla="*/ -69 w 17456"/>
                      <a:gd name="connsiteY1" fmla="*/ 1170781 h 1170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456" h="1170783">
                        <a:moveTo>
                          <a:pt x="-69" y="-3"/>
                        </a:moveTo>
                        <a:lnTo>
                          <a:pt x="-69" y="1170781"/>
                        </a:lnTo>
                      </a:path>
                    </a:pathLst>
                  </a:custGeom>
                  <a:solidFill>
                    <a:srgbClr val="000000"/>
                  </a:solidFill>
                  <a:ln w="1744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A" dirty="0"/>
                  </a:p>
                </p:txBody>
              </p:sp>
              <p:sp>
                <p:nvSpPr>
                  <p:cNvPr id="171" name="Freeform: Shape 170">
                    <a:extLst>
                      <a:ext uri="{FF2B5EF4-FFF2-40B4-BE49-F238E27FC236}">
                        <a16:creationId xmlns:a16="http://schemas.microsoft.com/office/drawing/2014/main" id="{F5F6C9A4-DBE7-CEF0-7A84-D4BE6121F985}"/>
                      </a:ext>
                    </a:extLst>
                  </p:cNvPr>
                  <p:cNvSpPr/>
                  <p:nvPr/>
                </p:nvSpPr>
                <p:spPr>
                  <a:xfrm>
                    <a:off x="4199378" y="14607132"/>
                    <a:ext cx="17456" cy="1170783"/>
                  </a:xfrm>
                  <a:custGeom>
                    <a:avLst/>
                    <a:gdLst>
                      <a:gd name="connsiteX0" fmla="*/ -69 w 17456"/>
                      <a:gd name="connsiteY0" fmla="*/ -3 h 1170783"/>
                      <a:gd name="connsiteX1" fmla="*/ -69 w 17456"/>
                      <a:gd name="connsiteY1" fmla="*/ 1170781 h 1170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456" h="1170783">
                        <a:moveTo>
                          <a:pt x="-69" y="-3"/>
                        </a:moveTo>
                        <a:lnTo>
                          <a:pt x="-69" y="1170781"/>
                        </a:lnTo>
                      </a:path>
                    </a:pathLst>
                  </a:custGeom>
                  <a:solidFill>
                    <a:srgbClr val="000000"/>
                  </a:solidFill>
                  <a:ln w="1744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A" dirty="0"/>
                  </a:p>
                </p:txBody>
              </p:sp>
              <p:sp>
                <p:nvSpPr>
                  <p:cNvPr id="172" name="Freeform: Shape 171">
                    <a:extLst>
                      <a:ext uri="{FF2B5EF4-FFF2-40B4-BE49-F238E27FC236}">
                        <a16:creationId xmlns:a16="http://schemas.microsoft.com/office/drawing/2014/main" id="{4FA95328-9ECA-EA05-E70D-67C619839693}"/>
                      </a:ext>
                    </a:extLst>
                  </p:cNvPr>
                  <p:cNvSpPr/>
                  <p:nvPr/>
                </p:nvSpPr>
                <p:spPr>
                  <a:xfrm>
                    <a:off x="4308150" y="14606067"/>
                    <a:ext cx="17456" cy="1170801"/>
                  </a:xfrm>
                  <a:custGeom>
                    <a:avLst/>
                    <a:gdLst>
                      <a:gd name="connsiteX0" fmla="*/ -69 w 17456"/>
                      <a:gd name="connsiteY0" fmla="*/ -3 h 1170801"/>
                      <a:gd name="connsiteX1" fmla="*/ -69 w 17456"/>
                      <a:gd name="connsiteY1" fmla="*/ 1170798 h 1170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456" h="1170801">
                        <a:moveTo>
                          <a:pt x="-69" y="-3"/>
                        </a:moveTo>
                        <a:lnTo>
                          <a:pt x="-69" y="1170798"/>
                        </a:lnTo>
                      </a:path>
                    </a:pathLst>
                  </a:custGeom>
                  <a:solidFill>
                    <a:srgbClr val="000000"/>
                  </a:solidFill>
                  <a:ln w="1744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A" dirty="0"/>
                  </a:p>
                </p:txBody>
              </p:sp>
              <p:sp>
                <p:nvSpPr>
                  <p:cNvPr id="173" name="Freeform: Shape 172">
                    <a:extLst>
                      <a:ext uri="{FF2B5EF4-FFF2-40B4-BE49-F238E27FC236}">
                        <a16:creationId xmlns:a16="http://schemas.microsoft.com/office/drawing/2014/main" id="{A304C541-B44E-D59A-749B-7953A9034501}"/>
                      </a:ext>
                    </a:extLst>
                  </p:cNvPr>
                  <p:cNvSpPr/>
                  <p:nvPr/>
                </p:nvSpPr>
                <p:spPr>
                  <a:xfrm>
                    <a:off x="4418494" y="14606067"/>
                    <a:ext cx="17456" cy="1170801"/>
                  </a:xfrm>
                  <a:custGeom>
                    <a:avLst/>
                    <a:gdLst>
                      <a:gd name="connsiteX0" fmla="*/ -69 w 17456"/>
                      <a:gd name="connsiteY0" fmla="*/ -3 h 1170801"/>
                      <a:gd name="connsiteX1" fmla="*/ -69 w 17456"/>
                      <a:gd name="connsiteY1" fmla="*/ 1170798 h 1170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456" h="1170801">
                        <a:moveTo>
                          <a:pt x="-69" y="-3"/>
                        </a:moveTo>
                        <a:lnTo>
                          <a:pt x="-69" y="1170798"/>
                        </a:lnTo>
                      </a:path>
                    </a:pathLst>
                  </a:custGeom>
                  <a:solidFill>
                    <a:srgbClr val="000000"/>
                  </a:solidFill>
                  <a:ln w="1744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A" dirty="0"/>
                  </a:p>
                </p:txBody>
              </p:sp>
              <p:sp>
                <p:nvSpPr>
                  <p:cNvPr id="174" name="Freeform: Shape 173">
                    <a:extLst>
                      <a:ext uri="{FF2B5EF4-FFF2-40B4-BE49-F238E27FC236}">
                        <a16:creationId xmlns:a16="http://schemas.microsoft.com/office/drawing/2014/main" id="{64B5C9D0-579B-8936-3039-029DB4B76FDB}"/>
                      </a:ext>
                    </a:extLst>
                  </p:cNvPr>
                  <p:cNvSpPr/>
                  <p:nvPr/>
                </p:nvSpPr>
                <p:spPr>
                  <a:xfrm>
                    <a:off x="4532015" y="14603973"/>
                    <a:ext cx="17456" cy="1170801"/>
                  </a:xfrm>
                  <a:custGeom>
                    <a:avLst/>
                    <a:gdLst>
                      <a:gd name="connsiteX0" fmla="*/ -69 w 17456"/>
                      <a:gd name="connsiteY0" fmla="*/ -3 h 1170801"/>
                      <a:gd name="connsiteX1" fmla="*/ -69 w 17456"/>
                      <a:gd name="connsiteY1" fmla="*/ 1170798 h 1170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456" h="1170801">
                        <a:moveTo>
                          <a:pt x="-69" y="-3"/>
                        </a:moveTo>
                        <a:lnTo>
                          <a:pt x="-69" y="1170798"/>
                        </a:lnTo>
                      </a:path>
                    </a:pathLst>
                  </a:custGeom>
                  <a:solidFill>
                    <a:srgbClr val="000000"/>
                  </a:solidFill>
                  <a:ln w="1744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A" dirty="0"/>
                  </a:p>
                </p:txBody>
              </p:sp>
              <p:sp>
                <p:nvSpPr>
                  <p:cNvPr id="175" name="Freeform: Shape 174">
                    <a:extLst>
                      <a:ext uri="{FF2B5EF4-FFF2-40B4-BE49-F238E27FC236}">
                        <a16:creationId xmlns:a16="http://schemas.microsoft.com/office/drawing/2014/main" id="{7B7BE7AC-B473-75FE-9E8A-7A1A4799C244}"/>
                      </a:ext>
                    </a:extLst>
                  </p:cNvPr>
                  <p:cNvSpPr/>
                  <p:nvPr/>
                </p:nvSpPr>
                <p:spPr>
                  <a:xfrm>
                    <a:off x="4658121" y="14603973"/>
                    <a:ext cx="17456" cy="1170801"/>
                  </a:xfrm>
                  <a:custGeom>
                    <a:avLst/>
                    <a:gdLst>
                      <a:gd name="connsiteX0" fmla="*/ -69 w 17456"/>
                      <a:gd name="connsiteY0" fmla="*/ -3 h 1170801"/>
                      <a:gd name="connsiteX1" fmla="*/ -69 w 17456"/>
                      <a:gd name="connsiteY1" fmla="*/ 1170798 h 1170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456" h="1170801">
                        <a:moveTo>
                          <a:pt x="-69" y="-3"/>
                        </a:moveTo>
                        <a:lnTo>
                          <a:pt x="-69" y="1170798"/>
                        </a:lnTo>
                      </a:path>
                    </a:pathLst>
                  </a:custGeom>
                  <a:solidFill>
                    <a:srgbClr val="000000"/>
                  </a:solidFill>
                  <a:ln w="1744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A" dirty="0"/>
                  </a:p>
                </p:txBody>
              </p:sp>
              <p:sp>
                <p:nvSpPr>
                  <p:cNvPr id="176" name="Freeform: Shape 175">
                    <a:extLst>
                      <a:ext uri="{FF2B5EF4-FFF2-40B4-BE49-F238E27FC236}">
                        <a16:creationId xmlns:a16="http://schemas.microsoft.com/office/drawing/2014/main" id="{E0EDC2B0-4369-E827-71B7-58C242C6B4BA}"/>
                      </a:ext>
                    </a:extLst>
                  </p:cNvPr>
                  <p:cNvSpPr/>
                  <p:nvPr/>
                </p:nvSpPr>
                <p:spPr>
                  <a:xfrm>
                    <a:off x="3596634" y="14702917"/>
                    <a:ext cx="1170801" cy="17456"/>
                  </a:xfrm>
                  <a:custGeom>
                    <a:avLst/>
                    <a:gdLst>
                      <a:gd name="connsiteX0" fmla="*/ 1170732 w 1170801"/>
                      <a:gd name="connsiteY0" fmla="*/ -3 h 17456"/>
                      <a:gd name="connsiteX1" fmla="*/ -69 w 1170801"/>
                      <a:gd name="connsiteY1" fmla="*/ -3 h 174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70801" h="17456">
                        <a:moveTo>
                          <a:pt x="1170732" y="-3"/>
                        </a:moveTo>
                        <a:lnTo>
                          <a:pt x="-69" y="-3"/>
                        </a:lnTo>
                      </a:path>
                    </a:pathLst>
                  </a:custGeom>
                  <a:solidFill>
                    <a:srgbClr val="000000"/>
                  </a:solidFill>
                  <a:ln w="1744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A" dirty="0"/>
                  </a:p>
                </p:txBody>
              </p:sp>
              <p:sp>
                <p:nvSpPr>
                  <p:cNvPr id="177" name="Freeform: Shape 176">
                    <a:extLst>
                      <a:ext uri="{FF2B5EF4-FFF2-40B4-BE49-F238E27FC236}">
                        <a16:creationId xmlns:a16="http://schemas.microsoft.com/office/drawing/2014/main" id="{4124AAFC-2A5F-CD5C-B17E-D509676CBB75}"/>
                      </a:ext>
                    </a:extLst>
                  </p:cNvPr>
                  <p:cNvSpPr/>
                  <p:nvPr/>
                </p:nvSpPr>
                <p:spPr>
                  <a:xfrm>
                    <a:off x="3596040" y="14797166"/>
                    <a:ext cx="1170801" cy="17456"/>
                  </a:xfrm>
                  <a:custGeom>
                    <a:avLst/>
                    <a:gdLst>
                      <a:gd name="connsiteX0" fmla="*/ 1170732 w 1170801"/>
                      <a:gd name="connsiteY0" fmla="*/ -3 h 17456"/>
                      <a:gd name="connsiteX1" fmla="*/ -69 w 1170801"/>
                      <a:gd name="connsiteY1" fmla="*/ -3 h 174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70801" h="17456">
                        <a:moveTo>
                          <a:pt x="1170732" y="-3"/>
                        </a:moveTo>
                        <a:lnTo>
                          <a:pt x="-69" y="-3"/>
                        </a:lnTo>
                      </a:path>
                    </a:pathLst>
                  </a:custGeom>
                  <a:solidFill>
                    <a:srgbClr val="000000"/>
                  </a:solidFill>
                  <a:ln w="1744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A" dirty="0"/>
                  </a:p>
                </p:txBody>
              </p:sp>
              <p:sp>
                <p:nvSpPr>
                  <p:cNvPr id="178" name="Freeform: Shape 177">
                    <a:extLst>
                      <a:ext uri="{FF2B5EF4-FFF2-40B4-BE49-F238E27FC236}">
                        <a16:creationId xmlns:a16="http://schemas.microsoft.com/office/drawing/2014/main" id="{F9D0C776-01C5-3EDB-79C9-90063E1340CC}"/>
                      </a:ext>
                    </a:extLst>
                  </p:cNvPr>
                  <p:cNvSpPr/>
                  <p:nvPr/>
                </p:nvSpPr>
                <p:spPr>
                  <a:xfrm>
                    <a:off x="3594539" y="14899671"/>
                    <a:ext cx="1170783" cy="17456"/>
                  </a:xfrm>
                  <a:custGeom>
                    <a:avLst/>
                    <a:gdLst>
                      <a:gd name="connsiteX0" fmla="*/ 1170715 w 1170783"/>
                      <a:gd name="connsiteY0" fmla="*/ -3 h 17456"/>
                      <a:gd name="connsiteX1" fmla="*/ -69 w 1170783"/>
                      <a:gd name="connsiteY1" fmla="*/ -3 h 174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70783" h="17456">
                        <a:moveTo>
                          <a:pt x="1170715" y="-3"/>
                        </a:moveTo>
                        <a:lnTo>
                          <a:pt x="-69" y="-3"/>
                        </a:lnTo>
                      </a:path>
                    </a:pathLst>
                  </a:custGeom>
                  <a:solidFill>
                    <a:srgbClr val="000000"/>
                  </a:solidFill>
                  <a:ln w="1744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A" dirty="0"/>
                  </a:p>
                </p:txBody>
              </p:sp>
              <p:sp>
                <p:nvSpPr>
                  <p:cNvPr id="179" name="Freeform: Shape 178">
                    <a:extLst>
                      <a:ext uri="{FF2B5EF4-FFF2-40B4-BE49-F238E27FC236}">
                        <a16:creationId xmlns:a16="http://schemas.microsoft.com/office/drawing/2014/main" id="{B91810C2-E523-1E70-3ADC-E639D4E07A61}"/>
                      </a:ext>
                    </a:extLst>
                  </p:cNvPr>
                  <p:cNvSpPr/>
                  <p:nvPr/>
                </p:nvSpPr>
                <p:spPr>
                  <a:xfrm>
                    <a:off x="3598729" y="14998476"/>
                    <a:ext cx="1170801" cy="17456"/>
                  </a:xfrm>
                  <a:custGeom>
                    <a:avLst/>
                    <a:gdLst>
                      <a:gd name="connsiteX0" fmla="*/ 1170732 w 1170801"/>
                      <a:gd name="connsiteY0" fmla="*/ -3 h 17456"/>
                      <a:gd name="connsiteX1" fmla="*/ -69 w 1170801"/>
                      <a:gd name="connsiteY1" fmla="*/ -3 h 174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70801" h="17456">
                        <a:moveTo>
                          <a:pt x="1170732" y="-3"/>
                        </a:moveTo>
                        <a:lnTo>
                          <a:pt x="-69" y="-3"/>
                        </a:lnTo>
                      </a:path>
                    </a:pathLst>
                  </a:custGeom>
                  <a:solidFill>
                    <a:srgbClr val="000000"/>
                  </a:solidFill>
                  <a:ln w="1744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A" dirty="0"/>
                  </a:p>
                </p:txBody>
              </p:sp>
              <p:sp>
                <p:nvSpPr>
                  <p:cNvPr id="180" name="Freeform: Shape 179">
                    <a:extLst>
                      <a:ext uri="{FF2B5EF4-FFF2-40B4-BE49-F238E27FC236}">
                        <a16:creationId xmlns:a16="http://schemas.microsoft.com/office/drawing/2014/main" id="{D8D5DF99-2C3B-1945-ACE1-63A20ACE5315}"/>
                      </a:ext>
                    </a:extLst>
                  </p:cNvPr>
                  <p:cNvSpPr/>
                  <p:nvPr/>
                </p:nvSpPr>
                <p:spPr>
                  <a:xfrm>
                    <a:off x="3596634" y="15108820"/>
                    <a:ext cx="1170801" cy="17456"/>
                  </a:xfrm>
                  <a:custGeom>
                    <a:avLst/>
                    <a:gdLst>
                      <a:gd name="connsiteX0" fmla="*/ 1170732 w 1170801"/>
                      <a:gd name="connsiteY0" fmla="*/ -3 h 17456"/>
                      <a:gd name="connsiteX1" fmla="*/ -69 w 1170801"/>
                      <a:gd name="connsiteY1" fmla="*/ -3 h 174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70801" h="17456">
                        <a:moveTo>
                          <a:pt x="1170732" y="-3"/>
                        </a:moveTo>
                        <a:lnTo>
                          <a:pt x="-69" y="-3"/>
                        </a:lnTo>
                      </a:path>
                    </a:pathLst>
                  </a:custGeom>
                  <a:solidFill>
                    <a:srgbClr val="000000"/>
                  </a:solidFill>
                  <a:ln w="1744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A" dirty="0"/>
                  </a:p>
                </p:txBody>
              </p:sp>
              <p:sp>
                <p:nvSpPr>
                  <p:cNvPr id="181" name="Freeform: Shape 180">
                    <a:extLst>
                      <a:ext uri="{FF2B5EF4-FFF2-40B4-BE49-F238E27FC236}">
                        <a16:creationId xmlns:a16="http://schemas.microsoft.com/office/drawing/2014/main" id="{F84F3B28-7ACA-BF19-B355-38A032E92405}"/>
                      </a:ext>
                    </a:extLst>
                  </p:cNvPr>
                  <p:cNvSpPr/>
                  <p:nvPr/>
                </p:nvSpPr>
                <p:spPr>
                  <a:xfrm>
                    <a:off x="3596634" y="15212861"/>
                    <a:ext cx="1170801" cy="17456"/>
                  </a:xfrm>
                  <a:custGeom>
                    <a:avLst/>
                    <a:gdLst>
                      <a:gd name="connsiteX0" fmla="*/ 1170732 w 1170801"/>
                      <a:gd name="connsiteY0" fmla="*/ -3 h 17456"/>
                      <a:gd name="connsiteX1" fmla="*/ -69 w 1170801"/>
                      <a:gd name="connsiteY1" fmla="*/ -3 h 174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70801" h="17456">
                        <a:moveTo>
                          <a:pt x="1170732" y="-3"/>
                        </a:moveTo>
                        <a:lnTo>
                          <a:pt x="-69" y="-3"/>
                        </a:lnTo>
                      </a:path>
                    </a:pathLst>
                  </a:custGeom>
                  <a:solidFill>
                    <a:srgbClr val="000000"/>
                  </a:solidFill>
                  <a:ln w="1744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A" dirty="0"/>
                  </a:p>
                </p:txBody>
              </p:sp>
              <p:sp>
                <p:nvSpPr>
                  <p:cNvPr id="182" name="Freeform: Shape 181">
                    <a:extLst>
                      <a:ext uri="{FF2B5EF4-FFF2-40B4-BE49-F238E27FC236}">
                        <a16:creationId xmlns:a16="http://schemas.microsoft.com/office/drawing/2014/main" id="{68EBFA7D-DE7C-6617-A8FF-C715351C4C3B}"/>
                      </a:ext>
                    </a:extLst>
                  </p:cNvPr>
                  <p:cNvSpPr/>
                  <p:nvPr/>
                </p:nvSpPr>
                <p:spPr>
                  <a:xfrm>
                    <a:off x="3597682" y="15321651"/>
                    <a:ext cx="1170800" cy="17456"/>
                  </a:xfrm>
                  <a:custGeom>
                    <a:avLst/>
                    <a:gdLst>
                      <a:gd name="connsiteX0" fmla="*/ 1170732 w 1170800"/>
                      <a:gd name="connsiteY0" fmla="*/ -3 h 17456"/>
                      <a:gd name="connsiteX1" fmla="*/ -69 w 1170800"/>
                      <a:gd name="connsiteY1" fmla="*/ -3 h 174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70800" h="17456">
                        <a:moveTo>
                          <a:pt x="1170732" y="-3"/>
                        </a:moveTo>
                        <a:lnTo>
                          <a:pt x="-69" y="-3"/>
                        </a:lnTo>
                      </a:path>
                    </a:pathLst>
                  </a:custGeom>
                  <a:solidFill>
                    <a:srgbClr val="000000"/>
                  </a:solidFill>
                  <a:ln w="1744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A" dirty="0"/>
                  </a:p>
                </p:txBody>
              </p:sp>
              <p:sp>
                <p:nvSpPr>
                  <p:cNvPr id="183" name="Freeform: Shape 182">
                    <a:extLst>
                      <a:ext uri="{FF2B5EF4-FFF2-40B4-BE49-F238E27FC236}">
                        <a16:creationId xmlns:a16="http://schemas.microsoft.com/office/drawing/2014/main" id="{933F0B13-D7D8-C0C5-1548-345504D7FF98}"/>
                      </a:ext>
                    </a:extLst>
                  </p:cNvPr>
                  <p:cNvSpPr/>
                  <p:nvPr/>
                </p:nvSpPr>
                <p:spPr>
                  <a:xfrm>
                    <a:off x="3597682" y="15431995"/>
                    <a:ext cx="1170800" cy="17456"/>
                  </a:xfrm>
                  <a:custGeom>
                    <a:avLst/>
                    <a:gdLst>
                      <a:gd name="connsiteX0" fmla="*/ 1170732 w 1170800"/>
                      <a:gd name="connsiteY0" fmla="*/ -3 h 17456"/>
                      <a:gd name="connsiteX1" fmla="*/ -69 w 1170800"/>
                      <a:gd name="connsiteY1" fmla="*/ -3 h 174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70800" h="17456">
                        <a:moveTo>
                          <a:pt x="1170732" y="-3"/>
                        </a:moveTo>
                        <a:lnTo>
                          <a:pt x="-69" y="-3"/>
                        </a:lnTo>
                      </a:path>
                    </a:pathLst>
                  </a:custGeom>
                  <a:solidFill>
                    <a:srgbClr val="000000"/>
                  </a:solidFill>
                  <a:ln w="1744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A" dirty="0"/>
                  </a:p>
                </p:txBody>
              </p:sp>
              <p:sp>
                <p:nvSpPr>
                  <p:cNvPr id="184" name="Freeform: Shape 183">
                    <a:extLst>
                      <a:ext uri="{FF2B5EF4-FFF2-40B4-BE49-F238E27FC236}">
                        <a16:creationId xmlns:a16="http://schemas.microsoft.com/office/drawing/2014/main" id="{DFABF213-BB77-ED49-704C-32D4DD3DDCA2}"/>
                      </a:ext>
                    </a:extLst>
                  </p:cNvPr>
                  <p:cNvSpPr/>
                  <p:nvPr/>
                </p:nvSpPr>
                <p:spPr>
                  <a:xfrm>
                    <a:off x="3599794" y="15545498"/>
                    <a:ext cx="1170784" cy="17456"/>
                  </a:xfrm>
                  <a:custGeom>
                    <a:avLst/>
                    <a:gdLst>
                      <a:gd name="connsiteX0" fmla="*/ 1170715 w 1170784"/>
                      <a:gd name="connsiteY0" fmla="*/ -3 h 17456"/>
                      <a:gd name="connsiteX1" fmla="*/ -69 w 1170784"/>
                      <a:gd name="connsiteY1" fmla="*/ -3 h 174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70784" h="17456">
                        <a:moveTo>
                          <a:pt x="1170715" y="-3"/>
                        </a:moveTo>
                        <a:lnTo>
                          <a:pt x="-69" y="-3"/>
                        </a:lnTo>
                      </a:path>
                    </a:pathLst>
                  </a:custGeom>
                  <a:solidFill>
                    <a:srgbClr val="000000"/>
                  </a:solidFill>
                  <a:ln w="1744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A" dirty="0"/>
                  </a:p>
                </p:txBody>
              </p:sp>
              <p:sp>
                <p:nvSpPr>
                  <p:cNvPr id="185" name="Freeform: Shape 184">
                    <a:extLst>
                      <a:ext uri="{FF2B5EF4-FFF2-40B4-BE49-F238E27FC236}">
                        <a16:creationId xmlns:a16="http://schemas.microsoft.com/office/drawing/2014/main" id="{DDDA0383-2795-3FC7-4E7C-BF1E0D0E6D33}"/>
                      </a:ext>
                    </a:extLst>
                  </p:cNvPr>
                  <p:cNvSpPr/>
                  <p:nvPr/>
                </p:nvSpPr>
                <p:spPr>
                  <a:xfrm>
                    <a:off x="3599794" y="15671623"/>
                    <a:ext cx="1170784" cy="17456"/>
                  </a:xfrm>
                  <a:custGeom>
                    <a:avLst/>
                    <a:gdLst>
                      <a:gd name="connsiteX0" fmla="*/ 1170715 w 1170784"/>
                      <a:gd name="connsiteY0" fmla="*/ -3 h 17456"/>
                      <a:gd name="connsiteX1" fmla="*/ -69 w 1170784"/>
                      <a:gd name="connsiteY1" fmla="*/ -3 h 174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70784" h="17456">
                        <a:moveTo>
                          <a:pt x="1170715" y="-3"/>
                        </a:moveTo>
                        <a:lnTo>
                          <a:pt x="-69" y="-3"/>
                        </a:lnTo>
                      </a:path>
                    </a:pathLst>
                  </a:custGeom>
                  <a:solidFill>
                    <a:srgbClr val="000000"/>
                  </a:solidFill>
                  <a:ln w="1744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A" dirty="0"/>
                  </a:p>
                </p:txBody>
              </p:sp>
            </p:grp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13641D24-B25F-9D4E-9307-A09DA933FE04}"/>
                    </a:ext>
                  </a:extLst>
                </p:cNvPr>
                <p:cNvSpPr/>
                <p:nvPr/>
              </p:nvSpPr>
              <p:spPr>
                <a:xfrm>
                  <a:off x="3885188" y="16641991"/>
                  <a:ext cx="100713" cy="106096"/>
                </a:xfrm>
                <a:custGeom>
                  <a:avLst/>
                  <a:gdLst>
                    <a:gd name="connsiteX0" fmla="*/ 0 w 100713"/>
                    <a:gd name="connsiteY0" fmla="*/ 0 h 106096"/>
                    <a:gd name="connsiteX1" fmla="*/ 100714 w 100713"/>
                    <a:gd name="connsiteY1" fmla="*/ 0 h 106096"/>
                    <a:gd name="connsiteX2" fmla="*/ 100714 w 100713"/>
                    <a:gd name="connsiteY2" fmla="*/ 106097 h 106096"/>
                    <a:gd name="connsiteX3" fmla="*/ 0 w 100713"/>
                    <a:gd name="connsiteY3" fmla="*/ 106097 h 106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713" h="106096">
                      <a:moveTo>
                        <a:pt x="0" y="0"/>
                      </a:moveTo>
                      <a:lnTo>
                        <a:pt x="100714" y="0"/>
                      </a:lnTo>
                      <a:lnTo>
                        <a:pt x="100714" y="106097"/>
                      </a:lnTo>
                      <a:lnTo>
                        <a:pt x="0" y="106097"/>
                      </a:lnTo>
                      <a:close/>
                    </a:path>
                  </a:pathLst>
                </a:custGeom>
                <a:solidFill>
                  <a:srgbClr val="FF2A2A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52616A54-F7C7-2980-A880-C421CB0C083B}"/>
                    </a:ext>
                  </a:extLst>
                </p:cNvPr>
                <p:cNvSpPr/>
                <p:nvPr/>
              </p:nvSpPr>
              <p:spPr>
                <a:xfrm>
                  <a:off x="3984289" y="16746347"/>
                  <a:ext cx="109557" cy="110852"/>
                </a:xfrm>
                <a:custGeom>
                  <a:avLst/>
                  <a:gdLst>
                    <a:gd name="connsiteX0" fmla="*/ 0 w 109557"/>
                    <a:gd name="connsiteY0" fmla="*/ 0 h 110852"/>
                    <a:gd name="connsiteX1" fmla="*/ 109557 w 109557"/>
                    <a:gd name="connsiteY1" fmla="*/ 0 h 110852"/>
                    <a:gd name="connsiteX2" fmla="*/ 109557 w 109557"/>
                    <a:gd name="connsiteY2" fmla="*/ 110852 h 110852"/>
                    <a:gd name="connsiteX3" fmla="*/ 0 w 109557"/>
                    <a:gd name="connsiteY3" fmla="*/ 110852 h 110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9557" h="110852">
                      <a:moveTo>
                        <a:pt x="0" y="0"/>
                      </a:moveTo>
                      <a:lnTo>
                        <a:pt x="109557" y="0"/>
                      </a:lnTo>
                      <a:lnTo>
                        <a:pt x="109557" y="110852"/>
                      </a:lnTo>
                      <a:lnTo>
                        <a:pt x="0" y="11085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CA7A7D8C-8706-29BB-7C69-90BE29FBF9DB}"/>
                    </a:ext>
                  </a:extLst>
                </p:cNvPr>
                <p:cNvSpPr/>
                <p:nvPr/>
              </p:nvSpPr>
              <p:spPr>
                <a:xfrm>
                  <a:off x="4093533" y="16753138"/>
                  <a:ext cx="101690" cy="102996"/>
                </a:xfrm>
                <a:custGeom>
                  <a:avLst/>
                  <a:gdLst>
                    <a:gd name="connsiteX0" fmla="*/ 0 w 101690"/>
                    <a:gd name="connsiteY0" fmla="*/ 0 h 102996"/>
                    <a:gd name="connsiteX1" fmla="*/ 101690 w 101690"/>
                    <a:gd name="connsiteY1" fmla="*/ 0 h 102996"/>
                    <a:gd name="connsiteX2" fmla="*/ 101690 w 101690"/>
                    <a:gd name="connsiteY2" fmla="*/ 102996 h 102996"/>
                    <a:gd name="connsiteX3" fmla="*/ 0 w 101690"/>
                    <a:gd name="connsiteY3" fmla="*/ 102996 h 102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690" h="102996">
                      <a:moveTo>
                        <a:pt x="0" y="0"/>
                      </a:moveTo>
                      <a:lnTo>
                        <a:pt x="101690" y="0"/>
                      </a:lnTo>
                      <a:lnTo>
                        <a:pt x="101690" y="102996"/>
                      </a:lnTo>
                      <a:lnTo>
                        <a:pt x="0" y="102996"/>
                      </a:lnTo>
                      <a:close/>
                    </a:path>
                  </a:pathLst>
                </a:custGeom>
                <a:solidFill>
                  <a:srgbClr val="D4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E2757E62-393A-B4A9-827F-EF93A9EFFE06}"/>
                    </a:ext>
                  </a:extLst>
                </p:cNvPr>
                <p:cNvSpPr/>
                <p:nvPr/>
              </p:nvSpPr>
              <p:spPr>
                <a:xfrm>
                  <a:off x="4194048" y="16748948"/>
                  <a:ext cx="113719" cy="107200"/>
                </a:xfrm>
                <a:custGeom>
                  <a:avLst/>
                  <a:gdLst>
                    <a:gd name="connsiteX0" fmla="*/ 0 w 113719"/>
                    <a:gd name="connsiteY0" fmla="*/ 0 h 107200"/>
                    <a:gd name="connsiteX1" fmla="*/ 113719 w 113719"/>
                    <a:gd name="connsiteY1" fmla="*/ 0 h 107200"/>
                    <a:gd name="connsiteX2" fmla="*/ 113719 w 113719"/>
                    <a:gd name="connsiteY2" fmla="*/ 107200 h 107200"/>
                    <a:gd name="connsiteX3" fmla="*/ 0 w 113719"/>
                    <a:gd name="connsiteY3" fmla="*/ 107200 h 10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3719" h="107200">
                      <a:moveTo>
                        <a:pt x="0" y="0"/>
                      </a:moveTo>
                      <a:lnTo>
                        <a:pt x="113719" y="0"/>
                      </a:lnTo>
                      <a:lnTo>
                        <a:pt x="113719" y="107200"/>
                      </a:lnTo>
                      <a:lnTo>
                        <a:pt x="0" y="107200"/>
                      </a:lnTo>
                      <a:close/>
                    </a:path>
                  </a:pathLst>
                </a:custGeom>
                <a:solidFill>
                  <a:srgbClr val="AA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ADEE5715-7559-81CB-90B7-ED1591CBCA1F}"/>
                    </a:ext>
                  </a:extLst>
                </p:cNvPr>
                <p:cNvSpPr/>
                <p:nvPr/>
              </p:nvSpPr>
              <p:spPr>
                <a:xfrm>
                  <a:off x="4307674" y="16751043"/>
                  <a:ext cx="108877" cy="105342"/>
                </a:xfrm>
                <a:custGeom>
                  <a:avLst/>
                  <a:gdLst>
                    <a:gd name="connsiteX0" fmla="*/ 0 w 108877"/>
                    <a:gd name="connsiteY0" fmla="*/ -1 h 105342"/>
                    <a:gd name="connsiteX1" fmla="*/ 108878 w 108877"/>
                    <a:gd name="connsiteY1" fmla="*/ -1 h 105342"/>
                    <a:gd name="connsiteX2" fmla="*/ 108878 w 108877"/>
                    <a:gd name="connsiteY2" fmla="*/ 105341 h 105342"/>
                    <a:gd name="connsiteX3" fmla="*/ 0 w 108877"/>
                    <a:gd name="connsiteY3" fmla="*/ 105341 h 105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877" h="105342">
                      <a:moveTo>
                        <a:pt x="0" y="-1"/>
                      </a:moveTo>
                      <a:lnTo>
                        <a:pt x="108878" y="-1"/>
                      </a:lnTo>
                      <a:lnTo>
                        <a:pt x="108878" y="105341"/>
                      </a:lnTo>
                      <a:lnTo>
                        <a:pt x="0" y="105341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CFFE91C1-6615-05CF-EB66-9A933FFCC8CC}"/>
                    </a:ext>
                  </a:extLst>
                </p:cNvPr>
                <p:cNvSpPr/>
                <p:nvPr/>
              </p:nvSpPr>
              <p:spPr>
                <a:xfrm>
                  <a:off x="4416987" y="16643841"/>
                  <a:ext cx="113506" cy="100894"/>
                </a:xfrm>
                <a:custGeom>
                  <a:avLst/>
                  <a:gdLst>
                    <a:gd name="connsiteX0" fmla="*/ 0 w 113506"/>
                    <a:gd name="connsiteY0" fmla="*/ 0 h 100894"/>
                    <a:gd name="connsiteX1" fmla="*/ 113506 w 113506"/>
                    <a:gd name="connsiteY1" fmla="*/ 0 h 100894"/>
                    <a:gd name="connsiteX2" fmla="*/ 113506 w 113506"/>
                    <a:gd name="connsiteY2" fmla="*/ 100894 h 100894"/>
                    <a:gd name="connsiteX3" fmla="*/ 0 w 113506"/>
                    <a:gd name="connsiteY3" fmla="*/ 100894 h 100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3506" h="100894">
                      <a:moveTo>
                        <a:pt x="0" y="0"/>
                      </a:moveTo>
                      <a:lnTo>
                        <a:pt x="113506" y="0"/>
                      </a:lnTo>
                      <a:lnTo>
                        <a:pt x="113506" y="100894"/>
                      </a:lnTo>
                      <a:lnTo>
                        <a:pt x="0" y="100894"/>
                      </a:lnTo>
                      <a:close/>
                    </a:path>
                  </a:pathLst>
                </a:custGeom>
                <a:solidFill>
                  <a:srgbClr val="55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B1AEDE0D-4CDE-0BCB-008A-5C500AF8285E}"/>
                    </a:ext>
                  </a:extLst>
                </p:cNvPr>
                <p:cNvSpPr/>
                <p:nvPr/>
              </p:nvSpPr>
              <p:spPr>
                <a:xfrm>
                  <a:off x="4530368" y="16533498"/>
                  <a:ext cx="123092" cy="100894"/>
                </a:xfrm>
                <a:custGeom>
                  <a:avLst/>
                  <a:gdLst>
                    <a:gd name="connsiteX0" fmla="*/ 0 w 123092"/>
                    <a:gd name="connsiteY0" fmla="*/ 0 h 100894"/>
                    <a:gd name="connsiteX1" fmla="*/ 123092 w 123092"/>
                    <a:gd name="connsiteY1" fmla="*/ 0 h 100894"/>
                    <a:gd name="connsiteX2" fmla="*/ 123092 w 123092"/>
                    <a:gd name="connsiteY2" fmla="*/ 100895 h 100894"/>
                    <a:gd name="connsiteX3" fmla="*/ 0 w 123092"/>
                    <a:gd name="connsiteY3" fmla="*/ 100895 h 100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092" h="100894">
                      <a:moveTo>
                        <a:pt x="0" y="0"/>
                      </a:moveTo>
                      <a:lnTo>
                        <a:pt x="123092" y="0"/>
                      </a:lnTo>
                      <a:lnTo>
                        <a:pt x="123092" y="100895"/>
                      </a:lnTo>
                      <a:lnTo>
                        <a:pt x="0" y="100895"/>
                      </a:lnTo>
                      <a:close/>
                    </a:path>
                  </a:pathLst>
                </a:custGeom>
                <a:solidFill>
                  <a:srgbClr val="2B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C5DEAF62-88BA-44CE-1D3B-0F104CEE8E44}"/>
                    </a:ext>
                  </a:extLst>
                </p:cNvPr>
                <p:cNvSpPr/>
                <p:nvPr/>
              </p:nvSpPr>
              <p:spPr>
                <a:xfrm>
                  <a:off x="4531171" y="16429439"/>
                  <a:ext cx="123336" cy="104557"/>
                </a:xfrm>
                <a:custGeom>
                  <a:avLst/>
                  <a:gdLst>
                    <a:gd name="connsiteX0" fmla="*/ 0 w 123336"/>
                    <a:gd name="connsiteY0" fmla="*/ 0 h 104557"/>
                    <a:gd name="connsiteX1" fmla="*/ 123337 w 123336"/>
                    <a:gd name="connsiteY1" fmla="*/ 0 h 104557"/>
                    <a:gd name="connsiteX2" fmla="*/ 123337 w 123336"/>
                    <a:gd name="connsiteY2" fmla="*/ 104557 h 104557"/>
                    <a:gd name="connsiteX3" fmla="*/ 0 w 123336"/>
                    <a:gd name="connsiteY3" fmla="*/ 104557 h 104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336" h="104557">
                      <a:moveTo>
                        <a:pt x="0" y="0"/>
                      </a:moveTo>
                      <a:lnTo>
                        <a:pt x="123337" y="0"/>
                      </a:lnTo>
                      <a:lnTo>
                        <a:pt x="123337" y="104557"/>
                      </a:lnTo>
                      <a:lnTo>
                        <a:pt x="0" y="104557"/>
                      </a:lnTo>
                      <a:close/>
                    </a:path>
                  </a:pathLst>
                </a:custGeom>
                <a:solidFill>
                  <a:srgbClr val="2B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0C16681C-2022-D9F0-A9A7-3FB1298E26D6}"/>
                    </a:ext>
                  </a:extLst>
                </p:cNvPr>
                <p:cNvSpPr/>
                <p:nvPr/>
              </p:nvSpPr>
              <p:spPr>
                <a:xfrm>
                  <a:off x="4416987" y="16428391"/>
                  <a:ext cx="113506" cy="109121"/>
                </a:xfrm>
                <a:custGeom>
                  <a:avLst/>
                  <a:gdLst>
                    <a:gd name="connsiteX0" fmla="*/ 0 w 113506"/>
                    <a:gd name="connsiteY0" fmla="*/ 0 h 109121"/>
                    <a:gd name="connsiteX1" fmla="*/ 113506 w 113506"/>
                    <a:gd name="connsiteY1" fmla="*/ 0 h 109121"/>
                    <a:gd name="connsiteX2" fmla="*/ 113506 w 113506"/>
                    <a:gd name="connsiteY2" fmla="*/ 109122 h 109121"/>
                    <a:gd name="connsiteX3" fmla="*/ 0 w 113506"/>
                    <a:gd name="connsiteY3" fmla="*/ 109122 h 109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3506" h="109121">
                      <a:moveTo>
                        <a:pt x="0" y="0"/>
                      </a:moveTo>
                      <a:lnTo>
                        <a:pt x="113506" y="0"/>
                      </a:lnTo>
                      <a:lnTo>
                        <a:pt x="113506" y="109122"/>
                      </a:lnTo>
                      <a:lnTo>
                        <a:pt x="0" y="109122"/>
                      </a:lnTo>
                      <a:close/>
                    </a:path>
                  </a:pathLst>
                </a:custGeom>
                <a:solidFill>
                  <a:srgbClr val="55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F35BFEDF-E916-7A0D-93E5-6E3578A4B62C}"/>
                    </a:ext>
                  </a:extLst>
                </p:cNvPr>
                <p:cNvSpPr/>
                <p:nvPr/>
              </p:nvSpPr>
              <p:spPr>
                <a:xfrm>
                  <a:off x="4414875" y="16535593"/>
                  <a:ext cx="116659" cy="110353"/>
                </a:xfrm>
                <a:custGeom>
                  <a:avLst/>
                  <a:gdLst>
                    <a:gd name="connsiteX0" fmla="*/ 0 w 116659"/>
                    <a:gd name="connsiteY0" fmla="*/ 0 h 110353"/>
                    <a:gd name="connsiteX1" fmla="*/ 116659 w 116659"/>
                    <a:gd name="connsiteY1" fmla="*/ 0 h 110353"/>
                    <a:gd name="connsiteX2" fmla="*/ 116659 w 116659"/>
                    <a:gd name="connsiteY2" fmla="*/ 110353 h 110353"/>
                    <a:gd name="connsiteX3" fmla="*/ 0 w 116659"/>
                    <a:gd name="connsiteY3" fmla="*/ 110353 h 1103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6659" h="110353">
                      <a:moveTo>
                        <a:pt x="0" y="0"/>
                      </a:moveTo>
                      <a:lnTo>
                        <a:pt x="116659" y="0"/>
                      </a:lnTo>
                      <a:lnTo>
                        <a:pt x="116659" y="110353"/>
                      </a:lnTo>
                      <a:lnTo>
                        <a:pt x="0" y="110353"/>
                      </a:lnTo>
                      <a:close/>
                    </a:path>
                  </a:pathLst>
                </a:custGeom>
                <a:solidFill>
                  <a:srgbClr val="55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21EA01E7-8E4A-7CCD-EA05-84CE8C6B3C91}"/>
                    </a:ext>
                  </a:extLst>
                </p:cNvPr>
                <p:cNvSpPr/>
                <p:nvPr/>
              </p:nvSpPr>
              <p:spPr>
                <a:xfrm>
                  <a:off x="4306626" y="16427833"/>
                  <a:ext cx="110544" cy="106775"/>
                </a:xfrm>
                <a:custGeom>
                  <a:avLst/>
                  <a:gdLst>
                    <a:gd name="connsiteX0" fmla="*/ 0 w 110544"/>
                    <a:gd name="connsiteY0" fmla="*/ 0 h 106775"/>
                    <a:gd name="connsiteX1" fmla="*/ 110544 w 110544"/>
                    <a:gd name="connsiteY1" fmla="*/ 0 h 106775"/>
                    <a:gd name="connsiteX2" fmla="*/ 110544 w 110544"/>
                    <a:gd name="connsiteY2" fmla="*/ 106776 h 106775"/>
                    <a:gd name="connsiteX3" fmla="*/ 0 w 110544"/>
                    <a:gd name="connsiteY3" fmla="*/ 106776 h 106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544" h="106775">
                      <a:moveTo>
                        <a:pt x="0" y="0"/>
                      </a:moveTo>
                      <a:lnTo>
                        <a:pt x="110544" y="0"/>
                      </a:lnTo>
                      <a:lnTo>
                        <a:pt x="110544" y="106776"/>
                      </a:lnTo>
                      <a:lnTo>
                        <a:pt x="0" y="106776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10E2FCB1-E8A2-1B22-DB1F-2DF56DABCDE9}"/>
                    </a:ext>
                  </a:extLst>
                </p:cNvPr>
                <p:cNvSpPr/>
                <p:nvPr/>
              </p:nvSpPr>
              <p:spPr>
                <a:xfrm>
                  <a:off x="4306626" y="16533917"/>
                  <a:ext cx="111404" cy="109132"/>
                </a:xfrm>
                <a:custGeom>
                  <a:avLst/>
                  <a:gdLst>
                    <a:gd name="connsiteX0" fmla="*/ 0 w 111404"/>
                    <a:gd name="connsiteY0" fmla="*/ 0 h 109132"/>
                    <a:gd name="connsiteX1" fmla="*/ 111404 w 111404"/>
                    <a:gd name="connsiteY1" fmla="*/ 0 h 109132"/>
                    <a:gd name="connsiteX2" fmla="*/ 111404 w 111404"/>
                    <a:gd name="connsiteY2" fmla="*/ 109133 h 109132"/>
                    <a:gd name="connsiteX3" fmla="*/ 0 w 111404"/>
                    <a:gd name="connsiteY3" fmla="*/ 109133 h 109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04" h="109132">
                      <a:moveTo>
                        <a:pt x="0" y="0"/>
                      </a:moveTo>
                      <a:lnTo>
                        <a:pt x="111404" y="0"/>
                      </a:lnTo>
                      <a:lnTo>
                        <a:pt x="111404" y="109133"/>
                      </a:lnTo>
                      <a:lnTo>
                        <a:pt x="0" y="109133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7064E891-F6AC-B9EA-239C-63901B438213}"/>
                    </a:ext>
                  </a:extLst>
                </p:cNvPr>
                <p:cNvSpPr/>
                <p:nvPr/>
              </p:nvSpPr>
              <p:spPr>
                <a:xfrm>
                  <a:off x="4306626" y="16641747"/>
                  <a:ext cx="110852" cy="109737"/>
                </a:xfrm>
                <a:custGeom>
                  <a:avLst/>
                  <a:gdLst>
                    <a:gd name="connsiteX0" fmla="*/ 0 w 110852"/>
                    <a:gd name="connsiteY0" fmla="*/ 0 h 109737"/>
                    <a:gd name="connsiteX1" fmla="*/ 110852 w 110852"/>
                    <a:gd name="connsiteY1" fmla="*/ 0 h 109737"/>
                    <a:gd name="connsiteX2" fmla="*/ 110852 w 110852"/>
                    <a:gd name="connsiteY2" fmla="*/ 109737 h 109737"/>
                    <a:gd name="connsiteX3" fmla="*/ 0 w 110852"/>
                    <a:gd name="connsiteY3" fmla="*/ 109737 h 109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852" h="109737">
                      <a:moveTo>
                        <a:pt x="0" y="0"/>
                      </a:moveTo>
                      <a:lnTo>
                        <a:pt x="110852" y="0"/>
                      </a:lnTo>
                      <a:lnTo>
                        <a:pt x="110852" y="109737"/>
                      </a:lnTo>
                      <a:lnTo>
                        <a:pt x="0" y="109737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0B4E0733-546C-DF94-591F-58FBCEAEFDE3}"/>
                    </a:ext>
                  </a:extLst>
                </p:cNvPr>
                <p:cNvSpPr/>
                <p:nvPr/>
              </p:nvSpPr>
              <p:spPr>
                <a:xfrm>
                  <a:off x="4193979" y="16642794"/>
                  <a:ext cx="113261" cy="106648"/>
                </a:xfrm>
                <a:custGeom>
                  <a:avLst/>
                  <a:gdLst>
                    <a:gd name="connsiteX0" fmla="*/ 0 w 113261"/>
                    <a:gd name="connsiteY0" fmla="*/ 0 h 106648"/>
                    <a:gd name="connsiteX1" fmla="*/ 113262 w 113261"/>
                    <a:gd name="connsiteY1" fmla="*/ 0 h 106648"/>
                    <a:gd name="connsiteX2" fmla="*/ 113262 w 113261"/>
                    <a:gd name="connsiteY2" fmla="*/ 106648 h 106648"/>
                    <a:gd name="connsiteX3" fmla="*/ 0 w 113261"/>
                    <a:gd name="connsiteY3" fmla="*/ 106648 h 106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3261" h="106648">
                      <a:moveTo>
                        <a:pt x="0" y="0"/>
                      </a:moveTo>
                      <a:lnTo>
                        <a:pt x="113262" y="0"/>
                      </a:lnTo>
                      <a:lnTo>
                        <a:pt x="113262" y="106648"/>
                      </a:lnTo>
                      <a:lnTo>
                        <a:pt x="0" y="106648"/>
                      </a:lnTo>
                      <a:close/>
                    </a:path>
                  </a:pathLst>
                </a:custGeom>
                <a:solidFill>
                  <a:srgbClr val="AA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CAC9C15A-1B53-5298-B97B-A6F3D6FA1DA9}"/>
                    </a:ext>
                  </a:extLst>
                </p:cNvPr>
                <p:cNvSpPr/>
                <p:nvPr/>
              </p:nvSpPr>
              <p:spPr>
                <a:xfrm>
                  <a:off x="4093288" y="16643841"/>
                  <a:ext cx="101520" cy="109695"/>
                </a:xfrm>
                <a:custGeom>
                  <a:avLst/>
                  <a:gdLst>
                    <a:gd name="connsiteX0" fmla="*/ 0 w 101520"/>
                    <a:gd name="connsiteY0" fmla="*/ 0 h 109695"/>
                    <a:gd name="connsiteX1" fmla="*/ 101521 w 101520"/>
                    <a:gd name="connsiteY1" fmla="*/ 0 h 109695"/>
                    <a:gd name="connsiteX2" fmla="*/ 101521 w 101520"/>
                    <a:gd name="connsiteY2" fmla="*/ 109695 h 109695"/>
                    <a:gd name="connsiteX3" fmla="*/ 0 w 101520"/>
                    <a:gd name="connsiteY3" fmla="*/ 109695 h 109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520" h="109695">
                      <a:moveTo>
                        <a:pt x="0" y="0"/>
                      </a:moveTo>
                      <a:lnTo>
                        <a:pt x="101521" y="0"/>
                      </a:lnTo>
                      <a:lnTo>
                        <a:pt x="101521" y="109695"/>
                      </a:lnTo>
                      <a:lnTo>
                        <a:pt x="0" y="109695"/>
                      </a:lnTo>
                      <a:close/>
                    </a:path>
                  </a:pathLst>
                </a:custGeom>
                <a:solidFill>
                  <a:srgbClr val="D4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626F6205-EECF-6E10-A50A-7258C89EBA53}"/>
                    </a:ext>
                  </a:extLst>
                </p:cNvPr>
                <p:cNvSpPr/>
                <p:nvPr/>
              </p:nvSpPr>
              <p:spPr>
                <a:xfrm>
                  <a:off x="3985336" y="16641747"/>
                  <a:ext cx="108994" cy="108251"/>
                </a:xfrm>
                <a:custGeom>
                  <a:avLst/>
                  <a:gdLst>
                    <a:gd name="connsiteX0" fmla="*/ 0 w 108994"/>
                    <a:gd name="connsiteY0" fmla="*/ 0 h 108251"/>
                    <a:gd name="connsiteX1" fmla="*/ 108994 w 108994"/>
                    <a:gd name="connsiteY1" fmla="*/ 0 h 108251"/>
                    <a:gd name="connsiteX2" fmla="*/ 108994 w 108994"/>
                    <a:gd name="connsiteY2" fmla="*/ 108250 h 108251"/>
                    <a:gd name="connsiteX3" fmla="*/ 0 w 108994"/>
                    <a:gd name="connsiteY3" fmla="*/ 108250 h 108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994" h="108251">
                      <a:moveTo>
                        <a:pt x="0" y="0"/>
                      </a:moveTo>
                      <a:lnTo>
                        <a:pt x="108994" y="0"/>
                      </a:lnTo>
                      <a:lnTo>
                        <a:pt x="108994" y="108250"/>
                      </a:lnTo>
                      <a:lnTo>
                        <a:pt x="0" y="10825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28EAC1AF-1D71-BBF3-68D2-B95FFBAFFB13}"/>
                    </a:ext>
                  </a:extLst>
                </p:cNvPr>
                <p:cNvSpPr/>
                <p:nvPr/>
              </p:nvSpPr>
              <p:spPr>
                <a:xfrm>
                  <a:off x="4094336" y="16535593"/>
                  <a:ext cx="100342" cy="108750"/>
                </a:xfrm>
                <a:custGeom>
                  <a:avLst/>
                  <a:gdLst>
                    <a:gd name="connsiteX0" fmla="*/ 0 w 100342"/>
                    <a:gd name="connsiteY0" fmla="*/ 0 h 108750"/>
                    <a:gd name="connsiteX1" fmla="*/ 100342 w 100342"/>
                    <a:gd name="connsiteY1" fmla="*/ 0 h 108750"/>
                    <a:gd name="connsiteX2" fmla="*/ 100342 w 100342"/>
                    <a:gd name="connsiteY2" fmla="*/ 108750 h 108750"/>
                    <a:gd name="connsiteX3" fmla="*/ 0 w 100342"/>
                    <a:gd name="connsiteY3" fmla="*/ 108750 h 10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342" h="108750">
                      <a:moveTo>
                        <a:pt x="0" y="0"/>
                      </a:moveTo>
                      <a:lnTo>
                        <a:pt x="100342" y="0"/>
                      </a:lnTo>
                      <a:lnTo>
                        <a:pt x="100342" y="108750"/>
                      </a:lnTo>
                      <a:lnTo>
                        <a:pt x="0" y="108750"/>
                      </a:lnTo>
                      <a:close/>
                    </a:path>
                  </a:pathLst>
                </a:custGeom>
                <a:solidFill>
                  <a:srgbClr val="D4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931EB299-8EA3-E0CB-7BC7-A03CBB53047A}"/>
                    </a:ext>
                  </a:extLst>
                </p:cNvPr>
                <p:cNvSpPr/>
                <p:nvPr/>
              </p:nvSpPr>
              <p:spPr>
                <a:xfrm>
                  <a:off x="4194677" y="16535401"/>
                  <a:ext cx="112274" cy="107837"/>
                </a:xfrm>
                <a:custGeom>
                  <a:avLst/>
                  <a:gdLst>
                    <a:gd name="connsiteX0" fmla="*/ 0 w 112274"/>
                    <a:gd name="connsiteY0" fmla="*/ 0 h 107837"/>
                    <a:gd name="connsiteX1" fmla="*/ 112275 w 112274"/>
                    <a:gd name="connsiteY1" fmla="*/ 0 h 107837"/>
                    <a:gd name="connsiteX2" fmla="*/ 112275 w 112274"/>
                    <a:gd name="connsiteY2" fmla="*/ 107837 h 107837"/>
                    <a:gd name="connsiteX3" fmla="*/ 0 w 112274"/>
                    <a:gd name="connsiteY3" fmla="*/ 107837 h 107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274" h="107837">
                      <a:moveTo>
                        <a:pt x="0" y="0"/>
                      </a:moveTo>
                      <a:lnTo>
                        <a:pt x="112275" y="0"/>
                      </a:lnTo>
                      <a:lnTo>
                        <a:pt x="112275" y="107837"/>
                      </a:lnTo>
                      <a:lnTo>
                        <a:pt x="0" y="107837"/>
                      </a:lnTo>
                      <a:close/>
                    </a:path>
                  </a:pathLst>
                </a:custGeom>
                <a:solidFill>
                  <a:srgbClr val="AA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D60239C7-92EA-97A9-A82A-5ECAFC2CC704}"/>
                    </a:ext>
                  </a:extLst>
                </p:cNvPr>
                <p:cNvSpPr/>
                <p:nvPr/>
              </p:nvSpPr>
              <p:spPr>
                <a:xfrm>
                  <a:off x="4195218" y="16428391"/>
                  <a:ext cx="111404" cy="107061"/>
                </a:xfrm>
                <a:custGeom>
                  <a:avLst/>
                  <a:gdLst>
                    <a:gd name="connsiteX0" fmla="*/ 0 w 111404"/>
                    <a:gd name="connsiteY0" fmla="*/ 0 h 107061"/>
                    <a:gd name="connsiteX1" fmla="*/ 111404 w 111404"/>
                    <a:gd name="connsiteY1" fmla="*/ 0 h 107061"/>
                    <a:gd name="connsiteX2" fmla="*/ 111404 w 111404"/>
                    <a:gd name="connsiteY2" fmla="*/ 107062 h 107061"/>
                    <a:gd name="connsiteX3" fmla="*/ 0 w 111404"/>
                    <a:gd name="connsiteY3" fmla="*/ 107062 h 107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404" h="107061">
                      <a:moveTo>
                        <a:pt x="0" y="0"/>
                      </a:moveTo>
                      <a:lnTo>
                        <a:pt x="111404" y="0"/>
                      </a:lnTo>
                      <a:lnTo>
                        <a:pt x="111404" y="107062"/>
                      </a:lnTo>
                      <a:lnTo>
                        <a:pt x="0" y="107062"/>
                      </a:lnTo>
                      <a:close/>
                    </a:path>
                  </a:pathLst>
                </a:custGeom>
                <a:solidFill>
                  <a:srgbClr val="AA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EBCAE3D7-0C8A-E8DF-E14E-0638F21E88DF}"/>
                    </a:ext>
                  </a:extLst>
                </p:cNvPr>
                <p:cNvSpPr/>
                <p:nvPr/>
              </p:nvSpPr>
              <p:spPr>
                <a:xfrm>
                  <a:off x="3983975" y="16536640"/>
                  <a:ext cx="110247" cy="105979"/>
                </a:xfrm>
                <a:custGeom>
                  <a:avLst/>
                  <a:gdLst>
                    <a:gd name="connsiteX0" fmla="*/ 0 w 110247"/>
                    <a:gd name="connsiteY0" fmla="*/ 0 h 105979"/>
                    <a:gd name="connsiteX1" fmla="*/ 110247 w 110247"/>
                    <a:gd name="connsiteY1" fmla="*/ 0 h 105979"/>
                    <a:gd name="connsiteX2" fmla="*/ 110247 w 110247"/>
                    <a:gd name="connsiteY2" fmla="*/ 105980 h 105979"/>
                    <a:gd name="connsiteX3" fmla="*/ 0 w 110247"/>
                    <a:gd name="connsiteY3" fmla="*/ 105980 h 105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247" h="105979">
                      <a:moveTo>
                        <a:pt x="0" y="0"/>
                      </a:moveTo>
                      <a:lnTo>
                        <a:pt x="110247" y="0"/>
                      </a:lnTo>
                      <a:lnTo>
                        <a:pt x="110247" y="105980"/>
                      </a:lnTo>
                      <a:lnTo>
                        <a:pt x="0" y="10598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74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/>
                </a:p>
              </p:txBody>
            </p:sp>
          </p:grp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09200BD-34CB-C248-9139-E40FAE6A3A9F}"/>
                </a:ext>
              </a:extLst>
            </p:cNvPr>
            <p:cNvSpPr txBox="1"/>
            <p:nvPr/>
          </p:nvSpPr>
          <p:spPr>
            <a:xfrm>
              <a:off x="5402975" y="7995898"/>
              <a:ext cx="347688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CA" sz="1800" dirty="0"/>
                <a:t>It collects all the raw vertex data into buffers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5DB1425-3638-EC7B-4EE3-EE01D26DA22C}"/>
                </a:ext>
              </a:extLst>
            </p:cNvPr>
            <p:cNvSpPr txBox="1"/>
            <p:nvPr/>
          </p:nvSpPr>
          <p:spPr>
            <a:xfrm>
              <a:off x="5402975" y="9175271"/>
              <a:ext cx="3476883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indent="0">
                <a:buNone/>
              </a:pPr>
              <a:r>
                <a:rPr lang="en-CA" sz="1800" dirty="0"/>
                <a:t>Runs for every vertex and applies the changes you want to do with them (like transformations)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3410B783-DD6A-6CC1-7003-61F5A9C8EF09}"/>
                </a:ext>
              </a:extLst>
            </p:cNvPr>
            <p:cNvSpPr txBox="1"/>
            <p:nvPr/>
          </p:nvSpPr>
          <p:spPr>
            <a:xfrm>
              <a:off x="5350150" y="10467984"/>
              <a:ext cx="3476883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indent="0">
                <a:buNone/>
              </a:pPr>
              <a:r>
                <a:rPr lang="en-US" sz="1800"/>
                <a:t>Let’s you make changes to the geometry based on certain rules (this helps makes things like brick walls look less flat)</a:t>
              </a:r>
              <a:endParaRPr lang="en-CA" sz="18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DDCE197C-4A14-38DE-863B-3EE2BC8187D1}"/>
                </a:ext>
              </a:extLst>
            </p:cNvPr>
            <p:cNvSpPr txBox="1"/>
            <p:nvPr/>
          </p:nvSpPr>
          <p:spPr>
            <a:xfrm>
              <a:off x="5350150" y="11653346"/>
              <a:ext cx="3476883" cy="17543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indent="0">
                <a:buNone/>
              </a:pPr>
              <a:r>
                <a:rPr lang="en-US" sz="1800"/>
                <a:t>Run on every primitive and can add or remove primitives than came in. </a:t>
              </a:r>
            </a:p>
            <a:p>
              <a:pPr marL="0" indent="0">
                <a:buNone/>
              </a:pPr>
              <a:r>
                <a:rPr lang="en-CA" sz="1800"/>
                <a:t>Like </a:t>
              </a:r>
              <a:r>
                <a:rPr lang="en-CA" sz="1800" dirty="0"/>
                <a:t>the Tessellation shader but with far more flexibility</a:t>
              </a:r>
            </a:p>
            <a:p>
              <a:pPr marL="0" indent="0">
                <a:buNone/>
              </a:pPr>
              <a:r>
                <a:rPr lang="en-CA" sz="1800" dirty="0"/>
                <a:t>The flexibility  reduces performance though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5B927A55-699D-7A61-FBD1-1618F4BF0C0B}"/>
                </a:ext>
              </a:extLst>
            </p:cNvPr>
            <p:cNvSpPr txBox="1"/>
            <p:nvPr/>
          </p:nvSpPr>
          <p:spPr>
            <a:xfrm>
              <a:off x="5361408" y="13539130"/>
              <a:ext cx="347688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indent="0">
                <a:buNone/>
              </a:pPr>
              <a:r>
                <a:rPr lang="en-US" sz="1800"/>
                <a:t>I</a:t>
              </a:r>
              <a:r>
                <a:rPr lang="en-CA" sz="1800"/>
                <a:t>t </a:t>
              </a:r>
              <a:r>
                <a:rPr lang="en-CA" sz="1800" dirty="0"/>
                <a:t>discretizes all the primitives into </a:t>
              </a:r>
              <a:r>
                <a:rPr lang="en-CA" sz="1800" i="1" dirty="0"/>
                <a:t>fragments</a:t>
              </a:r>
              <a:r>
                <a:rPr lang="en-CA" sz="1800" dirty="0"/>
                <a:t>.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90211D7-E0E1-4703-4FA1-6871C416F037}"/>
                </a:ext>
              </a:extLst>
            </p:cNvPr>
            <p:cNvSpPr txBox="1"/>
            <p:nvPr/>
          </p:nvSpPr>
          <p:spPr>
            <a:xfrm>
              <a:off x="5349105" y="14902511"/>
              <a:ext cx="347688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indent="0">
                <a:buNone/>
              </a:pPr>
              <a:r>
                <a:rPr lang="en-US" sz="1800"/>
                <a:t>Called for every fragment and it applies colour to those fragments.</a:t>
              </a:r>
              <a:endParaRPr lang="en-CA" sz="1800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C10BA29-D6BC-C1D6-8AD5-A43110A34097}"/>
                </a:ext>
              </a:extLst>
            </p:cNvPr>
            <p:cNvSpPr txBox="1"/>
            <p:nvPr/>
          </p:nvSpPr>
          <p:spPr>
            <a:xfrm>
              <a:off x="5336707" y="16121617"/>
              <a:ext cx="3476883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indent="0">
                <a:buNone/>
              </a:pPr>
              <a:r>
                <a:rPr lang="en-US" sz="1800"/>
                <a:t>It blends the colours of the fragments together to make the pixels</a:t>
              </a:r>
              <a:endParaRPr lang="en-CA" sz="18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398F980-12A0-49E8-5FB8-4E3C777A2602}"/>
              </a:ext>
            </a:extLst>
          </p:cNvPr>
          <p:cNvGrpSpPr/>
          <p:nvPr/>
        </p:nvGrpSpPr>
        <p:grpSpPr>
          <a:xfrm>
            <a:off x="27627" y="-7746"/>
            <a:ext cx="5370506" cy="1717556"/>
            <a:chOff x="27627" y="-7746"/>
            <a:chExt cx="3833344" cy="1225952"/>
          </a:xfrm>
        </p:grpSpPr>
        <p:pic>
          <p:nvPicPr>
            <p:cNvPr id="3" name="Content Placeholder 4">
              <a:extLst>
                <a:ext uri="{FF2B5EF4-FFF2-40B4-BE49-F238E27FC236}">
                  <a16:creationId xmlns:a16="http://schemas.microsoft.com/office/drawing/2014/main" id="{4E6E843F-EDEA-30CE-0780-A6631FC2F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27" y="25206"/>
              <a:ext cx="1121471" cy="1193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A43EE0-ED49-4E3A-C8A9-C04BD4895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794" y="11647"/>
              <a:ext cx="1342485" cy="74219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1AEEBF-5BD0-DF13-986F-8DEE38F91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6279" y="-7746"/>
              <a:ext cx="1374692" cy="6873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931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accel="40000" decel="5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16 0.00787 L 0.45313 0.01181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64" y="18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28 0.00695 L 0.46484 0.2393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21" y="1162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9167E-6 -3.7037E-6 L 0.00013 -0.11944 " pathEditMode="fixed" rAng="0" ptsTypes="AA">
                                      <p:cBhvr>
                                        <p:cTn id="26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11945 L -0.00144 -0.36365 " pathEditMode="fixed" rAng="0" ptsTypes="AA">
                                      <p:cBhvr>
                                        <p:cTn id="30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4 -0.36365 L -0.00013 -0.55787 " pathEditMode="fixed" rAng="0" ptsTypes="AA">
                                      <p:cBhvr>
                                        <p:cTn id="34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55787 L -0.00039 -0.7592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75926 L -0.00052 -1.03564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1.03564 L -0.00052 -1.1949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1.1949 L -0.00222 -1.35231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2 -1.35231 L -0.00222 -1.70602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0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2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552B5357-F566-43B1-AED8-F648A52A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en-US" dirty="0"/>
              <a:t>How to make something look 3d?</a:t>
            </a:r>
            <a:endParaRPr lang="en-CA" dirty="0"/>
          </a:p>
        </p:txBody>
      </p:sp>
      <p:sp>
        <p:nvSpPr>
          <p:cNvPr id="42" name="Rectangle 14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16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64C342-3AEE-45C0-B2C6-3D2EBEAE6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50"/>
          <a:stretch/>
        </p:blipFill>
        <p:spPr>
          <a:xfrm>
            <a:off x="885814" y="6858000"/>
            <a:ext cx="5491019" cy="2519082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19C3CF62-5E88-3C89-1ED5-306C50E227E7}"/>
              </a:ext>
            </a:extLst>
          </p:cNvPr>
          <p:cNvGrpSpPr/>
          <p:nvPr/>
        </p:nvGrpSpPr>
        <p:grpSpPr>
          <a:xfrm>
            <a:off x="7693661" y="2232543"/>
            <a:ext cx="3394453" cy="1477328"/>
            <a:chOff x="7700534" y="139664"/>
            <a:chExt cx="3394453" cy="1477328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8E148FC-627C-7B63-B42F-ED5D3C327D4A}"/>
                </a:ext>
              </a:extLst>
            </p:cNvPr>
            <p:cNvSpPr/>
            <p:nvPr/>
          </p:nvSpPr>
          <p:spPr>
            <a:xfrm>
              <a:off x="8922537" y="287397"/>
              <a:ext cx="2172450" cy="1181862"/>
            </a:xfrm>
            <a:custGeom>
              <a:avLst/>
              <a:gdLst>
                <a:gd name="connsiteX0" fmla="*/ 196981 w 1181862"/>
                <a:gd name="connsiteY0" fmla="*/ 0 h 2172450"/>
                <a:gd name="connsiteX1" fmla="*/ 984881 w 1181862"/>
                <a:gd name="connsiteY1" fmla="*/ 0 h 2172450"/>
                <a:gd name="connsiteX2" fmla="*/ 1181862 w 1181862"/>
                <a:gd name="connsiteY2" fmla="*/ 196981 h 2172450"/>
                <a:gd name="connsiteX3" fmla="*/ 1181862 w 1181862"/>
                <a:gd name="connsiteY3" fmla="*/ 2172450 h 2172450"/>
                <a:gd name="connsiteX4" fmla="*/ 1181862 w 1181862"/>
                <a:gd name="connsiteY4" fmla="*/ 2172450 h 2172450"/>
                <a:gd name="connsiteX5" fmla="*/ 0 w 1181862"/>
                <a:gd name="connsiteY5" fmla="*/ 2172450 h 2172450"/>
                <a:gd name="connsiteX6" fmla="*/ 0 w 1181862"/>
                <a:gd name="connsiteY6" fmla="*/ 2172450 h 2172450"/>
                <a:gd name="connsiteX7" fmla="*/ 0 w 1181862"/>
                <a:gd name="connsiteY7" fmla="*/ 196981 h 2172450"/>
                <a:gd name="connsiteX8" fmla="*/ 196981 w 1181862"/>
                <a:gd name="connsiteY8" fmla="*/ 0 h 217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1862" h="2172450">
                  <a:moveTo>
                    <a:pt x="1181862" y="362083"/>
                  </a:moveTo>
                  <a:lnTo>
                    <a:pt x="1181862" y="1810367"/>
                  </a:lnTo>
                  <a:cubicBezTo>
                    <a:pt x="1181862" y="2010340"/>
                    <a:pt x="1133884" y="2172449"/>
                    <a:pt x="1074700" y="2172449"/>
                  </a:cubicBezTo>
                  <a:lnTo>
                    <a:pt x="0" y="2172449"/>
                  </a:lnTo>
                  <a:lnTo>
                    <a:pt x="0" y="2172449"/>
                  </a:lnTo>
                  <a:lnTo>
                    <a:pt x="0" y="1"/>
                  </a:lnTo>
                  <a:lnTo>
                    <a:pt x="0" y="1"/>
                  </a:lnTo>
                  <a:lnTo>
                    <a:pt x="1074700" y="1"/>
                  </a:lnTo>
                  <a:cubicBezTo>
                    <a:pt x="1133884" y="1"/>
                    <a:pt x="1181862" y="162110"/>
                    <a:pt x="1181862" y="362083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88174" rIns="118654" bIns="88174" numCol="1" spcCol="1270" anchor="ctr" anchorCtr="0">
              <a:noAutofit/>
            </a:bodyPr>
            <a:lstStyle/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A" dirty="0"/>
                <a:t>  </a:t>
              </a:r>
              <a:r>
                <a:rPr lang="en-CA" dirty="0" err="1"/>
                <a:t>fov</a:t>
              </a:r>
              <a:endParaRPr lang="en-CA" dirty="0"/>
            </a:p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A" dirty="0"/>
                <a:t>  </a:t>
              </a:r>
              <a:r>
                <a:rPr lang="en-CA" dirty="0" err="1"/>
                <a:t>aspect_ratio</a:t>
              </a:r>
              <a:endParaRPr lang="en-CA" dirty="0"/>
            </a:p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A" dirty="0"/>
                <a:t>  </a:t>
              </a:r>
              <a:r>
                <a:rPr lang="en-CA" dirty="0" err="1"/>
                <a:t>z_near</a:t>
              </a:r>
              <a:endParaRPr lang="en-CA" dirty="0"/>
            </a:p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A" dirty="0"/>
                <a:t>  </a:t>
              </a:r>
              <a:r>
                <a:rPr lang="en-CA" dirty="0" err="1"/>
                <a:t>z_far</a:t>
              </a:r>
              <a:endParaRPr lang="en-CA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9367007-5606-2DE0-FCDB-11A090A6DC77}"/>
                </a:ext>
              </a:extLst>
            </p:cNvPr>
            <p:cNvSpPr/>
            <p:nvPr/>
          </p:nvSpPr>
          <p:spPr>
            <a:xfrm>
              <a:off x="7700534" y="139664"/>
              <a:ext cx="1222003" cy="1477328"/>
            </a:xfrm>
            <a:custGeom>
              <a:avLst/>
              <a:gdLst>
                <a:gd name="connsiteX0" fmla="*/ 0 w 1222003"/>
                <a:gd name="connsiteY0" fmla="*/ 203671 h 1477328"/>
                <a:gd name="connsiteX1" fmla="*/ 203671 w 1222003"/>
                <a:gd name="connsiteY1" fmla="*/ 0 h 1477328"/>
                <a:gd name="connsiteX2" fmla="*/ 1018332 w 1222003"/>
                <a:gd name="connsiteY2" fmla="*/ 0 h 1477328"/>
                <a:gd name="connsiteX3" fmla="*/ 1222003 w 1222003"/>
                <a:gd name="connsiteY3" fmla="*/ 203671 h 1477328"/>
                <a:gd name="connsiteX4" fmla="*/ 1222003 w 1222003"/>
                <a:gd name="connsiteY4" fmla="*/ 1273657 h 1477328"/>
                <a:gd name="connsiteX5" fmla="*/ 1018332 w 1222003"/>
                <a:gd name="connsiteY5" fmla="*/ 1477328 h 1477328"/>
                <a:gd name="connsiteX6" fmla="*/ 203671 w 1222003"/>
                <a:gd name="connsiteY6" fmla="*/ 1477328 h 1477328"/>
                <a:gd name="connsiteX7" fmla="*/ 0 w 1222003"/>
                <a:gd name="connsiteY7" fmla="*/ 1273657 h 1477328"/>
                <a:gd name="connsiteX8" fmla="*/ 0 w 1222003"/>
                <a:gd name="connsiteY8" fmla="*/ 203671 h 147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2003" h="1477328">
                  <a:moveTo>
                    <a:pt x="0" y="203671"/>
                  </a:moveTo>
                  <a:cubicBezTo>
                    <a:pt x="0" y="91187"/>
                    <a:pt x="91187" y="0"/>
                    <a:pt x="203671" y="0"/>
                  </a:cubicBezTo>
                  <a:lnTo>
                    <a:pt x="1018332" y="0"/>
                  </a:lnTo>
                  <a:cubicBezTo>
                    <a:pt x="1130816" y="0"/>
                    <a:pt x="1222003" y="91187"/>
                    <a:pt x="1222003" y="203671"/>
                  </a:cubicBezTo>
                  <a:lnTo>
                    <a:pt x="1222003" y="1273657"/>
                  </a:lnTo>
                  <a:cubicBezTo>
                    <a:pt x="1222003" y="1386141"/>
                    <a:pt x="1130816" y="1477328"/>
                    <a:pt x="1018332" y="1477328"/>
                  </a:cubicBezTo>
                  <a:lnTo>
                    <a:pt x="203671" y="1477328"/>
                  </a:lnTo>
                  <a:cubicBezTo>
                    <a:pt x="91187" y="1477328"/>
                    <a:pt x="0" y="1386141"/>
                    <a:pt x="0" y="1273657"/>
                  </a:cubicBezTo>
                  <a:lnTo>
                    <a:pt x="0" y="20367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6333" tIns="112993" rIns="166333" bIns="112993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dirty="0"/>
                <a:t>Input: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37272B5-C03E-2697-3DE2-FB582DDFF126}"/>
              </a:ext>
            </a:extLst>
          </p:cNvPr>
          <p:cNvGrpSpPr/>
          <p:nvPr/>
        </p:nvGrpSpPr>
        <p:grpSpPr>
          <a:xfrm>
            <a:off x="7683822" y="1810797"/>
            <a:ext cx="4006978" cy="3233984"/>
            <a:chOff x="7700535" y="-8071"/>
            <a:chExt cx="4006978" cy="22637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B3F82B13-EEF6-3D43-D1E7-0FDB0DADC4B9}"/>
                    </a:ext>
                  </a:extLst>
                </p:cNvPr>
                <p:cNvSpPr/>
                <p:nvPr/>
              </p:nvSpPr>
              <p:spPr>
                <a:xfrm>
                  <a:off x="8928455" y="160122"/>
                  <a:ext cx="2779058" cy="1937710"/>
                </a:xfrm>
                <a:custGeom>
                  <a:avLst/>
                  <a:gdLst>
                    <a:gd name="connsiteX0" fmla="*/ 196981 w 1181862"/>
                    <a:gd name="connsiteY0" fmla="*/ 0 h 2172450"/>
                    <a:gd name="connsiteX1" fmla="*/ 984881 w 1181862"/>
                    <a:gd name="connsiteY1" fmla="*/ 0 h 2172450"/>
                    <a:gd name="connsiteX2" fmla="*/ 1181862 w 1181862"/>
                    <a:gd name="connsiteY2" fmla="*/ 196981 h 2172450"/>
                    <a:gd name="connsiteX3" fmla="*/ 1181862 w 1181862"/>
                    <a:gd name="connsiteY3" fmla="*/ 2172450 h 2172450"/>
                    <a:gd name="connsiteX4" fmla="*/ 1181862 w 1181862"/>
                    <a:gd name="connsiteY4" fmla="*/ 2172450 h 2172450"/>
                    <a:gd name="connsiteX5" fmla="*/ 0 w 1181862"/>
                    <a:gd name="connsiteY5" fmla="*/ 2172450 h 2172450"/>
                    <a:gd name="connsiteX6" fmla="*/ 0 w 1181862"/>
                    <a:gd name="connsiteY6" fmla="*/ 2172450 h 2172450"/>
                    <a:gd name="connsiteX7" fmla="*/ 0 w 1181862"/>
                    <a:gd name="connsiteY7" fmla="*/ 196981 h 2172450"/>
                    <a:gd name="connsiteX8" fmla="*/ 196981 w 1181862"/>
                    <a:gd name="connsiteY8" fmla="*/ 0 h 2172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81862" h="2172450">
                      <a:moveTo>
                        <a:pt x="1181862" y="362083"/>
                      </a:moveTo>
                      <a:lnTo>
                        <a:pt x="1181862" y="1810367"/>
                      </a:lnTo>
                      <a:cubicBezTo>
                        <a:pt x="1181862" y="2010340"/>
                        <a:pt x="1133884" y="2172449"/>
                        <a:pt x="1074700" y="2172449"/>
                      </a:cubicBezTo>
                      <a:lnTo>
                        <a:pt x="0" y="2172449"/>
                      </a:lnTo>
                      <a:lnTo>
                        <a:pt x="0" y="2172449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1074700" y="1"/>
                      </a:lnTo>
                      <a:cubicBezTo>
                        <a:pt x="1133884" y="1"/>
                        <a:pt x="1181862" y="162110"/>
                        <a:pt x="1181862" y="362083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60960" tIns="88174" rIns="118654" bIns="88174" numCol="1" spcCol="1270" anchor="ctr" anchorCtr="0">
                  <a:noAutofit/>
                </a:bodyPr>
                <a:lstStyle/>
                <a:p>
                  <a:pPr marL="0" lvl="1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6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kern="1200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b>
                            <m:r>
                              <a:rPr lang="en-CA" sz="1600" b="0" i="1" kern="1200" smtClean="0">
                                <a:latin typeface="Cambria Math" panose="02040503050406030204" pitchFamily="18" charset="0"/>
                              </a:rPr>
                              <m:t>𝑓𝑜𝑣</m:t>
                            </m:r>
                          </m:sub>
                        </m:sSub>
                        <m:r>
                          <a:rPr lang="en-CA" sz="1600" b="0" i="1" kern="1200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CA" sz="1600" b="0" i="1" kern="120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1600" b="0" i="0" kern="120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CA" sz="16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1600" b="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1600" b="0" i="1" kern="1200" smtClean="0">
                                        <a:latin typeface="Cambria Math" panose="02040503050406030204" pitchFamily="18" charset="0"/>
                                      </a:rPr>
                                      <m:t>𝑓𝑜𝑣</m:t>
                                    </m:r>
                                  </m:num>
                                  <m:den>
                                    <m:r>
                                      <a:rPr lang="en-CA" sz="1600" b="0" i="1" kern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CA" sz="1600" b="0" kern="1200" dirty="0"/>
                </a:p>
                <a:p>
                  <a:pPr marL="0" lvl="1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6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b>
                            <m:r>
                              <a:rPr lang="en-CA" sz="1600" b="0" i="1" kern="1200" smtClean="0">
                                <a:latin typeface="Cambria Math" panose="02040503050406030204" pitchFamily="18" charset="0"/>
                              </a:rPr>
                              <m:t>𝑓𝑜𝑣</m:t>
                            </m:r>
                          </m:sub>
                        </m:sSub>
                        <m:r>
                          <a:rPr lang="en-CA" sz="1600" b="0" i="1" kern="120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CA" sz="1600" b="0" i="0" kern="120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CA" sz="1600" b="0" i="1" kern="1200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CA" sz="1600" b="0" i="1" kern="12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600" b="0" i="1" kern="1200" smtClean="0">
                                <a:latin typeface="Cambria Math" panose="02040503050406030204" pitchFamily="18" charset="0"/>
                              </a:rPr>
                              <m:t>𝑓𝑜𝑣</m:t>
                            </m:r>
                          </m:num>
                          <m:den>
                            <m:r>
                              <a:rPr lang="en-CA" sz="1600" b="0" i="1" kern="12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sz="1600" b="0" i="1" kern="120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1600" kern="1200" dirty="0"/>
                </a:p>
                <a:p>
                  <a:pPr marL="0" lvl="1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CA" sz="1600" b="0" i="1" kern="120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sz="1600" b="0" i="1" kern="120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CA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6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b>
                                <m:r>
                                  <a:rPr lang="en-CA" sz="1600" i="1">
                                    <a:latin typeface="Cambria Math" panose="02040503050406030204" pitchFamily="18" charset="0"/>
                                  </a:rPr>
                                  <m:t>𝑓𝑜𝑣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6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b>
                                <m:r>
                                  <a:rPr lang="en-CA" sz="1600" i="1">
                                    <a:latin typeface="Cambria Math" panose="02040503050406030204" pitchFamily="18" charset="0"/>
                                  </a:rPr>
                                  <m:t>𝑓𝑜𝑣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CA" sz="1600" b="0" kern="1200" dirty="0"/>
                </a:p>
                <a:p>
                  <a:pPr marL="0" lvl="1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CA" sz="1600" b="0" i="1" kern="120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CA" sz="1600" b="0" i="1" kern="120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CA" sz="1600" b="0" i="1" kern="12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600" b="0" i="1" kern="120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sz="1600" b="0" i="1" kern="1200" smtClean="0">
                                <a:latin typeface="Cambria Math" panose="02040503050406030204" pitchFamily="18" charset="0"/>
                              </a:rPr>
                              <m:t>𝑎𝑠𝑝𝑒𝑐𝑡</m:t>
                            </m:r>
                            <m:r>
                              <a:rPr lang="en-CA" sz="1600" b="0" i="1" kern="1200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CA" sz="1600" b="0" i="1" kern="1200" smtClean="0">
                                <a:latin typeface="Cambria Math" panose="02040503050406030204" pitchFamily="18" charset="0"/>
                              </a:rPr>
                              <m:t>𝑟𝑎𝑡𝑖𝑜</m:t>
                            </m:r>
                          </m:den>
                        </m:f>
                      </m:oMath>
                    </m:oMathPara>
                  </a14:m>
                  <a:endParaRPr lang="en-CA" sz="1600" kern="1200" dirty="0"/>
                </a:p>
                <a:p>
                  <a:pPr marL="0" lvl="1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CA" sz="1600" b="0" i="1" kern="120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CA" sz="1600" b="0" i="1" kern="120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CA" sz="1600" b="0" i="1" kern="12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600" b="0" i="1" kern="12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CA" sz="1600" b="0" i="1" kern="1200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CA" sz="1600" b="0" i="1" kern="1200" smtClean="0">
                                <a:latin typeface="Cambria Math" panose="02040503050406030204" pitchFamily="18" charset="0"/>
                              </a:rPr>
                              <m:t>𝑓𝑎𝑟</m:t>
                            </m:r>
                          </m:num>
                          <m:den>
                            <m:r>
                              <a:rPr lang="en-CA" sz="1600" b="0" i="1" kern="12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CA" sz="1600" b="0" i="1" kern="1200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CA" sz="1600" b="0" i="1" kern="1200" smtClean="0">
                                <a:latin typeface="Cambria Math" panose="02040503050406030204" pitchFamily="18" charset="0"/>
                              </a:rPr>
                              <m:t>𝑛𝑒𝑎𝑟</m:t>
                            </m:r>
                            <m:r>
                              <a:rPr lang="en-CA" sz="1600" b="0" i="1" kern="120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1600" b="0" i="1" kern="12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CA" sz="1600" b="0" i="1" kern="1200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CA" sz="1600" b="0" i="1" kern="1200" smtClean="0">
                                <a:latin typeface="Cambria Math" panose="02040503050406030204" pitchFamily="18" charset="0"/>
                              </a:rPr>
                              <m:t>𝑓𝑎𝑟</m:t>
                            </m:r>
                          </m:den>
                        </m:f>
                      </m:oMath>
                    </m:oMathPara>
                  </a14:m>
                  <a:endParaRPr lang="en-CA" sz="1600" kern="1200" dirty="0"/>
                </a:p>
              </p:txBody>
            </p:sp>
          </mc:Choice>
          <mc:Fallback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B3F82B13-EEF6-3D43-D1E7-0FDB0DADC4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8455" y="160122"/>
                  <a:ext cx="2779058" cy="1937710"/>
                </a:xfrm>
                <a:custGeom>
                  <a:avLst/>
                  <a:gdLst>
                    <a:gd name="connsiteX0" fmla="*/ 196981 w 1181862"/>
                    <a:gd name="connsiteY0" fmla="*/ 0 h 2172450"/>
                    <a:gd name="connsiteX1" fmla="*/ 984881 w 1181862"/>
                    <a:gd name="connsiteY1" fmla="*/ 0 h 2172450"/>
                    <a:gd name="connsiteX2" fmla="*/ 1181862 w 1181862"/>
                    <a:gd name="connsiteY2" fmla="*/ 196981 h 2172450"/>
                    <a:gd name="connsiteX3" fmla="*/ 1181862 w 1181862"/>
                    <a:gd name="connsiteY3" fmla="*/ 2172450 h 2172450"/>
                    <a:gd name="connsiteX4" fmla="*/ 1181862 w 1181862"/>
                    <a:gd name="connsiteY4" fmla="*/ 2172450 h 2172450"/>
                    <a:gd name="connsiteX5" fmla="*/ 0 w 1181862"/>
                    <a:gd name="connsiteY5" fmla="*/ 2172450 h 2172450"/>
                    <a:gd name="connsiteX6" fmla="*/ 0 w 1181862"/>
                    <a:gd name="connsiteY6" fmla="*/ 2172450 h 2172450"/>
                    <a:gd name="connsiteX7" fmla="*/ 0 w 1181862"/>
                    <a:gd name="connsiteY7" fmla="*/ 196981 h 2172450"/>
                    <a:gd name="connsiteX8" fmla="*/ 196981 w 1181862"/>
                    <a:gd name="connsiteY8" fmla="*/ 0 h 2172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81862" h="2172450">
                      <a:moveTo>
                        <a:pt x="1181862" y="362083"/>
                      </a:moveTo>
                      <a:lnTo>
                        <a:pt x="1181862" y="1810367"/>
                      </a:lnTo>
                      <a:cubicBezTo>
                        <a:pt x="1181862" y="2010340"/>
                        <a:pt x="1133884" y="2172449"/>
                        <a:pt x="1074700" y="2172449"/>
                      </a:cubicBezTo>
                      <a:lnTo>
                        <a:pt x="0" y="2172449"/>
                      </a:lnTo>
                      <a:lnTo>
                        <a:pt x="0" y="2172449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1074700" y="1"/>
                      </a:lnTo>
                      <a:cubicBezTo>
                        <a:pt x="1133884" y="1"/>
                        <a:pt x="1181862" y="162110"/>
                        <a:pt x="1181862" y="362083"/>
                      </a:cubicBez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921CD51-1909-EB17-C1C7-383775135FB5}"/>
                </a:ext>
              </a:extLst>
            </p:cNvPr>
            <p:cNvSpPr/>
            <p:nvPr/>
          </p:nvSpPr>
          <p:spPr>
            <a:xfrm>
              <a:off x="7700535" y="-8071"/>
              <a:ext cx="1230968" cy="2263739"/>
            </a:xfrm>
            <a:custGeom>
              <a:avLst/>
              <a:gdLst>
                <a:gd name="connsiteX0" fmla="*/ 0 w 1222003"/>
                <a:gd name="connsiteY0" fmla="*/ 203671 h 1477328"/>
                <a:gd name="connsiteX1" fmla="*/ 203671 w 1222003"/>
                <a:gd name="connsiteY1" fmla="*/ 0 h 1477328"/>
                <a:gd name="connsiteX2" fmla="*/ 1018332 w 1222003"/>
                <a:gd name="connsiteY2" fmla="*/ 0 h 1477328"/>
                <a:gd name="connsiteX3" fmla="*/ 1222003 w 1222003"/>
                <a:gd name="connsiteY3" fmla="*/ 203671 h 1477328"/>
                <a:gd name="connsiteX4" fmla="*/ 1222003 w 1222003"/>
                <a:gd name="connsiteY4" fmla="*/ 1273657 h 1477328"/>
                <a:gd name="connsiteX5" fmla="*/ 1018332 w 1222003"/>
                <a:gd name="connsiteY5" fmla="*/ 1477328 h 1477328"/>
                <a:gd name="connsiteX6" fmla="*/ 203671 w 1222003"/>
                <a:gd name="connsiteY6" fmla="*/ 1477328 h 1477328"/>
                <a:gd name="connsiteX7" fmla="*/ 0 w 1222003"/>
                <a:gd name="connsiteY7" fmla="*/ 1273657 h 1477328"/>
                <a:gd name="connsiteX8" fmla="*/ 0 w 1222003"/>
                <a:gd name="connsiteY8" fmla="*/ 203671 h 1477328"/>
                <a:gd name="connsiteX0" fmla="*/ 0 w 1230968"/>
                <a:gd name="connsiteY0" fmla="*/ 203671 h 1477328"/>
                <a:gd name="connsiteX1" fmla="*/ 203671 w 1230968"/>
                <a:gd name="connsiteY1" fmla="*/ 0 h 1477328"/>
                <a:gd name="connsiteX2" fmla="*/ 1018332 w 1230968"/>
                <a:gd name="connsiteY2" fmla="*/ 0 h 1477328"/>
                <a:gd name="connsiteX3" fmla="*/ 1230968 w 1230968"/>
                <a:gd name="connsiteY3" fmla="*/ 183195 h 1477328"/>
                <a:gd name="connsiteX4" fmla="*/ 1222003 w 1230968"/>
                <a:gd name="connsiteY4" fmla="*/ 1273657 h 1477328"/>
                <a:gd name="connsiteX5" fmla="*/ 1018332 w 1230968"/>
                <a:gd name="connsiteY5" fmla="*/ 1477328 h 1477328"/>
                <a:gd name="connsiteX6" fmla="*/ 203671 w 1230968"/>
                <a:gd name="connsiteY6" fmla="*/ 1477328 h 1477328"/>
                <a:gd name="connsiteX7" fmla="*/ 0 w 1230968"/>
                <a:gd name="connsiteY7" fmla="*/ 1273657 h 1477328"/>
                <a:gd name="connsiteX8" fmla="*/ 0 w 1230968"/>
                <a:gd name="connsiteY8" fmla="*/ 203671 h 1477328"/>
                <a:gd name="connsiteX0" fmla="*/ 8965 w 1230968"/>
                <a:gd name="connsiteY0" fmla="*/ 158624 h 1477328"/>
                <a:gd name="connsiteX1" fmla="*/ 203671 w 1230968"/>
                <a:gd name="connsiteY1" fmla="*/ 0 h 1477328"/>
                <a:gd name="connsiteX2" fmla="*/ 1018332 w 1230968"/>
                <a:gd name="connsiteY2" fmla="*/ 0 h 1477328"/>
                <a:gd name="connsiteX3" fmla="*/ 1230968 w 1230968"/>
                <a:gd name="connsiteY3" fmla="*/ 183195 h 1477328"/>
                <a:gd name="connsiteX4" fmla="*/ 1222003 w 1230968"/>
                <a:gd name="connsiteY4" fmla="*/ 1273657 h 1477328"/>
                <a:gd name="connsiteX5" fmla="*/ 1018332 w 1230968"/>
                <a:gd name="connsiteY5" fmla="*/ 1477328 h 1477328"/>
                <a:gd name="connsiteX6" fmla="*/ 203671 w 1230968"/>
                <a:gd name="connsiteY6" fmla="*/ 1477328 h 1477328"/>
                <a:gd name="connsiteX7" fmla="*/ 0 w 1230968"/>
                <a:gd name="connsiteY7" fmla="*/ 1273657 h 1477328"/>
                <a:gd name="connsiteX8" fmla="*/ 8965 w 1230968"/>
                <a:gd name="connsiteY8" fmla="*/ 158624 h 1477328"/>
                <a:gd name="connsiteX0" fmla="*/ 8965 w 1230968"/>
                <a:gd name="connsiteY0" fmla="*/ 158624 h 1477328"/>
                <a:gd name="connsiteX1" fmla="*/ 203671 w 1230968"/>
                <a:gd name="connsiteY1" fmla="*/ 0 h 1477328"/>
                <a:gd name="connsiteX2" fmla="*/ 1018332 w 1230968"/>
                <a:gd name="connsiteY2" fmla="*/ 0 h 1477328"/>
                <a:gd name="connsiteX3" fmla="*/ 1230968 w 1230968"/>
                <a:gd name="connsiteY3" fmla="*/ 183195 h 1477328"/>
                <a:gd name="connsiteX4" fmla="*/ 1222003 w 1230968"/>
                <a:gd name="connsiteY4" fmla="*/ 1273657 h 1477328"/>
                <a:gd name="connsiteX5" fmla="*/ 1018332 w 1230968"/>
                <a:gd name="connsiteY5" fmla="*/ 1477328 h 1477328"/>
                <a:gd name="connsiteX6" fmla="*/ 203671 w 1230968"/>
                <a:gd name="connsiteY6" fmla="*/ 1477328 h 1477328"/>
                <a:gd name="connsiteX7" fmla="*/ 0 w 1230968"/>
                <a:gd name="connsiteY7" fmla="*/ 1314609 h 1477328"/>
                <a:gd name="connsiteX8" fmla="*/ 8965 w 1230968"/>
                <a:gd name="connsiteY8" fmla="*/ 158624 h 1477328"/>
                <a:gd name="connsiteX0" fmla="*/ 8965 w 1230968"/>
                <a:gd name="connsiteY0" fmla="*/ 158624 h 1477328"/>
                <a:gd name="connsiteX1" fmla="*/ 203671 w 1230968"/>
                <a:gd name="connsiteY1" fmla="*/ 0 h 1477328"/>
                <a:gd name="connsiteX2" fmla="*/ 1018332 w 1230968"/>
                <a:gd name="connsiteY2" fmla="*/ 0 h 1477328"/>
                <a:gd name="connsiteX3" fmla="*/ 1230968 w 1230968"/>
                <a:gd name="connsiteY3" fmla="*/ 183195 h 1477328"/>
                <a:gd name="connsiteX4" fmla="*/ 1222003 w 1230968"/>
                <a:gd name="connsiteY4" fmla="*/ 1310514 h 1477328"/>
                <a:gd name="connsiteX5" fmla="*/ 1018332 w 1230968"/>
                <a:gd name="connsiteY5" fmla="*/ 1477328 h 1477328"/>
                <a:gd name="connsiteX6" fmla="*/ 203671 w 1230968"/>
                <a:gd name="connsiteY6" fmla="*/ 1477328 h 1477328"/>
                <a:gd name="connsiteX7" fmla="*/ 0 w 1230968"/>
                <a:gd name="connsiteY7" fmla="*/ 1314609 h 1477328"/>
                <a:gd name="connsiteX8" fmla="*/ 8965 w 1230968"/>
                <a:gd name="connsiteY8" fmla="*/ 158624 h 147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0968" h="1477328">
                  <a:moveTo>
                    <a:pt x="8965" y="158624"/>
                  </a:moveTo>
                  <a:cubicBezTo>
                    <a:pt x="8965" y="46140"/>
                    <a:pt x="91187" y="0"/>
                    <a:pt x="203671" y="0"/>
                  </a:cubicBezTo>
                  <a:lnTo>
                    <a:pt x="1018332" y="0"/>
                  </a:lnTo>
                  <a:cubicBezTo>
                    <a:pt x="1130816" y="0"/>
                    <a:pt x="1230968" y="70711"/>
                    <a:pt x="1230968" y="183195"/>
                  </a:cubicBezTo>
                  <a:cubicBezTo>
                    <a:pt x="1230968" y="539857"/>
                    <a:pt x="1222003" y="953852"/>
                    <a:pt x="1222003" y="1310514"/>
                  </a:cubicBezTo>
                  <a:cubicBezTo>
                    <a:pt x="1222003" y="1422998"/>
                    <a:pt x="1130816" y="1477328"/>
                    <a:pt x="1018332" y="1477328"/>
                  </a:cubicBezTo>
                  <a:lnTo>
                    <a:pt x="203671" y="1477328"/>
                  </a:lnTo>
                  <a:cubicBezTo>
                    <a:pt x="91187" y="1477328"/>
                    <a:pt x="0" y="1427093"/>
                    <a:pt x="0" y="1314609"/>
                  </a:cubicBezTo>
                  <a:cubicBezTo>
                    <a:pt x="2988" y="942931"/>
                    <a:pt x="5977" y="530302"/>
                    <a:pt x="8965" y="158624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6333" tIns="112993" rIns="166333" bIns="112993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2800" kern="1200" dirty="0"/>
                <a:t>Math: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92B3765-5FEF-32CB-698D-AEEF16593817}"/>
              </a:ext>
            </a:extLst>
          </p:cNvPr>
          <p:cNvGrpSpPr/>
          <p:nvPr/>
        </p:nvGrpSpPr>
        <p:grpSpPr>
          <a:xfrm>
            <a:off x="7693661" y="3608514"/>
            <a:ext cx="4001061" cy="2343481"/>
            <a:chOff x="7700534" y="-233555"/>
            <a:chExt cx="4001061" cy="23434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B104DF4F-C8CB-FC7A-C71E-9072536DB7D2}"/>
                    </a:ext>
                  </a:extLst>
                </p:cNvPr>
                <p:cNvSpPr/>
                <p:nvPr/>
              </p:nvSpPr>
              <p:spPr>
                <a:xfrm>
                  <a:off x="8922537" y="-8069"/>
                  <a:ext cx="2779058" cy="1871932"/>
                </a:xfrm>
                <a:custGeom>
                  <a:avLst/>
                  <a:gdLst>
                    <a:gd name="connsiteX0" fmla="*/ 196981 w 1181862"/>
                    <a:gd name="connsiteY0" fmla="*/ 0 h 2172450"/>
                    <a:gd name="connsiteX1" fmla="*/ 984881 w 1181862"/>
                    <a:gd name="connsiteY1" fmla="*/ 0 h 2172450"/>
                    <a:gd name="connsiteX2" fmla="*/ 1181862 w 1181862"/>
                    <a:gd name="connsiteY2" fmla="*/ 196981 h 2172450"/>
                    <a:gd name="connsiteX3" fmla="*/ 1181862 w 1181862"/>
                    <a:gd name="connsiteY3" fmla="*/ 2172450 h 2172450"/>
                    <a:gd name="connsiteX4" fmla="*/ 1181862 w 1181862"/>
                    <a:gd name="connsiteY4" fmla="*/ 2172450 h 2172450"/>
                    <a:gd name="connsiteX5" fmla="*/ 0 w 1181862"/>
                    <a:gd name="connsiteY5" fmla="*/ 2172450 h 2172450"/>
                    <a:gd name="connsiteX6" fmla="*/ 0 w 1181862"/>
                    <a:gd name="connsiteY6" fmla="*/ 2172450 h 2172450"/>
                    <a:gd name="connsiteX7" fmla="*/ 0 w 1181862"/>
                    <a:gd name="connsiteY7" fmla="*/ 196981 h 2172450"/>
                    <a:gd name="connsiteX8" fmla="*/ 196981 w 1181862"/>
                    <a:gd name="connsiteY8" fmla="*/ 0 h 2172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81862" h="2172450">
                      <a:moveTo>
                        <a:pt x="1181862" y="362083"/>
                      </a:moveTo>
                      <a:lnTo>
                        <a:pt x="1181862" y="1810367"/>
                      </a:lnTo>
                      <a:cubicBezTo>
                        <a:pt x="1181862" y="2010340"/>
                        <a:pt x="1133884" y="2172449"/>
                        <a:pt x="1074700" y="2172449"/>
                      </a:cubicBezTo>
                      <a:lnTo>
                        <a:pt x="0" y="2172449"/>
                      </a:lnTo>
                      <a:lnTo>
                        <a:pt x="0" y="2172449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1074700" y="1"/>
                      </a:lnTo>
                      <a:cubicBezTo>
                        <a:pt x="1133884" y="1"/>
                        <a:pt x="1181862" y="162110"/>
                        <a:pt x="1181862" y="362083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60960" tIns="88174" rIns="118654" bIns="88174" numCol="1" spcCol="1270" anchor="ctr" anchorCtr="0">
                  <a:noAutofit/>
                </a:bodyPr>
                <a:lstStyle/>
                <a:p>
                  <a:r>
                    <a:rPr lang="en-CA" dirty="0"/>
                    <a:t> 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𝑛𝑒𝑎𝑟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CA" dirty="0"/>
                </a:p>
                <a:p>
                  <a:pPr marL="0" lvl="1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endParaRPr lang="en-CA" dirty="0"/>
                </a:p>
              </p:txBody>
            </p:sp>
          </mc:Choice>
          <mc:Fallback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B104DF4F-C8CB-FC7A-C71E-9072536DB7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2537" y="-8069"/>
                  <a:ext cx="2779058" cy="1871932"/>
                </a:xfrm>
                <a:custGeom>
                  <a:avLst/>
                  <a:gdLst>
                    <a:gd name="connsiteX0" fmla="*/ 196981 w 1181862"/>
                    <a:gd name="connsiteY0" fmla="*/ 0 h 2172450"/>
                    <a:gd name="connsiteX1" fmla="*/ 984881 w 1181862"/>
                    <a:gd name="connsiteY1" fmla="*/ 0 h 2172450"/>
                    <a:gd name="connsiteX2" fmla="*/ 1181862 w 1181862"/>
                    <a:gd name="connsiteY2" fmla="*/ 196981 h 2172450"/>
                    <a:gd name="connsiteX3" fmla="*/ 1181862 w 1181862"/>
                    <a:gd name="connsiteY3" fmla="*/ 2172450 h 2172450"/>
                    <a:gd name="connsiteX4" fmla="*/ 1181862 w 1181862"/>
                    <a:gd name="connsiteY4" fmla="*/ 2172450 h 2172450"/>
                    <a:gd name="connsiteX5" fmla="*/ 0 w 1181862"/>
                    <a:gd name="connsiteY5" fmla="*/ 2172450 h 2172450"/>
                    <a:gd name="connsiteX6" fmla="*/ 0 w 1181862"/>
                    <a:gd name="connsiteY6" fmla="*/ 2172450 h 2172450"/>
                    <a:gd name="connsiteX7" fmla="*/ 0 w 1181862"/>
                    <a:gd name="connsiteY7" fmla="*/ 196981 h 2172450"/>
                    <a:gd name="connsiteX8" fmla="*/ 196981 w 1181862"/>
                    <a:gd name="connsiteY8" fmla="*/ 0 h 2172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81862" h="2172450">
                      <a:moveTo>
                        <a:pt x="1181862" y="362083"/>
                      </a:moveTo>
                      <a:lnTo>
                        <a:pt x="1181862" y="1810367"/>
                      </a:lnTo>
                      <a:cubicBezTo>
                        <a:pt x="1181862" y="2010340"/>
                        <a:pt x="1133884" y="2172449"/>
                        <a:pt x="1074700" y="2172449"/>
                      </a:cubicBezTo>
                      <a:lnTo>
                        <a:pt x="0" y="2172449"/>
                      </a:lnTo>
                      <a:lnTo>
                        <a:pt x="0" y="2172449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1074700" y="1"/>
                      </a:lnTo>
                      <a:cubicBezTo>
                        <a:pt x="1133884" y="1"/>
                        <a:pt x="1181862" y="162110"/>
                        <a:pt x="1181862" y="362083"/>
                      </a:cubicBez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EB1954C-B8FE-74E8-218E-C0B8CF3FB3C3}"/>
                </a:ext>
              </a:extLst>
            </p:cNvPr>
            <p:cNvSpPr/>
            <p:nvPr/>
          </p:nvSpPr>
          <p:spPr>
            <a:xfrm>
              <a:off x="7700534" y="-233555"/>
              <a:ext cx="1222003" cy="2343481"/>
            </a:xfrm>
            <a:custGeom>
              <a:avLst/>
              <a:gdLst>
                <a:gd name="connsiteX0" fmla="*/ 0 w 1222003"/>
                <a:gd name="connsiteY0" fmla="*/ 203671 h 1477328"/>
                <a:gd name="connsiteX1" fmla="*/ 203671 w 1222003"/>
                <a:gd name="connsiteY1" fmla="*/ 0 h 1477328"/>
                <a:gd name="connsiteX2" fmla="*/ 1018332 w 1222003"/>
                <a:gd name="connsiteY2" fmla="*/ 0 h 1477328"/>
                <a:gd name="connsiteX3" fmla="*/ 1222003 w 1222003"/>
                <a:gd name="connsiteY3" fmla="*/ 203671 h 1477328"/>
                <a:gd name="connsiteX4" fmla="*/ 1222003 w 1222003"/>
                <a:gd name="connsiteY4" fmla="*/ 1273657 h 1477328"/>
                <a:gd name="connsiteX5" fmla="*/ 1018332 w 1222003"/>
                <a:gd name="connsiteY5" fmla="*/ 1477328 h 1477328"/>
                <a:gd name="connsiteX6" fmla="*/ 203671 w 1222003"/>
                <a:gd name="connsiteY6" fmla="*/ 1477328 h 1477328"/>
                <a:gd name="connsiteX7" fmla="*/ 0 w 1222003"/>
                <a:gd name="connsiteY7" fmla="*/ 1273657 h 1477328"/>
                <a:gd name="connsiteX8" fmla="*/ 0 w 1222003"/>
                <a:gd name="connsiteY8" fmla="*/ 203671 h 147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2003" h="1477328">
                  <a:moveTo>
                    <a:pt x="0" y="203671"/>
                  </a:moveTo>
                  <a:cubicBezTo>
                    <a:pt x="0" y="91187"/>
                    <a:pt x="91187" y="0"/>
                    <a:pt x="203671" y="0"/>
                  </a:cubicBezTo>
                  <a:lnTo>
                    <a:pt x="1018332" y="0"/>
                  </a:lnTo>
                  <a:cubicBezTo>
                    <a:pt x="1130816" y="0"/>
                    <a:pt x="1222003" y="91187"/>
                    <a:pt x="1222003" y="203671"/>
                  </a:cubicBezTo>
                  <a:lnTo>
                    <a:pt x="1222003" y="1273657"/>
                  </a:lnTo>
                  <a:cubicBezTo>
                    <a:pt x="1222003" y="1386141"/>
                    <a:pt x="1130816" y="1477328"/>
                    <a:pt x="1018332" y="1477328"/>
                  </a:cubicBezTo>
                  <a:lnTo>
                    <a:pt x="203671" y="1477328"/>
                  </a:lnTo>
                  <a:cubicBezTo>
                    <a:pt x="91187" y="1477328"/>
                    <a:pt x="0" y="1386141"/>
                    <a:pt x="0" y="1273657"/>
                  </a:cubicBezTo>
                  <a:lnTo>
                    <a:pt x="0" y="20367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6333" tIns="112993" rIns="166333" bIns="112993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dirty="0"/>
                <a:t>Matrix: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E7FB900-426C-432C-ACAF-24CF4B105A27}"/>
              </a:ext>
            </a:extLst>
          </p:cNvPr>
          <p:cNvGrpSpPr/>
          <p:nvPr/>
        </p:nvGrpSpPr>
        <p:grpSpPr>
          <a:xfrm>
            <a:off x="6592823" y="3095419"/>
            <a:ext cx="5491601" cy="1477328"/>
            <a:chOff x="7700534" y="139664"/>
            <a:chExt cx="5491601" cy="1477328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FBE2107-9285-50FC-7A73-39867150EC00}"/>
                </a:ext>
              </a:extLst>
            </p:cNvPr>
            <p:cNvSpPr/>
            <p:nvPr/>
          </p:nvSpPr>
          <p:spPr>
            <a:xfrm>
              <a:off x="8922537" y="287397"/>
              <a:ext cx="4269598" cy="1181862"/>
            </a:xfrm>
            <a:custGeom>
              <a:avLst/>
              <a:gdLst>
                <a:gd name="connsiteX0" fmla="*/ 196981 w 1181862"/>
                <a:gd name="connsiteY0" fmla="*/ 0 h 2172450"/>
                <a:gd name="connsiteX1" fmla="*/ 984881 w 1181862"/>
                <a:gd name="connsiteY1" fmla="*/ 0 h 2172450"/>
                <a:gd name="connsiteX2" fmla="*/ 1181862 w 1181862"/>
                <a:gd name="connsiteY2" fmla="*/ 196981 h 2172450"/>
                <a:gd name="connsiteX3" fmla="*/ 1181862 w 1181862"/>
                <a:gd name="connsiteY3" fmla="*/ 2172450 h 2172450"/>
                <a:gd name="connsiteX4" fmla="*/ 1181862 w 1181862"/>
                <a:gd name="connsiteY4" fmla="*/ 2172450 h 2172450"/>
                <a:gd name="connsiteX5" fmla="*/ 0 w 1181862"/>
                <a:gd name="connsiteY5" fmla="*/ 2172450 h 2172450"/>
                <a:gd name="connsiteX6" fmla="*/ 0 w 1181862"/>
                <a:gd name="connsiteY6" fmla="*/ 2172450 h 2172450"/>
                <a:gd name="connsiteX7" fmla="*/ 0 w 1181862"/>
                <a:gd name="connsiteY7" fmla="*/ 196981 h 2172450"/>
                <a:gd name="connsiteX8" fmla="*/ 196981 w 1181862"/>
                <a:gd name="connsiteY8" fmla="*/ 0 h 217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1862" h="2172450">
                  <a:moveTo>
                    <a:pt x="1181862" y="362083"/>
                  </a:moveTo>
                  <a:lnTo>
                    <a:pt x="1181862" y="1810367"/>
                  </a:lnTo>
                  <a:cubicBezTo>
                    <a:pt x="1181862" y="2010340"/>
                    <a:pt x="1133884" y="2172449"/>
                    <a:pt x="1074700" y="2172449"/>
                  </a:cubicBezTo>
                  <a:lnTo>
                    <a:pt x="0" y="2172449"/>
                  </a:lnTo>
                  <a:lnTo>
                    <a:pt x="0" y="2172449"/>
                  </a:lnTo>
                  <a:lnTo>
                    <a:pt x="0" y="1"/>
                  </a:lnTo>
                  <a:lnTo>
                    <a:pt x="0" y="1"/>
                  </a:lnTo>
                  <a:lnTo>
                    <a:pt x="1074700" y="1"/>
                  </a:lnTo>
                  <a:cubicBezTo>
                    <a:pt x="1133884" y="1"/>
                    <a:pt x="1181862" y="162110"/>
                    <a:pt x="1181862" y="362083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88174" rIns="118654" bIns="88174" numCol="1" spcCol="1270" anchor="ctr" anchorCtr="0">
              <a:noAutofit/>
            </a:bodyPr>
            <a:lstStyle/>
            <a:p>
              <a:r>
                <a:rPr lang="en-CA" sz="1200" dirty="0"/>
                <a:t> void main() {</a:t>
              </a:r>
            </a:p>
            <a:p>
              <a:r>
                <a:rPr lang="en-CA" sz="1200" dirty="0"/>
                <a:t>    mat4 worldview = </a:t>
              </a:r>
              <a:r>
                <a:rPr lang="en-CA" sz="1200" dirty="0" err="1"/>
                <a:t>uniforms.view</a:t>
              </a:r>
              <a:r>
                <a:rPr lang="en-CA" sz="1200" dirty="0"/>
                <a:t> * </a:t>
              </a:r>
              <a:r>
                <a:rPr lang="en-CA" sz="1200" dirty="0" err="1"/>
                <a:t>uniforms.world</a:t>
              </a:r>
              <a:r>
                <a:rPr lang="en-CA" sz="1200" dirty="0"/>
                <a:t>;</a:t>
              </a:r>
            </a:p>
            <a:p>
              <a:r>
                <a:rPr lang="en-CA" sz="1200" dirty="0"/>
                <a:t>    </a:t>
              </a:r>
              <a:r>
                <a:rPr lang="en-CA" sz="1200" dirty="0" err="1"/>
                <a:t>gl_Position</a:t>
              </a:r>
              <a:r>
                <a:rPr lang="en-CA" sz="1200" dirty="0"/>
                <a:t> = </a:t>
              </a:r>
              <a:r>
                <a:rPr lang="en-CA" sz="1200" dirty="0" err="1"/>
                <a:t>uniforms.proj</a:t>
              </a:r>
              <a:r>
                <a:rPr lang="en-CA" sz="1200" dirty="0"/>
                <a:t> * worldview * vec4(position, 1.0);</a:t>
              </a:r>
            </a:p>
            <a:p>
              <a:r>
                <a:rPr lang="en-CA" sz="1200" dirty="0"/>
                <a:t>}</a:t>
              </a: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684E4BF-A77B-243E-937A-9C5DDAA7491E}"/>
                </a:ext>
              </a:extLst>
            </p:cNvPr>
            <p:cNvSpPr/>
            <p:nvPr/>
          </p:nvSpPr>
          <p:spPr>
            <a:xfrm>
              <a:off x="7700534" y="139664"/>
              <a:ext cx="1222003" cy="1477328"/>
            </a:xfrm>
            <a:custGeom>
              <a:avLst/>
              <a:gdLst>
                <a:gd name="connsiteX0" fmla="*/ 0 w 1222003"/>
                <a:gd name="connsiteY0" fmla="*/ 203671 h 1477328"/>
                <a:gd name="connsiteX1" fmla="*/ 203671 w 1222003"/>
                <a:gd name="connsiteY1" fmla="*/ 0 h 1477328"/>
                <a:gd name="connsiteX2" fmla="*/ 1018332 w 1222003"/>
                <a:gd name="connsiteY2" fmla="*/ 0 h 1477328"/>
                <a:gd name="connsiteX3" fmla="*/ 1222003 w 1222003"/>
                <a:gd name="connsiteY3" fmla="*/ 203671 h 1477328"/>
                <a:gd name="connsiteX4" fmla="*/ 1222003 w 1222003"/>
                <a:gd name="connsiteY4" fmla="*/ 1273657 h 1477328"/>
                <a:gd name="connsiteX5" fmla="*/ 1018332 w 1222003"/>
                <a:gd name="connsiteY5" fmla="*/ 1477328 h 1477328"/>
                <a:gd name="connsiteX6" fmla="*/ 203671 w 1222003"/>
                <a:gd name="connsiteY6" fmla="*/ 1477328 h 1477328"/>
                <a:gd name="connsiteX7" fmla="*/ 0 w 1222003"/>
                <a:gd name="connsiteY7" fmla="*/ 1273657 h 1477328"/>
                <a:gd name="connsiteX8" fmla="*/ 0 w 1222003"/>
                <a:gd name="connsiteY8" fmla="*/ 203671 h 147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2003" h="1477328">
                  <a:moveTo>
                    <a:pt x="0" y="203671"/>
                  </a:moveTo>
                  <a:cubicBezTo>
                    <a:pt x="0" y="91187"/>
                    <a:pt x="91187" y="0"/>
                    <a:pt x="203671" y="0"/>
                  </a:cubicBezTo>
                  <a:lnTo>
                    <a:pt x="1018332" y="0"/>
                  </a:lnTo>
                  <a:cubicBezTo>
                    <a:pt x="1130816" y="0"/>
                    <a:pt x="1222003" y="91187"/>
                    <a:pt x="1222003" y="203671"/>
                  </a:cubicBezTo>
                  <a:lnTo>
                    <a:pt x="1222003" y="1273657"/>
                  </a:lnTo>
                  <a:cubicBezTo>
                    <a:pt x="1222003" y="1386141"/>
                    <a:pt x="1130816" y="1477328"/>
                    <a:pt x="1018332" y="1477328"/>
                  </a:cubicBezTo>
                  <a:lnTo>
                    <a:pt x="203671" y="1477328"/>
                  </a:lnTo>
                  <a:cubicBezTo>
                    <a:pt x="91187" y="1477328"/>
                    <a:pt x="0" y="1386141"/>
                    <a:pt x="0" y="1273657"/>
                  </a:cubicBezTo>
                  <a:lnTo>
                    <a:pt x="0" y="20367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6333" tIns="112993" rIns="166333" bIns="112993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dirty="0"/>
                <a:t>Vertex Shader Code: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6216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0.00013 -0.4715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47152 L 0.20221 -0.6972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4" y="-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221 -0.69722 L 0.00013 -0.4715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4" y="1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-0.00104 -0.3083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541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1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48148E-6 L 0.00104 -0.258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291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1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7.40741E-7 L -0.00026 -0.5053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527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AA9EF0-40CB-EBB9-537C-1B004E2276EC}"/>
              </a:ext>
            </a:extLst>
          </p:cNvPr>
          <p:cNvSpPr/>
          <p:nvPr/>
        </p:nvSpPr>
        <p:spPr>
          <a:xfrm>
            <a:off x="533400" y="939800"/>
            <a:ext cx="4439903" cy="522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53E07-9304-4E1F-9389-016CBDF1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04" y="1173441"/>
            <a:ext cx="426719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does Depth Testing Work?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2D1DCCEE-AF18-E950-3BCF-E5C2D9D1DB62}"/>
              </a:ext>
            </a:extLst>
          </p:cNvPr>
          <p:cNvSpPr/>
          <p:nvPr/>
        </p:nvSpPr>
        <p:spPr>
          <a:xfrm>
            <a:off x="660917" y="4503736"/>
            <a:ext cx="215722" cy="1524000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8003B227-642B-FDBF-FC07-F4B032EFE033}"/>
              </a:ext>
            </a:extLst>
          </p:cNvPr>
          <p:cNvSpPr/>
          <p:nvPr/>
        </p:nvSpPr>
        <p:spPr>
          <a:xfrm>
            <a:off x="4667207" y="4503736"/>
            <a:ext cx="215722" cy="1524000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E148D3-C9C8-33F1-86E8-E9EF88A1533D}"/>
              </a:ext>
            </a:extLst>
          </p:cNvPr>
          <p:cNvCxnSpPr/>
          <p:nvPr/>
        </p:nvCxnSpPr>
        <p:spPr>
          <a:xfrm>
            <a:off x="927100" y="2499004"/>
            <a:ext cx="34163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FDBB07-2807-E7FB-A693-B21576838290}"/>
              </a:ext>
            </a:extLst>
          </p:cNvPr>
          <p:cNvSpPr txBox="1"/>
          <p:nvPr/>
        </p:nvSpPr>
        <p:spPr>
          <a:xfrm>
            <a:off x="876639" y="2641600"/>
            <a:ext cx="139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Problem?</a:t>
            </a:r>
            <a:endParaRPr lang="en-CA" sz="2400" dirty="0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F9D3D3-30DC-CA49-9E64-572F44CE35C9}"/>
              </a:ext>
            </a:extLst>
          </p:cNvPr>
          <p:cNvGrpSpPr/>
          <p:nvPr/>
        </p:nvGrpSpPr>
        <p:grpSpPr>
          <a:xfrm>
            <a:off x="6353175" y="1752600"/>
            <a:ext cx="5132721" cy="3533775"/>
            <a:chOff x="6353175" y="1752600"/>
            <a:chExt cx="5132721" cy="353377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F10532-289C-9ED4-28F5-10D4D6E83128}"/>
                </a:ext>
              </a:extLst>
            </p:cNvPr>
            <p:cNvSpPr/>
            <p:nvPr/>
          </p:nvSpPr>
          <p:spPr>
            <a:xfrm>
              <a:off x="6353175" y="1752600"/>
              <a:ext cx="5132721" cy="3533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D2533B-92B1-716B-2A96-B970E7DE7CE5}"/>
                </a:ext>
              </a:extLst>
            </p:cNvPr>
            <p:cNvSpPr/>
            <p:nvPr/>
          </p:nvSpPr>
          <p:spPr>
            <a:xfrm>
              <a:off x="6353175" y="1752600"/>
              <a:ext cx="5132721" cy="2571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Cross 19">
              <a:extLst>
                <a:ext uri="{FF2B5EF4-FFF2-40B4-BE49-F238E27FC236}">
                  <a16:creationId xmlns:a16="http://schemas.microsoft.com/office/drawing/2014/main" id="{32401A66-C55F-65E3-2C47-2E32A1BD7D09}"/>
                </a:ext>
              </a:extLst>
            </p:cNvPr>
            <p:cNvSpPr/>
            <p:nvPr/>
          </p:nvSpPr>
          <p:spPr>
            <a:xfrm rot="18819188">
              <a:off x="11237260" y="1780853"/>
              <a:ext cx="208296" cy="200669"/>
            </a:xfrm>
            <a:prstGeom prst="plus">
              <a:avLst>
                <a:gd name="adj" fmla="val 4476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A9E7EE-8B89-FEF5-EFBF-716E8AF3D667}"/>
              </a:ext>
            </a:extLst>
          </p:cNvPr>
          <p:cNvGrpSpPr/>
          <p:nvPr/>
        </p:nvGrpSpPr>
        <p:grpSpPr>
          <a:xfrm>
            <a:off x="3445060" y="4597638"/>
            <a:ext cx="1278712" cy="1389730"/>
            <a:chOff x="706104" y="4597638"/>
            <a:chExt cx="1278712" cy="138973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9FE2AED-B2DC-D4FF-7D4B-3C3809745DE2}"/>
                </a:ext>
              </a:extLst>
            </p:cNvPr>
            <p:cNvSpPr txBox="1"/>
            <p:nvPr/>
          </p:nvSpPr>
          <p:spPr>
            <a:xfrm>
              <a:off x="706104" y="4597638"/>
              <a:ext cx="1278712" cy="36933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 = -1.0</a:t>
              </a:r>
            </a:p>
          </p:txBody>
        </p:sp>
        <p:pic>
          <p:nvPicPr>
            <p:cNvPr id="29" name="Graphic 28" descr="Man in pirate attire">
              <a:extLst>
                <a:ext uri="{FF2B5EF4-FFF2-40B4-BE49-F238E27FC236}">
                  <a16:creationId xmlns:a16="http://schemas.microsoft.com/office/drawing/2014/main" id="{EFE243E3-F212-99C5-8086-B112CDD11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9657" y="4961968"/>
              <a:ext cx="731606" cy="10254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B437D7-2814-5E4C-8C6D-7DCB91740D46}"/>
              </a:ext>
            </a:extLst>
          </p:cNvPr>
          <p:cNvGrpSpPr/>
          <p:nvPr/>
        </p:nvGrpSpPr>
        <p:grpSpPr>
          <a:xfrm>
            <a:off x="2113995" y="4597638"/>
            <a:ext cx="1278712" cy="1389730"/>
            <a:chOff x="706104" y="4597638"/>
            <a:chExt cx="1278712" cy="13897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DFBD97-F3D2-A4AC-45E4-865B72CE106A}"/>
                </a:ext>
              </a:extLst>
            </p:cNvPr>
            <p:cNvSpPr txBox="1"/>
            <p:nvPr/>
          </p:nvSpPr>
          <p:spPr>
            <a:xfrm>
              <a:off x="706104" y="4597638"/>
              <a:ext cx="1278712" cy="36933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Z = -10.0</a:t>
              </a:r>
            </a:p>
          </p:txBody>
        </p:sp>
        <p:pic>
          <p:nvPicPr>
            <p:cNvPr id="26" name="Graphic 25" descr="Man in pirate attire">
              <a:extLst>
                <a:ext uri="{FF2B5EF4-FFF2-40B4-BE49-F238E27FC236}">
                  <a16:creationId xmlns:a16="http://schemas.microsoft.com/office/drawing/2014/main" id="{C9D1AA1E-14BD-EE2A-D5AE-D7E273EF2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79657" y="4961968"/>
              <a:ext cx="731606" cy="10254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37163E-6CBE-2172-92C8-42F22EE49E5D}"/>
              </a:ext>
            </a:extLst>
          </p:cNvPr>
          <p:cNvGrpSpPr/>
          <p:nvPr/>
        </p:nvGrpSpPr>
        <p:grpSpPr>
          <a:xfrm>
            <a:off x="782930" y="4597638"/>
            <a:ext cx="1278712" cy="1389730"/>
            <a:chOff x="706104" y="4597638"/>
            <a:chExt cx="1278712" cy="13897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C609A9-99CE-453A-8057-E7E802088D75}"/>
                </a:ext>
              </a:extLst>
            </p:cNvPr>
            <p:cNvSpPr txBox="1"/>
            <p:nvPr/>
          </p:nvSpPr>
          <p:spPr>
            <a:xfrm>
              <a:off x="706104" y="4597638"/>
              <a:ext cx="1278712" cy="36933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Z = 10.0</a:t>
              </a:r>
            </a:p>
          </p:txBody>
        </p:sp>
        <p:pic>
          <p:nvPicPr>
            <p:cNvPr id="22" name="Graphic 21" descr="Man in pirate attire">
              <a:extLst>
                <a:ext uri="{FF2B5EF4-FFF2-40B4-BE49-F238E27FC236}">
                  <a16:creationId xmlns:a16="http://schemas.microsoft.com/office/drawing/2014/main" id="{3754432E-EB38-7916-806A-BDA8A7611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9657" y="4961968"/>
              <a:ext cx="731606" cy="1025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6406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0.39622 -0.25949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05" y="-1298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7.40741E-7 L 0.10925 -3.33333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-4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10911 -2.59259E-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25 -3.33333E-6 L 0.50729 -0.2581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44" y="-1287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12 7.40741E-7 L 0.21836 7.40741E-7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36 7.40741E-7 L 0.61497 -0.2592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31" y="-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AA9EF0-40CB-EBB9-537C-1B004E2276EC}"/>
              </a:ext>
            </a:extLst>
          </p:cNvPr>
          <p:cNvSpPr/>
          <p:nvPr/>
        </p:nvSpPr>
        <p:spPr>
          <a:xfrm>
            <a:off x="533400" y="939800"/>
            <a:ext cx="4439903" cy="522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53E07-9304-4E1F-9389-016CBDF1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04" y="1173441"/>
            <a:ext cx="426719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does Depth Testing Work?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E148D3-C9C8-33F1-86E8-E9EF88A1533D}"/>
              </a:ext>
            </a:extLst>
          </p:cNvPr>
          <p:cNvCxnSpPr/>
          <p:nvPr/>
        </p:nvCxnSpPr>
        <p:spPr>
          <a:xfrm>
            <a:off x="927100" y="2499004"/>
            <a:ext cx="34163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48F540-9805-1219-4F8B-7F786D62A780}"/>
              </a:ext>
            </a:extLst>
          </p:cNvPr>
          <p:cNvSpPr txBox="1"/>
          <p:nvPr/>
        </p:nvSpPr>
        <p:spPr>
          <a:xfrm>
            <a:off x="876639" y="2641600"/>
            <a:ext cx="139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Solution?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8DF90-952F-38EC-9CE5-8BEF3D60EAB8}"/>
              </a:ext>
            </a:extLst>
          </p:cNvPr>
          <p:cNvSpPr txBox="1"/>
          <p:nvPr/>
        </p:nvSpPr>
        <p:spPr>
          <a:xfrm>
            <a:off x="849539" y="5099784"/>
            <a:ext cx="3980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Depth Value Precision!</a:t>
            </a:r>
            <a:endParaRPr lang="en-CA" sz="3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87524B-94AC-EADA-8861-E3FC400B9B05}"/>
                  </a:ext>
                </a:extLst>
              </p:cNvPr>
              <p:cNvSpPr txBox="1"/>
              <p:nvPr/>
            </p:nvSpPr>
            <p:spPr>
              <a:xfrm>
                <a:off x="5354635" y="1725197"/>
                <a:ext cx="2359022" cy="5229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𝑛𝑒𝑎𝑟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𝑛𝑒𝑎𝑟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87524B-94AC-EADA-8861-E3FC400B9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635" y="1725197"/>
                <a:ext cx="2359022" cy="522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7F0F1ABF-B1E2-4989-50F2-6E2A06617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549" y="939800"/>
            <a:ext cx="3974519" cy="2377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EEC015A-2E46-097D-C235-6BC06F7500ED}"/>
                  </a:ext>
                </a:extLst>
              </p:cNvPr>
              <p:cNvSpPr txBox="1"/>
              <p:nvPr/>
            </p:nvSpPr>
            <p:spPr>
              <a:xfrm>
                <a:off x="5329138" y="4554730"/>
                <a:ext cx="2384517" cy="9759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𝑛𝑒𝑎𝑟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𝑛𝑒𝑎𝑟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EEC015A-2E46-097D-C235-6BC06F750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138" y="4554730"/>
                <a:ext cx="2384517" cy="9759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D0424621-D21E-441D-3CA4-9802EDC37A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07" y="3845236"/>
            <a:ext cx="4012860" cy="23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59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-0.3043 0.1423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1" y="710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3 0.14236 L 3.125E-6 4.81481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8" y="-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-0.30273 -0.28148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43" y="-1407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273 -0.28148 L -4.375E-6 2.22222E-6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30" y="1407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7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256">
            <a:extLst>
              <a:ext uri="{FF2B5EF4-FFF2-40B4-BE49-F238E27FC236}">
                <a16:creationId xmlns:a16="http://schemas.microsoft.com/office/drawing/2014/main" id="{FAE5FE68-3FE3-4095-8A43-E60BB0E31158}"/>
              </a:ext>
            </a:extLst>
          </p:cNvPr>
          <p:cNvGrpSpPr/>
          <p:nvPr/>
        </p:nvGrpSpPr>
        <p:grpSpPr>
          <a:xfrm>
            <a:off x="3661019" y="4205284"/>
            <a:ext cx="2427492" cy="939414"/>
            <a:chOff x="-5" y="3838775"/>
            <a:chExt cx="2427492" cy="939414"/>
          </a:xfrm>
        </p:grpSpPr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0A9067D8-B162-44A0-99CB-ABDB8ED304FC}"/>
                </a:ext>
              </a:extLst>
            </p:cNvPr>
            <p:cNvSpPr/>
            <p:nvPr/>
          </p:nvSpPr>
          <p:spPr>
            <a:xfrm>
              <a:off x="-5" y="3838775"/>
              <a:ext cx="2427487" cy="592465"/>
            </a:xfrm>
            <a:custGeom>
              <a:avLst/>
              <a:gdLst>
                <a:gd name="connsiteX0" fmla="*/ 0 w 2427487"/>
                <a:gd name="connsiteY0" fmla="*/ 0 h 443317"/>
                <a:gd name="connsiteX1" fmla="*/ 2427487 w 2427487"/>
                <a:gd name="connsiteY1" fmla="*/ 0 h 443317"/>
                <a:gd name="connsiteX2" fmla="*/ 2427487 w 2427487"/>
                <a:gd name="connsiteY2" fmla="*/ 443317 h 443317"/>
                <a:gd name="connsiteX3" fmla="*/ 0 w 2427487"/>
                <a:gd name="connsiteY3" fmla="*/ 443317 h 443317"/>
                <a:gd name="connsiteX4" fmla="*/ 0 w 2427487"/>
                <a:gd name="connsiteY4" fmla="*/ 0 h 44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487" h="443317">
                  <a:moveTo>
                    <a:pt x="0" y="0"/>
                  </a:moveTo>
                  <a:lnTo>
                    <a:pt x="2427487" y="0"/>
                  </a:lnTo>
                  <a:lnTo>
                    <a:pt x="2427487" y="443317"/>
                  </a:lnTo>
                  <a:lnTo>
                    <a:pt x="0" y="4433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Enhanced Quality Anti-Aliasing (EQAA)</a:t>
              </a:r>
              <a:endParaRPr lang="en-CA" sz="1800" kern="1200" dirty="0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B976A455-76C3-4054-AD1E-7D538F4A066D}"/>
                </a:ext>
              </a:extLst>
            </p:cNvPr>
            <p:cNvSpPr/>
            <p:nvPr/>
          </p:nvSpPr>
          <p:spPr>
            <a:xfrm>
              <a:off x="0" y="4431035"/>
              <a:ext cx="2427487" cy="347154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US" sz="1400"/>
                <a:t>AMD’s response to CSAA</a:t>
              </a:r>
              <a:endParaRPr lang="en-CA" sz="1400" dirty="0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C47229A9-E43D-4394-9C06-814CC187609F}"/>
              </a:ext>
            </a:extLst>
          </p:cNvPr>
          <p:cNvGrpSpPr/>
          <p:nvPr/>
        </p:nvGrpSpPr>
        <p:grpSpPr>
          <a:xfrm>
            <a:off x="3661024" y="2887653"/>
            <a:ext cx="2427487" cy="1317631"/>
            <a:chOff x="5537160" y="1701594"/>
            <a:chExt cx="2427487" cy="1317631"/>
          </a:xfrm>
        </p:grpSpPr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408CB90-62E3-48BB-829C-186A6293B2BB}"/>
                </a:ext>
              </a:extLst>
            </p:cNvPr>
            <p:cNvSpPr/>
            <p:nvPr/>
          </p:nvSpPr>
          <p:spPr>
            <a:xfrm>
              <a:off x="5537160" y="1701594"/>
              <a:ext cx="2427487" cy="592465"/>
            </a:xfrm>
            <a:custGeom>
              <a:avLst/>
              <a:gdLst>
                <a:gd name="connsiteX0" fmla="*/ 0 w 2427487"/>
                <a:gd name="connsiteY0" fmla="*/ 0 h 443317"/>
                <a:gd name="connsiteX1" fmla="*/ 2427487 w 2427487"/>
                <a:gd name="connsiteY1" fmla="*/ 0 h 443317"/>
                <a:gd name="connsiteX2" fmla="*/ 2427487 w 2427487"/>
                <a:gd name="connsiteY2" fmla="*/ 443317 h 443317"/>
                <a:gd name="connsiteX3" fmla="*/ 0 w 2427487"/>
                <a:gd name="connsiteY3" fmla="*/ 443317 h 443317"/>
                <a:gd name="connsiteX4" fmla="*/ 0 w 2427487"/>
                <a:gd name="connsiteY4" fmla="*/ 0 h 44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487" h="443317">
                  <a:moveTo>
                    <a:pt x="0" y="0"/>
                  </a:moveTo>
                  <a:lnTo>
                    <a:pt x="2427487" y="0"/>
                  </a:lnTo>
                  <a:lnTo>
                    <a:pt x="2427487" y="443317"/>
                  </a:lnTo>
                  <a:lnTo>
                    <a:pt x="0" y="4433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Coverage Sampling Anti-Aliasing (CSAA)</a:t>
              </a:r>
              <a:endParaRPr lang="en-CA" sz="1800" kern="1200" dirty="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B9E2C06-CDC1-4D7A-905C-FAA09169B8A2}"/>
                </a:ext>
              </a:extLst>
            </p:cNvPr>
            <p:cNvSpPr/>
            <p:nvPr/>
          </p:nvSpPr>
          <p:spPr>
            <a:xfrm>
              <a:off x="5537160" y="2294059"/>
              <a:ext cx="2427487" cy="725166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US" sz="1400" dirty="0"/>
                <a:t>Nvidia’s version of MSAA that has a smaller performance cost</a:t>
              </a:r>
              <a:endParaRPr lang="en-CA" sz="1400" dirty="0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DCF48DCC-3D53-41B3-994C-8FDFE690F6C5}"/>
              </a:ext>
            </a:extLst>
          </p:cNvPr>
          <p:cNvGrpSpPr/>
          <p:nvPr/>
        </p:nvGrpSpPr>
        <p:grpSpPr>
          <a:xfrm>
            <a:off x="1233547" y="1560754"/>
            <a:ext cx="2429978" cy="1317631"/>
            <a:chOff x="-4" y="1701594"/>
            <a:chExt cx="2429978" cy="1317631"/>
          </a:xfrm>
        </p:grpSpPr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7D3095C9-94BA-4418-8F61-E3A155CB54E0}"/>
                </a:ext>
              </a:extLst>
            </p:cNvPr>
            <p:cNvSpPr/>
            <p:nvPr/>
          </p:nvSpPr>
          <p:spPr>
            <a:xfrm>
              <a:off x="2487" y="1701594"/>
              <a:ext cx="2427487" cy="592465"/>
            </a:xfrm>
            <a:custGeom>
              <a:avLst/>
              <a:gdLst>
                <a:gd name="connsiteX0" fmla="*/ 0 w 2427487"/>
                <a:gd name="connsiteY0" fmla="*/ 0 h 443317"/>
                <a:gd name="connsiteX1" fmla="*/ 2427487 w 2427487"/>
                <a:gd name="connsiteY1" fmla="*/ 0 h 443317"/>
                <a:gd name="connsiteX2" fmla="*/ 2427487 w 2427487"/>
                <a:gd name="connsiteY2" fmla="*/ 443317 h 443317"/>
                <a:gd name="connsiteX3" fmla="*/ 0 w 2427487"/>
                <a:gd name="connsiteY3" fmla="*/ 443317 h 443317"/>
                <a:gd name="connsiteX4" fmla="*/ 0 w 2427487"/>
                <a:gd name="connsiteY4" fmla="*/ 0 h 44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487" h="443317">
                  <a:moveTo>
                    <a:pt x="0" y="0"/>
                  </a:moveTo>
                  <a:lnTo>
                    <a:pt x="2427487" y="0"/>
                  </a:lnTo>
                  <a:lnTo>
                    <a:pt x="2427487" y="443317"/>
                  </a:lnTo>
                  <a:lnTo>
                    <a:pt x="0" y="4433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 err="1"/>
                <a:t>Supersample</a:t>
              </a:r>
              <a:r>
                <a:rPr lang="en-US" kern="1200" dirty="0"/>
                <a:t> Anti-Aliasing (SSAA)</a:t>
              </a:r>
              <a:endParaRPr lang="en-CA" kern="12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95304B31-D2B9-40B1-9594-BAE70FEFC28F}"/>
                </a:ext>
              </a:extLst>
            </p:cNvPr>
            <p:cNvSpPr/>
            <p:nvPr/>
          </p:nvSpPr>
          <p:spPr>
            <a:xfrm>
              <a:off x="-4" y="2294264"/>
              <a:ext cx="2427487" cy="724961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US" sz="1400" dirty="0"/>
                <a:t>Renders a scene at a higher resolution, then lowers it.</a:t>
              </a:r>
            </a:p>
            <a:p>
              <a:r>
                <a:rPr lang="en-US" sz="1400" dirty="0"/>
                <a:t>Biggest performance impact</a:t>
              </a:r>
              <a:endParaRPr lang="en-CA" sz="1400" dirty="0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F512D368-63E7-42E2-97D3-F432D146F2ED}"/>
              </a:ext>
            </a:extLst>
          </p:cNvPr>
          <p:cNvGrpSpPr/>
          <p:nvPr/>
        </p:nvGrpSpPr>
        <p:grpSpPr>
          <a:xfrm>
            <a:off x="3666021" y="1560887"/>
            <a:ext cx="2427487" cy="1317425"/>
            <a:chOff x="2769823" y="1701800"/>
            <a:chExt cx="2427487" cy="1317425"/>
          </a:xfrm>
        </p:grpSpPr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E9CE3054-12C2-4826-BF86-8C43B1AFBDC9}"/>
                </a:ext>
              </a:extLst>
            </p:cNvPr>
            <p:cNvSpPr/>
            <p:nvPr/>
          </p:nvSpPr>
          <p:spPr>
            <a:xfrm>
              <a:off x="2769823" y="1701800"/>
              <a:ext cx="2427487" cy="592465"/>
            </a:xfrm>
            <a:custGeom>
              <a:avLst/>
              <a:gdLst>
                <a:gd name="connsiteX0" fmla="*/ 0 w 2427487"/>
                <a:gd name="connsiteY0" fmla="*/ 0 h 443317"/>
                <a:gd name="connsiteX1" fmla="*/ 2427487 w 2427487"/>
                <a:gd name="connsiteY1" fmla="*/ 0 h 443317"/>
                <a:gd name="connsiteX2" fmla="*/ 2427487 w 2427487"/>
                <a:gd name="connsiteY2" fmla="*/ 443317 h 443317"/>
                <a:gd name="connsiteX3" fmla="*/ 0 w 2427487"/>
                <a:gd name="connsiteY3" fmla="*/ 443317 h 443317"/>
                <a:gd name="connsiteX4" fmla="*/ 0 w 2427487"/>
                <a:gd name="connsiteY4" fmla="*/ 0 h 44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487" h="443317">
                  <a:moveTo>
                    <a:pt x="0" y="0"/>
                  </a:moveTo>
                  <a:lnTo>
                    <a:pt x="2427487" y="0"/>
                  </a:lnTo>
                  <a:lnTo>
                    <a:pt x="2427487" y="443317"/>
                  </a:lnTo>
                  <a:lnTo>
                    <a:pt x="0" y="4433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Multi-Sampling Anti-Aliasing (MSAA)</a:t>
              </a:r>
              <a:endParaRPr lang="en-CA" sz="1800" kern="1200" dirty="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8C80769-49F6-4F37-B45B-6F43759D1608}"/>
                </a:ext>
              </a:extLst>
            </p:cNvPr>
            <p:cNvSpPr/>
            <p:nvPr/>
          </p:nvSpPr>
          <p:spPr>
            <a:xfrm>
              <a:off x="2769823" y="2294265"/>
              <a:ext cx="2427487" cy="7249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US" sz="1400" dirty="0"/>
                <a:t>Similar to SSAA, but for edges only</a:t>
              </a:r>
            </a:p>
            <a:p>
              <a:r>
                <a:rPr lang="en-US" sz="1400" dirty="0"/>
                <a:t>Big performance impact</a:t>
              </a:r>
              <a:endParaRPr lang="en-CA" sz="1400" dirty="0"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D73F5259-5C1F-408A-9D68-477720C5B6F6}"/>
              </a:ext>
            </a:extLst>
          </p:cNvPr>
          <p:cNvGrpSpPr/>
          <p:nvPr/>
        </p:nvGrpSpPr>
        <p:grpSpPr>
          <a:xfrm>
            <a:off x="6103491" y="1560754"/>
            <a:ext cx="2427492" cy="1764166"/>
            <a:chOff x="2769823" y="3838775"/>
            <a:chExt cx="2427492" cy="1764166"/>
          </a:xfrm>
        </p:grpSpPr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5FA6025D-AA18-4B13-A5DF-838B57FA6E27}"/>
                </a:ext>
              </a:extLst>
            </p:cNvPr>
            <p:cNvSpPr/>
            <p:nvPr/>
          </p:nvSpPr>
          <p:spPr>
            <a:xfrm>
              <a:off x="2769823" y="3838775"/>
              <a:ext cx="2427487" cy="592465"/>
            </a:xfrm>
            <a:custGeom>
              <a:avLst/>
              <a:gdLst>
                <a:gd name="connsiteX0" fmla="*/ 0 w 2427487"/>
                <a:gd name="connsiteY0" fmla="*/ 0 h 443317"/>
                <a:gd name="connsiteX1" fmla="*/ 2427487 w 2427487"/>
                <a:gd name="connsiteY1" fmla="*/ 0 h 443317"/>
                <a:gd name="connsiteX2" fmla="*/ 2427487 w 2427487"/>
                <a:gd name="connsiteY2" fmla="*/ 443317 h 443317"/>
                <a:gd name="connsiteX3" fmla="*/ 0 w 2427487"/>
                <a:gd name="connsiteY3" fmla="*/ 443317 h 443317"/>
                <a:gd name="connsiteX4" fmla="*/ 0 w 2427487"/>
                <a:gd name="connsiteY4" fmla="*/ 0 h 44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487" h="443317">
                  <a:moveTo>
                    <a:pt x="0" y="0"/>
                  </a:moveTo>
                  <a:lnTo>
                    <a:pt x="2427487" y="0"/>
                  </a:lnTo>
                  <a:lnTo>
                    <a:pt x="2427487" y="443317"/>
                  </a:lnTo>
                  <a:lnTo>
                    <a:pt x="0" y="44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Fast Approximate Anti-Aliasing (FXAA)</a:t>
              </a:r>
              <a:endParaRPr lang="en-CA" sz="1800" kern="1200" dirty="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8FA6F3EB-13EF-4EB8-8A78-AF5E62E3BB94}"/>
                </a:ext>
              </a:extLst>
            </p:cNvPr>
            <p:cNvSpPr/>
            <p:nvPr/>
          </p:nvSpPr>
          <p:spPr>
            <a:xfrm>
              <a:off x="2769828" y="4431035"/>
              <a:ext cx="2427487" cy="1171906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US" sz="1400" dirty="0"/>
                <a:t>Not like the other AA methods</a:t>
              </a:r>
            </a:p>
            <a:p>
              <a:r>
                <a:rPr lang="en-US" sz="1400" dirty="0"/>
                <a:t>Runs after image has been rendered</a:t>
              </a:r>
            </a:p>
            <a:p>
              <a:r>
                <a:rPr lang="en-US" sz="1400" dirty="0"/>
                <a:t>Blurs when there are sharp changes to </a:t>
              </a:r>
              <a:r>
                <a:rPr lang="en-US" sz="1400" dirty="0" err="1"/>
                <a:t>colours</a:t>
              </a:r>
              <a:endParaRPr lang="en-CA" sz="1400" dirty="0"/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2FE63DCB-F311-47C7-A9B1-5423B2B4F1D7}"/>
              </a:ext>
            </a:extLst>
          </p:cNvPr>
          <p:cNvGrpSpPr/>
          <p:nvPr/>
        </p:nvGrpSpPr>
        <p:grpSpPr>
          <a:xfrm>
            <a:off x="8545963" y="1548371"/>
            <a:ext cx="2427492" cy="1317425"/>
            <a:chOff x="5537160" y="3838570"/>
            <a:chExt cx="2427492" cy="1317425"/>
          </a:xfrm>
        </p:grpSpPr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67FFD0BB-3DB2-4EBF-B9EC-12EDD0DE32DC}"/>
                </a:ext>
              </a:extLst>
            </p:cNvPr>
            <p:cNvSpPr/>
            <p:nvPr/>
          </p:nvSpPr>
          <p:spPr>
            <a:xfrm>
              <a:off x="5537160" y="3838570"/>
              <a:ext cx="2427487" cy="592465"/>
            </a:xfrm>
            <a:custGeom>
              <a:avLst/>
              <a:gdLst>
                <a:gd name="connsiteX0" fmla="*/ 0 w 2427487"/>
                <a:gd name="connsiteY0" fmla="*/ 0 h 443317"/>
                <a:gd name="connsiteX1" fmla="*/ 2427487 w 2427487"/>
                <a:gd name="connsiteY1" fmla="*/ 0 h 443317"/>
                <a:gd name="connsiteX2" fmla="*/ 2427487 w 2427487"/>
                <a:gd name="connsiteY2" fmla="*/ 443317 h 443317"/>
                <a:gd name="connsiteX3" fmla="*/ 0 w 2427487"/>
                <a:gd name="connsiteY3" fmla="*/ 443317 h 443317"/>
                <a:gd name="connsiteX4" fmla="*/ 0 w 2427487"/>
                <a:gd name="connsiteY4" fmla="*/ 0 h 44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487" h="443317">
                  <a:moveTo>
                    <a:pt x="0" y="0"/>
                  </a:moveTo>
                  <a:lnTo>
                    <a:pt x="2427487" y="0"/>
                  </a:lnTo>
                  <a:lnTo>
                    <a:pt x="2427487" y="443317"/>
                  </a:lnTo>
                  <a:lnTo>
                    <a:pt x="0" y="44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Temporal Anti-Aliasing (TXAA)</a:t>
              </a:r>
              <a:endParaRPr lang="en-CA" sz="1800" kern="1200" dirty="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A8F8831-F7D7-417D-846E-AFE55954F889}"/>
                </a:ext>
              </a:extLst>
            </p:cNvPr>
            <p:cNvSpPr/>
            <p:nvPr/>
          </p:nvSpPr>
          <p:spPr>
            <a:xfrm>
              <a:off x="5537165" y="4443212"/>
              <a:ext cx="2427487" cy="712783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US" sz="1400" dirty="0"/>
                <a:t>Mixes AA solutions together to create the best result out of all the solutions here.</a:t>
              </a:r>
              <a:endParaRPr lang="en-CA" sz="1400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E047E0A-BB5A-4453-B1B7-BD5199E222A1}"/>
              </a:ext>
            </a:extLst>
          </p:cNvPr>
          <p:cNvSpPr/>
          <p:nvPr/>
        </p:nvSpPr>
        <p:spPr>
          <a:xfrm>
            <a:off x="0" y="0"/>
            <a:ext cx="12192000" cy="1191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0F043C8-B2AB-42D7-9361-E148484B0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400" y="163214"/>
            <a:ext cx="7061200" cy="102790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atin typeface="+mj-lt"/>
              </a:rPr>
              <a:t>How does Anti-Aliasing work?</a:t>
            </a:r>
            <a:endParaRPr lang="en-CA" dirty="0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CCFDD3-01AE-41F1-950F-00868A98EF46}"/>
              </a:ext>
            </a:extLst>
          </p:cNvPr>
          <p:cNvSpPr/>
          <p:nvPr/>
        </p:nvSpPr>
        <p:spPr>
          <a:xfrm>
            <a:off x="1233548" y="1042920"/>
            <a:ext cx="9739902" cy="510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Types</a:t>
            </a:r>
            <a:endParaRPr lang="en-CA" dirty="0"/>
          </a:p>
        </p:txBody>
      </p:sp>
      <p:pic>
        <p:nvPicPr>
          <p:cNvPr id="267" name="Picture 266" descr="Chart&#10;&#10;Description automatically generated">
            <a:extLst>
              <a:ext uri="{FF2B5EF4-FFF2-40B4-BE49-F238E27FC236}">
                <a16:creationId xmlns:a16="http://schemas.microsoft.com/office/drawing/2014/main" id="{7445A2CF-DF84-4AC4-BB13-038B2B2F46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77"/>
          <a:stretch/>
        </p:blipFill>
        <p:spPr>
          <a:xfrm>
            <a:off x="2482248" y="1652608"/>
            <a:ext cx="7240010" cy="3477838"/>
          </a:xfrm>
          <a:prstGeom prst="rect">
            <a:avLst/>
          </a:prstGeom>
        </p:spPr>
      </p:pic>
      <p:pic>
        <p:nvPicPr>
          <p:cNvPr id="269" name="Picture 268" descr="Chart&#10;&#10;Description automatically generated">
            <a:extLst>
              <a:ext uri="{FF2B5EF4-FFF2-40B4-BE49-F238E27FC236}">
                <a16:creationId xmlns:a16="http://schemas.microsoft.com/office/drawing/2014/main" id="{D5CA399B-1AB0-4048-8070-1F5E6F9DB8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8"/>
          <a:stretch/>
        </p:blipFill>
        <p:spPr>
          <a:xfrm>
            <a:off x="2481289" y="1652608"/>
            <a:ext cx="7241927" cy="3492090"/>
          </a:xfrm>
          <a:prstGeom prst="rect">
            <a:avLst/>
          </a:prstGeom>
        </p:spPr>
      </p:pic>
      <p:pic>
        <p:nvPicPr>
          <p:cNvPr id="270" name="Picture 269" descr="Chart&#10;&#10;Description automatically generated">
            <a:extLst>
              <a:ext uri="{FF2B5EF4-FFF2-40B4-BE49-F238E27FC236}">
                <a16:creationId xmlns:a16="http://schemas.microsoft.com/office/drawing/2014/main" id="{2D51179B-1C1C-4189-9A43-561B960081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77"/>
          <a:stretch/>
        </p:blipFill>
        <p:spPr>
          <a:xfrm>
            <a:off x="-2770822" y="2028918"/>
            <a:ext cx="5253067" cy="2523383"/>
          </a:xfrm>
          <a:prstGeom prst="rect">
            <a:avLst/>
          </a:prstGeom>
        </p:spPr>
      </p:pic>
      <p:grpSp>
        <p:nvGrpSpPr>
          <p:cNvPr id="265" name="Group 264">
            <a:extLst>
              <a:ext uri="{FF2B5EF4-FFF2-40B4-BE49-F238E27FC236}">
                <a16:creationId xmlns:a16="http://schemas.microsoft.com/office/drawing/2014/main" id="{DE69D23D-8B7A-469C-A9C3-06A6C0C35A05}"/>
              </a:ext>
            </a:extLst>
          </p:cNvPr>
          <p:cNvGrpSpPr/>
          <p:nvPr/>
        </p:nvGrpSpPr>
        <p:grpSpPr>
          <a:xfrm>
            <a:off x="4685528" y="2610456"/>
            <a:ext cx="2805953" cy="1042681"/>
            <a:chOff x="4685528" y="2610456"/>
            <a:chExt cx="2805953" cy="104268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12978B55-9ED1-442B-ACF0-736EB259D811}"/>
                </a:ext>
              </a:extLst>
            </p:cNvPr>
            <p:cNvSpPr/>
            <p:nvPr/>
          </p:nvSpPr>
          <p:spPr>
            <a:xfrm>
              <a:off x="4685528" y="2610456"/>
              <a:ext cx="2805953" cy="5106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What is Aliasing?</a:t>
              </a:r>
              <a:endParaRPr lang="en-CA" dirty="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FADE61CF-EE0C-42BD-88D3-1234314C45C6}"/>
                </a:ext>
              </a:extLst>
            </p:cNvPr>
            <p:cNvSpPr txBox="1"/>
            <p:nvPr/>
          </p:nvSpPr>
          <p:spPr>
            <a:xfrm>
              <a:off x="4685528" y="3129917"/>
              <a:ext cx="2798567" cy="523220"/>
            </a:xfrm>
            <a:prstGeom prst="rect">
              <a:avLst/>
            </a:prstGeom>
            <a:solidFill>
              <a:srgbClr val="D4D9EC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It is when smooth curves get a ‘staircase effect’</a:t>
              </a:r>
              <a:endParaRPr lang="en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7469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-0.38464 0.4675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32" y="2338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picture containing light&#10;&#10;Description automatically generated">
            <a:extLst>
              <a:ext uri="{FF2B5EF4-FFF2-40B4-BE49-F238E27FC236}">
                <a16:creationId xmlns:a16="http://schemas.microsoft.com/office/drawing/2014/main" id="{CF8436B7-E84A-758E-AF92-B8DDCBC0A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725" y="3284929"/>
            <a:ext cx="2427487" cy="18183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0438C89-3182-B9A7-3837-2CCB43B7F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238" y="3284928"/>
            <a:ext cx="2427487" cy="1818368"/>
          </a:xfrm>
          <a:prstGeom prst="rect">
            <a:avLst/>
          </a:prstGeom>
        </p:spPr>
      </p:pic>
      <p:pic>
        <p:nvPicPr>
          <p:cNvPr id="30" name="Picture 29" descr="A picture containing aircraft&#10;&#10;Description automatically generated">
            <a:extLst>
              <a:ext uri="{FF2B5EF4-FFF2-40B4-BE49-F238E27FC236}">
                <a16:creationId xmlns:a16="http://schemas.microsoft.com/office/drawing/2014/main" id="{0695B881-2FC2-E68C-84A3-825275F19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51" y="3284927"/>
            <a:ext cx="2427487" cy="181836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F31255E-A307-C936-DD33-C6ABC59F3EDD}"/>
              </a:ext>
            </a:extLst>
          </p:cNvPr>
          <p:cNvGrpSpPr/>
          <p:nvPr/>
        </p:nvGrpSpPr>
        <p:grpSpPr>
          <a:xfrm>
            <a:off x="2452278" y="1717777"/>
            <a:ext cx="2429978" cy="1558823"/>
            <a:chOff x="-4" y="1701594"/>
            <a:chExt cx="2429978" cy="155882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0CE09C2-2999-4F81-DDCB-8E1F0B0D7B73}"/>
                </a:ext>
              </a:extLst>
            </p:cNvPr>
            <p:cNvSpPr/>
            <p:nvPr/>
          </p:nvSpPr>
          <p:spPr>
            <a:xfrm>
              <a:off x="2487" y="1701594"/>
              <a:ext cx="2427487" cy="592465"/>
            </a:xfrm>
            <a:custGeom>
              <a:avLst/>
              <a:gdLst>
                <a:gd name="connsiteX0" fmla="*/ 0 w 2427487"/>
                <a:gd name="connsiteY0" fmla="*/ 0 h 443317"/>
                <a:gd name="connsiteX1" fmla="*/ 2427487 w 2427487"/>
                <a:gd name="connsiteY1" fmla="*/ 0 h 443317"/>
                <a:gd name="connsiteX2" fmla="*/ 2427487 w 2427487"/>
                <a:gd name="connsiteY2" fmla="*/ 443317 h 443317"/>
                <a:gd name="connsiteX3" fmla="*/ 0 w 2427487"/>
                <a:gd name="connsiteY3" fmla="*/ 443317 h 443317"/>
                <a:gd name="connsiteX4" fmla="*/ 0 w 2427487"/>
                <a:gd name="connsiteY4" fmla="*/ 0 h 44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487" h="443317">
                  <a:moveTo>
                    <a:pt x="0" y="0"/>
                  </a:moveTo>
                  <a:lnTo>
                    <a:pt x="2427487" y="0"/>
                  </a:lnTo>
                  <a:lnTo>
                    <a:pt x="2427487" y="443317"/>
                  </a:lnTo>
                  <a:lnTo>
                    <a:pt x="0" y="4433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Flat Shading</a:t>
              </a:r>
              <a:endParaRPr lang="en-CA" kern="1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60F08A4-9F6A-985F-0909-B40C19921FDE}"/>
                </a:ext>
              </a:extLst>
            </p:cNvPr>
            <p:cNvSpPr/>
            <p:nvPr/>
          </p:nvSpPr>
          <p:spPr>
            <a:xfrm>
              <a:off x="-4" y="2294264"/>
              <a:ext cx="2427487" cy="966153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US" sz="1400" dirty="0"/>
                <a:t>It calculates the normal of a per face basis then applies the dot product with the location of the light.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1969D7-EE00-96D4-7AC2-00494F919579}"/>
              </a:ext>
            </a:extLst>
          </p:cNvPr>
          <p:cNvGrpSpPr/>
          <p:nvPr/>
        </p:nvGrpSpPr>
        <p:grpSpPr>
          <a:xfrm>
            <a:off x="7312234" y="1717777"/>
            <a:ext cx="2429978" cy="1558823"/>
            <a:chOff x="-4" y="1701594"/>
            <a:chExt cx="2429978" cy="155882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02CB303-E07E-2F25-FCCE-CC51833D1503}"/>
                </a:ext>
              </a:extLst>
            </p:cNvPr>
            <p:cNvSpPr/>
            <p:nvPr/>
          </p:nvSpPr>
          <p:spPr>
            <a:xfrm>
              <a:off x="2487" y="1701594"/>
              <a:ext cx="2427487" cy="592465"/>
            </a:xfrm>
            <a:custGeom>
              <a:avLst/>
              <a:gdLst>
                <a:gd name="connsiteX0" fmla="*/ 0 w 2427487"/>
                <a:gd name="connsiteY0" fmla="*/ 0 h 443317"/>
                <a:gd name="connsiteX1" fmla="*/ 2427487 w 2427487"/>
                <a:gd name="connsiteY1" fmla="*/ 0 h 443317"/>
                <a:gd name="connsiteX2" fmla="*/ 2427487 w 2427487"/>
                <a:gd name="connsiteY2" fmla="*/ 443317 h 443317"/>
                <a:gd name="connsiteX3" fmla="*/ 0 w 2427487"/>
                <a:gd name="connsiteY3" fmla="*/ 443317 h 443317"/>
                <a:gd name="connsiteX4" fmla="*/ 0 w 2427487"/>
                <a:gd name="connsiteY4" fmla="*/ 0 h 44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487" h="443317">
                  <a:moveTo>
                    <a:pt x="0" y="0"/>
                  </a:moveTo>
                  <a:lnTo>
                    <a:pt x="2427487" y="0"/>
                  </a:lnTo>
                  <a:lnTo>
                    <a:pt x="2427487" y="443317"/>
                  </a:lnTo>
                  <a:lnTo>
                    <a:pt x="0" y="4433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 err="1"/>
                <a:t>Phong</a:t>
              </a:r>
              <a:r>
                <a:rPr lang="en-US" kern="1200" dirty="0"/>
                <a:t> Shading</a:t>
              </a:r>
              <a:endParaRPr lang="en-CA" kern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B506DFE-1B50-CEAA-00F9-BDE62E32F007}"/>
                </a:ext>
              </a:extLst>
            </p:cNvPr>
            <p:cNvSpPr/>
            <p:nvPr/>
          </p:nvSpPr>
          <p:spPr>
            <a:xfrm>
              <a:off x="-4" y="2294264"/>
              <a:ext cx="2427487" cy="966153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US" sz="1400" dirty="0"/>
                <a:t>Calculates the normal every time by interpolating them between the normal of the vertices.</a:t>
              </a:r>
              <a:endParaRPr lang="en-CA" sz="1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E9C4D1-C775-B725-FF55-63F63E3F8FBE}"/>
              </a:ext>
            </a:extLst>
          </p:cNvPr>
          <p:cNvGrpSpPr/>
          <p:nvPr/>
        </p:nvGrpSpPr>
        <p:grpSpPr>
          <a:xfrm>
            <a:off x="4879765" y="1717777"/>
            <a:ext cx="2429978" cy="1558823"/>
            <a:chOff x="-4" y="1701594"/>
            <a:chExt cx="2429978" cy="155882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BB8BE34-3C09-B242-B0BC-0410E3513E7E}"/>
                </a:ext>
              </a:extLst>
            </p:cNvPr>
            <p:cNvSpPr/>
            <p:nvPr/>
          </p:nvSpPr>
          <p:spPr>
            <a:xfrm>
              <a:off x="2487" y="1701594"/>
              <a:ext cx="2427487" cy="592465"/>
            </a:xfrm>
            <a:custGeom>
              <a:avLst/>
              <a:gdLst>
                <a:gd name="connsiteX0" fmla="*/ 0 w 2427487"/>
                <a:gd name="connsiteY0" fmla="*/ 0 h 443317"/>
                <a:gd name="connsiteX1" fmla="*/ 2427487 w 2427487"/>
                <a:gd name="connsiteY1" fmla="*/ 0 h 443317"/>
                <a:gd name="connsiteX2" fmla="*/ 2427487 w 2427487"/>
                <a:gd name="connsiteY2" fmla="*/ 443317 h 443317"/>
                <a:gd name="connsiteX3" fmla="*/ 0 w 2427487"/>
                <a:gd name="connsiteY3" fmla="*/ 443317 h 443317"/>
                <a:gd name="connsiteX4" fmla="*/ 0 w 2427487"/>
                <a:gd name="connsiteY4" fmla="*/ 0 h 44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487" h="443317">
                  <a:moveTo>
                    <a:pt x="0" y="0"/>
                  </a:moveTo>
                  <a:lnTo>
                    <a:pt x="2427487" y="0"/>
                  </a:lnTo>
                  <a:lnTo>
                    <a:pt x="2427487" y="443317"/>
                  </a:lnTo>
                  <a:lnTo>
                    <a:pt x="0" y="4433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 err="1"/>
                <a:t>Gouraud</a:t>
              </a:r>
              <a:r>
                <a:rPr lang="en-US" kern="1200" dirty="0"/>
                <a:t> Shading</a:t>
              </a:r>
              <a:endParaRPr lang="en-CA" kern="12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594BD83-ECEB-5E09-8BC5-5028002173D9}"/>
                </a:ext>
              </a:extLst>
            </p:cNvPr>
            <p:cNvSpPr/>
            <p:nvPr/>
          </p:nvSpPr>
          <p:spPr>
            <a:xfrm>
              <a:off x="-4" y="2294264"/>
              <a:ext cx="2427487" cy="966153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US" sz="1400" dirty="0"/>
                <a:t>Same thing as Flat Shading but calculates the normal on a per-vertex basis.</a:t>
              </a:r>
              <a:endParaRPr lang="en-CA" sz="1400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35F08FF-B347-AB1B-336A-FB0A9E5738A4}"/>
              </a:ext>
            </a:extLst>
          </p:cNvPr>
          <p:cNvSpPr/>
          <p:nvPr/>
        </p:nvSpPr>
        <p:spPr>
          <a:xfrm>
            <a:off x="0" y="0"/>
            <a:ext cx="12192000" cy="1191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783BB5FD-0205-29AC-B0FF-65A6BF7EB912}"/>
              </a:ext>
            </a:extLst>
          </p:cNvPr>
          <p:cNvSpPr txBox="1">
            <a:spLocks/>
          </p:cNvSpPr>
          <p:nvPr/>
        </p:nvSpPr>
        <p:spPr>
          <a:xfrm>
            <a:off x="2565400" y="163214"/>
            <a:ext cx="7061200" cy="102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j-lt"/>
              </a:rPr>
              <a:t>How does shading work?</a:t>
            </a:r>
            <a:endParaRPr lang="en-CA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01BC2E-9EF8-A32E-B4D5-E59CBCBEBE0C}"/>
              </a:ext>
            </a:extLst>
          </p:cNvPr>
          <p:cNvSpPr/>
          <p:nvPr/>
        </p:nvSpPr>
        <p:spPr>
          <a:xfrm>
            <a:off x="2452278" y="1191120"/>
            <a:ext cx="7287443" cy="510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Types</a:t>
            </a:r>
            <a:endParaRPr lang="en-CA" dirty="0"/>
          </a:p>
        </p:txBody>
      </p:sp>
      <p:pic>
        <p:nvPicPr>
          <p:cNvPr id="38" name="Picture 37" descr="Bubble chart&#10;&#10;Description automatically generated with medium confidence">
            <a:extLst>
              <a:ext uri="{FF2B5EF4-FFF2-40B4-BE49-F238E27FC236}">
                <a16:creationId xmlns:a16="http://schemas.microsoft.com/office/drawing/2014/main" id="{B3B60D1A-589C-9DF7-0DB2-A9F90DA4EF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357" y="1761849"/>
            <a:ext cx="4995813" cy="333054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6DA84C6-3271-1B90-E31D-0C880B6D3786}"/>
              </a:ext>
            </a:extLst>
          </p:cNvPr>
          <p:cNvGrpSpPr/>
          <p:nvPr/>
        </p:nvGrpSpPr>
        <p:grpSpPr>
          <a:xfrm>
            <a:off x="4698005" y="2907659"/>
            <a:ext cx="2805953" cy="1042681"/>
            <a:chOff x="4685528" y="2610456"/>
            <a:chExt cx="2805953" cy="10426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3F964A-CC35-5724-4A17-8D85F6518675}"/>
                </a:ext>
              </a:extLst>
            </p:cNvPr>
            <p:cNvSpPr/>
            <p:nvPr/>
          </p:nvSpPr>
          <p:spPr>
            <a:xfrm>
              <a:off x="4685528" y="2610456"/>
              <a:ext cx="2805953" cy="5106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What is shading?</a:t>
              </a:r>
              <a:endParaRPr lang="en-CA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88B628-7000-0A42-D878-9C4D700C8B02}"/>
                </a:ext>
              </a:extLst>
            </p:cNvPr>
            <p:cNvSpPr txBox="1"/>
            <p:nvPr/>
          </p:nvSpPr>
          <p:spPr>
            <a:xfrm>
              <a:off x="4685528" y="3129917"/>
              <a:ext cx="2798567" cy="523220"/>
            </a:xfrm>
            <a:prstGeom prst="rect">
              <a:avLst/>
            </a:prstGeom>
            <a:solidFill>
              <a:srgbClr val="D4D9EC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It gives objects in view some ‘personality’ using light sources</a:t>
              </a:r>
              <a:endParaRPr lang="en-CA" sz="1400" dirty="0"/>
            </a:p>
          </p:txBody>
        </p:sp>
      </p:grpSp>
      <p:pic>
        <p:nvPicPr>
          <p:cNvPr id="39" name="Picture 38" descr="Bubble chart&#10;&#10;Description automatically generated with medium confidence">
            <a:extLst>
              <a:ext uri="{FF2B5EF4-FFF2-40B4-BE49-F238E27FC236}">
                <a16:creationId xmlns:a16="http://schemas.microsoft.com/office/drawing/2014/main" id="{0EFF0619-4378-91F2-F066-87BC1001BA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408" y="3284927"/>
            <a:ext cx="2711196" cy="18074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2182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38516 0.4236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58" y="211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1855</TotalTime>
  <Words>827</Words>
  <Application>Microsoft Office PowerPoint</Application>
  <PresentationFormat>Widescreen</PresentationFormat>
  <Paragraphs>141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Helvetica</vt:lpstr>
      <vt:lpstr>Office Theme</vt:lpstr>
      <vt:lpstr>3D Rendering tricks</vt:lpstr>
      <vt:lpstr>Agenda</vt:lpstr>
      <vt:lpstr>What even is a Vertex?</vt:lpstr>
      <vt:lpstr>What is the graphics pipeline?</vt:lpstr>
      <vt:lpstr>How to make something look 3d?</vt:lpstr>
      <vt:lpstr>How does Depth Testing Work?</vt:lpstr>
      <vt:lpstr>How does Depth Testing Work?</vt:lpstr>
      <vt:lpstr>How does Anti-Aliasing work?</vt:lpstr>
      <vt:lpstr>PowerPoint Presentation</vt:lpstr>
      <vt:lpstr>PowerPoint Presentation</vt:lpstr>
      <vt:lpstr>Sources</vt:lpstr>
      <vt:lpstr>Demo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it get Rendered?</dc:title>
  <dc:creator>Daaboul, Marc</dc:creator>
  <cp:lastModifiedBy>Marc Daaboul</cp:lastModifiedBy>
  <cp:revision>45</cp:revision>
  <dcterms:created xsi:type="dcterms:W3CDTF">2022-11-24T18:18:14Z</dcterms:created>
  <dcterms:modified xsi:type="dcterms:W3CDTF">2022-12-04T07:06:46Z</dcterms:modified>
</cp:coreProperties>
</file>