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7"/>
  </p:notesMasterIdLst>
  <p:sldIdLst>
    <p:sldId id="256" r:id="rId5"/>
    <p:sldId id="257" r:id="rId6"/>
    <p:sldId id="268" r:id="rId7"/>
    <p:sldId id="267" r:id="rId8"/>
    <p:sldId id="259" r:id="rId9"/>
    <p:sldId id="264" r:id="rId10"/>
    <p:sldId id="272" r:id="rId11"/>
    <p:sldId id="261" r:id="rId12"/>
    <p:sldId id="262" r:id="rId13"/>
    <p:sldId id="269" r:id="rId14"/>
    <p:sldId id="270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aboul, Marc" initials="DM" lastIdx="1" clrIdx="0">
    <p:extLst>
      <p:ext uri="{19B8F6BF-5375-455C-9EA6-DF929625EA0E}">
        <p15:presenceInfo xmlns:p15="http://schemas.microsoft.com/office/powerpoint/2012/main" userId="S::2082054@cegep-heritage.qc.ca::f3cc3da1-ac92-454b-809a-67b0b40414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4F57DC-75D6-45A2-83AE-41D520C16837}" v="334" dt="2022-12-05T23:42:09.766"/>
    <p1510:client id="{2879014E-A012-4CD1-8272-6D49DD9443E5}" v="613" vWet="615" dt="2022-12-06T01:30:38.170"/>
    <p1510:client id="{3FDCC940-4EC3-4B18-9091-BA776CDDE719}" v="540" dt="2022-12-06T01:30:56.383"/>
    <p1510:client id="{467153F2-AEA7-421E-AA24-520660F98801}" v="163" dt="2022-12-06T19:45:56.437"/>
    <p1510:client id="{8682D337-98EE-41CE-A143-C011CA41D77A}" v="207" dt="2022-12-06T19:16:37.314"/>
    <p1510:client id="{C3D4113D-81C6-4A34-86BF-C2CC1B2A92B0}" v="2750" dt="2022-11-30T16:17:44.744"/>
    <p1510:client id="{C67B3B00-A98E-4661-8465-CEE4C56F83F5}" v="3903" vWet="3905" dt="2022-12-06T00:57:54.448"/>
    <p1510:client id="{D75B12E8-8121-40FE-BBF0-6CD436CABC84}" v="150" dt="2022-12-05T23:13:22.8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yamuremye, Jeremy" userId="2ce095c7-f52d-4a79-9cdf-0362cd00b822" providerId="ADAL" clId="{96FC783A-A95D-4990-81C1-56F117F20889}"/>
    <pc:docChg chg="undo custSel addSld delSld modSld">
      <pc:chgData name="Iyamuremye, Jeremy" userId="2ce095c7-f52d-4a79-9cdf-0362cd00b822" providerId="ADAL" clId="{96FC783A-A95D-4990-81C1-56F117F20889}" dt="2022-11-23T16:57:45.997" v="1183" actId="1076"/>
      <pc:docMkLst>
        <pc:docMk/>
      </pc:docMkLst>
      <pc:sldChg chg="modSp mod modTransition">
        <pc:chgData name="Iyamuremye, Jeremy" userId="2ce095c7-f52d-4a79-9cdf-0362cd00b822" providerId="ADAL" clId="{96FC783A-A95D-4990-81C1-56F117F20889}" dt="2022-11-23T15:04:30.436" v="275"/>
        <pc:sldMkLst>
          <pc:docMk/>
          <pc:sldMk cId="3367679989" sldId="256"/>
        </pc:sldMkLst>
        <pc:spChg chg="mod">
          <ac:chgData name="Iyamuremye, Jeremy" userId="2ce095c7-f52d-4a79-9cdf-0362cd00b822" providerId="ADAL" clId="{96FC783A-A95D-4990-81C1-56F117F20889}" dt="2022-11-23T14:36:15.375" v="1" actId="14100"/>
          <ac:spMkLst>
            <pc:docMk/>
            <pc:sldMk cId="3367679989" sldId="256"/>
            <ac:spMk id="2" creationId="{73004913-E5A5-459D-B526-EE2672217731}"/>
          </ac:spMkLst>
        </pc:spChg>
        <pc:spChg chg="mod">
          <ac:chgData name="Iyamuremye, Jeremy" userId="2ce095c7-f52d-4a79-9cdf-0362cd00b822" providerId="ADAL" clId="{96FC783A-A95D-4990-81C1-56F117F20889}" dt="2022-11-23T14:36:46.142" v="4" actId="1076"/>
          <ac:spMkLst>
            <pc:docMk/>
            <pc:sldMk cId="3367679989" sldId="256"/>
            <ac:spMk id="3" creationId="{1F386880-ADBE-4D90-9736-C8B7D307F69A}"/>
          </ac:spMkLst>
        </pc:spChg>
      </pc:sldChg>
      <pc:sldChg chg="addSp modSp new mod modTransition">
        <pc:chgData name="Iyamuremye, Jeremy" userId="2ce095c7-f52d-4a79-9cdf-0362cd00b822" providerId="ADAL" clId="{96FC783A-A95D-4990-81C1-56F117F20889}" dt="2022-11-23T15:27:23.533" v="568" actId="20577"/>
        <pc:sldMkLst>
          <pc:docMk/>
          <pc:sldMk cId="305302569" sldId="257"/>
        </pc:sldMkLst>
        <pc:spChg chg="mod">
          <ac:chgData name="Iyamuremye, Jeremy" userId="2ce095c7-f52d-4a79-9cdf-0362cd00b822" providerId="ADAL" clId="{96FC783A-A95D-4990-81C1-56F117F20889}" dt="2022-11-23T14:39:25.062" v="35" actId="1076"/>
          <ac:spMkLst>
            <pc:docMk/>
            <pc:sldMk cId="305302569" sldId="257"/>
            <ac:spMk id="2" creationId="{BDD5488B-7B83-4043-8E58-BD2356A462A2}"/>
          </ac:spMkLst>
        </pc:spChg>
        <pc:spChg chg="mod">
          <ac:chgData name="Iyamuremye, Jeremy" userId="2ce095c7-f52d-4a79-9cdf-0362cd00b822" providerId="ADAL" clId="{96FC783A-A95D-4990-81C1-56F117F20889}" dt="2022-11-23T15:27:23.533" v="568" actId="20577"/>
          <ac:spMkLst>
            <pc:docMk/>
            <pc:sldMk cId="305302569" sldId="257"/>
            <ac:spMk id="3" creationId="{1876F30F-2B7D-4044-BF8B-F0DA88CF3040}"/>
          </ac:spMkLst>
        </pc:spChg>
        <pc:cxnChg chg="add mod">
          <ac:chgData name="Iyamuremye, Jeremy" userId="2ce095c7-f52d-4a79-9cdf-0362cd00b822" providerId="ADAL" clId="{96FC783A-A95D-4990-81C1-56F117F20889}" dt="2022-11-23T14:49:27.562" v="234" actId="1582"/>
          <ac:cxnSpMkLst>
            <pc:docMk/>
            <pc:sldMk cId="305302569" sldId="257"/>
            <ac:cxnSpMk id="5" creationId="{5CD32FF9-C370-4AF9-8E21-2B6D5FAE7DFC}"/>
          </ac:cxnSpMkLst>
        </pc:cxnChg>
      </pc:sldChg>
      <pc:sldChg chg="modSp new del mod">
        <pc:chgData name="Iyamuremye, Jeremy" userId="2ce095c7-f52d-4a79-9cdf-0362cd00b822" providerId="ADAL" clId="{96FC783A-A95D-4990-81C1-56F117F20889}" dt="2022-11-23T14:38:31.553" v="20" actId="2696"/>
        <pc:sldMkLst>
          <pc:docMk/>
          <pc:sldMk cId="1832895541" sldId="257"/>
        </pc:sldMkLst>
        <pc:spChg chg="mod">
          <ac:chgData name="Iyamuremye, Jeremy" userId="2ce095c7-f52d-4a79-9cdf-0362cd00b822" providerId="ADAL" clId="{96FC783A-A95D-4990-81C1-56F117F20889}" dt="2022-11-23T14:38:24.713" v="19" actId="20577"/>
          <ac:spMkLst>
            <pc:docMk/>
            <pc:sldMk cId="1832895541" sldId="257"/>
            <ac:spMk id="2" creationId="{DD237ABF-0397-4264-8307-58F4275B3F89}"/>
          </ac:spMkLst>
        </pc:spChg>
      </pc:sldChg>
      <pc:sldChg chg="modSp del mod">
        <pc:chgData name="Iyamuremye, Jeremy" userId="2ce095c7-f52d-4a79-9cdf-0362cd00b822" providerId="ADAL" clId="{96FC783A-A95D-4990-81C1-56F117F20889}" dt="2022-11-23T14:38:04.535" v="12" actId="2696"/>
        <pc:sldMkLst>
          <pc:docMk/>
          <pc:sldMk cId="2750267672" sldId="257"/>
        </pc:sldMkLst>
        <pc:spChg chg="mod">
          <ac:chgData name="Iyamuremye, Jeremy" userId="2ce095c7-f52d-4a79-9cdf-0362cd00b822" providerId="ADAL" clId="{96FC783A-A95D-4990-81C1-56F117F20889}" dt="2022-11-23T14:33:32.998" v="0" actId="27636"/>
          <ac:spMkLst>
            <pc:docMk/>
            <pc:sldMk cId="2750267672" sldId="257"/>
            <ac:spMk id="3" creationId="{8676C7F4-BF70-430C-B851-3E4F96F0E632}"/>
          </ac:spMkLst>
        </pc:spChg>
      </pc:sldChg>
      <pc:sldChg chg="modSp new mod modTransition">
        <pc:chgData name="Iyamuremye, Jeremy" userId="2ce095c7-f52d-4a79-9cdf-0362cd00b822" providerId="ADAL" clId="{96FC783A-A95D-4990-81C1-56F117F20889}" dt="2022-11-23T16:08:19.230" v="1068" actId="20577"/>
        <pc:sldMkLst>
          <pc:docMk/>
          <pc:sldMk cId="157651157" sldId="258"/>
        </pc:sldMkLst>
        <pc:spChg chg="mod">
          <ac:chgData name="Iyamuremye, Jeremy" userId="2ce095c7-f52d-4a79-9cdf-0362cd00b822" providerId="ADAL" clId="{96FC783A-A95D-4990-81C1-56F117F20889}" dt="2022-11-23T14:48:43.439" v="231" actId="27636"/>
          <ac:spMkLst>
            <pc:docMk/>
            <pc:sldMk cId="157651157" sldId="258"/>
            <ac:spMk id="2" creationId="{7D079682-7E19-4795-8CAD-1DE867127207}"/>
          </ac:spMkLst>
        </pc:spChg>
        <pc:spChg chg="mod">
          <ac:chgData name="Iyamuremye, Jeremy" userId="2ce095c7-f52d-4a79-9cdf-0362cd00b822" providerId="ADAL" clId="{96FC783A-A95D-4990-81C1-56F117F20889}" dt="2022-11-23T16:08:19.230" v="1068" actId="20577"/>
          <ac:spMkLst>
            <pc:docMk/>
            <pc:sldMk cId="157651157" sldId="258"/>
            <ac:spMk id="3" creationId="{3E786588-DC10-4B9D-815A-8C9A642383C9}"/>
          </ac:spMkLst>
        </pc:spChg>
      </pc:sldChg>
      <pc:sldChg chg="new del">
        <pc:chgData name="Iyamuremye, Jeremy" userId="2ce095c7-f52d-4a79-9cdf-0362cd00b822" providerId="ADAL" clId="{96FC783A-A95D-4990-81C1-56F117F20889}" dt="2022-11-23T14:45:36.696" v="126" actId="2696"/>
        <pc:sldMkLst>
          <pc:docMk/>
          <pc:sldMk cId="411577242" sldId="259"/>
        </pc:sldMkLst>
      </pc:sldChg>
      <pc:sldChg chg="new del">
        <pc:chgData name="Iyamuremye, Jeremy" userId="2ce095c7-f52d-4a79-9cdf-0362cd00b822" providerId="ADAL" clId="{96FC783A-A95D-4990-81C1-56F117F20889}" dt="2022-11-23T14:45:14.951" v="122" actId="2696"/>
        <pc:sldMkLst>
          <pc:docMk/>
          <pc:sldMk cId="921274473" sldId="259"/>
        </pc:sldMkLst>
      </pc:sldChg>
      <pc:sldChg chg="new del">
        <pc:chgData name="Iyamuremye, Jeremy" userId="2ce095c7-f52d-4a79-9cdf-0362cd00b822" providerId="ADAL" clId="{96FC783A-A95D-4990-81C1-56F117F20889}" dt="2022-11-23T14:45:21.792" v="124" actId="2696"/>
        <pc:sldMkLst>
          <pc:docMk/>
          <pc:sldMk cId="2277517659" sldId="259"/>
        </pc:sldMkLst>
      </pc:sldChg>
      <pc:sldChg chg="addSp delSp modSp new mod modTransition">
        <pc:chgData name="Iyamuremye, Jeremy" userId="2ce095c7-f52d-4a79-9cdf-0362cd00b822" providerId="ADAL" clId="{96FC783A-A95D-4990-81C1-56F117F20889}" dt="2022-11-23T15:04:30.436" v="275"/>
        <pc:sldMkLst>
          <pc:docMk/>
          <pc:sldMk cId="3422589360" sldId="259"/>
        </pc:sldMkLst>
        <pc:spChg chg="mod">
          <ac:chgData name="Iyamuremye, Jeremy" userId="2ce095c7-f52d-4a79-9cdf-0362cd00b822" providerId="ADAL" clId="{96FC783A-A95D-4990-81C1-56F117F20889}" dt="2022-11-23T14:51:17.693" v="244" actId="1076"/>
          <ac:spMkLst>
            <pc:docMk/>
            <pc:sldMk cId="3422589360" sldId="259"/>
            <ac:spMk id="2" creationId="{CF3E86A4-3D9F-4963-8E62-E1773F486D98}"/>
          </ac:spMkLst>
        </pc:spChg>
        <pc:spChg chg="del">
          <ac:chgData name="Iyamuremye, Jeremy" userId="2ce095c7-f52d-4a79-9cdf-0362cd00b822" providerId="ADAL" clId="{96FC783A-A95D-4990-81C1-56F117F20889}" dt="2022-11-23T14:45:50.493" v="128" actId="478"/>
          <ac:spMkLst>
            <pc:docMk/>
            <pc:sldMk cId="3422589360" sldId="259"/>
            <ac:spMk id="3" creationId="{6133D801-14C9-4642-82AC-4D4458F8CEB8}"/>
          </ac:spMkLst>
        </pc:spChg>
        <pc:spChg chg="del">
          <ac:chgData name="Iyamuremye, Jeremy" userId="2ce095c7-f52d-4a79-9cdf-0362cd00b822" providerId="ADAL" clId="{96FC783A-A95D-4990-81C1-56F117F20889}" dt="2022-11-23T14:45:52.546" v="129" actId="478"/>
          <ac:spMkLst>
            <pc:docMk/>
            <pc:sldMk cId="3422589360" sldId="259"/>
            <ac:spMk id="4" creationId="{7D123791-0B69-43FB-97FA-B1ED4559D193}"/>
          </ac:spMkLst>
        </pc:spChg>
        <pc:cxnChg chg="add mod">
          <ac:chgData name="Iyamuremye, Jeremy" userId="2ce095c7-f52d-4a79-9cdf-0362cd00b822" providerId="ADAL" clId="{96FC783A-A95D-4990-81C1-56F117F20889}" dt="2022-11-23T14:52:20.245" v="252" actId="1076"/>
          <ac:cxnSpMkLst>
            <pc:docMk/>
            <pc:sldMk cId="3422589360" sldId="259"/>
            <ac:cxnSpMk id="5" creationId="{7DA80EBF-349A-48F5-9D28-F7D766FE6574}"/>
          </ac:cxnSpMkLst>
        </pc:cxnChg>
      </pc:sldChg>
      <pc:sldChg chg="addSp modSp add mod modTransition">
        <pc:chgData name="Iyamuremye, Jeremy" userId="2ce095c7-f52d-4a79-9cdf-0362cd00b822" providerId="ADAL" clId="{96FC783A-A95D-4990-81C1-56F117F20889}" dt="2022-11-23T15:04:30.436" v="275"/>
        <pc:sldMkLst>
          <pc:docMk/>
          <pc:sldMk cId="1611028569" sldId="260"/>
        </pc:sldMkLst>
        <pc:spChg chg="mod">
          <ac:chgData name="Iyamuremye, Jeremy" userId="2ce095c7-f52d-4a79-9cdf-0362cd00b822" providerId="ADAL" clId="{96FC783A-A95D-4990-81C1-56F117F20889}" dt="2022-11-23T14:51:25.685" v="245" actId="1076"/>
          <ac:spMkLst>
            <pc:docMk/>
            <pc:sldMk cId="1611028569" sldId="260"/>
            <ac:spMk id="2" creationId="{CF3E86A4-3D9F-4963-8E62-E1773F486D98}"/>
          </ac:spMkLst>
        </pc:spChg>
        <pc:cxnChg chg="add mod">
          <ac:chgData name="Iyamuremye, Jeremy" userId="2ce095c7-f52d-4a79-9cdf-0362cd00b822" providerId="ADAL" clId="{96FC783A-A95D-4990-81C1-56F117F20889}" dt="2022-11-23T14:52:13.253" v="250" actId="1076"/>
          <ac:cxnSpMkLst>
            <pc:docMk/>
            <pc:sldMk cId="1611028569" sldId="260"/>
            <ac:cxnSpMk id="3" creationId="{564A33BC-0092-4691-8798-92AB3C0E5755}"/>
          </ac:cxnSpMkLst>
        </pc:cxnChg>
      </pc:sldChg>
      <pc:sldChg chg="addSp modSp new mod modTransition">
        <pc:chgData name="Iyamuremye, Jeremy" userId="2ce095c7-f52d-4a79-9cdf-0362cd00b822" providerId="ADAL" clId="{96FC783A-A95D-4990-81C1-56F117F20889}" dt="2022-11-23T15:04:30.436" v="275"/>
        <pc:sldMkLst>
          <pc:docMk/>
          <pc:sldMk cId="4225118914" sldId="261"/>
        </pc:sldMkLst>
        <pc:spChg chg="add mod">
          <ac:chgData name="Iyamuremye, Jeremy" userId="2ce095c7-f52d-4a79-9cdf-0362cd00b822" providerId="ADAL" clId="{96FC783A-A95D-4990-81C1-56F117F20889}" dt="2022-11-23T14:48:17.542" v="221" actId="1076"/>
          <ac:spMkLst>
            <pc:docMk/>
            <pc:sldMk cId="4225118914" sldId="261"/>
            <ac:spMk id="2" creationId="{2294852A-55B2-4EAD-B51F-3DEF059020AD}"/>
          </ac:spMkLst>
        </pc:spChg>
        <pc:cxnChg chg="add mod">
          <ac:chgData name="Iyamuremye, Jeremy" userId="2ce095c7-f52d-4a79-9cdf-0362cd00b822" providerId="ADAL" clId="{96FC783A-A95D-4990-81C1-56F117F20889}" dt="2022-11-23T14:50:53.885" v="241" actId="14100"/>
          <ac:cxnSpMkLst>
            <pc:docMk/>
            <pc:sldMk cId="4225118914" sldId="261"/>
            <ac:cxnSpMk id="3" creationId="{190289CA-2F51-4763-8BD1-04730258727A}"/>
          </ac:cxnSpMkLst>
        </pc:cxnChg>
      </pc:sldChg>
      <pc:sldChg chg="modSp new mod modTransition">
        <pc:chgData name="Iyamuremye, Jeremy" userId="2ce095c7-f52d-4a79-9cdf-0362cd00b822" providerId="ADAL" clId="{96FC783A-A95D-4990-81C1-56F117F20889}" dt="2022-11-23T15:04:30.488" v="276" actId="27636"/>
        <pc:sldMkLst>
          <pc:docMk/>
          <pc:sldMk cId="1813291646" sldId="262"/>
        </pc:sldMkLst>
        <pc:spChg chg="mod">
          <ac:chgData name="Iyamuremye, Jeremy" userId="2ce095c7-f52d-4a79-9cdf-0362cd00b822" providerId="ADAL" clId="{96FC783A-A95D-4990-81C1-56F117F20889}" dt="2022-11-23T15:04:18.042" v="274" actId="20577"/>
          <ac:spMkLst>
            <pc:docMk/>
            <pc:sldMk cId="1813291646" sldId="262"/>
            <ac:spMk id="2" creationId="{0F3359A7-68FE-4A90-8B52-BE172929DB5F}"/>
          </ac:spMkLst>
        </pc:spChg>
        <pc:spChg chg="mod">
          <ac:chgData name="Iyamuremye, Jeremy" userId="2ce095c7-f52d-4a79-9cdf-0362cd00b822" providerId="ADAL" clId="{96FC783A-A95D-4990-81C1-56F117F20889}" dt="2022-11-23T15:04:30.488" v="276" actId="27636"/>
          <ac:spMkLst>
            <pc:docMk/>
            <pc:sldMk cId="1813291646" sldId="262"/>
            <ac:spMk id="3" creationId="{4218C9AD-1610-491D-AA48-AFFFBB0A5D9C}"/>
          </ac:spMkLst>
        </pc:spChg>
      </pc:sldChg>
      <pc:sldChg chg="addSp delSp modSp new mod">
        <pc:chgData name="Iyamuremye, Jeremy" userId="2ce095c7-f52d-4a79-9cdf-0362cd00b822" providerId="ADAL" clId="{96FC783A-A95D-4990-81C1-56F117F20889}" dt="2022-11-23T16:57:45.997" v="1183" actId="1076"/>
        <pc:sldMkLst>
          <pc:docMk/>
          <pc:sldMk cId="2203599306" sldId="263"/>
        </pc:sldMkLst>
        <pc:spChg chg="add mod">
          <ac:chgData name="Iyamuremye, Jeremy" userId="2ce095c7-f52d-4a79-9cdf-0362cd00b822" providerId="ADAL" clId="{96FC783A-A95D-4990-81C1-56F117F20889}" dt="2022-11-23T16:32:33.782" v="1070"/>
          <ac:spMkLst>
            <pc:docMk/>
            <pc:sldMk cId="2203599306" sldId="263"/>
            <ac:spMk id="2" creationId="{415AEAAE-2155-4668-BEA1-D49D82441233}"/>
          </ac:spMkLst>
        </pc:spChg>
        <pc:spChg chg="add mod">
          <ac:chgData name="Iyamuremye, Jeremy" userId="2ce095c7-f52d-4a79-9cdf-0362cd00b822" providerId="ADAL" clId="{96FC783A-A95D-4990-81C1-56F117F20889}" dt="2022-11-23T16:57:45.997" v="1183" actId="1076"/>
          <ac:spMkLst>
            <pc:docMk/>
            <pc:sldMk cId="2203599306" sldId="263"/>
            <ac:spMk id="4" creationId="{1EE90DCD-B8C6-48B0-A993-98F43120DBC6}"/>
          </ac:spMkLst>
        </pc:spChg>
        <pc:spChg chg="add del mod ord">
          <ac:chgData name="Iyamuremye, Jeremy" userId="2ce095c7-f52d-4a79-9cdf-0362cd00b822" providerId="ADAL" clId="{96FC783A-A95D-4990-81C1-56F117F20889}" dt="2022-11-23T16:34:07.101" v="1107" actId="478"/>
          <ac:spMkLst>
            <pc:docMk/>
            <pc:sldMk cId="2203599306" sldId="263"/>
            <ac:spMk id="5" creationId="{F5A0E1D5-A19B-4DE9-AC2A-3A92B9AEAFFB}"/>
          </ac:spMkLst>
        </pc:spChg>
        <pc:spChg chg="add del mod">
          <ac:chgData name="Iyamuremye, Jeremy" userId="2ce095c7-f52d-4a79-9cdf-0362cd00b822" providerId="ADAL" clId="{96FC783A-A95D-4990-81C1-56F117F20889}" dt="2022-11-23T16:34:28.515" v="1110" actId="478"/>
          <ac:spMkLst>
            <pc:docMk/>
            <pc:sldMk cId="2203599306" sldId="263"/>
            <ac:spMk id="6" creationId="{D84498F4-5B68-424E-A029-B0461304B528}"/>
          </ac:spMkLst>
        </pc:spChg>
        <pc:cxnChg chg="add mod">
          <ac:chgData name="Iyamuremye, Jeremy" userId="2ce095c7-f52d-4a79-9cdf-0362cd00b822" providerId="ADAL" clId="{96FC783A-A95D-4990-81C1-56F117F20889}" dt="2022-11-23T16:32:33.782" v="1070"/>
          <ac:cxnSpMkLst>
            <pc:docMk/>
            <pc:sldMk cId="2203599306" sldId="263"/>
            <ac:cxnSpMk id="3" creationId="{CA04B43B-04C3-470C-8E9B-FA4A5882E71A}"/>
          </ac:cxnSpMkLst>
        </pc:cxnChg>
      </pc:sldChg>
    </pc:docChg>
  </pc:docChgLst>
  <pc:docChgLst>
    <pc:chgData name="Blanchette, Xavier" userId="248e5320-bd47-4ab3-a279-ed77020dd15a" providerId="ADAL" clId="{2879014E-A012-4CD1-8272-6D49DD9443E5}"/>
    <pc:docChg chg="undo custSel modSld">
      <pc:chgData name="Blanchette, Xavier" userId="248e5320-bd47-4ab3-a279-ed77020dd15a" providerId="ADAL" clId="{2879014E-A012-4CD1-8272-6D49DD9443E5}" dt="2022-12-06T01:30:28.669" v="583" actId="255"/>
      <pc:docMkLst>
        <pc:docMk/>
      </pc:docMkLst>
      <pc:sldChg chg="modSp mod">
        <pc:chgData name="Blanchette, Xavier" userId="248e5320-bd47-4ab3-a279-ed77020dd15a" providerId="ADAL" clId="{2879014E-A012-4CD1-8272-6D49DD9443E5}" dt="2022-12-06T00:57:56.860" v="575" actId="20577"/>
        <pc:sldMkLst>
          <pc:docMk/>
          <pc:sldMk cId="305302569" sldId="257"/>
        </pc:sldMkLst>
        <pc:graphicFrameChg chg="mod">
          <ac:chgData name="Blanchette, Xavier" userId="248e5320-bd47-4ab3-a279-ed77020dd15a" providerId="ADAL" clId="{2879014E-A012-4CD1-8272-6D49DD9443E5}" dt="2022-12-06T00:57:56.860" v="575" actId="20577"/>
          <ac:graphicFrameMkLst>
            <pc:docMk/>
            <pc:sldMk cId="305302569" sldId="257"/>
            <ac:graphicFrameMk id="13" creationId="{7F784910-9896-1FD2-852F-99B52E29E097}"/>
          </ac:graphicFrameMkLst>
        </pc:graphicFrameChg>
      </pc:sldChg>
      <pc:sldChg chg="modSp mod">
        <pc:chgData name="Blanchette, Xavier" userId="248e5320-bd47-4ab3-a279-ed77020dd15a" providerId="ADAL" clId="{2879014E-A012-4CD1-8272-6D49DD9443E5}" dt="2022-12-06T01:30:28.669" v="583" actId="255"/>
        <pc:sldMkLst>
          <pc:docMk/>
          <pc:sldMk cId="4225118914" sldId="261"/>
        </pc:sldMkLst>
        <pc:spChg chg="mod">
          <ac:chgData name="Blanchette, Xavier" userId="248e5320-bd47-4ab3-a279-ed77020dd15a" providerId="ADAL" clId="{2879014E-A012-4CD1-8272-6D49DD9443E5}" dt="2022-12-05T23:23:16.919" v="571" actId="20577"/>
          <ac:spMkLst>
            <pc:docMk/>
            <pc:sldMk cId="4225118914" sldId="261"/>
            <ac:spMk id="4" creationId="{F9D20D73-D882-46B9-93FC-D6F8495E1A45}"/>
          </ac:spMkLst>
        </pc:spChg>
        <pc:graphicFrameChg chg="mod">
          <ac:chgData name="Blanchette, Xavier" userId="248e5320-bd47-4ab3-a279-ed77020dd15a" providerId="ADAL" clId="{2879014E-A012-4CD1-8272-6D49DD9443E5}" dt="2022-12-06T01:30:28.669" v="583" actId="255"/>
          <ac:graphicFrameMkLst>
            <pc:docMk/>
            <pc:sldMk cId="4225118914" sldId="261"/>
            <ac:graphicFrameMk id="5" creationId="{C2E5A47C-48F6-5C81-8C8A-E8A9E1D79B74}"/>
          </ac:graphicFrameMkLst>
        </pc:graphicFrameChg>
      </pc:sldChg>
      <pc:sldChg chg="modSp mod">
        <pc:chgData name="Blanchette, Xavier" userId="248e5320-bd47-4ab3-a279-ed77020dd15a" providerId="ADAL" clId="{2879014E-A012-4CD1-8272-6D49DD9443E5}" dt="2022-12-05T23:23:09.422" v="570" actId="20577"/>
        <pc:sldMkLst>
          <pc:docMk/>
          <pc:sldMk cId="3091196271" sldId="264"/>
        </pc:sldMkLst>
        <pc:spChg chg="mod">
          <ac:chgData name="Blanchette, Xavier" userId="248e5320-bd47-4ab3-a279-ed77020dd15a" providerId="ADAL" clId="{2879014E-A012-4CD1-8272-6D49DD9443E5}" dt="2022-12-05T23:23:09.422" v="570" actId="20577"/>
          <ac:spMkLst>
            <pc:docMk/>
            <pc:sldMk cId="3091196271" sldId="264"/>
            <ac:spMk id="13" creationId="{24C8564B-536A-4910-A813-1E03B11F815F}"/>
          </ac:spMkLst>
        </pc:spChg>
        <pc:spChg chg="mod">
          <ac:chgData name="Blanchette, Xavier" userId="248e5320-bd47-4ab3-a279-ed77020dd15a" providerId="ADAL" clId="{2879014E-A012-4CD1-8272-6D49DD9443E5}" dt="2022-12-05T23:11:52.895" v="98" actId="20577"/>
          <ac:spMkLst>
            <pc:docMk/>
            <pc:sldMk cId="3091196271" sldId="264"/>
            <ac:spMk id="14" creationId="{78BD8186-6B2D-4581-AD9F-AC5C72D01995}"/>
          </ac:spMkLst>
        </pc:spChg>
      </pc:sldChg>
      <pc:sldChg chg="modSp">
        <pc:chgData name="Blanchette, Xavier" userId="248e5320-bd47-4ab3-a279-ed77020dd15a" providerId="ADAL" clId="{2879014E-A012-4CD1-8272-6D49DD9443E5}" dt="2022-12-05T23:09:08.412" v="2" actId="20577"/>
        <pc:sldMkLst>
          <pc:docMk/>
          <pc:sldMk cId="1807370333" sldId="267"/>
        </pc:sldMkLst>
        <pc:spChg chg="mod">
          <ac:chgData name="Blanchette, Xavier" userId="248e5320-bd47-4ab3-a279-ed77020dd15a" providerId="ADAL" clId="{2879014E-A012-4CD1-8272-6D49DD9443E5}" dt="2022-12-05T23:09:08.412" v="2" actId="20577"/>
          <ac:spMkLst>
            <pc:docMk/>
            <pc:sldMk cId="1807370333" sldId="267"/>
            <ac:spMk id="10" creationId="{6DDF6CF4-2755-4A6E-972F-101D0300B714}"/>
          </ac:spMkLst>
        </pc:spChg>
      </pc:sldChg>
      <pc:sldChg chg="modSp mod">
        <pc:chgData name="Blanchette, Xavier" userId="248e5320-bd47-4ab3-a279-ed77020dd15a" providerId="ADAL" clId="{2879014E-A012-4CD1-8272-6D49DD9443E5}" dt="2022-12-06T00:58:25.717" v="577" actId="20577"/>
        <pc:sldMkLst>
          <pc:docMk/>
          <pc:sldMk cId="3889620537" sldId="268"/>
        </pc:sldMkLst>
        <pc:spChg chg="mod">
          <ac:chgData name="Blanchette, Xavier" userId="248e5320-bd47-4ab3-a279-ed77020dd15a" providerId="ADAL" clId="{2879014E-A012-4CD1-8272-6D49DD9443E5}" dt="2022-12-06T00:58:25.717" v="577" actId="20577"/>
          <ac:spMkLst>
            <pc:docMk/>
            <pc:sldMk cId="3889620537" sldId="268"/>
            <ac:spMk id="12" creationId="{BC61596D-DDFE-4735-BAAE-704477D10F1E}"/>
          </ac:spMkLst>
        </pc:spChg>
      </pc:sldChg>
      <pc:sldChg chg="modSp mod">
        <pc:chgData name="Blanchette, Xavier" userId="248e5320-bd47-4ab3-a279-ed77020dd15a" providerId="ADAL" clId="{2879014E-A012-4CD1-8272-6D49DD9443E5}" dt="2022-12-06T01:10:41.024" v="581" actId="20577"/>
        <pc:sldMkLst>
          <pc:docMk/>
          <pc:sldMk cId="592791150" sldId="269"/>
        </pc:sldMkLst>
        <pc:spChg chg="mod">
          <ac:chgData name="Blanchette, Xavier" userId="248e5320-bd47-4ab3-a279-ed77020dd15a" providerId="ADAL" clId="{2879014E-A012-4CD1-8272-6D49DD9443E5}" dt="2022-12-06T01:10:25.455" v="579" actId="20577"/>
          <ac:spMkLst>
            <pc:docMk/>
            <pc:sldMk cId="592791150" sldId="269"/>
            <ac:spMk id="4" creationId="{F31ECB81-FA5E-2D2B-E024-FC5A01F34E23}"/>
          </ac:spMkLst>
        </pc:spChg>
        <pc:spChg chg="mod">
          <ac:chgData name="Blanchette, Xavier" userId="248e5320-bd47-4ab3-a279-ed77020dd15a" providerId="ADAL" clId="{2879014E-A012-4CD1-8272-6D49DD9443E5}" dt="2022-12-06T01:10:41.024" v="581" actId="20577"/>
          <ac:spMkLst>
            <pc:docMk/>
            <pc:sldMk cId="592791150" sldId="269"/>
            <ac:spMk id="7" creationId="{6300353C-5896-47B5-A3E8-7A36A202FCAB}"/>
          </ac:spMkLst>
        </pc:spChg>
        <pc:spChg chg="mod">
          <ac:chgData name="Blanchette, Xavier" userId="248e5320-bd47-4ab3-a279-ed77020dd15a" providerId="ADAL" clId="{2879014E-A012-4CD1-8272-6D49DD9443E5}" dt="2022-12-06T01:10:25.117" v="578" actId="20577"/>
          <ac:spMkLst>
            <pc:docMk/>
            <pc:sldMk cId="592791150" sldId="269"/>
            <ac:spMk id="8" creationId="{692EE929-E6B8-E518-7488-B5034C833F89}"/>
          </ac:spMkLst>
        </pc:spChg>
        <pc:spChg chg="mod">
          <ac:chgData name="Blanchette, Xavier" userId="248e5320-bd47-4ab3-a279-ed77020dd15a" providerId="ADAL" clId="{2879014E-A012-4CD1-8272-6D49DD9443E5}" dt="2022-12-06T01:10:28.805" v="580" actId="20577"/>
          <ac:spMkLst>
            <pc:docMk/>
            <pc:sldMk cId="592791150" sldId="269"/>
            <ac:spMk id="11" creationId="{341E872D-AF23-D3DF-B063-541AA22554D6}"/>
          </ac:spMkLst>
        </pc:spChg>
      </pc:sldChg>
      <pc:sldChg chg="modSp mod">
        <pc:chgData name="Blanchette, Xavier" userId="248e5320-bd47-4ab3-a279-ed77020dd15a" providerId="ADAL" clId="{2879014E-A012-4CD1-8272-6D49DD9443E5}" dt="2022-12-05T23:23:21.733" v="572" actId="27636"/>
        <pc:sldMkLst>
          <pc:docMk/>
          <pc:sldMk cId="2761998170" sldId="269"/>
        </pc:sldMkLst>
        <pc:spChg chg="mod">
          <ac:chgData name="Blanchette, Xavier" userId="248e5320-bd47-4ab3-a279-ed77020dd15a" providerId="ADAL" clId="{2879014E-A012-4CD1-8272-6D49DD9443E5}" dt="2022-12-05T23:23:21.733" v="572" actId="27636"/>
          <ac:spMkLst>
            <pc:docMk/>
            <pc:sldMk cId="2761998170" sldId="269"/>
            <ac:spMk id="3" creationId="{8487D363-B9DF-394F-B82F-1A822475574E}"/>
          </ac:spMkLst>
        </pc:spChg>
      </pc:sldChg>
    </pc:docChg>
  </pc:docChgLst>
  <pc:docChgLst>
    <pc:chgData name="Daaboul, Marc" userId="S::2082054@cegep-heritage.qc.ca::f3cc3da1-ac92-454b-809a-67b0b4041467" providerId="AD" clId="Web-{D75B12E8-8121-40FE-BBF0-6CD436CABC84}"/>
    <pc:docChg chg="modSld">
      <pc:chgData name="Daaboul, Marc" userId="S::2082054@cegep-heritage.qc.ca::f3cc3da1-ac92-454b-809a-67b0b4041467" providerId="AD" clId="Web-{D75B12E8-8121-40FE-BBF0-6CD436CABC84}" dt="2022-12-05T23:13:22.597" v="76" actId="20577"/>
      <pc:docMkLst>
        <pc:docMk/>
      </pc:docMkLst>
      <pc:sldChg chg="modSp">
        <pc:chgData name="Daaboul, Marc" userId="S::2082054@cegep-heritage.qc.ca::f3cc3da1-ac92-454b-809a-67b0b4041467" providerId="AD" clId="Web-{D75B12E8-8121-40FE-BBF0-6CD436CABC84}" dt="2022-12-05T23:13:22.597" v="76" actId="20577"/>
        <pc:sldMkLst>
          <pc:docMk/>
          <pc:sldMk cId="3091196271" sldId="264"/>
        </pc:sldMkLst>
        <pc:spChg chg="mod">
          <ac:chgData name="Daaboul, Marc" userId="S::2082054@cegep-heritage.qc.ca::f3cc3da1-ac92-454b-809a-67b0b4041467" providerId="AD" clId="Web-{D75B12E8-8121-40FE-BBF0-6CD436CABC84}" dt="2022-12-05T23:13:22.597" v="76" actId="20577"/>
          <ac:spMkLst>
            <pc:docMk/>
            <pc:sldMk cId="3091196271" sldId="264"/>
            <ac:spMk id="13" creationId="{24C8564B-536A-4910-A813-1E03B11F815F}"/>
          </ac:spMkLst>
        </pc:spChg>
      </pc:sldChg>
    </pc:docChg>
  </pc:docChgLst>
  <pc:docChgLst>
    <pc:chgData name="Iyamuremye, Jeremy" userId="S::2060307@cegep-heritage.qc.ca::2ce095c7-f52d-4a79-9cdf-0362cd00b822" providerId="AD" clId="Web-{174F57DC-75D6-45A2-83AE-41D520C16837}"/>
    <pc:docChg chg="addSld delSld modSld">
      <pc:chgData name="Iyamuremye, Jeremy" userId="S::2060307@cegep-heritage.qc.ca::2ce095c7-f52d-4a79-9cdf-0362cd00b822" providerId="AD" clId="Web-{174F57DC-75D6-45A2-83AE-41D520C16837}" dt="2022-12-05T23:42:09.766" v="171"/>
      <pc:docMkLst>
        <pc:docMk/>
      </pc:docMkLst>
      <pc:sldChg chg="modSp">
        <pc:chgData name="Iyamuremye, Jeremy" userId="S::2060307@cegep-heritage.qc.ca::2ce095c7-f52d-4a79-9cdf-0362cd00b822" providerId="AD" clId="Web-{174F57DC-75D6-45A2-83AE-41D520C16837}" dt="2022-12-05T23:22:13.247" v="167" actId="20577"/>
        <pc:sldMkLst>
          <pc:docMk/>
          <pc:sldMk cId="4225118914" sldId="261"/>
        </pc:sldMkLst>
        <pc:spChg chg="mod">
          <ac:chgData name="Iyamuremye, Jeremy" userId="S::2060307@cegep-heritage.qc.ca::2ce095c7-f52d-4a79-9cdf-0362cd00b822" providerId="AD" clId="Web-{174F57DC-75D6-45A2-83AE-41D520C16837}" dt="2022-12-05T23:22:13.247" v="167" actId="20577"/>
          <ac:spMkLst>
            <pc:docMk/>
            <pc:sldMk cId="4225118914" sldId="261"/>
            <ac:spMk id="4" creationId="{F9D20D73-D882-46B9-93FC-D6F8495E1A45}"/>
          </ac:spMkLst>
        </pc:spChg>
      </pc:sldChg>
      <pc:sldChg chg="delSp">
        <pc:chgData name="Iyamuremye, Jeremy" userId="S::2060307@cegep-heritage.qc.ca::2ce095c7-f52d-4a79-9cdf-0362cd00b822" providerId="AD" clId="Web-{174F57DC-75D6-45A2-83AE-41D520C16837}" dt="2022-12-05T23:22:18.637" v="168"/>
        <pc:sldMkLst>
          <pc:docMk/>
          <pc:sldMk cId="1813291646" sldId="262"/>
        </pc:sldMkLst>
        <pc:spChg chg="del">
          <ac:chgData name="Iyamuremye, Jeremy" userId="S::2060307@cegep-heritage.qc.ca::2ce095c7-f52d-4a79-9cdf-0362cd00b822" providerId="AD" clId="Web-{174F57DC-75D6-45A2-83AE-41D520C16837}" dt="2022-12-05T23:22:18.637" v="168"/>
          <ac:spMkLst>
            <pc:docMk/>
            <pc:sldMk cId="1813291646" sldId="262"/>
            <ac:spMk id="3" creationId="{4218C9AD-1610-491D-AA48-AFFFBB0A5D9C}"/>
          </ac:spMkLst>
        </pc:spChg>
      </pc:sldChg>
      <pc:sldChg chg="new">
        <pc:chgData name="Iyamuremye, Jeremy" userId="S::2060307@cegep-heritage.qc.ca::2ce095c7-f52d-4a79-9cdf-0362cd00b822" providerId="AD" clId="Web-{174F57DC-75D6-45A2-83AE-41D520C16837}" dt="2022-12-05T23:42:09.766" v="171"/>
        <pc:sldMkLst>
          <pc:docMk/>
          <pc:sldMk cId="2624365453" sldId="269"/>
        </pc:sldMkLst>
      </pc:sldChg>
      <pc:sldChg chg="new del">
        <pc:chgData name="Iyamuremye, Jeremy" userId="S::2060307@cegep-heritage.qc.ca::2ce095c7-f52d-4a79-9cdf-0362cd00b822" providerId="AD" clId="Web-{174F57DC-75D6-45A2-83AE-41D520C16837}" dt="2022-12-05T23:42:08.438" v="170"/>
        <pc:sldMkLst>
          <pc:docMk/>
          <pc:sldMk cId="4036819124" sldId="269"/>
        </pc:sldMkLst>
      </pc:sldChg>
    </pc:docChg>
  </pc:docChgLst>
  <pc:docChgLst>
    <pc:chgData name="Iyamuremye, Jeremy" userId="2ce095c7-f52d-4a79-9cdf-0362cd00b822" providerId="ADAL" clId="{C67B3B00-A98E-4661-8465-CEE4C56F83F5}"/>
    <pc:docChg chg="custSel addSld delSld modSld">
      <pc:chgData name="Iyamuremye, Jeremy" userId="2ce095c7-f52d-4a79-9cdf-0362cd00b822" providerId="ADAL" clId="{C67B3B00-A98E-4661-8465-CEE4C56F83F5}" dt="2022-12-06T00:57:06.947" v="3876" actId="47"/>
      <pc:docMkLst>
        <pc:docMk/>
      </pc:docMkLst>
      <pc:sldChg chg="addSp delSp modSp new mod modTransition">
        <pc:chgData name="Iyamuremye, Jeremy" userId="2ce095c7-f52d-4a79-9cdf-0362cd00b822" providerId="ADAL" clId="{C67B3B00-A98E-4661-8465-CEE4C56F83F5}" dt="2022-12-06T00:56:54.886" v="3875" actId="465"/>
        <pc:sldMkLst>
          <pc:docMk/>
          <pc:sldMk cId="592791150" sldId="269"/>
        </pc:sldMkLst>
        <pc:spChg chg="add del mod">
          <ac:chgData name="Iyamuremye, Jeremy" userId="2ce095c7-f52d-4a79-9cdf-0362cd00b822" providerId="ADAL" clId="{C67B3B00-A98E-4661-8465-CEE4C56F83F5}" dt="2022-12-06T00:41:58.537" v="3338" actId="478"/>
          <ac:spMkLst>
            <pc:docMk/>
            <pc:sldMk cId="592791150" sldId="269"/>
            <ac:spMk id="2" creationId="{337E7F92-9BD8-83CB-183E-EDA489025A68}"/>
          </ac:spMkLst>
        </pc:spChg>
        <pc:spChg chg="add del mod">
          <ac:chgData name="Iyamuremye, Jeremy" userId="2ce095c7-f52d-4a79-9cdf-0362cd00b822" providerId="ADAL" clId="{C67B3B00-A98E-4661-8465-CEE4C56F83F5}" dt="2022-12-06T00:42:57.224" v="3352" actId="478"/>
          <ac:spMkLst>
            <pc:docMk/>
            <pc:sldMk cId="592791150" sldId="269"/>
            <ac:spMk id="3" creationId="{81376124-F476-CC4F-3628-F3C9A17CE0CF}"/>
          </ac:spMkLst>
        </pc:spChg>
        <pc:spChg chg="add mod">
          <ac:chgData name="Iyamuremye, Jeremy" userId="2ce095c7-f52d-4a79-9cdf-0362cd00b822" providerId="ADAL" clId="{C67B3B00-A98E-4661-8465-CEE4C56F83F5}" dt="2022-12-06T00:48:27.843" v="3463" actId="20577"/>
          <ac:spMkLst>
            <pc:docMk/>
            <pc:sldMk cId="592791150" sldId="269"/>
            <ac:spMk id="4" creationId="{F31ECB81-FA5E-2D2B-E024-FC5A01F34E23}"/>
          </ac:spMkLst>
        </pc:spChg>
        <pc:spChg chg="add del mod">
          <ac:chgData name="Iyamuremye, Jeremy" userId="2ce095c7-f52d-4a79-9cdf-0362cd00b822" providerId="ADAL" clId="{C67B3B00-A98E-4661-8465-CEE4C56F83F5}" dt="2022-12-06T00:00:30.729" v="1336" actId="478"/>
          <ac:spMkLst>
            <pc:docMk/>
            <pc:sldMk cId="592791150" sldId="269"/>
            <ac:spMk id="5" creationId="{96C976B0-3CAB-2C3B-E5A5-F4C63B8F3EB0}"/>
          </ac:spMkLst>
        </pc:spChg>
        <pc:spChg chg="add del mod">
          <ac:chgData name="Iyamuremye, Jeremy" userId="2ce095c7-f52d-4a79-9cdf-0362cd00b822" providerId="ADAL" clId="{C67B3B00-A98E-4661-8465-CEE4C56F83F5}" dt="2022-12-06T00:00:29.696" v="1335" actId="478"/>
          <ac:spMkLst>
            <pc:docMk/>
            <pc:sldMk cId="592791150" sldId="269"/>
            <ac:spMk id="6" creationId="{5E352026-1AB5-2313-0B19-40AAA64DA3B8}"/>
          </ac:spMkLst>
        </pc:spChg>
        <pc:spChg chg="add mod">
          <ac:chgData name="Iyamuremye, Jeremy" userId="2ce095c7-f52d-4a79-9cdf-0362cd00b822" providerId="ADAL" clId="{C67B3B00-A98E-4661-8465-CEE4C56F83F5}" dt="2022-12-06T00:45:09.731" v="3379" actId="1076"/>
          <ac:spMkLst>
            <pc:docMk/>
            <pc:sldMk cId="592791150" sldId="269"/>
            <ac:spMk id="7" creationId="{6300353C-5896-47B5-A3E8-7A36A202FCAB}"/>
          </ac:spMkLst>
        </pc:spChg>
        <pc:spChg chg="add mod">
          <ac:chgData name="Iyamuremye, Jeremy" userId="2ce095c7-f52d-4a79-9cdf-0362cd00b822" providerId="ADAL" clId="{C67B3B00-A98E-4661-8465-CEE4C56F83F5}" dt="2022-12-06T00:54:36.016" v="3595" actId="20577"/>
          <ac:spMkLst>
            <pc:docMk/>
            <pc:sldMk cId="592791150" sldId="269"/>
            <ac:spMk id="8" creationId="{692EE929-E6B8-E518-7488-B5034C833F89}"/>
          </ac:spMkLst>
        </pc:spChg>
        <pc:spChg chg="add mod">
          <ac:chgData name="Iyamuremye, Jeremy" userId="2ce095c7-f52d-4a79-9cdf-0362cd00b822" providerId="ADAL" clId="{C67B3B00-A98E-4661-8465-CEE4C56F83F5}" dt="2022-12-06T00:56:54.886" v="3875" actId="465"/>
          <ac:spMkLst>
            <pc:docMk/>
            <pc:sldMk cId="592791150" sldId="269"/>
            <ac:spMk id="9" creationId="{C2CF242B-E1A4-9232-4BFF-BBD7C4000BD1}"/>
          </ac:spMkLst>
        </pc:spChg>
        <pc:spChg chg="add mod">
          <ac:chgData name="Iyamuremye, Jeremy" userId="2ce095c7-f52d-4a79-9cdf-0362cd00b822" providerId="ADAL" clId="{C67B3B00-A98E-4661-8465-CEE4C56F83F5}" dt="2022-12-06T00:56:54.886" v="3875" actId="465"/>
          <ac:spMkLst>
            <pc:docMk/>
            <pc:sldMk cId="592791150" sldId="269"/>
            <ac:spMk id="10" creationId="{682AF447-B1E7-2B6E-B9C4-7852B6384305}"/>
          </ac:spMkLst>
        </pc:spChg>
        <pc:spChg chg="add mod">
          <ac:chgData name="Iyamuremye, Jeremy" userId="2ce095c7-f52d-4a79-9cdf-0362cd00b822" providerId="ADAL" clId="{C67B3B00-A98E-4661-8465-CEE4C56F83F5}" dt="2022-12-06T00:56:48.730" v="3874" actId="1076"/>
          <ac:spMkLst>
            <pc:docMk/>
            <pc:sldMk cId="592791150" sldId="269"/>
            <ac:spMk id="11" creationId="{341E872D-AF23-D3DF-B063-541AA22554D6}"/>
          </ac:spMkLst>
        </pc:spChg>
        <pc:spChg chg="add del mod">
          <ac:chgData name="Iyamuremye, Jeremy" userId="2ce095c7-f52d-4a79-9cdf-0362cd00b822" providerId="ADAL" clId="{C67B3B00-A98E-4661-8465-CEE4C56F83F5}" dt="2022-12-06T00:06:02.253" v="2102"/>
          <ac:spMkLst>
            <pc:docMk/>
            <pc:sldMk cId="592791150" sldId="269"/>
            <ac:spMk id="12" creationId="{ECAF459E-6095-E2B7-C218-F3D09A75D646}"/>
          </ac:spMkLst>
        </pc:spChg>
        <pc:spChg chg="add mod ord">
          <ac:chgData name="Iyamuremye, Jeremy" userId="2ce095c7-f52d-4a79-9cdf-0362cd00b822" providerId="ADAL" clId="{C67B3B00-A98E-4661-8465-CEE4C56F83F5}" dt="2022-12-06T00:45:09.731" v="3379" actId="1076"/>
          <ac:spMkLst>
            <pc:docMk/>
            <pc:sldMk cId="592791150" sldId="269"/>
            <ac:spMk id="13" creationId="{324EAD8D-6CB5-FFE8-895A-E019A46585B6}"/>
          </ac:spMkLst>
        </pc:spChg>
        <pc:spChg chg="add mod">
          <ac:chgData name="Iyamuremye, Jeremy" userId="2ce095c7-f52d-4a79-9cdf-0362cd00b822" providerId="ADAL" clId="{C67B3B00-A98E-4661-8465-CEE4C56F83F5}" dt="2022-12-06T00:45:09.731" v="3379" actId="1076"/>
          <ac:spMkLst>
            <pc:docMk/>
            <pc:sldMk cId="592791150" sldId="269"/>
            <ac:spMk id="14" creationId="{45D5792B-3DB4-C611-F06E-01219C8641A3}"/>
          </ac:spMkLst>
        </pc:spChg>
        <pc:spChg chg="add mod">
          <ac:chgData name="Iyamuremye, Jeremy" userId="2ce095c7-f52d-4a79-9cdf-0362cd00b822" providerId="ADAL" clId="{C67B3B00-A98E-4661-8465-CEE4C56F83F5}" dt="2022-12-06T00:45:59.944" v="3404" actId="1076"/>
          <ac:spMkLst>
            <pc:docMk/>
            <pc:sldMk cId="592791150" sldId="269"/>
            <ac:spMk id="15" creationId="{6CB27C05-831E-C567-4C10-9687ED7EC003}"/>
          </ac:spMkLst>
        </pc:spChg>
        <pc:spChg chg="add mod">
          <ac:chgData name="Iyamuremye, Jeremy" userId="2ce095c7-f52d-4a79-9cdf-0362cd00b822" providerId="ADAL" clId="{C67B3B00-A98E-4661-8465-CEE4C56F83F5}" dt="2022-12-06T00:55:20.747" v="3751" actId="20577"/>
          <ac:spMkLst>
            <pc:docMk/>
            <pc:sldMk cId="592791150" sldId="269"/>
            <ac:spMk id="17" creationId="{D9347EC5-649B-F9DB-ED90-64F49BA06A0E}"/>
          </ac:spMkLst>
        </pc:spChg>
        <pc:spChg chg="add mod">
          <ac:chgData name="Iyamuremye, Jeremy" userId="2ce095c7-f52d-4a79-9cdf-0362cd00b822" providerId="ADAL" clId="{C67B3B00-A98E-4661-8465-CEE4C56F83F5}" dt="2022-12-06T00:56:54.886" v="3875" actId="465"/>
          <ac:spMkLst>
            <pc:docMk/>
            <pc:sldMk cId="592791150" sldId="269"/>
            <ac:spMk id="18" creationId="{E06A9DFD-8558-7F8A-EA5E-328F74F81FA9}"/>
          </ac:spMkLst>
        </pc:spChg>
        <pc:cxnChg chg="add mod">
          <ac:chgData name="Iyamuremye, Jeremy" userId="2ce095c7-f52d-4a79-9cdf-0362cd00b822" providerId="ADAL" clId="{C67B3B00-A98E-4661-8465-CEE4C56F83F5}" dt="2022-12-06T00:45:26.520" v="3383" actId="1076"/>
          <ac:cxnSpMkLst>
            <pc:docMk/>
            <pc:sldMk cId="592791150" sldId="269"/>
            <ac:cxnSpMk id="16" creationId="{C0BE06A1-4FD4-38C0-44CC-D54C61B25EC1}"/>
          </ac:cxnSpMkLst>
        </pc:cxnChg>
      </pc:sldChg>
      <pc:sldChg chg="modSp del mod">
        <pc:chgData name="Iyamuremye, Jeremy" userId="2ce095c7-f52d-4a79-9cdf-0362cd00b822" providerId="ADAL" clId="{C67B3B00-A98E-4661-8465-CEE4C56F83F5}" dt="2022-12-05T23:42:32.354" v="1" actId="2696"/>
        <pc:sldMkLst>
          <pc:docMk/>
          <pc:sldMk cId="2624365453" sldId="269"/>
        </pc:sldMkLst>
        <pc:spChg chg="mod">
          <ac:chgData name="Iyamuremye, Jeremy" userId="2ce095c7-f52d-4a79-9cdf-0362cd00b822" providerId="ADAL" clId="{C67B3B00-A98E-4661-8465-CEE4C56F83F5}" dt="2022-12-05T23:42:20.377" v="0" actId="27636"/>
          <ac:spMkLst>
            <pc:docMk/>
            <pc:sldMk cId="2624365453" sldId="269"/>
            <ac:spMk id="3" creationId="{B684A12F-B2EB-4F3D-603B-7D26FE0036B4}"/>
          </ac:spMkLst>
        </pc:spChg>
      </pc:sldChg>
      <pc:sldChg chg="addSp delSp modSp new mod modTransition">
        <pc:chgData name="Iyamuremye, Jeremy" userId="2ce095c7-f52d-4a79-9cdf-0362cd00b822" providerId="ADAL" clId="{C67B3B00-A98E-4661-8465-CEE4C56F83F5}" dt="2022-12-06T00:53:03.863" v="3475" actId="465"/>
        <pc:sldMkLst>
          <pc:docMk/>
          <pc:sldMk cId="1202206409" sldId="270"/>
        </pc:sldMkLst>
        <pc:spChg chg="add del mod">
          <ac:chgData name="Iyamuremye, Jeremy" userId="2ce095c7-f52d-4a79-9cdf-0362cd00b822" providerId="ADAL" clId="{C67B3B00-A98E-4661-8465-CEE4C56F83F5}" dt="2022-12-06T00:05:15.905" v="2064"/>
          <ac:spMkLst>
            <pc:docMk/>
            <pc:sldMk cId="1202206409" sldId="270"/>
            <ac:spMk id="2" creationId="{2187DBB7-1693-27C2-A1B8-9395AEC48205}"/>
          </ac:spMkLst>
        </pc:spChg>
        <pc:spChg chg="add del mod">
          <ac:chgData name="Iyamuremye, Jeremy" userId="2ce095c7-f52d-4a79-9cdf-0362cd00b822" providerId="ADAL" clId="{C67B3B00-A98E-4661-8465-CEE4C56F83F5}" dt="2022-12-06T00:46:10.514" v="3405" actId="478"/>
          <ac:spMkLst>
            <pc:docMk/>
            <pc:sldMk cId="1202206409" sldId="270"/>
            <ac:spMk id="3" creationId="{2317B90A-1AA3-4EBC-22CF-5E4C7EEE1211}"/>
          </ac:spMkLst>
        </pc:spChg>
        <pc:spChg chg="add mod">
          <ac:chgData name="Iyamuremye, Jeremy" userId="2ce095c7-f52d-4a79-9cdf-0362cd00b822" providerId="ADAL" clId="{C67B3B00-A98E-4661-8465-CEE4C56F83F5}" dt="2022-12-06T00:51:48.538" v="3466" actId="14100"/>
          <ac:spMkLst>
            <pc:docMk/>
            <pc:sldMk cId="1202206409" sldId="270"/>
            <ac:spMk id="4" creationId="{33AE80C5-CE1B-1373-5D10-FA2C6097B742}"/>
          </ac:spMkLst>
        </pc:spChg>
        <pc:spChg chg="add mod">
          <ac:chgData name="Iyamuremye, Jeremy" userId="2ce095c7-f52d-4a79-9cdf-0362cd00b822" providerId="ADAL" clId="{C67B3B00-A98E-4661-8465-CEE4C56F83F5}" dt="2022-12-06T00:47:09.573" v="3443" actId="1076"/>
          <ac:spMkLst>
            <pc:docMk/>
            <pc:sldMk cId="1202206409" sldId="270"/>
            <ac:spMk id="5" creationId="{1B4EE5F4-B304-0599-7578-2BB4E0FC226D}"/>
          </ac:spMkLst>
        </pc:spChg>
        <pc:spChg chg="add mod">
          <ac:chgData name="Iyamuremye, Jeremy" userId="2ce095c7-f52d-4a79-9cdf-0362cd00b822" providerId="ADAL" clId="{C67B3B00-A98E-4661-8465-CEE4C56F83F5}" dt="2022-12-06T00:53:03.863" v="3475" actId="465"/>
          <ac:spMkLst>
            <pc:docMk/>
            <pc:sldMk cId="1202206409" sldId="270"/>
            <ac:spMk id="6" creationId="{FF1B3FC6-163F-3F9B-24EB-61929BD219BD}"/>
          </ac:spMkLst>
        </pc:spChg>
        <pc:spChg chg="add mod">
          <ac:chgData name="Iyamuremye, Jeremy" userId="2ce095c7-f52d-4a79-9cdf-0362cd00b822" providerId="ADAL" clId="{C67B3B00-A98E-4661-8465-CEE4C56F83F5}" dt="2022-12-06T00:53:03.863" v="3475" actId="465"/>
          <ac:spMkLst>
            <pc:docMk/>
            <pc:sldMk cId="1202206409" sldId="270"/>
            <ac:spMk id="7" creationId="{59C72B5A-3D5A-9DB6-2900-58F9C974FFB1}"/>
          </ac:spMkLst>
        </pc:spChg>
        <pc:spChg chg="add mod">
          <ac:chgData name="Iyamuremye, Jeremy" userId="2ce095c7-f52d-4a79-9cdf-0362cd00b822" providerId="ADAL" clId="{C67B3B00-A98E-4661-8465-CEE4C56F83F5}" dt="2022-12-06T00:53:03.863" v="3475" actId="465"/>
          <ac:spMkLst>
            <pc:docMk/>
            <pc:sldMk cId="1202206409" sldId="270"/>
            <ac:spMk id="8" creationId="{9C69DB7A-1A0E-A4C2-2821-C3DB176D17EA}"/>
          </ac:spMkLst>
        </pc:spChg>
        <pc:spChg chg="add mod">
          <ac:chgData name="Iyamuremye, Jeremy" userId="2ce095c7-f52d-4a79-9cdf-0362cd00b822" providerId="ADAL" clId="{C67B3B00-A98E-4661-8465-CEE4C56F83F5}" dt="2022-12-06T00:53:03.863" v="3475" actId="465"/>
          <ac:spMkLst>
            <pc:docMk/>
            <pc:sldMk cId="1202206409" sldId="270"/>
            <ac:spMk id="9" creationId="{88966B76-3ADA-441E-5195-DB7453C8426C}"/>
          </ac:spMkLst>
        </pc:spChg>
        <pc:spChg chg="add mod">
          <ac:chgData name="Iyamuremye, Jeremy" userId="2ce095c7-f52d-4a79-9cdf-0362cd00b822" providerId="ADAL" clId="{C67B3B00-A98E-4661-8465-CEE4C56F83F5}" dt="2022-12-06T00:53:03.863" v="3475" actId="465"/>
          <ac:spMkLst>
            <pc:docMk/>
            <pc:sldMk cId="1202206409" sldId="270"/>
            <ac:spMk id="10" creationId="{A5973AEB-F020-65B0-1814-1A17490933D1}"/>
          </ac:spMkLst>
        </pc:spChg>
        <pc:spChg chg="add mod">
          <ac:chgData name="Iyamuremye, Jeremy" userId="2ce095c7-f52d-4a79-9cdf-0362cd00b822" providerId="ADAL" clId="{C67B3B00-A98E-4661-8465-CEE4C56F83F5}" dt="2022-12-06T00:53:03.863" v="3475" actId="465"/>
          <ac:spMkLst>
            <pc:docMk/>
            <pc:sldMk cId="1202206409" sldId="270"/>
            <ac:spMk id="11" creationId="{6788B669-8EB4-78A0-A11E-9CFA7CE14908}"/>
          </ac:spMkLst>
        </pc:spChg>
        <pc:spChg chg="add mod">
          <ac:chgData name="Iyamuremye, Jeremy" userId="2ce095c7-f52d-4a79-9cdf-0362cd00b822" providerId="ADAL" clId="{C67B3B00-A98E-4661-8465-CEE4C56F83F5}" dt="2022-12-06T00:52:49.624" v="3474" actId="1076"/>
          <ac:spMkLst>
            <pc:docMk/>
            <pc:sldMk cId="1202206409" sldId="270"/>
            <ac:spMk id="12" creationId="{79A4F09F-3506-FEB2-1DD1-B6A019E06A95}"/>
          </ac:spMkLst>
        </pc:spChg>
        <pc:spChg chg="add mod">
          <ac:chgData name="Iyamuremye, Jeremy" userId="2ce095c7-f52d-4a79-9cdf-0362cd00b822" providerId="ADAL" clId="{C67B3B00-A98E-4661-8465-CEE4C56F83F5}" dt="2022-12-06T00:46:29.811" v="3437" actId="1076"/>
          <ac:spMkLst>
            <pc:docMk/>
            <pc:sldMk cId="1202206409" sldId="270"/>
            <ac:spMk id="13" creationId="{E831029E-6F8D-035B-553F-FDC9045A8CE5}"/>
          </ac:spMkLst>
        </pc:spChg>
        <pc:cxnChg chg="add mod">
          <ac:chgData name="Iyamuremye, Jeremy" userId="2ce095c7-f52d-4a79-9cdf-0362cd00b822" providerId="ADAL" clId="{C67B3B00-A98E-4661-8465-CEE4C56F83F5}" dt="2022-12-06T00:52:22.313" v="3473" actId="14100"/>
          <ac:cxnSpMkLst>
            <pc:docMk/>
            <pc:sldMk cId="1202206409" sldId="270"/>
            <ac:cxnSpMk id="14" creationId="{72FBB59C-F550-030B-414D-0FB3DC2D1992}"/>
          </ac:cxnSpMkLst>
        </pc:cxnChg>
      </pc:sldChg>
      <pc:sldChg chg="del">
        <pc:chgData name="Iyamuremye, Jeremy" userId="2ce095c7-f52d-4a79-9cdf-0362cd00b822" providerId="ADAL" clId="{C67B3B00-A98E-4661-8465-CEE4C56F83F5}" dt="2022-12-06T00:57:06.947" v="3876" actId="47"/>
        <pc:sldMkLst>
          <pc:docMk/>
          <pc:sldMk cId="1849858565" sldId="271"/>
        </pc:sldMkLst>
      </pc:sldChg>
    </pc:docChg>
  </pc:docChgLst>
  <pc:docChgLst>
    <pc:chgData name="Guest User" userId="S::urn:spo:anon#2ec846157c0f0a89352f857f6f1304dea7be25afc85b41b36f46a42550acdebd::" providerId="AD" clId="Web-{E2E1FC5D-5098-08A9-A2C5-AD409E01E733}"/>
    <pc:docChg chg="modSld">
      <pc:chgData name="Guest User" userId="S::urn:spo:anon#2ec846157c0f0a89352f857f6f1304dea7be25afc85b41b36f46a42550acdebd::" providerId="AD" clId="Web-{E2E1FC5D-5098-08A9-A2C5-AD409E01E733}" dt="2022-12-06T19:12:05.705" v="4" actId="20577"/>
      <pc:docMkLst>
        <pc:docMk/>
      </pc:docMkLst>
      <pc:sldChg chg="modSp">
        <pc:chgData name="Guest User" userId="S::urn:spo:anon#2ec846157c0f0a89352f857f6f1304dea7be25afc85b41b36f46a42550acdebd::" providerId="AD" clId="Web-{E2E1FC5D-5098-08A9-A2C5-AD409E01E733}" dt="2022-12-06T19:12:05.705" v="4" actId="20577"/>
        <pc:sldMkLst>
          <pc:docMk/>
          <pc:sldMk cId="305302569" sldId="257"/>
        </pc:sldMkLst>
        <pc:graphicFrameChg chg="modGraphic">
          <ac:chgData name="Guest User" userId="S::urn:spo:anon#2ec846157c0f0a89352f857f6f1304dea7be25afc85b41b36f46a42550acdebd::" providerId="AD" clId="Web-{E2E1FC5D-5098-08A9-A2C5-AD409E01E733}" dt="2022-12-06T19:12:05.705" v="4" actId="20577"/>
          <ac:graphicFrameMkLst>
            <pc:docMk/>
            <pc:sldMk cId="305302569" sldId="257"/>
            <ac:graphicFrameMk id="13" creationId="{7F784910-9896-1FD2-852F-99B52E29E097}"/>
          </ac:graphicFrameMkLst>
        </pc:graphicFrameChg>
      </pc:sldChg>
    </pc:docChg>
  </pc:docChgLst>
  <pc:docChgLst>
    <pc:chgData name="Brochu, Michaël" userId="a4e3fba4-24c2-4b56-95d5-a5a2a2f0f304" providerId="ADAL" clId="{3FDCC940-4EC3-4B18-9091-BA776CDDE719}"/>
    <pc:docChg chg="undo custSel addSld delSld modSld sldOrd">
      <pc:chgData name="Brochu, Michaël" userId="a4e3fba4-24c2-4b56-95d5-a5a2a2f0f304" providerId="ADAL" clId="{3FDCC940-4EC3-4B18-9091-BA776CDDE719}" dt="2022-12-06T01:30:56.383" v="505" actId="255"/>
      <pc:docMkLst>
        <pc:docMk/>
      </pc:docMkLst>
      <pc:sldChg chg="modSp mod">
        <pc:chgData name="Brochu, Michaël" userId="a4e3fba4-24c2-4b56-95d5-a5a2a2f0f304" providerId="ADAL" clId="{3FDCC940-4EC3-4B18-9091-BA776CDDE719}" dt="2022-12-06T00:00:43.739" v="279" actId="20577"/>
        <pc:sldMkLst>
          <pc:docMk/>
          <pc:sldMk cId="305302569" sldId="257"/>
        </pc:sldMkLst>
        <pc:graphicFrameChg chg="mod">
          <ac:chgData name="Brochu, Michaël" userId="a4e3fba4-24c2-4b56-95d5-a5a2a2f0f304" providerId="ADAL" clId="{3FDCC940-4EC3-4B18-9091-BA776CDDE719}" dt="2022-12-06T00:00:43.739" v="279" actId="20577"/>
          <ac:graphicFrameMkLst>
            <pc:docMk/>
            <pc:sldMk cId="305302569" sldId="257"/>
            <ac:graphicFrameMk id="13" creationId="{7F784910-9896-1FD2-852F-99B52E29E097}"/>
          </ac:graphicFrameMkLst>
        </pc:graphicFrameChg>
      </pc:sldChg>
      <pc:sldChg chg="addSp delSp modSp mod modAnim">
        <pc:chgData name="Brochu, Michaël" userId="a4e3fba4-24c2-4b56-95d5-a5a2a2f0f304" providerId="ADAL" clId="{3FDCC940-4EC3-4B18-9091-BA776CDDE719}" dt="2022-12-06T01:30:56.383" v="505" actId="255"/>
        <pc:sldMkLst>
          <pc:docMk/>
          <pc:sldMk cId="4225118914" sldId="261"/>
        </pc:sldMkLst>
        <pc:spChg chg="del mod">
          <ac:chgData name="Brochu, Michaël" userId="a4e3fba4-24c2-4b56-95d5-a5a2a2f0f304" providerId="ADAL" clId="{3FDCC940-4EC3-4B18-9091-BA776CDDE719}" dt="2022-12-06T01:19:53.050" v="491" actId="478"/>
          <ac:spMkLst>
            <pc:docMk/>
            <pc:sldMk cId="4225118914" sldId="261"/>
            <ac:spMk id="4" creationId="{F9D20D73-D882-46B9-93FC-D6F8495E1A45}"/>
          </ac:spMkLst>
        </pc:spChg>
        <pc:spChg chg="mod">
          <ac:chgData name="Brochu, Michaël" userId="a4e3fba4-24c2-4b56-95d5-a5a2a2f0f304" providerId="ADAL" clId="{3FDCC940-4EC3-4B18-9091-BA776CDDE719}" dt="2022-12-06T01:20:44.364" v="497"/>
          <ac:spMkLst>
            <pc:docMk/>
            <pc:sldMk cId="4225118914" sldId="261"/>
            <ac:spMk id="8" creationId="{32BC178A-3BB8-9807-F49F-F0A7AD381D99}"/>
          </ac:spMkLst>
        </pc:spChg>
        <pc:grpChg chg="add del mod">
          <ac:chgData name="Brochu, Michaël" userId="a4e3fba4-24c2-4b56-95d5-a5a2a2f0f304" providerId="ADAL" clId="{3FDCC940-4EC3-4B18-9091-BA776CDDE719}" dt="2022-12-06T01:20:45.931" v="498"/>
          <ac:grpSpMkLst>
            <pc:docMk/>
            <pc:sldMk cId="4225118914" sldId="261"/>
            <ac:grpSpMk id="6" creationId="{EE338FDC-72EB-BCDF-C4D3-9354091A77BC}"/>
          </ac:grpSpMkLst>
        </pc:grpChg>
        <pc:graphicFrameChg chg="add mod modGraphic">
          <ac:chgData name="Brochu, Michaël" userId="a4e3fba4-24c2-4b56-95d5-a5a2a2f0f304" providerId="ADAL" clId="{3FDCC940-4EC3-4B18-9091-BA776CDDE719}" dt="2022-12-06T01:30:56.383" v="505" actId="255"/>
          <ac:graphicFrameMkLst>
            <pc:docMk/>
            <pc:sldMk cId="4225118914" sldId="261"/>
            <ac:graphicFrameMk id="5" creationId="{C2E5A47C-48F6-5C81-8C8A-E8A9E1D79B74}"/>
          </ac:graphicFrameMkLst>
        </pc:graphicFrameChg>
        <pc:cxnChg chg="mod">
          <ac:chgData name="Brochu, Michaël" userId="a4e3fba4-24c2-4b56-95d5-a5a2a2f0f304" providerId="ADAL" clId="{3FDCC940-4EC3-4B18-9091-BA776CDDE719}" dt="2022-12-06T01:20:44.364" v="497"/>
          <ac:cxnSpMkLst>
            <pc:docMk/>
            <pc:sldMk cId="4225118914" sldId="261"/>
            <ac:cxnSpMk id="7" creationId="{B68CC0B5-E8A3-954E-9CEC-5BA4CC5795D4}"/>
          </ac:cxnSpMkLst>
        </pc:cxnChg>
      </pc:sldChg>
      <pc:sldChg chg="modSp">
        <pc:chgData name="Brochu, Michaël" userId="a4e3fba4-24c2-4b56-95d5-a5a2a2f0f304" providerId="ADAL" clId="{3FDCC940-4EC3-4B18-9091-BA776CDDE719}" dt="2022-12-05T23:07:15.821" v="2" actId="20577"/>
        <pc:sldMkLst>
          <pc:docMk/>
          <pc:sldMk cId="1807370333" sldId="267"/>
        </pc:sldMkLst>
        <pc:spChg chg="mod">
          <ac:chgData name="Brochu, Michaël" userId="a4e3fba4-24c2-4b56-95d5-a5a2a2f0f304" providerId="ADAL" clId="{3FDCC940-4EC3-4B18-9091-BA776CDDE719}" dt="2022-12-05T23:07:15.821" v="2" actId="20577"/>
          <ac:spMkLst>
            <pc:docMk/>
            <pc:sldMk cId="1807370333" sldId="267"/>
            <ac:spMk id="14" creationId="{8A94DB58-B735-4459-A181-4E829F451271}"/>
          </ac:spMkLst>
        </pc:spChg>
      </pc:sldChg>
      <pc:sldChg chg="modSp mod">
        <pc:chgData name="Brochu, Michaël" userId="a4e3fba4-24c2-4b56-95d5-a5a2a2f0f304" providerId="ADAL" clId="{3FDCC940-4EC3-4B18-9091-BA776CDDE719}" dt="2022-12-06T00:49:00.974" v="371" actId="20577"/>
        <pc:sldMkLst>
          <pc:docMk/>
          <pc:sldMk cId="592791150" sldId="269"/>
        </pc:sldMkLst>
        <pc:spChg chg="mod">
          <ac:chgData name="Brochu, Michaël" userId="a4e3fba4-24c2-4b56-95d5-a5a2a2f0f304" providerId="ADAL" clId="{3FDCC940-4EC3-4B18-9091-BA776CDDE719}" dt="2022-12-06T00:49:00.974" v="371" actId="20577"/>
          <ac:spMkLst>
            <pc:docMk/>
            <pc:sldMk cId="592791150" sldId="269"/>
            <ac:spMk id="4" creationId="{F31ECB81-FA5E-2D2B-E024-FC5A01F34E23}"/>
          </ac:spMkLst>
        </pc:spChg>
      </pc:sldChg>
      <pc:sldChg chg="modSp new del mod">
        <pc:chgData name="Brochu, Michaël" userId="a4e3fba4-24c2-4b56-95d5-a5a2a2f0f304" providerId="ADAL" clId="{3FDCC940-4EC3-4B18-9091-BA776CDDE719}" dt="2022-12-05T23:31:48.064" v="74" actId="680"/>
        <pc:sldMkLst>
          <pc:docMk/>
          <pc:sldMk cId="2761998170" sldId="269"/>
        </pc:sldMkLst>
        <pc:spChg chg="mod">
          <ac:chgData name="Brochu, Michaël" userId="a4e3fba4-24c2-4b56-95d5-a5a2a2f0f304" providerId="ADAL" clId="{3FDCC940-4EC3-4B18-9091-BA776CDDE719}" dt="2022-12-05T23:31:47.067" v="73"/>
          <ac:spMkLst>
            <pc:docMk/>
            <pc:sldMk cId="2761998170" sldId="269"/>
            <ac:spMk id="2" creationId="{FF1ACE7A-DD82-5C79-AEE2-C7FB59B3113B}"/>
          </ac:spMkLst>
        </pc:spChg>
      </pc:sldChg>
      <pc:sldChg chg="modSp mod">
        <pc:chgData name="Brochu, Michaël" userId="a4e3fba4-24c2-4b56-95d5-a5a2a2f0f304" providerId="ADAL" clId="{3FDCC940-4EC3-4B18-9091-BA776CDDE719}" dt="2022-12-06T01:16:47.769" v="466" actId="1076"/>
        <pc:sldMkLst>
          <pc:docMk/>
          <pc:sldMk cId="1202206409" sldId="270"/>
        </pc:sldMkLst>
        <pc:spChg chg="mod">
          <ac:chgData name="Brochu, Michaël" userId="a4e3fba4-24c2-4b56-95d5-a5a2a2f0f304" providerId="ADAL" clId="{3FDCC940-4EC3-4B18-9091-BA776CDDE719}" dt="2022-12-06T01:16:47.769" v="466" actId="1076"/>
          <ac:spMkLst>
            <pc:docMk/>
            <pc:sldMk cId="1202206409" sldId="270"/>
            <ac:spMk id="13" creationId="{E831029E-6F8D-035B-553F-FDC9045A8CE5}"/>
          </ac:spMkLst>
        </pc:spChg>
      </pc:sldChg>
      <pc:sldChg chg="new">
        <pc:chgData name="Brochu, Michaël" userId="a4e3fba4-24c2-4b56-95d5-a5a2a2f0f304" providerId="ADAL" clId="{3FDCC940-4EC3-4B18-9091-BA776CDDE719}" dt="2022-12-06T00:49:46.564" v="380" actId="680"/>
        <pc:sldMkLst>
          <pc:docMk/>
          <pc:sldMk cId="1849858565" sldId="271"/>
        </pc:sldMkLst>
      </pc:sldChg>
      <pc:sldChg chg="addSp delSp modSp add mod ord">
        <pc:chgData name="Brochu, Michaël" userId="a4e3fba4-24c2-4b56-95d5-a5a2a2f0f304" providerId="ADAL" clId="{3FDCC940-4EC3-4B18-9091-BA776CDDE719}" dt="2022-12-06T01:18:11.858" v="476" actId="20577"/>
        <pc:sldMkLst>
          <pc:docMk/>
          <pc:sldMk cId="3643266285" sldId="272"/>
        </pc:sldMkLst>
        <pc:spChg chg="mod">
          <ac:chgData name="Brochu, Michaël" userId="a4e3fba4-24c2-4b56-95d5-a5a2a2f0f304" providerId="ADAL" clId="{3FDCC940-4EC3-4B18-9091-BA776CDDE719}" dt="2022-12-06T01:18:08.565" v="475" actId="20577"/>
          <ac:spMkLst>
            <pc:docMk/>
            <pc:sldMk cId="3643266285" sldId="272"/>
            <ac:spMk id="2" creationId="{0F3359A7-68FE-4A90-8B52-BE172929DB5F}"/>
          </ac:spMkLst>
        </pc:spChg>
        <pc:spChg chg="add del mod">
          <ac:chgData name="Brochu, Michaël" userId="a4e3fba4-24c2-4b56-95d5-a5a2a2f0f304" providerId="ADAL" clId="{3FDCC940-4EC3-4B18-9091-BA776CDDE719}" dt="2022-12-06T00:50:19.162" v="405"/>
          <ac:spMkLst>
            <pc:docMk/>
            <pc:sldMk cId="3643266285" sldId="272"/>
            <ac:spMk id="3" creationId="{C184C12C-24BC-41E2-D365-D3EB22311092}"/>
          </ac:spMkLst>
        </pc:spChg>
        <pc:spChg chg="add mod">
          <ac:chgData name="Brochu, Michaël" userId="a4e3fba4-24c2-4b56-95d5-a5a2a2f0f304" providerId="ADAL" clId="{3FDCC940-4EC3-4B18-9091-BA776CDDE719}" dt="2022-12-06T01:18:11.858" v="476" actId="20577"/>
          <ac:spMkLst>
            <pc:docMk/>
            <pc:sldMk cId="3643266285" sldId="272"/>
            <ac:spMk id="4" creationId="{FD724523-8F20-1064-A380-0A10ED300C1D}"/>
          </ac:spMkLst>
        </pc:spChg>
      </pc:sldChg>
    </pc:docChg>
  </pc:docChgLst>
  <pc:docChgLst>
    <pc:chgData name="Marc Daaboul" userId="f3cc3da1-ac92-454b-809a-67b0b4041467" providerId="ADAL" clId="{8682D337-98EE-41CE-A143-C011CA41D77A}"/>
    <pc:docChg chg="undo custSel addSld delSld modSld sldOrd">
      <pc:chgData name="Marc Daaboul" userId="f3cc3da1-ac92-454b-809a-67b0b4041467" providerId="ADAL" clId="{8682D337-98EE-41CE-A143-C011CA41D77A}" dt="2022-11-30T16:41:21.327" v="2148"/>
      <pc:docMkLst>
        <pc:docMk/>
      </pc:docMkLst>
      <pc:sldChg chg="addSp delSp modSp mod">
        <pc:chgData name="Marc Daaboul" userId="f3cc3da1-ac92-454b-809a-67b0b4041467" providerId="ADAL" clId="{8682D337-98EE-41CE-A143-C011CA41D77A}" dt="2022-11-30T13:38:40.788" v="42" actId="12100"/>
        <pc:sldMkLst>
          <pc:docMk/>
          <pc:sldMk cId="305302569" sldId="257"/>
        </pc:sldMkLst>
        <pc:spChg chg="mod">
          <ac:chgData name="Marc Daaboul" userId="f3cc3da1-ac92-454b-809a-67b0b4041467" providerId="ADAL" clId="{8682D337-98EE-41CE-A143-C011CA41D77A}" dt="2022-11-30T13:30:23.442" v="0" actId="14100"/>
          <ac:spMkLst>
            <pc:docMk/>
            <pc:sldMk cId="305302569" sldId="257"/>
            <ac:spMk id="2" creationId="{BDD5488B-7B83-4043-8E58-BD2356A462A2}"/>
          </ac:spMkLst>
        </pc:spChg>
        <pc:spChg chg="add del">
          <ac:chgData name="Marc Daaboul" userId="f3cc3da1-ac92-454b-809a-67b0b4041467" providerId="ADAL" clId="{8682D337-98EE-41CE-A143-C011CA41D77A}" dt="2022-11-30T13:37:05.987" v="40" actId="26606"/>
          <ac:spMkLst>
            <pc:docMk/>
            <pc:sldMk cId="305302569" sldId="257"/>
            <ac:spMk id="3" creationId="{1876F30F-2B7D-4044-BF8B-F0DA88CF3040}"/>
          </ac:spMkLst>
        </pc:spChg>
        <pc:graphicFrameChg chg="add del">
          <ac:chgData name="Marc Daaboul" userId="f3cc3da1-ac92-454b-809a-67b0b4041467" providerId="ADAL" clId="{8682D337-98EE-41CE-A143-C011CA41D77A}" dt="2022-11-30T13:37:01.834" v="35" actId="26606"/>
          <ac:graphicFrameMkLst>
            <pc:docMk/>
            <pc:sldMk cId="305302569" sldId="257"/>
            <ac:graphicFrameMk id="7" creationId="{EC8EE74E-6F48-5A10-3C6D-B567E4F65888}"/>
          </ac:graphicFrameMkLst>
        </pc:graphicFrameChg>
        <pc:graphicFrameChg chg="add del">
          <ac:chgData name="Marc Daaboul" userId="f3cc3da1-ac92-454b-809a-67b0b4041467" providerId="ADAL" clId="{8682D337-98EE-41CE-A143-C011CA41D77A}" dt="2022-11-30T13:37:04.668" v="37" actId="26606"/>
          <ac:graphicFrameMkLst>
            <pc:docMk/>
            <pc:sldMk cId="305302569" sldId="257"/>
            <ac:graphicFrameMk id="9" creationId="{C759F156-5C90-5BB7-7B63-3E93780F546C}"/>
          </ac:graphicFrameMkLst>
        </pc:graphicFrameChg>
        <pc:graphicFrameChg chg="add del">
          <ac:chgData name="Marc Daaboul" userId="f3cc3da1-ac92-454b-809a-67b0b4041467" providerId="ADAL" clId="{8682D337-98EE-41CE-A143-C011CA41D77A}" dt="2022-11-30T13:37:05.971" v="39" actId="26606"/>
          <ac:graphicFrameMkLst>
            <pc:docMk/>
            <pc:sldMk cId="305302569" sldId="257"/>
            <ac:graphicFrameMk id="11" creationId="{2715E3CF-50EA-B5A1-4AC1-CCE7376DE539}"/>
          </ac:graphicFrameMkLst>
        </pc:graphicFrameChg>
        <pc:graphicFrameChg chg="add mod">
          <ac:chgData name="Marc Daaboul" userId="f3cc3da1-ac92-454b-809a-67b0b4041467" providerId="ADAL" clId="{8682D337-98EE-41CE-A143-C011CA41D77A}" dt="2022-11-30T13:38:40.788" v="42" actId="12100"/>
          <ac:graphicFrameMkLst>
            <pc:docMk/>
            <pc:sldMk cId="305302569" sldId="257"/>
            <ac:graphicFrameMk id="13" creationId="{7F784910-9896-1FD2-852F-99B52E29E097}"/>
          </ac:graphicFrameMkLst>
        </pc:graphicFrameChg>
      </pc:sldChg>
      <pc:sldChg chg="addSp delSp modSp del mod">
        <pc:chgData name="Marc Daaboul" userId="f3cc3da1-ac92-454b-809a-67b0b4041467" providerId="ADAL" clId="{8682D337-98EE-41CE-A143-C011CA41D77A}" dt="2022-11-30T15:23:52.480" v="1328" actId="47"/>
        <pc:sldMkLst>
          <pc:docMk/>
          <pc:sldMk cId="157651157" sldId="258"/>
        </pc:sldMkLst>
        <pc:spChg chg="add del mod">
          <ac:chgData name="Marc Daaboul" userId="f3cc3da1-ac92-454b-809a-67b0b4041467" providerId="ADAL" clId="{8682D337-98EE-41CE-A143-C011CA41D77A}" dt="2022-11-30T15:19:36.320" v="1279" actId="478"/>
          <ac:spMkLst>
            <pc:docMk/>
            <pc:sldMk cId="157651157" sldId="258"/>
            <ac:spMk id="6" creationId="{AE30B5EC-32FE-4FED-8C0A-CDACDAAFC5E2}"/>
          </ac:spMkLst>
        </pc:spChg>
        <pc:cxnChg chg="add del mod ord">
          <ac:chgData name="Marc Daaboul" userId="f3cc3da1-ac92-454b-809a-67b0b4041467" providerId="ADAL" clId="{8682D337-98EE-41CE-A143-C011CA41D77A}" dt="2022-11-30T15:19:40.775" v="1281" actId="478"/>
          <ac:cxnSpMkLst>
            <pc:docMk/>
            <pc:sldMk cId="157651157" sldId="258"/>
            <ac:cxnSpMk id="4" creationId="{FF08E13E-4359-4DE2-ACD9-ABB29910CD61}"/>
          </ac:cxnSpMkLst>
        </pc:cxnChg>
      </pc:sldChg>
      <pc:sldChg chg="addSp delSp modSp mod ord addAnim delAnim modAnim">
        <pc:chgData name="Marc Daaboul" userId="f3cc3da1-ac92-454b-809a-67b0b4041467" providerId="ADAL" clId="{8682D337-98EE-41CE-A143-C011CA41D77A}" dt="2022-11-30T16:41:21.327" v="2148"/>
        <pc:sldMkLst>
          <pc:docMk/>
          <pc:sldMk cId="3422589360" sldId="259"/>
        </pc:sldMkLst>
        <pc:spChg chg="del mod">
          <ac:chgData name="Marc Daaboul" userId="f3cc3da1-ac92-454b-809a-67b0b4041467" providerId="ADAL" clId="{8682D337-98EE-41CE-A143-C011CA41D77A}" dt="2022-11-30T15:35:12.150" v="1626" actId="478"/>
          <ac:spMkLst>
            <pc:docMk/>
            <pc:sldMk cId="3422589360" sldId="259"/>
            <ac:spMk id="2" creationId="{CF3E86A4-3D9F-4963-8E62-E1773F486D98}"/>
          </ac:spMkLst>
        </pc:spChg>
        <pc:spChg chg="add mod">
          <ac:chgData name="Marc Daaboul" userId="f3cc3da1-ac92-454b-809a-67b0b4041467" providerId="ADAL" clId="{8682D337-98EE-41CE-A143-C011CA41D77A}" dt="2022-11-30T15:58:19.822" v="1828" actId="1076"/>
          <ac:spMkLst>
            <pc:docMk/>
            <pc:sldMk cId="3422589360" sldId="259"/>
            <ac:spMk id="8" creationId="{12AFC97B-8072-4B15-AEC9-D18DCC8241A9}"/>
          </ac:spMkLst>
        </pc:spChg>
        <pc:spChg chg="del mod">
          <ac:chgData name="Marc Daaboul" userId="f3cc3da1-ac92-454b-809a-67b0b4041467" providerId="ADAL" clId="{8682D337-98EE-41CE-A143-C011CA41D77A}" dt="2022-11-30T15:38:01.593" v="1643" actId="12084"/>
          <ac:spMkLst>
            <pc:docMk/>
            <pc:sldMk cId="3422589360" sldId="259"/>
            <ac:spMk id="11" creationId="{8AAF667F-BED5-4B70-B659-E8D92B1C7321}"/>
          </ac:spMkLst>
        </pc:spChg>
        <pc:spChg chg="add del mod">
          <ac:chgData name="Marc Daaboul" userId="f3cc3da1-ac92-454b-809a-67b0b4041467" providerId="ADAL" clId="{8682D337-98EE-41CE-A143-C011CA41D77A}" dt="2022-11-30T15:55:34.766" v="1788" actId="478"/>
          <ac:spMkLst>
            <pc:docMk/>
            <pc:sldMk cId="3422589360" sldId="259"/>
            <ac:spMk id="12" creationId="{C700EA5F-2797-40BB-8875-2380B353086B}"/>
          </ac:spMkLst>
        </pc:spChg>
        <pc:spChg chg="add mod">
          <ac:chgData name="Marc Daaboul" userId="f3cc3da1-ac92-454b-809a-67b0b4041467" providerId="ADAL" clId="{8682D337-98EE-41CE-A143-C011CA41D77A}" dt="2022-11-30T15:35:48.394" v="1634" actId="1076"/>
          <ac:spMkLst>
            <pc:docMk/>
            <pc:sldMk cId="3422589360" sldId="259"/>
            <ac:spMk id="16" creationId="{98DCBCFF-F9FE-496A-9316-6E13BB1E07CA}"/>
          </ac:spMkLst>
        </pc:spChg>
        <pc:spChg chg="mod topLvl">
          <ac:chgData name="Marc Daaboul" userId="f3cc3da1-ac92-454b-809a-67b0b4041467" providerId="ADAL" clId="{8682D337-98EE-41CE-A143-C011CA41D77A}" dt="2022-11-30T16:06:29.384" v="1842" actId="20577"/>
          <ac:spMkLst>
            <pc:docMk/>
            <pc:sldMk cId="3422589360" sldId="259"/>
            <ac:spMk id="20" creationId="{A48B26A1-2210-4EC7-A833-68AADDE42285}"/>
          </ac:spMkLst>
        </pc:spChg>
        <pc:spChg chg="mod topLvl">
          <ac:chgData name="Marc Daaboul" userId="f3cc3da1-ac92-454b-809a-67b0b4041467" providerId="ADAL" clId="{8682D337-98EE-41CE-A143-C011CA41D77A}" dt="2022-11-30T15:43:12.100" v="1692" actId="14100"/>
          <ac:spMkLst>
            <pc:docMk/>
            <pc:sldMk cId="3422589360" sldId="259"/>
            <ac:spMk id="21" creationId="{0FC186B8-F8FA-4094-8B50-7F6D1A2BEA70}"/>
          </ac:spMkLst>
        </pc:spChg>
        <pc:spChg chg="mod topLvl">
          <ac:chgData name="Marc Daaboul" userId="f3cc3da1-ac92-454b-809a-67b0b4041467" providerId="ADAL" clId="{8682D337-98EE-41CE-A143-C011CA41D77A}" dt="2022-11-30T15:43:12.100" v="1692" actId="14100"/>
          <ac:spMkLst>
            <pc:docMk/>
            <pc:sldMk cId="3422589360" sldId="259"/>
            <ac:spMk id="22" creationId="{0C837EF4-F705-455C-9DBB-242EE29F1205}"/>
          </ac:spMkLst>
        </pc:spChg>
        <pc:spChg chg="mod topLvl">
          <ac:chgData name="Marc Daaboul" userId="f3cc3da1-ac92-454b-809a-67b0b4041467" providerId="ADAL" clId="{8682D337-98EE-41CE-A143-C011CA41D77A}" dt="2022-11-30T15:43:12.100" v="1692" actId="14100"/>
          <ac:spMkLst>
            <pc:docMk/>
            <pc:sldMk cId="3422589360" sldId="259"/>
            <ac:spMk id="23" creationId="{A6CA5771-FFDE-4BD7-82B4-095B344BF8B8}"/>
          </ac:spMkLst>
        </pc:spChg>
        <pc:spChg chg="mod topLvl">
          <ac:chgData name="Marc Daaboul" userId="f3cc3da1-ac92-454b-809a-67b0b4041467" providerId="ADAL" clId="{8682D337-98EE-41CE-A143-C011CA41D77A}" dt="2022-11-30T15:43:12.100" v="1692" actId="14100"/>
          <ac:spMkLst>
            <pc:docMk/>
            <pc:sldMk cId="3422589360" sldId="259"/>
            <ac:spMk id="24" creationId="{8ECFABD1-FC09-409F-A317-7D12BC128523}"/>
          </ac:spMkLst>
        </pc:spChg>
        <pc:spChg chg="add del mod">
          <ac:chgData name="Marc Daaboul" userId="f3cc3da1-ac92-454b-809a-67b0b4041467" providerId="ADAL" clId="{8682D337-98EE-41CE-A143-C011CA41D77A}" dt="2022-11-30T16:39:26.756" v="2141" actId="1076"/>
          <ac:spMkLst>
            <pc:docMk/>
            <pc:sldMk cId="3422589360" sldId="259"/>
            <ac:spMk id="27" creationId="{2A06FFCF-2ED5-470A-BE65-B881FF267FBC}"/>
          </ac:spMkLst>
        </pc:spChg>
        <pc:grpChg chg="add mod">
          <ac:chgData name="Marc Daaboul" userId="f3cc3da1-ac92-454b-809a-67b0b4041467" providerId="ADAL" clId="{8682D337-98EE-41CE-A143-C011CA41D77A}" dt="2022-11-30T15:35:43.674" v="1633" actId="164"/>
          <ac:grpSpMkLst>
            <pc:docMk/>
            <pc:sldMk cId="3422589360" sldId="259"/>
            <ac:grpSpMk id="17" creationId="{921B4863-9F3A-4E34-B9CD-12C39D7FACC0}"/>
          </ac:grpSpMkLst>
        </pc:grpChg>
        <pc:grpChg chg="del mod">
          <ac:chgData name="Marc Daaboul" userId="f3cc3da1-ac92-454b-809a-67b0b4041467" providerId="ADAL" clId="{8682D337-98EE-41CE-A143-C011CA41D77A}" dt="2022-11-30T15:41:40.633" v="1655" actId="165"/>
          <ac:grpSpMkLst>
            <pc:docMk/>
            <pc:sldMk cId="3422589360" sldId="259"/>
            <ac:grpSpMk id="19" creationId="{55A918F5-E865-4D11-8CDE-B13DFFD6D173}"/>
          </ac:grpSpMkLst>
        </pc:grpChg>
        <pc:graphicFrameChg chg="add del mod">
          <ac:chgData name="Marc Daaboul" userId="f3cc3da1-ac92-454b-809a-67b0b4041467" providerId="ADAL" clId="{8682D337-98EE-41CE-A143-C011CA41D77A}" dt="2022-11-30T15:41:36.685" v="1654" actId="18245"/>
          <ac:graphicFrameMkLst>
            <pc:docMk/>
            <pc:sldMk cId="3422589360" sldId="259"/>
            <ac:graphicFrameMk id="18" creationId="{951A5E97-2F01-4D57-97C0-24A11BF915C6}"/>
          </ac:graphicFrameMkLst>
        </pc:graphicFrameChg>
        <pc:graphicFrameChg chg="add del mod">
          <ac:chgData name="Marc Daaboul" userId="f3cc3da1-ac92-454b-809a-67b0b4041467" providerId="ADAL" clId="{8682D337-98EE-41CE-A143-C011CA41D77A}" dt="2022-11-30T15:52:47.434" v="1736" actId="12084"/>
          <ac:graphicFrameMkLst>
            <pc:docMk/>
            <pc:sldMk cId="3422589360" sldId="259"/>
            <ac:graphicFrameMk id="25" creationId="{56653E35-C053-4C39-AB7E-549BA48C2F55}"/>
          </ac:graphicFrameMkLst>
        </pc:graphicFrameChg>
        <pc:graphicFrameChg chg="add del mod ord modGraphic">
          <ac:chgData name="Marc Daaboul" userId="f3cc3da1-ac92-454b-809a-67b0b4041467" providerId="ADAL" clId="{8682D337-98EE-41CE-A143-C011CA41D77A}" dt="2022-11-30T15:55:15.961" v="1781" actId="3680"/>
          <ac:graphicFrameMkLst>
            <pc:docMk/>
            <pc:sldMk cId="3422589360" sldId="259"/>
            <ac:graphicFrameMk id="26" creationId="{917574C8-13DD-442D-8124-A44A39C83373}"/>
          </ac:graphicFrameMkLst>
        </pc:graphicFrameChg>
        <pc:picChg chg="add mod">
          <ac:chgData name="Marc Daaboul" userId="f3cc3da1-ac92-454b-809a-67b0b4041467" providerId="ADAL" clId="{8682D337-98EE-41CE-A143-C011CA41D77A}" dt="2022-11-30T13:39:47.633" v="44" actId="1076"/>
          <ac:picMkLst>
            <pc:docMk/>
            <pc:sldMk cId="3422589360" sldId="259"/>
            <ac:picMk id="4" creationId="{0C37D49E-A753-47F9-BDC0-E33C60E9F7D3}"/>
          </ac:picMkLst>
        </pc:picChg>
        <pc:picChg chg="add mod">
          <ac:chgData name="Marc Daaboul" userId="f3cc3da1-ac92-454b-809a-67b0b4041467" providerId="ADAL" clId="{8682D337-98EE-41CE-A143-C011CA41D77A}" dt="2022-11-30T13:39:50.773" v="45" actId="1076"/>
          <ac:picMkLst>
            <pc:docMk/>
            <pc:sldMk cId="3422589360" sldId="259"/>
            <ac:picMk id="7" creationId="{AEFE690F-E2B5-41E5-9799-9A25C5FA9CA7}"/>
          </ac:picMkLst>
        </pc:picChg>
        <pc:picChg chg="mod">
          <ac:chgData name="Marc Daaboul" userId="f3cc3da1-ac92-454b-809a-67b0b4041467" providerId="ADAL" clId="{8682D337-98EE-41CE-A143-C011CA41D77A}" dt="2022-11-30T15:50:09.133" v="1724" actId="1076"/>
          <ac:picMkLst>
            <pc:docMk/>
            <pc:sldMk cId="3422589360" sldId="259"/>
            <ac:picMk id="9" creationId="{54105FBF-BF30-4F51-AB56-455F384E79FE}"/>
          </ac:picMkLst>
        </pc:picChg>
        <pc:cxnChg chg="mod">
          <ac:chgData name="Marc Daaboul" userId="f3cc3da1-ac92-454b-809a-67b0b4041467" providerId="ADAL" clId="{8682D337-98EE-41CE-A143-C011CA41D77A}" dt="2022-11-30T15:35:43.674" v="1633" actId="164"/>
          <ac:cxnSpMkLst>
            <pc:docMk/>
            <pc:sldMk cId="3422589360" sldId="259"/>
            <ac:cxnSpMk id="5" creationId="{7DA80EBF-349A-48F5-9D28-F7D766FE6574}"/>
          </ac:cxnSpMkLst>
        </pc:cxnChg>
        <pc:cxnChg chg="add del mod">
          <ac:chgData name="Marc Daaboul" userId="f3cc3da1-ac92-454b-809a-67b0b4041467" providerId="ADAL" clId="{8682D337-98EE-41CE-A143-C011CA41D77A}" dt="2022-11-30T16:39:27.076" v="2142"/>
          <ac:cxnSpMkLst>
            <pc:docMk/>
            <pc:sldMk cId="3422589360" sldId="259"/>
            <ac:cxnSpMk id="28" creationId="{DEFCD456-1924-46BA-85EE-CFF5344A8A40}"/>
          </ac:cxnSpMkLst>
        </pc:cxnChg>
      </pc:sldChg>
      <pc:sldChg chg="addSp delSp mod">
        <pc:chgData name="Marc Daaboul" userId="f3cc3da1-ac92-454b-809a-67b0b4041467" providerId="ADAL" clId="{8682D337-98EE-41CE-A143-C011CA41D77A}" dt="2022-11-30T14:33:09.473" v="840" actId="478"/>
        <pc:sldMkLst>
          <pc:docMk/>
          <pc:sldMk cId="1611028569" sldId="260"/>
        </pc:sldMkLst>
        <pc:picChg chg="add del">
          <ac:chgData name="Marc Daaboul" userId="f3cc3da1-ac92-454b-809a-67b0b4041467" providerId="ADAL" clId="{8682D337-98EE-41CE-A143-C011CA41D77A}" dt="2022-11-30T14:33:09.473" v="840" actId="478"/>
          <ac:picMkLst>
            <pc:docMk/>
            <pc:sldMk cId="1611028569" sldId="260"/>
            <ac:picMk id="10" creationId="{1008E392-4341-41D9-9CEC-C2D8285D28E7}"/>
          </ac:picMkLst>
        </pc:picChg>
      </pc:sldChg>
      <pc:sldChg chg="modSp mod">
        <pc:chgData name="Marc Daaboul" userId="f3cc3da1-ac92-454b-809a-67b0b4041467" providerId="ADAL" clId="{8682D337-98EE-41CE-A143-C011CA41D77A}" dt="2022-11-30T14:57:19.121" v="931" actId="2085"/>
        <pc:sldMkLst>
          <pc:docMk/>
          <pc:sldMk cId="4225118914" sldId="261"/>
        </pc:sldMkLst>
        <pc:spChg chg="mod">
          <ac:chgData name="Marc Daaboul" userId="f3cc3da1-ac92-454b-809a-67b0b4041467" providerId="ADAL" clId="{8682D337-98EE-41CE-A143-C011CA41D77A}" dt="2022-11-30T14:57:19.121" v="931" actId="2085"/>
          <ac:spMkLst>
            <pc:docMk/>
            <pc:sldMk cId="4225118914" sldId="261"/>
            <ac:spMk id="4" creationId="{F9D20D73-D882-46B9-93FC-D6F8495E1A45}"/>
          </ac:spMkLst>
        </pc:spChg>
      </pc:sldChg>
      <pc:sldChg chg="modSp del mod modTransition">
        <pc:chgData name="Marc Daaboul" userId="f3cc3da1-ac92-454b-809a-67b0b4041467" providerId="ADAL" clId="{8682D337-98EE-41CE-A143-C011CA41D77A}" dt="2022-11-30T16:37:22.297" v="2131" actId="47"/>
        <pc:sldMkLst>
          <pc:docMk/>
          <pc:sldMk cId="2203599306" sldId="263"/>
        </pc:sldMkLst>
        <pc:spChg chg="mod">
          <ac:chgData name="Marc Daaboul" userId="f3cc3da1-ac92-454b-809a-67b0b4041467" providerId="ADAL" clId="{8682D337-98EE-41CE-A143-C011CA41D77A}" dt="2022-11-30T15:17:35.639" v="1266" actId="1076"/>
          <ac:spMkLst>
            <pc:docMk/>
            <pc:sldMk cId="2203599306" sldId="263"/>
            <ac:spMk id="4" creationId="{1EE90DCD-B8C6-48B0-A993-98F43120DBC6}"/>
          </ac:spMkLst>
        </pc:spChg>
      </pc:sldChg>
      <pc:sldChg chg="addSp delSp modSp add mod ord modAnim addCm delCm">
        <pc:chgData name="Marc Daaboul" userId="f3cc3da1-ac92-454b-809a-67b0b4041467" providerId="ADAL" clId="{8682D337-98EE-41CE-A143-C011CA41D77A}" dt="2022-11-30T16:23:27.810" v="1877" actId="207"/>
        <pc:sldMkLst>
          <pc:docMk/>
          <pc:sldMk cId="3091196271" sldId="264"/>
        </pc:sldMkLst>
        <pc:spChg chg="mod">
          <ac:chgData name="Marc Daaboul" userId="f3cc3da1-ac92-454b-809a-67b0b4041467" providerId="ADAL" clId="{8682D337-98EE-41CE-A143-C011CA41D77A}" dt="2022-11-30T13:31:29.173" v="31" actId="122"/>
          <ac:spMkLst>
            <pc:docMk/>
            <pc:sldMk cId="3091196271" sldId="264"/>
            <ac:spMk id="2" creationId="{CF3E86A4-3D9F-4963-8E62-E1773F486D98}"/>
          </ac:spMkLst>
        </pc:spChg>
        <pc:spChg chg="add del mod">
          <ac:chgData name="Marc Daaboul" userId="f3cc3da1-ac92-454b-809a-67b0b4041467" providerId="ADAL" clId="{8682D337-98EE-41CE-A143-C011CA41D77A}" dt="2022-11-30T13:58:04.570" v="48"/>
          <ac:spMkLst>
            <pc:docMk/>
            <pc:sldMk cId="3091196271" sldId="264"/>
            <ac:spMk id="3" creationId="{E8392395-B596-487B-9EC3-AE06B67E9F30}"/>
          </ac:spMkLst>
        </pc:spChg>
        <pc:spChg chg="add del mod">
          <ac:chgData name="Marc Daaboul" userId="f3cc3da1-ac92-454b-809a-67b0b4041467" providerId="ADAL" clId="{8682D337-98EE-41CE-A143-C011CA41D77A}" dt="2022-11-30T14:01:54.643" v="94" actId="478"/>
          <ac:spMkLst>
            <pc:docMk/>
            <pc:sldMk cId="3091196271" sldId="264"/>
            <ac:spMk id="4" creationId="{52BA44E7-CBB4-4CF2-AA65-EE97B8D27DD8}"/>
          </ac:spMkLst>
        </pc:spChg>
        <pc:spChg chg="add mod">
          <ac:chgData name="Marc Daaboul" userId="f3cc3da1-ac92-454b-809a-67b0b4041467" providerId="ADAL" clId="{8682D337-98EE-41CE-A143-C011CA41D77A}" dt="2022-11-30T14:41:28.855" v="910" actId="20577"/>
          <ac:spMkLst>
            <pc:docMk/>
            <pc:sldMk cId="3091196271" sldId="264"/>
            <ac:spMk id="8" creationId="{A9E7AF98-159C-47EC-BA0B-D6EDDBDF974B}"/>
          </ac:spMkLst>
        </pc:spChg>
        <pc:spChg chg="add mod">
          <ac:chgData name="Marc Daaboul" userId="f3cc3da1-ac92-454b-809a-67b0b4041467" providerId="ADAL" clId="{8682D337-98EE-41CE-A143-C011CA41D77A}" dt="2022-11-30T14:10:34.414" v="158" actId="1076"/>
          <ac:spMkLst>
            <pc:docMk/>
            <pc:sldMk cId="3091196271" sldId="264"/>
            <ac:spMk id="9" creationId="{5F644AC1-8D3F-40C4-ABC8-97CAE1DD7245}"/>
          </ac:spMkLst>
        </pc:spChg>
        <pc:spChg chg="add mod">
          <ac:chgData name="Marc Daaboul" userId="f3cc3da1-ac92-454b-809a-67b0b4041467" providerId="ADAL" clId="{8682D337-98EE-41CE-A143-C011CA41D77A}" dt="2022-11-30T14:10:47.582" v="172" actId="20577"/>
          <ac:spMkLst>
            <pc:docMk/>
            <pc:sldMk cId="3091196271" sldId="264"/>
            <ac:spMk id="10" creationId="{BCBD540D-D48F-4165-89A3-8E2052F2F3FB}"/>
          </ac:spMkLst>
        </pc:spChg>
        <pc:spChg chg="add mod ord">
          <ac:chgData name="Marc Daaboul" userId="f3cc3da1-ac92-454b-809a-67b0b4041467" providerId="ADAL" clId="{8682D337-98EE-41CE-A143-C011CA41D77A}" dt="2022-11-30T15:09:35.292" v="1152" actId="20577"/>
          <ac:spMkLst>
            <pc:docMk/>
            <pc:sldMk cId="3091196271" sldId="264"/>
            <ac:spMk id="11" creationId="{07C9C5AD-D616-4745-B751-A98F21D223C1}"/>
          </ac:spMkLst>
        </pc:spChg>
        <pc:spChg chg="add mod ord">
          <ac:chgData name="Marc Daaboul" userId="f3cc3da1-ac92-454b-809a-67b0b4041467" providerId="ADAL" clId="{8682D337-98EE-41CE-A143-C011CA41D77A}" dt="2022-11-30T16:23:27.810" v="1877" actId="207"/>
          <ac:spMkLst>
            <pc:docMk/>
            <pc:sldMk cId="3091196271" sldId="264"/>
            <ac:spMk id="12" creationId="{7A90DCC3-21FD-4951-A9E8-EDE230FE50F1}"/>
          </ac:spMkLst>
        </pc:spChg>
        <pc:spChg chg="add mod ord">
          <ac:chgData name="Marc Daaboul" userId="f3cc3da1-ac92-454b-809a-67b0b4041467" providerId="ADAL" clId="{8682D337-98EE-41CE-A143-C011CA41D77A}" dt="2022-11-30T15:11:36.252" v="1255" actId="20577"/>
          <ac:spMkLst>
            <pc:docMk/>
            <pc:sldMk cId="3091196271" sldId="264"/>
            <ac:spMk id="13" creationId="{24C8564B-536A-4910-A813-1E03B11F815F}"/>
          </ac:spMkLst>
        </pc:spChg>
        <pc:spChg chg="add mod ord">
          <ac:chgData name="Marc Daaboul" userId="f3cc3da1-ac92-454b-809a-67b0b4041467" providerId="ADAL" clId="{8682D337-98EE-41CE-A143-C011CA41D77A}" dt="2022-11-30T15:11:33.061" v="1249" actId="20577"/>
          <ac:spMkLst>
            <pc:docMk/>
            <pc:sldMk cId="3091196271" sldId="264"/>
            <ac:spMk id="14" creationId="{78BD8186-6B2D-4581-AD9F-AC5C72D01995}"/>
          </ac:spMkLst>
        </pc:spChg>
        <pc:graphicFrameChg chg="add del mod modGraphic">
          <ac:chgData name="Marc Daaboul" userId="f3cc3da1-ac92-454b-809a-67b0b4041467" providerId="ADAL" clId="{8682D337-98EE-41CE-A143-C011CA41D77A}" dt="2022-11-30T14:02:31.245" v="129" actId="478"/>
          <ac:graphicFrameMkLst>
            <pc:docMk/>
            <pc:sldMk cId="3091196271" sldId="264"/>
            <ac:graphicFrameMk id="6" creationId="{D7D23462-E262-43C0-8F9C-49A30B4F9AD6}"/>
          </ac:graphicFrameMkLst>
        </pc:graphicFrameChg>
        <pc:graphicFrameChg chg="add del mod modGraphic">
          <ac:chgData name="Marc Daaboul" userId="f3cc3da1-ac92-454b-809a-67b0b4041467" providerId="ADAL" clId="{8682D337-98EE-41CE-A143-C011CA41D77A}" dt="2022-11-30T14:08:31.814" v="134" actId="478"/>
          <ac:graphicFrameMkLst>
            <pc:docMk/>
            <pc:sldMk cId="3091196271" sldId="264"/>
            <ac:graphicFrameMk id="7" creationId="{CE22F700-BE70-4214-87D2-C3FACA4A84A1}"/>
          </ac:graphicFrameMkLst>
        </pc:graphicFrameChg>
      </pc:sldChg>
      <pc:sldChg chg="add del">
        <pc:chgData name="Marc Daaboul" userId="f3cc3da1-ac92-454b-809a-67b0b4041467" providerId="ADAL" clId="{8682D337-98EE-41CE-A143-C011CA41D77A}" dt="2022-11-30T13:31:06.415" v="7" actId="2890"/>
        <pc:sldMkLst>
          <pc:docMk/>
          <pc:sldMk cId="228491911" sldId="265"/>
        </pc:sldMkLst>
      </pc:sldChg>
      <pc:sldChg chg="modSp mod">
        <pc:chgData name="Marc Daaboul" userId="f3cc3da1-ac92-454b-809a-67b0b4041467" providerId="ADAL" clId="{8682D337-98EE-41CE-A143-C011CA41D77A}" dt="2022-11-30T14:42:57.356" v="927" actId="20577"/>
        <pc:sldMkLst>
          <pc:docMk/>
          <pc:sldMk cId="990670978" sldId="266"/>
        </pc:sldMkLst>
        <pc:spChg chg="mod">
          <ac:chgData name="Marc Daaboul" userId="f3cc3da1-ac92-454b-809a-67b0b4041467" providerId="ADAL" clId="{8682D337-98EE-41CE-A143-C011CA41D77A}" dt="2022-11-30T14:42:57.356" v="927" actId="20577"/>
          <ac:spMkLst>
            <pc:docMk/>
            <pc:sldMk cId="990670978" sldId="266"/>
            <ac:spMk id="2" creationId="{5A527362-8CF1-4DC1-9626-32F2C7B2FEF3}"/>
          </ac:spMkLst>
        </pc:spChg>
      </pc:sldChg>
      <pc:sldChg chg="addSp delSp modSp mod modTransition modAnim">
        <pc:chgData name="Marc Daaboul" userId="f3cc3da1-ac92-454b-809a-67b0b4041467" providerId="ADAL" clId="{8682D337-98EE-41CE-A143-C011CA41D77A}" dt="2022-11-30T16:39:29.509" v="2144"/>
        <pc:sldMkLst>
          <pc:docMk/>
          <pc:sldMk cId="1807370333" sldId="267"/>
        </pc:sldMkLst>
        <pc:spChg chg="mod">
          <ac:chgData name="Marc Daaboul" userId="f3cc3da1-ac92-454b-809a-67b0b4041467" providerId="ADAL" clId="{8682D337-98EE-41CE-A143-C011CA41D77A}" dt="2022-11-30T16:26:13.170" v="1926" actId="1076"/>
          <ac:spMkLst>
            <pc:docMk/>
            <pc:sldMk cId="1807370333" sldId="267"/>
            <ac:spMk id="2" creationId="{CF3E86A4-3D9F-4963-8E62-E1773F486D98}"/>
          </ac:spMkLst>
        </pc:spChg>
        <pc:spChg chg="add mod ord">
          <ac:chgData name="Marc Daaboul" userId="f3cc3da1-ac92-454b-809a-67b0b4041467" providerId="ADAL" clId="{8682D337-98EE-41CE-A143-C011CA41D77A}" dt="2022-11-30T16:32:19.684" v="2125" actId="207"/>
          <ac:spMkLst>
            <pc:docMk/>
            <pc:sldMk cId="1807370333" sldId="267"/>
            <ac:spMk id="7" creationId="{5C16B3BB-A1DC-4251-93D3-27A4C1DBE9CB}"/>
          </ac:spMkLst>
        </pc:spChg>
        <pc:spChg chg="add mod ord">
          <ac:chgData name="Marc Daaboul" userId="f3cc3da1-ac92-454b-809a-67b0b4041467" providerId="ADAL" clId="{8682D337-98EE-41CE-A143-C011CA41D77A}" dt="2022-11-30T16:32:34.281" v="2128" actId="167"/>
          <ac:spMkLst>
            <pc:docMk/>
            <pc:sldMk cId="1807370333" sldId="267"/>
            <ac:spMk id="10" creationId="{6DDF6CF4-2755-4A6E-972F-101D0300B714}"/>
          </ac:spMkLst>
        </pc:spChg>
        <pc:spChg chg="del mod">
          <ac:chgData name="Marc Daaboul" userId="f3cc3da1-ac92-454b-809a-67b0b4041467" providerId="ADAL" clId="{8682D337-98EE-41CE-A143-C011CA41D77A}" dt="2022-11-30T16:25:51.723" v="1921" actId="478"/>
          <ac:spMkLst>
            <pc:docMk/>
            <pc:sldMk cId="1807370333" sldId="267"/>
            <ac:spMk id="11" creationId="{8AAF667F-BED5-4B70-B659-E8D92B1C7321}"/>
          </ac:spMkLst>
        </pc:spChg>
        <pc:spChg chg="add mod ord">
          <ac:chgData name="Marc Daaboul" userId="f3cc3da1-ac92-454b-809a-67b0b4041467" providerId="ADAL" clId="{8682D337-98EE-41CE-A143-C011CA41D77A}" dt="2022-11-30T16:32:32.753" v="2127" actId="167"/>
          <ac:spMkLst>
            <pc:docMk/>
            <pc:sldMk cId="1807370333" sldId="267"/>
            <ac:spMk id="13" creationId="{64E94924-5BCD-4781-BA4E-9735BBBDA07A}"/>
          </ac:spMkLst>
        </pc:spChg>
        <pc:spChg chg="add mod ord">
          <ac:chgData name="Marc Daaboul" userId="f3cc3da1-ac92-454b-809a-67b0b4041467" providerId="ADAL" clId="{8682D337-98EE-41CE-A143-C011CA41D77A}" dt="2022-11-30T16:32:30.926" v="2126" actId="167"/>
          <ac:spMkLst>
            <pc:docMk/>
            <pc:sldMk cId="1807370333" sldId="267"/>
            <ac:spMk id="14" creationId="{8A94DB58-B735-4459-A181-4E829F451271}"/>
          </ac:spMkLst>
        </pc:spChg>
        <pc:spChg chg="add mod">
          <ac:chgData name="Marc Daaboul" userId="f3cc3da1-ac92-454b-809a-67b0b4041467" providerId="ADAL" clId="{8682D337-98EE-41CE-A143-C011CA41D77A}" dt="2022-11-30T16:25:47.490" v="1919" actId="20577"/>
          <ac:spMkLst>
            <pc:docMk/>
            <pc:sldMk cId="1807370333" sldId="267"/>
            <ac:spMk id="15" creationId="{27B333E5-11F2-44E9-90D5-6E179DE98B6F}"/>
          </ac:spMkLst>
        </pc:spChg>
        <pc:spChg chg="add mod">
          <ac:chgData name="Marc Daaboul" userId="f3cc3da1-ac92-454b-809a-67b0b4041467" providerId="ADAL" clId="{8682D337-98EE-41CE-A143-C011CA41D77A}" dt="2022-11-30T16:26:34.522" v="1965" actId="20577"/>
          <ac:spMkLst>
            <pc:docMk/>
            <pc:sldMk cId="1807370333" sldId="267"/>
            <ac:spMk id="16" creationId="{BC0A35CC-133F-43E3-B93C-D318BBB5E5E6}"/>
          </ac:spMkLst>
        </pc:spChg>
        <pc:spChg chg="add mod">
          <ac:chgData name="Marc Daaboul" userId="f3cc3da1-ac92-454b-809a-67b0b4041467" providerId="ADAL" clId="{8682D337-98EE-41CE-A143-C011CA41D77A}" dt="2022-11-30T16:27:28.991" v="1981" actId="20577"/>
          <ac:spMkLst>
            <pc:docMk/>
            <pc:sldMk cId="1807370333" sldId="267"/>
            <ac:spMk id="17" creationId="{B111BC7E-C742-455B-A53C-91CF6EEE0835}"/>
          </ac:spMkLst>
        </pc:spChg>
        <pc:cxnChg chg="mod">
          <ac:chgData name="Marc Daaboul" userId="f3cc3da1-ac92-454b-809a-67b0b4041467" providerId="ADAL" clId="{8682D337-98EE-41CE-A143-C011CA41D77A}" dt="2022-11-30T16:38:42.486" v="2134" actId="14100"/>
          <ac:cxnSpMkLst>
            <pc:docMk/>
            <pc:sldMk cId="1807370333" sldId="267"/>
            <ac:cxnSpMk id="5" creationId="{7DA80EBF-349A-48F5-9D28-F7D766FE6574}"/>
          </ac:cxnSpMkLst>
        </pc:cxnChg>
      </pc:sldChg>
      <pc:sldChg chg="new del">
        <pc:chgData name="Marc Daaboul" userId="f3cc3da1-ac92-454b-809a-67b0b4041467" providerId="ADAL" clId="{8682D337-98EE-41CE-A143-C011CA41D77A}" dt="2022-11-30T15:19:55.959" v="1283" actId="47"/>
        <pc:sldMkLst>
          <pc:docMk/>
          <pc:sldMk cId="1420525316" sldId="268"/>
        </pc:sldMkLst>
      </pc:sldChg>
      <pc:sldChg chg="addSp delSp modSp new mod ord modTransition">
        <pc:chgData name="Marc Daaboul" userId="f3cc3da1-ac92-454b-809a-67b0b4041467" providerId="ADAL" clId="{8682D337-98EE-41CE-A143-C011CA41D77A}" dt="2022-11-30T15:23:41.470" v="1327" actId="27636"/>
        <pc:sldMkLst>
          <pc:docMk/>
          <pc:sldMk cId="3889620537" sldId="268"/>
        </pc:sldMkLst>
        <pc:spChg chg="mod">
          <ac:chgData name="Marc Daaboul" userId="f3cc3da1-ac92-454b-809a-67b0b4041467" providerId="ADAL" clId="{8682D337-98EE-41CE-A143-C011CA41D77A}" dt="2022-11-30T15:22:46.904" v="1309" actId="1076"/>
          <ac:spMkLst>
            <pc:docMk/>
            <pc:sldMk cId="3889620537" sldId="268"/>
            <ac:spMk id="2" creationId="{1CF553B8-FBD4-4122-A29F-6A167CFE56BD}"/>
          </ac:spMkLst>
        </pc:spChg>
        <pc:spChg chg="del mod">
          <ac:chgData name="Marc Daaboul" userId="f3cc3da1-ac92-454b-809a-67b0b4041467" providerId="ADAL" clId="{8682D337-98EE-41CE-A143-C011CA41D77A}" dt="2022-11-30T15:23:34.562" v="1324" actId="478"/>
          <ac:spMkLst>
            <pc:docMk/>
            <pc:sldMk cId="3889620537" sldId="268"/>
            <ac:spMk id="3" creationId="{49BC5969-8F6C-492D-B172-E2A1B8850748}"/>
          </ac:spMkLst>
        </pc:spChg>
        <pc:spChg chg="del">
          <ac:chgData name="Marc Daaboul" userId="f3cc3da1-ac92-454b-809a-67b0b4041467" providerId="ADAL" clId="{8682D337-98EE-41CE-A143-C011CA41D77A}" dt="2022-11-30T15:20:53.735" v="1300" actId="478"/>
          <ac:spMkLst>
            <pc:docMk/>
            <pc:sldMk cId="3889620537" sldId="268"/>
            <ac:spMk id="4" creationId="{F3A9E2FF-F220-4D37-9950-3B84DD53087B}"/>
          </ac:spMkLst>
        </pc:spChg>
        <pc:spChg chg="add del mod">
          <ac:chgData name="Marc Daaboul" userId="f3cc3da1-ac92-454b-809a-67b0b4041467" providerId="ADAL" clId="{8682D337-98EE-41CE-A143-C011CA41D77A}" dt="2022-11-30T15:23:37.136" v="1325" actId="478"/>
          <ac:spMkLst>
            <pc:docMk/>
            <pc:sldMk cId="3889620537" sldId="268"/>
            <ac:spMk id="11" creationId="{0D6F4CE4-2CB9-4236-8EC9-04553E47BED0}"/>
          </ac:spMkLst>
        </pc:spChg>
        <pc:spChg chg="add mod">
          <ac:chgData name="Marc Daaboul" userId="f3cc3da1-ac92-454b-809a-67b0b4041467" providerId="ADAL" clId="{8682D337-98EE-41CE-A143-C011CA41D77A}" dt="2022-11-30T15:23:41.470" v="1327" actId="27636"/>
          <ac:spMkLst>
            <pc:docMk/>
            <pc:sldMk cId="3889620537" sldId="268"/>
            <ac:spMk id="12" creationId="{BC61596D-DDFE-4735-BAAE-704477D10F1E}"/>
          </ac:spMkLst>
        </pc:spChg>
        <pc:cxnChg chg="add mod">
          <ac:chgData name="Marc Daaboul" userId="f3cc3da1-ac92-454b-809a-67b0b4041467" providerId="ADAL" clId="{8682D337-98EE-41CE-A143-C011CA41D77A}" dt="2022-11-30T15:23:08.103" v="1312" actId="1076"/>
          <ac:cxnSpMkLst>
            <pc:docMk/>
            <pc:sldMk cId="3889620537" sldId="268"/>
            <ac:cxnSpMk id="5" creationId="{1FDF369C-5EE3-45E0-AFCF-BB19184505C5}"/>
          </ac:cxnSpMkLst>
        </pc:cxnChg>
      </pc:sldChg>
      <pc:sldChg chg="del">
        <pc:chgData name="Marc Daaboul" userId="f3cc3da1-ac92-454b-809a-67b0b4041467" providerId="ADAL" clId="{8682D337-98EE-41CE-A143-C011CA41D77A}" dt="2022-11-30T16:32:50.376" v="2130" actId="47"/>
        <pc:sldMkLst>
          <pc:docMk/>
          <pc:sldMk cId="179983545" sldId="269"/>
        </pc:sldMkLst>
      </pc:sldChg>
      <pc:sldChg chg="modSp del mod">
        <pc:chgData name="Marc Daaboul" userId="f3cc3da1-ac92-454b-809a-67b0b4041467" providerId="ADAL" clId="{8682D337-98EE-41CE-A143-C011CA41D77A}" dt="2022-11-30T16:32:49.498" v="2129" actId="47"/>
        <pc:sldMkLst>
          <pc:docMk/>
          <pc:sldMk cId="1036405423" sldId="270"/>
        </pc:sldMkLst>
        <pc:spChg chg="mod">
          <ac:chgData name="Marc Daaboul" userId="f3cc3da1-ac92-454b-809a-67b0b4041467" providerId="ADAL" clId="{8682D337-98EE-41CE-A143-C011CA41D77A}" dt="2022-11-30T16:18:48.779" v="1875" actId="20577"/>
          <ac:spMkLst>
            <pc:docMk/>
            <pc:sldMk cId="1036405423" sldId="270"/>
            <ac:spMk id="6" creationId="{70CC6E56-93AC-4899-B224-49B8CFF5DBB3}"/>
          </ac:spMkLst>
        </pc:spChg>
      </pc:sldChg>
    </pc:docChg>
  </pc:docChgLst>
  <pc:docChgLst>
    <pc:chgData name="Brochu, Michaël" userId="a4e3fba4-24c2-4b56-95d5-a5a2a2f0f304" providerId="ADAL" clId="{C3D4113D-81C6-4A34-86BF-C2CC1B2A92B0}"/>
    <pc:docChg chg="undo redo custSel addSld delSld modSld sldOrd">
      <pc:chgData name="Brochu, Michaël" userId="a4e3fba4-24c2-4b56-95d5-a5a2a2f0f304" providerId="ADAL" clId="{C3D4113D-81C6-4A34-86BF-C2CC1B2A92B0}" dt="2022-12-06T18:12:32.922" v="2825" actId="20577"/>
      <pc:docMkLst>
        <pc:docMk/>
      </pc:docMkLst>
      <pc:sldChg chg="modSp setBg">
        <pc:chgData name="Brochu, Michaël" userId="a4e3fba4-24c2-4b56-95d5-a5a2a2f0f304" providerId="ADAL" clId="{C3D4113D-81C6-4A34-86BF-C2CC1B2A92B0}" dt="2022-11-30T14:14:33.745" v="839"/>
        <pc:sldMkLst>
          <pc:docMk/>
          <pc:sldMk cId="157651157" sldId="258"/>
        </pc:sldMkLst>
        <pc:spChg chg="mod">
          <ac:chgData name="Brochu, Michaël" userId="a4e3fba4-24c2-4b56-95d5-a5a2a2f0f304" providerId="ADAL" clId="{C3D4113D-81C6-4A34-86BF-C2CC1B2A92B0}" dt="2022-11-30T14:14:33.745" v="839"/>
          <ac:spMkLst>
            <pc:docMk/>
            <pc:sldMk cId="157651157" sldId="258"/>
            <ac:spMk id="3" creationId="{3E786588-DC10-4B9D-815A-8C9A642383C9}"/>
          </ac:spMkLst>
        </pc:spChg>
      </pc:sldChg>
      <pc:sldChg chg="addSp delSp modSp mod">
        <pc:chgData name="Brochu, Michaël" userId="a4e3fba4-24c2-4b56-95d5-a5a2a2f0f304" providerId="ADAL" clId="{C3D4113D-81C6-4A34-86BF-C2CC1B2A92B0}" dt="2022-11-30T15:00:01.644" v="2142" actId="478"/>
        <pc:sldMkLst>
          <pc:docMk/>
          <pc:sldMk cId="3422589360" sldId="259"/>
        </pc:sldMkLst>
        <pc:spChg chg="mod">
          <ac:chgData name="Brochu, Michaël" userId="a4e3fba4-24c2-4b56-95d5-a5a2a2f0f304" providerId="ADAL" clId="{C3D4113D-81C6-4A34-86BF-C2CC1B2A92B0}" dt="2022-11-30T13:38:54.404" v="37" actId="20577"/>
          <ac:spMkLst>
            <pc:docMk/>
            <pc:sldMk cId="3422589360" sldId="259"/>
            <ac:spMk id="2" creationId="{CF3E86A4-3D9F-4963-8E62-E1773F486D98}"/>
          </ac:spMkLst>
        </pc:spChg>
        <pc:spChg chg="add del mod">
          <ac:chgData name="Brochu, Michaël" userId="a4e3fba4-24c2-4b56-95d5-a5a2a2f0f304" providerId="ADAL" clId="{C3D4113D-81C6-4A34-86BF-C2CC1B2A92B0}" dt="2022-11-30T13:59:31.298" v="334" actId="478"/>
          <ac:spMkLst>
            <pc:docMk/>
            <pc:sldMk cId="3422589360" sldId="259"/>
            <ac:spMk id="10" creationId="{206BA94F-0F0A-40EB-BCE0-02C141486F2F}"/>
          </ac:spMkLst>
        </pc:spChg>
        <pc:spChg chg="add mod">
          <ac:chgData name="Brochu, Michaël" userId="a4e3fba4-24c2-4b56-95d5-a5a2a2f0f304" providerId="ADAL" clId="{C3D4113D-81C6-4A34-86BF-C2CC1B2A92B0}" dt="2022-11-30T14:10:07.826" v="456" actId="20577"/>
          <ac:spMkLst>
            <pc:docMk/>
            <pc:sldMk cId="3422589360" sldId="259"/>
            <ac:spMk id="11" creationId="{8AAF667F-BED5-4B70-B659-E8D92B1C7321}"/>
          </ac:spMkLst>
        </pc:spChg>
        <pc:spChg chg="add mod">
          <ac:chgData name="Brochu, Michaël" userId="a4e3fba4-24c2-4b56-95d5-a5a2a2f0f304" providerId="ADAL" clId="{C3D4113D-81C6-4A34-86BF-C2CC1B2A92B0}" dt="2022-11-30T14:59:01.986" v="2137" actId="1076"/>
          <ac:spMkLst>
            <pc:docMk/>
            <pc:sldMk cId="3422589360" sldId="259"/>
            <ac:spMk id="12" creationId="{C700EA5F-2797-40BB-8875-2380B353086B}"/>
          </ac:spMkLst>
        </pc:spChg>
        <pc:spChg chg="add del mod">
          <ac:chgData name="Brochu, Michaël" userId="a4e3fba4-24c2-4b56-95d5-a5a2a2f0f304" providerId="ADAL" clId="{C3D4113D-81C6-4A34-86BF-C2CC1B2A92B0}" dt="2022-11-30T15:00:01.644" v="2142" actId="478"/>
          <ac:spMkLst>
            <pc:docMk/>
            <pc:sldMk cId="3422589360" sldId="259"/>
            <ac:spMk id="13" creationId="{8B124F1D-9A3E-43C3-8CEA-54F6B50C5DB5}"/>
          </ac:spMkLst>
        </pc:spChg>
        <pc:picChg chg="add del mod">
          <ac:chgData name="Brochu, Michaël" userId="a4e3fba4-24c2-4b56-95d5-a5a2a2f0f304" providerId="ADAL" clId="{C3D4113D-81C6-4A34-86BF-C2CC1B2A92B0}" dt="2022-11-30T13:44:06.999" v="52" actId="478"/>
          <ac:picMkLst>
            <pc:docMk/>
            <pc:sldMk cId="3422589360" sldId="259"/>
            <ac:picMk id="4" creationId="{0C37D49E-A753-47F9-BDC0-E33C60E9F7D3}"/>
          </ac:picMkLst>
        </pc:picChg>
        <pc:picChg chg="add del mod">
          <ac:chgData name="Brochu, Michaël" userId="a4e3fba4-24c2-4b56-95d5-a5a2a2f0f304" providerId="ADAL" clId="{C3D4113D-81C6-4A34-86BF-C2CC1B2A92B0}" dt="2022-11-30T13:43:12.637" v="50" actId="478"/>
          <ac:picMkLst>
            <pc:docMk/>
            <pc:sldMk cId="3422589360" sldId="259"/>
            <ac:picMk id="6" creationId="{53F7F0FF-F4FB-448C-88B8-3D3091D01270}"/>
          </ac:picMkLst>
        </pc:picChg>
        <pc:picChg chg="del mod">
          <ac:chgData name="Brochu, Michaël" userId="a4e3fba4-24c2-4b56-95d5-a5a2a2f0f304" providerId="ADAL" clId="{C3D4113D-81C6-4A34-86BF-C2CC1B2A92B0}" dt="2022-11-30T13:44:07.956" v="53" actId="478"/>
          <ac:picMkLst>
            <pc:docMk/>
            <pc:sldMk cId="3422589360" sldId="259"/>
            <ac:picMk id="7" creationId="{AEFE690F-E2B5-41E5-9799-9A25C5FA9CA7}"/>
          </ac:picMkLst>
        </pc:picChg>
        <pc:picChg chg="add mod">
          <ac:chgData name="Brochu, Michaël" userId="a4e3fba4-24c2-4b56-95d5-a5a2a2f0f304" providerId="ADAL" clId="{C3D4113D-81C6-4A34-86BF-C2CC1B2A92B0}" dt="2022-11-30T13:59:42.777" v="339" actId="1076"/>
          <ac:picMkLst>
            <pc:docMk/>
            <pc:sldMk cId="3422589360" sldId="259"/>
            <ac:picMk id="9" creationId="{54105FBF-BF30-4F51-AB56-455F384E79FE}"/>
          </ac:picMkLst>
        </pc:picChg>
        <pc:cxnChg chg="mod">
          <ac:chgData name="Brochu, Michaël" userId="a4e3fba4-24c2-4b56-95d5-a5a2a2f0f304" providerId="ADAL" clId="{C3D4113D-81C6-4A34-86BF-C2CC1B2A92B0}" dt="2022-11-30T13:38:20.930" v="27" actId="1076"/>
          <ac:cxnSpMkLst>
            <pc:docMk/>
            <pc:sldMk cId="3422589360" sldId="259"/>
            <ac:cxnSpMk id="5" creationId="{7DA80EBF-349A-48F5-9D28-F7D766FE6574}"/>
          </ac:cxnSpMkLst>
        </pc:cxnChg>
      </pc:sldChg>
      <pc:sldChg chg="addSp delSp modSp del mod">
        <pc:chgData name="Brochu, Michaël" userId="a4e3fba4-24c2-4b56-95d5-a5a2a2f0f304" providerId="ADAL" clId="{C3D4113D-81C6-4A34-86BF-C2CC1B2A92B0}" dt="2022-11-30T14:34:53.219" v="1241" actId="47"/>
        <pc:sldMkLst>
          <pc:docMk/>
          <pc:sldMk cId="1611028569" sldId="260"/>
        </pc:sldMkLst>
        <pc:spChg chg="add del mod">
          <ac:chgData name="Brochu, Michaël" userId="a4e3fba4-24c2-4b56-95d5-a5a2a2f0f304" providerId="ADAL" clId="{C3D4113D-81C6-4A34-86BF-C2CC1B2A92B0}" dt="2022-11-30T14:15:10.234" v="850" actId="478"/>
          <ac:spMkLst>
            <pc:docMk/>
            <pc:sldMk cId="1611028569" sldId="260"/>
            <ac:spMk id="4" creationId="{7B3DFDD6-ECC5-4D6A-A4A9-BCD0DF8ABCFF}"/>
          </ac:spMkLst>
        </pc:spChg>
        <pc:spChg chg="add mod">
          <ac:chgData name="Brochu, Michaël" userId="a4e3fba4-24c2-4b56-95d5-a5a2a2f0f304" providerId="ADAL" clId="{C3D4113D-81C6-4A34-86BF-C2CC1B2A92B0}" dt="2022-11-30T14:15:19.067" v="852" actId="14100"/>
          <ac:spMkLst>
            <pc:docMk/>
            <pc:sldMk cId="1611028569" sldId="260"/>
            <ac:spMk id="5" creationId="{31118D57-99DE-4415-913D-DDACEA9531D6}"/>
          </ac:spMkLst>
        </pc:spChg>
        <pc:spChg chg="add mod">
          <ac:chgData name="Brochu, Michaël" userId="a4e3fba4-24c2-4b56-95d5-a5a2a2f0f304" providerId="ADAL" clId="{C3D4113D-81C6-4A34-86BF-C2CC1B2A92B0}" dt="2022-11-30T14:29:11.596" v="1128" actId="20577"/>
          <ac:spMkLst>
            <pc:docMk/>
            <pc:sldMk cId="1611028569" sldId="260"/>
            <ac:spMk id="6" creationId="{E9184901-E4F4-4C32-8CC7-A93CE756DBB4}"/>
          </ac:spMkLst>
        </pc:spChg>
        <pc:picChg chg="add del mod">
          <ac:chgData name="Brochu, Michaël" userId="a4e3fba4-24c2-4b56-95d5-a5a2a2f0f304" providerId="ADAL" clId="{C3D4113D-81C6-4A34-86BF-C2CC1B2A92B0}" dt="2022-11-30T14:28:05.377" v="964" actId="478"/>
          <ac:picMkLst>
            <pc:docMk/>
            <pc:sldMk cId="1611028569" sldId="260"/>
            <ac:picMk id="8" creationId="{C72CDF41-7290-41F4-B76C-5AB30E5EC064}"/>
          </ac:picMkLst>
        </pc:picChg>
        <pc:picChg chg="add mod">
          <ac:chgData name="Brochu, Michaël" userId="a4e3fba4-24c2-4b56-95d5-a5a2a2f0f304" providerId="ADAL" clId="{C3D4113D-81C6-4A34-86BF-C2CC1B2A92B0}" dt="2022-11-30T14:29:26.867" v="1129" actId="1076"/>
          <ac:picMkLst>
            <pc:docMk/>
            <pc:sldMk cId="1611028569" sldId="260"/>
            <ac:picMk id="10" creationId="{1008E392-4341-41D9-9CEC-C2D8285D28E7}"/>
          </ac:picMkLst>
        </pc:picChg>
      </pc:sldChg>
      <pc:sldChg chg="addSp modSp mod">
        <pc:chgData name="Brochu, Michaël" userId="a4e3fba4-24c2-4b56-95d5-a5a2a2f0f304" providerId="ADAL" clId="{C3D4113D-81C6-4A34-86BF-C2CC1B2A92B0}" dt="2022-11-30T14:58:02.803" v="2130" actId="20577"/>
        <pc:sldMkLst>
          <pc:docMk/>
          <pc:sldMk cId="4225118914" sldId="261"/>
        </pc:sldMkLst>
        <pc:spChg chg="add mod">
          <ac:chgData name="Brochu, Michaël" userId="a4e3fba4-24c2-4b56-95d5-a5a2a2f0f304" providerId="ADAL" clId="{C3D4113D-81C6-4A34-86BF-C2CC1B2A92B0}" dt="2022-11-30T14:58:02.803" v="2130" actId="20577"/>
          <ac:spMkLst>
            <pc:docMk/>
            <pc:sldMk cId="4225118914" sldId="261"/>
            <ac:spMk id="4" creationId="{F9D20D73-D882-46B9-93FC-D6F8495E1A45}"/>
          </ac:spMkLst>
        </pc:spChg>
      </pc:sldChg>
      <pc:sldChg chg="modSp mod">
        <pc:chgData name="Brochu, Michaël" userId="a4e3fba4-24c2-4b56-95d5-a5a2a2f0f304" providerId="ADAL" clId="{C3D4113D-81C6-4A34-86BF-C2CC1B2A92B0}" dt="2022-11-30T14:39:16.592" v="1721" actId="20577"/>
        <pc:sldMkLst>
          <pc:docMk/>
          <pc:sldMk cId="3091196271" sldId="264"/>
        </pc:sldMkLst>
        <pc:spChg chg="mod">
          <ac:chgData name="Brochu, Michaël" userId="a4e3fba4-24c2-4b56-95d5-a5a2a2f0f304" providerId="ADAL" clId="{C3D4113D-81C6-4A34-86BF-C2CC1B2A92B0}" dt="2022-11-30T14:39:16.592" v="1721" actId="20577"/>
          <ac:spMkLst>
            <pc:docMk/>
            <pc:sldMk cId="3091196271" sldId="264"/>
            <ac:spMk id="13" creationId="{24C8564B-536A-4910-A813-1E03B11F815F}"/>
          </ac:spMkLst>
        </pc:spChg>
        <pc:spChg chg="mod">
          <ac:chgData name="Brochu, Michaël" userId="a4e3fba4-24c2-4b56-95d5-a5a2a2f0f304" providerId="ADAL" clId="{C3D4113D-81C6-4A34-86BF-C2CC1B2A92B0}" dt="2022-11-30T14:36:17.514" v="1364" actId="120"/>
          <ac:spMkLst>
            <pc:docMk/>
            <pc:sldMk cId="3091196271" sldId="264"/>
            <ac:spMk id="14" creationId="{78BD8186-6B2D-4581-AD9F-AC5C72D01995}"/>
          </ac:spMkLst>
        </pc:spChg>
      </pc:sldChg>
      <pc:sldChg chg="modSp new del mod">
        <pc:chgData name="Brochu, Michaël" userId="a4e3fba4-24c2-4b56-95d5-a5a2a2f0f304" providerId="ADAL" clId="{C3D4113D-81C6-4A34-86BF-C2CC1B2A92B0}" dt="2022-11-30T14:58:47.203" v="2135" actId="47"/>
        <pc:sldMkLst>
          <pc:docMk/>
          <pc:sldMk cId="1027506580" sldId="265"/>
        </pc:sldMkLst>
        <pc:spChg chg="mod">
          <ac:chgData name="Brochu, Michaël" userId="a4e3fba4-24c2-4b56-95d5-a5a2a2f0f304" providerId="ADAL" clId="{C3D4113D-81C6-4A34-86BF-C2CC1B2A92B0}" dt="2022-11-30T14:00:22.034" v="396" actId="20577"/>
          <ac:spMkLst>
            <pc:docMk/>
            <pc:sldMk cId="1027506580" sldId="265"/>
            <ac:spMk id="2" creationId="{8F235291-7563-42EC-90E1-CFBCFE13DABF}"/>
          </ac:spMkLst>
        </pc:spChg>
        <pc:spChg chg="mod">
          <ac:chgData name="Brochu, Michaël" userId="a4e3fba4-24c2-4b56-95d5-a5a2a2f0f304" providerId="ADAL" clId="{C3D4113D-81C6-4A34-86BF-C2CC1B2A92B0}" dt="2022-11-30T14:58:34.278" v="2132"/>
          <ac:spMkLst>
            <pc:docMk/>
            <pc:sldMk cId="1027506580" sldId="265"/>
            <ac:spMk id="3" creationId="{0BF8A1CE-C145-43A5-A0E4-56CDDADDE5C2}"/>
          </ac:spMkLst>
        </pc:spChg>
        <pc:spChg chg="mod">
          <ac:chgData name="Brochu, Michaël" userId="a4e3fba4-24c2-4b56-95d5-a5a2a2f0f304" providerId="ADAL" clId="{C3D4113D-81C6-4A34-86BF-C2CC1B2A92B0}" dt="2022-11-30T14:00:49.251" v="398" actId="20577"/>
          <ac:spMkLst>
            <pc:docMk/>
            <pc:sldMk cId="1027506580" sldId="265"/>
            <ac:spMk id="4" creationId="{0E281511-2F51-4FC2-8026-BBFD61B5C7EC}"/>
          </ac:spMkLst>
        </pc:spChg>
      </pc:sldChg>
      <pc:sldChg chg="addSp modSp new del mod ord">
        <pc:chgData name="Brochu, Michaël" userId="a4e3fba4-24c2-4b56-95d5-a5a2a2f0f304" providerId="ADAL" clId="{C3D4113D-81C6-4A34-86BF-C2CC1B2A92B0}" dt="2022-11-30T15:00:21.764" v="2148" actId="47"/>
        <pc:sldMkLst>
          <pc:docMk/>
          <pc:sldMk cId="990670978" sldId="266"/>
        </pc:sldMkLst>
        <pc:spChg chg="add mod">
          <ac:chgData name="Brochu, Michaël" userId="a4e3fba4-24c2-4b56-95d5-a5a2a2f0f304" providerId="ADAL" clId="{C3D4113D-81C6-4A34-86BF-C2CC1B2A92B0}" dt="2022-11-30T14:13:27.924" v="713" actId="20577"/>
          <ac:spMkLst>
            <pc:docMk/>
            <pc:sldMk cId="990670978" sldId="266"/>
            <ac:spMk id="2" creationId="{5A527362-8CF1-4DC1-9626-32F2C7B2FEF3}"/>
          </ac:spMkLst>
        </pc:spChg>
      </pc:sldChg>
      <pc:sldChg chg="new del">
        <pc:chgData name="Brochu, Michaël" userId="a4e3fba4-24c2-4b56-95d5-a5a2a2f0f304" providerId="ADAL" clId="{C3D4113D-81C6-4A34-86BF-C2CC1B2A92B0}" dt="2022-11-30T14:10:57.689" v="458" actId="47"/>
        <pc:sldMkLst>
          <pc:docMk/>
          <pc:sldMk cId="1367634519" sldId="266"/>
        </pc:sldMkLst>
      </pc:sldChg>
      <pc:sldChg chg="addSp delSp modSp add mod ord">
        <pc:chgData name="Brochu, Michaël" userId="a4e3fba4-24c2-4b56-95d5-a5a2a2f0f304" providerId="ADAL" clId="{C3D4113D-81C6-4A34-86BF-C2CC1B2A92B0}" dt="2022-12-06T18:06:34.698" v="2753" actId="120"/>
        <pc:sldMkLst>
          <pc:docMk/>
          <pc:sldMk cId="1807370333" sldId="267"/>
        </pc:sldMkLst>
        <pc:spChg chg="mod">
          <ac:chgData name="Brochu, Michaël" userId="a4e3fba4-24c2-4b56-95d5-a5a2a2f0f304" providerId="ADAL" clId="{C3D4113D-81C6-4A34-86BF-C2CC1B2A92B0}" dt="2022-11-30T15:00:45.236" v="2156" actId="1076"/>
          <ac:spMkLst>
            <pc:docMk/>
            <pc:sldMk cId="1807370333" sldId="267"/>
            <ac:spMk id="2" creationId="{CF3E86A4-3D9F-4963-8E62-E1773F486D98}"/>
          </ac:spMkLst>
        </pc:spChg>
        <pc:spChg chg="add del mod">
          <ac:chgData name="Brochu, Michaël" userId="a4e3fba4-24c2-4b56-95d5-a5a2a2f0f304" providerId="ADAL" clId="{C3D4113D-81C6-4A34-86BF-C2CC1B2A92B0}" dt="2022-11-30T15:00:16.283" v="2146" actId="478"/>
          <ac:spMkLst>
            <pc:docMk/>
            <pc:sldMk cId="1807370333" sldId="267"/>
            <ac:spMk id="4" creationId="{963EDF94-BFCE-4AF0-BDA2-CE330B3C29B2}"/>
          </ac:spMkLst>
        </pc:spChg>
        <pc:spChg chg="mod">
          <ac:chgData name="Brochu, Michaël" userId="a4e3fba4-24c2-4b56-95d5-a5a2a2f0f304" providerId="ADAL" clId="{C3D4113D-81C6-4A34-86BF-C2CC1B2A92B0}" dt="2022-11-30T15:03:37.991" v="2405" actId="123"/>
          <ac:spMkLst>
            <pc:docMk/>
            <pc:sldMk cId="1807370333" sldId="267"/>
            <ac:spMk id="11" creationId="{8AAF667F-BED5-4B70-B659-E8D92B1C7321}"/>
          </ac:spMkLst>
        </pc:spChg>
        <pc:spChg chg="del mod">
          <ac:chgData name="Brochu, Michaël" userId="a4e3fba4-24c2-4b56-95d5-a5a2a2f0f304" providerId="ADAL" clId="{C3D4113D-81C6-4A34-86BF-C2CC1B2A92B0}" dt="2022-11-30T15:00:14.268" v="2145" actId="478"/>
          <ac:spMkLst>
            <pc:docMk/>
            <pc:sldMk cId="1807370333" sldId="267"/>
            <ac:spMk id="12" creationId="{C700EA5F-2797-40BB-8875-2380B353086B}"/>
          </ac:spMkLst>
        </pc:spChg>
        <pc:spChg chg="mod">
          <ac:chgData name="Brochu, Michaël" userId="a4e3fba4-24c2-4b56-95d5-a5a2a2f0f304" providerId="ADAL" clId="{C3D4113D-81C6-4A34-86BF-C2CC1B2A92B0}" dt="2022-12-06T18:06:34.698" v="2753" actId="120"/>
          <ac:spMkLst>
            <pc:docMk/>
            <pc:sldMk cId="1807370333" sldId="267"/>
            <ac:spMk id="13" creationId="{64E94924-5BCD-4781-BA4E-9735BBBDA07A}"/>
          </ac:spMkLst>
        </pc:spChg>
        <pc:picChg chg="del">
          <ac:chgData name="Brochu, Michaël" userId="a4e3fba4-24c2-4b56-95d5-a5a2a2f0f304" providerId="ADAL" clId="{C3D4113D-81C6-4A34-86BF-C2CC1B2A92B0}" dt="2022-11-30T15:00:17.083" v="2147" actId="478"/>
          <ac:picMkLst>
            <pc:docMk/>
            <pc:sldMk cId="1807370333" sldId="267"/>
            <ac:picMk id="9" creationId="{54105FBF-BF30-4F51-AB56-455F384E79FE}"/>
          </ac:picMkLst>
        </pc:picChg>
        <pc:cxnChg chg="mod">
          <ac:chgData name="Brochu, Michaël" userId="a4e3fba4-24c2-4b56-95d5-a5a2a2f0f304" providerId="ADAL" clId="{C3D4113D-81C6-4A34-86BF-C2CC1B2A92B0}" dt="2022-11-30T15:00:49.820" v="2158" actId="1076"/>
          <ac:cxnSpMkLst>
            <pc:docMk/>
            <pc:sldMk cId="1807370333" sldId="267"/>
            <ac:cxnSpMk id="5" creationId="{7DA80EBF-349A-48F5-9D28-F7D766FE6574}"/>
          </ac:cxnSpMkLst>
        </pc:cxnChg>
      </pc:sldChg>
      <pc:sldChg chg="modSp mod">
        <pc:chgData name="Brochu, Michaël" userId="a4e3fba4-24c2-4b56-95d5-a5a2a2f0f304" providerId="ADAL" clId="{C3D4113D-81C6-4A34-86BF-C2CC1B2A92B0}" dt="2022-12-06T18:06:26.181" v="2751" actId="123"/>
        <pc:sldMkLst>
          <pc:docMk/>
          <pc:sldMk cId="3889620537" sldId="268"/>
        </pc:sldMkLst>
        <pc:spChg chg="mod">
          <ac:chgData name="Brochu, Michaël" userId="a4e3fba4-24c2-4b56-95d5-a5a2a2f0f304" providerId="ADAL" clId="{C3D4113D-81C6-4A34-86BF-C2CC1B2A92B0}" dt="2022-12-06T18:06:26.181" v="2751" actId="123"/>
          <ac:spMkLst>
            <pc:docMk/>
            <pc:sldMk cId="3889620537" sldId="268"/>
            <ac:spMk id="12" creationId="{BC61596D-DDFE-4735-BAAE-704477D10F1E}"/>
          </ac:spMkLst>
        </pc:spChg>
      </pc:sldChg>
      <pc:sldChg chg="modSp add mod">
        <pc:chgData name="Brochu, Michaël" userId="a4e3fba4-24c2-4b56-95d5-a5a2a2f0f304" providerId="ADAL" clId="{C3D4113D-81C6-4A34-86BF-C2CC1B2A92B0}" dt="2022-11-30T16:10:42.061" v="2481" actId="20577"/>
        <pc:sldMkLst>
          <pc:docMk/>
          <pc:sldMk cId="179983545" sldId="269"/>
        </pc:sldMkLst>
        <pc:spChg chg="mod">
          <ac:chgData name="Brochu, Michaël" userId="a4e3fba4-24c2-4b56-95d5-a5a2a2f0f304" providerId="ADAL" clId="{C3D4113D-81C6-4A34-86BF-C2CC1B2A92B0}" dt="2022-11-30T16:09:23.708" v="2421" actId="20577"/>
          <ac:spMkLst>
            <pc:docMk/>
            <pc:sldMk cId="179983545" sldId="269"/>
            <ac:spMk id="2" creationId="{CF3E86A4-3D9F-4963-8E62-E1773F486D98}"/>
          </ac:spMkLst>
        </pc:spChg>
        <pc:spChg chg="mod">
          <ac:chgData name="Brochu, Michaël" userId="a4e3fba4-24c2-4b56-95d5-a5a2a2f0f304" providerId="ADAL" clId="{C3D4113D-81C6-4A34-86BF-C2CC1B2A92B0}" dt="2022-11-30T16:10:42.061" v="2481" actId="20577"/>
          <ac:spMkLst>
            <pc:docMk/>
            <pc:sldMk cId="179983545" sldId="269"/>
            <ac:spMk id="11" creationId="{8AAF667F-BED5-4B70-B659-E8D92B1C7321}"/>
          </ac:spMkLst>
        </pc:spChg>
      </pc:sldChg>
      <pc:sldChg chg="addSp delSp modSp add mod ord">
        <pc:chgData name="Brochu, Michaël" userId="a4e3fba4-24c2-4b56-95d5-a5a2a2f0f304" providerId="ADAL" clId="{C3D4113D-81C6-4A34-86BF-C2CC1B2A92B0}" dt="2022-11-30T16:17:44.744" v="2750" actId="313"/>
        <pc:sldMkLst>
          <pc:docMk/>
          <pc:sldMk cId="1036405423" sldId="270"/>
        </pc:sldMkLst>
        <pc:spChg chg="mod">
          <ac:chgData name="Brochu, Michaël" userId="a4e3fba4-24c2-4b56-95d5-a5a2a2f0f304" providerId="ADAL" clId="{C3D4113D-81C6-4A34-86BF-C2CC1B2A92B0}" dt="2022-11-30T16:09:38.970" v="2444" actId="20577"/>
          <ac:spMkLst>
            <pc:docMk/>
            <pc:sldMk cId="1036405423" sldId="270"/>
            <ac:spMk id="2" creationId="{CF3E86A4-3D9F-4963-8E62-E1773F486D98}"/>
          </ac:spMkLst>
        </pc:spChg>
        <pc:spChg chg="add mod">
          <ac:chgData name="Brochu, Michaël" userId="a4e3fba4-24c2-4b56-95d5-a5a2a2f0f304" providerId="ADAL" clId="{C3D4113D-81C6-4A34-86BF-C2CC1B2A92B0}" dt="2022-11-30T16:17:44.744" v="2750" actId="313"/>
          <ac:spMkLst>
            <pc:docMk/>
            <pc:sldMk cId="1036405423" sldId="270"/>
            <ac:spMk id="6" creationId="{70CC6E56-93AC-4899-B224-49B8CFF5DBB3}"/>
          </ac:spMkLst>
        </pc:spChg>
        <pc:spChg chg="del mod">
          <ac:chgData name="Brochu, Michaël" userId="a4e3fba4-24c2-4b56-95d5-a5a2a2f0f304" providerId="ADAL" clId="{C3D4113D-81C6-4A34-86BF-C2CC1B2A92B0}" dt="2022-11-30T16:09:46.892" v="2447"/>
          <ac:spMkLst>
            <pc:docMk/>
            <pc:sldMk cId="1036405423" sldId="270"/>
            <ac:spMk id="11" creationId="{8AAF667F-BED5-4B70-B659-E8D92B1C7321}"/>
          </ac:spMkLst>
        </pc:spChg>
      </pc:sldChg>
      <pc:sldChg chg="ord">
        <pc:chgData name="Brochu, Michaël" userId="a4e3fba4-24c2-4b56-95d5-a5a2a2f0f304" providerId="ADAL" clId="{C3D4113D-81C6-4A34-86BF-C2CC1B2A92B0}" dt="2022-12-06T18:10:27.010" v="2755"/>
        <pc:sldMkLst>
          <pc:docMk/>
          <pc:sldMk cId="3643266285" sldId="272"/>
        </pc:sldMkLst>
      </pc:sldChg>
      <pc:sldChg chg="delSp modSp add del mod ord">
        <pc:chgData name="Brochu, Michaël" userId="a4e3fba4-24c2-4b56-95d5-a5a2a2f0f304" providerId="ADAL" clId="{C3D4113D-81C6-4A34-86BF-C2CC1B2A92B0}" dt="2022-12-06T18:12:09.150" v="2789" actId="47"/>
        <pc:sldMkLst>
          <pc:docMk/>
          <pc:sldMk cId="482899798" sldId="273"/>
        </pc:sldMkLst>
        <pc:spChg chg="mod">
          <ac:chgData name="Brochu, Michaël" userId="a4e3fba4-24c2-4b56-95d5-a5a2a2f0f304" providerId="ADAL" clId="{C3D4113D-81C6-4A34-86BF-C2CC1B2A92B0}" dt="2022-12-06T18:10:41.434" v="2774" actId="20577"/>
          <ac:spMkLst>
            <pc:docMk/>
            <pc:sldMk cId="482899798" sldId="273"/>
            <ac:spMk id="2" creationId="{0F3359A7-68FE-4A90-8B52-BE172929DB5F}"/>
          </ac:spMkLst>
        </pc:spChg>
        <pc:spChg chg="del">
          <ac:chgData name="Brochu, Michaël" userId="a4e3fba4-24c2-4b56-95d5-a5a2a2f0f304" providerId="ADAL" clId="{C3D4113D-81C6-4A34-86BF-C2CC1B2A92B0}" dt="2022-12-06T18:10:36.587" v="2759" actId="478"/>
          <ac:spMkLst>
            <pc:docMk/>
            <pc:sldMk cId="482899798" sldId="273"/>
            <ac:spMk id="4" creationId="{FD724523-8F20-1064-A380-0A10ED300C1D}"/>
          </ac:spMkLst>
        </pc:spChg>
      </pc:sldChg>
      <pc:sldChg chg="addSp delSp modSp add mod">
        <pc:chgData name="Brochu, Michaël" userId="a4e3fba4-24c2-4b56-95d5-a5a2a2f0f304" providerId="ADAL" clId="{C3D4113D-81C6-4A34-86BF-C2CC1B2A92B0}" dt="2022-12-06T18:12:32.922" v="2825" actId="20577"/>
        <pc:sldMkLst>
          <pc:docMk/>
          <pc:sldMk cId="1418619910" sldId="274"/>
        </pc:sldMkLst>
        <pc:spChg chg="mod">
          <ac:chgData name="Brochu, Michaël" userId="a4e3fba4-24c2-4b56-95d5-a5a2a2f0f304" providerId="ADAL" clId="{C3D4113D-81C6-4A34-86BF-C2CC1B2A92B0}" dt="2022-12-06T18:12:02.202" v="2787" actId="14100"/>
          <ac:spMkLst>
            <pc:docMk/>
            <pc:sldMk cId="1418619910" sldId="274"/>
            <ac:spMk id="2" creationId="{73004913-E5A5-459D-B526-EE2672217731}"/>
          </ac:spMkLst>
        </pc:spChg>
        <pc:spChg chg="del">
          <ac:chgData name="Brochu, Michaël" userId="a4e3fba4-24c2-4b56-95d5-a5a2a2f0f304" providerId="ADAL" clId="{C3D4113D-81C6-4A34-86BF-C2CC1B2A92B0}" dt="2022-12-06T18:12:05.876" v="2788" actId="478"/>
          <ac:spMkLst>
            <pc:docMk/>
            <pc:sldMk cId="1418619910" sldId="274"/>
            <ac:spMk id="3" creationId="{1F386880-ADBE-4D90-9736-C8B7D307F69A}"/>
          </ac:spMkLst>
        </pc:spChg>
        <pc:spChg chg="add del mod">
          <ac:chgData name="Brochu, Michaël" userId="a4e3fba4-24c2-4b56-95d5-a5a2a2f0f304" providerId="ADAL" clId="{C3D4113D-81C6-4A34-86BF-C2CC1B2A92B0}" dt="2022-12-06T18:12:32.922" v="2825" actId="20577"/>
          <ac:spMkLst>
            <pc:docMk/>
            <pc:sldMk cId="1418619910" sldId="274"/>
            <ac:spMk id="5" creationId="{17BD7501-6815-436E-9A9D-44E9C2068DD7}"/>
          </ac:spMkLst>
        </pc:spChg>
      </pc:sldChg>
    </pc:docChg>
  </pc:docChgLst>
  <pc:docChgLst>
    <pc:chgData name="Daaboul, Marc" userId="f3cc3da1-ac92-454b-809a-67b0b4041467" providerId="ADAL" clId="{8682D337-98EE-41CE-A143-C011CA41D77A}"/>
    <pc:docChg chg="undo custSel modSld">
      <pc:chgData name="Daaboul, Marc" userId="f3cc3da1-ac92-454b-809a-67b0b4041467" providerId="ADAL" clId="{8682D337-98EE-41CE-A143-C011CA41D77A}" dt="2022-12-06T19:16:37.314" v="196" actId="14100"/>
      <pc:docMkLst>
        <pc:docMk/>
      </pc:docMkLst>
      <pc:sldChg chg="modAnim">
        <pc:chgData name="Daaboul, Marc" userId="f3cc3da1-ac92-454b-809a-67b0b4041467" providerId="ADAL" clId="{8682D337-98EE-41CE-A143-C011CA41D77A}" dt="2022-12-06T19:05:55.213" v="129"/>
        <pc:sldMkLst>
          <pc:docMk/>
          <pc:sldMk cId="3422589360" sldId="259"/>
        </pc:sldMkLst>
      </pc:sldChg>
      <pc:sldChg chg="addSp delSp modSp mod delAnim modAnim">
        <pc:chgData name="Daaboul, Marc" userId="f3cc3da1-ac92-454b-809a-67b0b4041467" providerId="ADAL" clId="{8682D337-98EE-41CE-A143-C011CA41D77A}" dt="2022-12-06T19:16:37.314" v="196" actId="14100"/>
        <pc:sldMkLst>
          <pc:docMk/>
          <pc:sldMk cId="1807370333" sldId="267"/>
        </pc:sldMkLst>
        <pc:spChg chg="mod">
          <ac:chgData name="Daaboul, Marc" userId="f3cc3da1-ac92-454b-809a-67b0b4041467" providerId="ADAL" clId="{8682D337-98EE-41CE-A143-C011CA41D77A}" dt="2022-12-06T19:01:26.211" v="118" actId="14100"/>
          <ac:spMkLst>
            <pc:docMk/>
            <pc:sldMk cId="1807370333" sldId="267"/>
            <ac:spMk id="7" creationId="{5C16B3BB-A1DC-4251-93D3-27A4C1DBE9CB}"/>
          </ac:spMkLst>
        </pc:spChg>
        <pc:spChg chg="del mod">
          <ac:chgData name="Daaboul, Marc" userId="f3cc3da1-ac92-454b-809a-67b0b4041467" providerId="ADAL" clId="{8682D337-98EE-41CE-A143-C011CA41D77A}" dt="2022-12-06T19:13:09.644" v="173" actId="478"/>
          <ac:spMkLst>
            <pc:docMk/>
            <pc:sldMk cId="1807370333" sldId="267"/>
            <ac:spMk id="10" creationId="{6DDF6CF4-2755-4A6E-972F-101D0300B714}"/>
          </ac:spMkLst>
        </pc:spChg>
        <pc:spChg chg="add mod ord">
          <ac:chgData name="Daaboul, Marc" userId="f3cc3da1-ac92-454b-809a-67b0b4041467" providerId="ADAL" clId="{8682D337-98EE-41CE-A143-C011CA41D77A}" dt="2022-12-06T19:16:16.443" v="194" actId="14100"/>
          <ac:spMkLst>
            <pc:docMk/>
            <pc:sldMk cId="1807370333" sldId="267"/>
            <ac:spMk id="11" creationId="{4F9459D5-DFD3-4475-B3A3-F76F2550AB2D}"/>
          </ac:spMkLst>
        </pc:spChg>
        <pc:spChg chg="mod ord">
          <ac:chgData name="Daaboul, Marc" userId="f3cc3da1-ac92-454b-809a-67b0b4041467" providerId="ADAL" clId="{8682D337-98EE-41CE-A143-C011CA41D77A}" dt="2022-12-06T19:16:37.314" v="196" actId="14100"/>
          <ac:spMkLst>
            <pc:docMk/>
            <pc:sldMk cId="1807370333" sldId="267"/>
            <ac:spMk id="13" creationId="{64E94924-5BCD-4781-BA4E-9735BBBDA07A}"/>
          </ac:spMkLst>
        </pc:spChg>
        <pc:spChg chg="mod">
          <ac:chgData name="Daaboul, Marc" userId="f3cc3da1-ac92-454b-809a-67b0b4041467" providerId="ADAL" clId="{8682D337-98EE-41CE-A143-C011CA41D77A}" dt="2022-12-06T19:16:37.314" v="196" actId="14100"/>
          <ac:spMkLst>
            <pc:docMk/>
            <pc:sldMk cId="1807370333" sldId="267"/>
            <ac:spMk id="14" creationId="{8A94DB58-B735-4459-A181-4E829F451271}"/>
          </ac:spMkLst>
        </pc:spChg>
        <pc:spChg chg="mod">
          <ac:chgData name="Daaboul, Marc" userId="f3cc3da1-ac92-454b-809a-67b0b4041467" providerId="ADAL" clId="{8682D337-98EE-41CE-A143-C011CA41D77A}" dt="2022-12-06T19:14:07.540" v="179" actId="14100"/>
          <ac:spMkLst>
            <pc:docMk/>
            <pc:sldMk cId="1807370333" sldId="267"/>
            <ac:spMk id="15" creationId="{27B333E5-11F2-44E9-90D5-6E179DE98B6F}"/>
          </ac:spMkLst>
        </pc:spChg>
        <pc:spChg chg="mod ord">
          <ac:chgData name="Daaboul, Marc" userId="f3cc3da1-ac92-454b-809a-67b0b4041467" providerId="ADAL" clId="{8682D337-98EE-41CE-A143-C011CA41D77A}" dt="2022-12-06T19:15:19.604" v="190" actId="166"/>
          <ac:spMkLst>
            <pc:docMk/>
            <pc:sldMk cId="1807370333" sldId="267"/>
            <ac:spMk id="16" creationId="{BC0A35CC-133F-43E3-B93C-D318BBB5E5E6}"/>
          </ac:spMkLst>
        </pc:spChg>
        <pc:spChg chg="del mod">
          <ac:chgData name="Daaboul, Marc" userId="f3cc3da1-ac92-454b-809a-67b0b4041467" providerId="ADAL" clId="{8682D337-98EE-41CE-A143-C011CA41D77A}" dt="2022-12-06T19:13:08.942" v="172" actId="478"/>
          <ac:spMkLst>
            <pc:docMk/>
            <pc:sldMk cId="1807370333" sldId="267"/>
            <ac:spMk id="17" creationId="{B111BC7E-C742-455B-A53C-91CF6EEE0835}"/>
          </ac:spMkLst>
        </pc:spChg>
      </pc:sldChg>
      <pc:sldChg chg="addSp delSp modSp mod addAnim delAnim modAnim">
        <pc:chgData name="Daaboul, Marc" userId="f3cc3da1-ac92-454b-809a-67b0b4041467" providerId="ADAL" clId="{8682D337-98EE-41CE-A143-C011CA41D77A}" dt="2022-12-06T19:05:05.849" v="123" actId="1076"/>
        <pc:sldMkLst>
          <pc:docMk/>
          <pc:sldMk cId="592791150" sldId="269"/>
        </pc:sldMkLst>
        <pc:spChg chg="add mod ord topLvl">
          <ac:chgData name="Daaboul, Marc" userId="f3cc3da1-ac92-454b-809a-67b0b4041467" providerId="ADAL" clId="{8682D337-98EE-41CE-A143-C011CA41D77A}" dt="2022-12-06T18:49:06.454" v="38" actId="14100"/>
          <ac:spMkLst>
            <pc:docMk/>
            <pc:sldMk cId="592791150" sldId="269"/>
            <ac:spMk id="3" creationId="{2004B2FF-8D86-4B15-8048-F57C4A5A4899}"/>
          </ac:spMkLst>
        </pc:spChg>
        <pc:spChg chg="mod topLvl">
          <ac:chgData name="Daaboul, Marc" userId="f3cc3da1-ac92-454b-809a-67b0b4041467" providerId="ADAL" clId="{8682D337-98EE-41CE-A143-C011CA41D77A}" dt="2022-12-06T18:45:42.433" v="16" actId="164"/>
          <ac:spMkLst>
            <pc:docMk/>
            <pc:sldMk cId="592791150" sldId="269"/>
            <ac:spMk id="4" creationId="{F31ECB81-FA5E-2D2B-E024-FC5A01F34E23}"/>
          </ac:spMkLst>
        </pc:spChg>
        <pc:spChg chg="mod">
          <ac:chgData name="Daaboul, Marc" userId="f3cc3da1-ac92-454b-809a-67b0b4041467" providerId="ADAL" clId="{8682D337-98EE-41CE-A143-C011CA41D77A}" dt="2022-12-06T18:45:47.078" v="17" actId="164"/>
          <ac:spMkLst>
            <pc:docMk/>
            <pc:sldMk cId="592791150" sldId="269"/>
            <ac:spMk id="7" creationId="{6300353C-5896-47B5-A3E8-7A36A202FCAB}"/>
          </ac:spMkLst>
        </pc:spChg>
        <pc:spChg chg="mod topLvl">
          <ac:chgData name="Daaboul, Marc" userId="f3cc3da1-ac92-454b-809a-67b0b4041467" providerId="ADAL" clId="{8682D337-98EE-41CE-A143-C011CA41D77A}" dt="2022-12-06T18:45:42.433" v="16" actId="164"/>
          <ac:spMkLst>
            <pc:docMk/>
            <pc:sldMk cId="592791150" sldId="269"/>
            <ac:spMk id="8" creationId="{692EE929-E6B8-E518-7488-B5034C833F89}"/>
          </ac:spMkLst>
        </pc:spChg>
        <pc:spChg chg="mod">
          <ac:chgData name="Daaboul, Marc" userId="f3cc3da1-ac92-454b-809a-67b0b4041467" providerId="ADAL" clId="{8682D337-98EE-41CE-A143-C011CA41D77A}" dt="2022-12-06T18:45:47.078" v="17" actId="164"/>
          <ac:spMkLst>
            <pc:docMk/>
            <pc:sldMk cId="592791150" sldId="269"/>
            <ac:spMk id="9" creationId="{C2CF242B-E1A4-9232-4BFF-BBD7C4000BD1}"/>
          </ac:spMkLst>
        </pc:spChg>
        <pc:spChg chg="mod">
          <ac:chgData name="Daaboul, Marc" userId="f3cc3da1-ac92-454b-809a-67b0b4041467" providerId="ADAL" clId="{8682D337-98EE-41CE-A143-C011CA41D77A}" dt="2022-12-06T18:45:47.078" v="17" actId="164"/>
          <ac:spMkLst>
            <pc:docMk/>
            <pc:sldMk cId="592791150" sldId="269"/>
            <ac:spMk id="10" creationId="{682AF447-B1E7-2B6E-B9C4-7852B6384305}"/>
          </ac:spMkLst>
        </pc:spChg>
        <pc:spChg chg="mod">
          <ac:chgData name="Daaboul, Marc" userId="f3cc3da1-ac92-454b-809a-67b0b4041467" providerId="ADAL" clId="{8682D337-98EE-41CE-A143-C011CA41D77A}" dt="2022-12-06T18:45:47.078" v="17" actId="164"/>
          <ac:spMkLst>
            <pc:docMk/>
            <pc:sldMk cId="592791150" sldId="269"/>
            <ac:spMk id="11" creationId="{341E872D-AF23-D3DF-B063-541AA22554D6}"/>
          </ac:spMkLst>
        </pc:spChg>
        <pc:spChg chg="mod topLvl">
          <ac:chgData name="Daaboul, Marc" userId="f3cc3da1-ac92-454b-809a-67b0b4041467" providerId="ADAL" clId="{8682D337-98EE-41CE-A143-C011CA41D77A}" dt="2022-12-06T19:05:03.224" v="122" actId="14100"/>
          <ac:spMkLst>
            <pc:docMk/>
            <pc:sldMk cId="592791150" sldId="269"/>
            <ac:spMk id="13" creationId="{324EAD8D-6CB5-FFE8-895A-E019A46585B6}"/>
          </ac:spMkLst>
        </pc:spChg>
        <pc:spChg chg="mod topLvl">
          <ac:chgData name="Daaboul, Marc" userId="f3cc3da1-ac92-454b-809a-67b0b4041467" providerId="ADAL" clId="{8682D337-98EE-41CE-A143-C011CA41D77A}" dt="2022-12-06T18:45:42.433" v="16" actId="164"/>
          <ac:spMkLst>
            <pc:docMk/>
            <pc:sldMk cId="592791150" sldId="269"/>
            <ac:spMk id="17" creationId="{D9347EC5-649B-F9DB-ED90-64F49BA06A0E}"/>
          </ac:spMkLst>
        </pc:spChg>
        <pc:spChg chg="mod">
          <ac:chgData name="Daaboul, Marc" userId="f3cc3da1-ac92-454b-809a-67b0b4041467" providerId="ADAL" clId="{8682D337-98EE-41CE-A143-C011CA41D77A}" dt="2022-12-06T18:45:47.078" v="17" actId="164"/>
          <ac:spMkLst>
            <pc:docMk/>
            <pc:sldMk cId="592791150" sldId="269"/>
            <ac:spMk id="18" creationId="{E06A9DFD-8558-7F8A-EA5E-328F74F81FA9}"/>
          </ac:spMkLst>
        </pc:spChg>
        <pc:spChg chg="add mod topLvl">
          <ac:chgData name="Daaboul, Marc" userId="f3cc3da1-ac92-454b-809a-67b0b4041467" providerId="ADAL" clId="{8682D337-98EE-41CE-A143-C011CA41D77A}" dt="2022-12-06T18:47:31.143" v="35" actId="14100"/>
          <ac:spMkLst>
            <pc:docMk/>
            <pc:sldMk cId="592791150" sldId="269"/>
            <ac:spMk id="19" creationId="{C09222E9-EB6E-47A7-9A43-3B7C3B1498FD}"/>
          </ac:spMkLst>
        </pc:spChg>
        <pc:spChg chg="add mod ord">
          <ac:chgData name="Daaboul, Marc" userId="f3cc3da1-ac92-454b-809a-67b0b4041467" providerId="ADAL" clId="{8682D337-98EE-41CE-A143-C011CA41D77A}" dt="2022-12-06T18:47:57.185" v="37" actId="1076"/>
          <ac:spMkLst>
            <pc:docMk/>
            <pc:sldMk cId="592791150" sldId="269"/>
            <ac:spMk id="20" creationId="{CDA344F4-F7E1-4161-A39A-70C40AEDE6CA}"/>
          </ac:spMkLst>
        </pc:spChg>
        <pc:spChg chg="add del mod ord topLvl">
          <ac:chgData name="Daaboul, Marc" userId="f3cc3da1-ac92-454b-809a-67b0b4041467" providerId="ADAL" clId="{8682D337-98EE-41CE-A143-C011CA41D77A}" dt="2022-12-06T18:56:18.288" v="103" actId="478"/>
          <ac:spMkLst>
            <pc:docMk/>
            <pc:sldMk cId="592791150" sldId="269"/>
            <ac:spMk id="21" creationId="{3375FF60-CDD1-4D7F-8F13-DFD2FCCE4D25}"/>
          </ac:spMkLst>
        </pc:spChg>
        <pc:grpChg chg="add del mod">
          <ac:chgData name="Daaboul, Marc" userId="f3cc3da1-ac92-454b-809a-67b0b4041467" providerId="ADAL" clId="{8682D337-98EE-41CE-A143-C011CA41D77A}" dt="2022-12-06T18:41:42.784" v="3" actId="165"/>
          <ac:grpSpMkLst>
            <pc:docMk/>
            <pc:sldMk cId="592791150" sldId="269"/>
            <ac:grpSpMk id="2" creationId="{A294FF0D-CBE6-4F52-BE48-F5D9D35D2029}"/>
          </ac:grpSpMkLst>
        </pc:grpChg>
        <pc:grpChg chg="add del mod ord">
          <ac:chgData name="Daaboul, Marc" userId="f3cc3da1-ac92-454b-809a-67b0b4041467" providerId="ADAL" clId="{8682D337-98EE-41CE-A143-C011CA41D77A}" dt="2022-12-06T18:45:21.389" v="12" actId="165"/>
          <ac:grpSpMkLst>
            <pc:docMk/>
            <pc:sldMk cId="592791150" sldId="269"/>
            <ac:grpSpMk id="5" creationId="{3F9E8632-767C-4578-98CE-978FF0AA5890}"/>
          </ac:grpSpMkLst>
        </pc:grpChg>
        <pc:grpChg chg="add mod ord">
          <ac:chgData name="Daaboul, Marc" userId="f3cc3da1-ac92-454b-809a-67b0b4041467" providerId="ADAL" clId="{8682D337-98EE-41CE-A143-C011CA41D77A}" dt="2022-12-06T19:05:05.849" v="123" actId="1076"/>
          <ac:grpSpMkLst>
            <pc:docMk/>
            <pc:sldMk cId="592791150" sldId="269"/>
            <ac:grpSpMk id="6" creationId="{30013BCA-DDD5-42D4-B5A1-FC9CF4867DE0}"/>
          </ac:grpSpMkLst>
        </pc:grpChg>
        <pc:grpChg chg="add mod ord">
          <ac:chgData name="Daaboul, Marc" userId="f3cc3da1-ac92-454b-809a-67b0b4041467" providerId="ADAL" clId="{8682D337-98EE-41CE-A143-C011CA41D77A}" dt="2022-12-06T18:46:43.845" v="28" actId="167"/>
          <ac:grpSpMkLst>
            <pc:docMk/>
            <pc:sldMk cId="592791150" sldId="269"/>
            <ac:grpSpMk id="12" creationId="{2CEF6E8B-FD21-4928-AAF1-3FC288CF60E8}"/>
          </ac:grpSpMkLst>
        </pc:grpChg>
        <pc:grpChg chg="add del mod">
          <ac:chgData name="Daaboul, Marc" userId="f3cc3da1-ac92-454b-809a-67b0b4041467" providerId="ADAL" clId="{8682D337-98EE-41CE-A143-C011CA41D77A}" dt="2022-12-06T18:56:18.288" v="103" actId="478"/>
          <ac:grpSpMkLst>
            <pc:docMk/>
            <pc:sldMk cId="592791150" sldId="269"/>
            <ac:grpSpMk id="22" creationId="{F27AF955-968F-4675-96C2-DEEE3FF37F0A}"/>
          </ac:grpSpMkLst>
        </pc:grpChg>
      </pc:sldChg>
    </pc:docChg>
  </pc:docChgLst>
  <pc:docChgLst>
    <pc:chgData name="Iyamuremye, Jeremy" userId="2ce095c7-f52d-4a79-9cdf-0362cd00b822" providerId="ADAL" clId="{467153F2-AEA7-421E-AA24-520660F98801}"/>
    <pc:docChg chg="custSel modSld">
      <pc:chgData name="Iyamuremye, Jeremy" userId="2ce095c7-f52d-4a79-9cdf-0362cd00b822" providerId="ADAL" clId="{467153F2-AEA7-421E-AA24-520660F98801}" dt="2022-12-06T19:45:56.437" v="171" actId="20577"/>
      <pc:docMkLst>
        <pc:docMk/>
      </pc:docMkLst>
      <pc:sldChg chg="modSp">
        <pc:chgData name="Iyamuremye, Jeremy" userId="2ce095c7-f52d-4a79-9cdf-0362cd00b822" providerId="ADAL" clId="{467153F2-AEA7-421E-AA24-520660F98801}" dt="2022-11-30T15:27:07.273" v="8" actId="255"/>
        <pc:sldMkLst>
          <pc:docMk/>
          <pc:sldMk cId="305302569" sldId="257"/>
        </pc:sldMkLst>
        <pc:graphicFrameChg chg="mod">
          <ac:chgData name="Iyamuremye, Jeremy" userId="2ce095c7-f52d-4a79-9cdf-0362cd00b822" providerId="ADAL" clId="{467153F2-AEA7-421E-AA24-520660F98801}" dt="2022-11-30T15:27:07.273" v="8" actId="255"/>
          <ac:graphicFrameMkLst>
            <pc:docMk/>
            <pc:sldMk cId="305302569" sldId="257"/>
            <ac:graphicFrameMk id="13" creationId="{7F784910-9896-1FD2-852F-99B52E29E097}"/>
          </ac:graphicFrameMkLst>
        </pc:graphicFrameChg>
      </pc:sldChg>
      <pc:sldChg chg="addSp modSp mod">
        <pc:chgData name="Iyamuremye, Jeremy" userId="2ce095c7-f52d-4a79-9cdf-0362cd00b822" providerId="ADAL" clId="{467153F2-AEA7-421E-AA24-520660F98801}" dt="2022-12-06T18:55:38.839" v="125" actId="14100"/>
        <pc:sldMkLst>
          <pc:docMk/>
          <pc:sldMk cId="4225118914" sldId="261"/>
        </pc:sldMkLst>
        <pc:cxnChg chg="add mod">
          <ac:chgData name="Iyamuremye, Jeremy" userId="2ce095c7-f52d-4a79-9cdf-0362cd00b822" providerId="ADAL" clId="{467153F2-AEA7-421E-AA24-520660F98801}" dt="2022-12-06T18:55:38.839" v="125" actId="14100"/>
          <ac:cxnSpMkLst>
            <pc:docMk/>
            <pc:sldMk cId="4225118914" sldId="261"/>
            <ac:cxnSpMk id="6" creationId="{E25B6DCE-F71E-42DB-8CA5-C6C3FD5DE2B2}"/>
          </ac:cxnSpMkLst>
        </pc:cxnChg>
      </pc:sldChg>
      <pc:sldChg chg="addSp modSp mod">
        <pc:chgData name="Iyamuremye, Jeremy" userId="2ce095c7-f52d-4a79-9cdf-0362cd00b822" providerId="ADAL" clId="{467153F2-AEA7-421E-AA24-520660F98801}" dt="2022-12-06T18:55:29.431" v="121" actId="1076"/>
        <pc:sldMkLst>
          <pc:docMk/>
          <pc:sldMk cId="1813291646" sldId="262"/>
        </pc:sldMkLst>
        <pc:cxnChg chg="add mod">
          <ac:chgData name="Iyamuremye, Jeremy" userId="2ce095c7-f52d-4a79-9cdf-0362cd00b822" providerId="ADAL" clId="{467153F2-AEA7-421E-AA24-520660F98801}" dt="2022-12-06T18:55:29.431" v="121" actId="1076"/>
          <ac:cxnSpMkLst>
            <pc:docMk/>
            <pc:sldMk cId="1813291646" sldId="262"/>
            <ac:cxnSpMk id="4" creationId="{F40D65E4-39DF-4354-8EFA-7630C64C2FE5}"/>
          </ac:cxnSpMkLst>
        </pc:cxnChg>
      </pc:sldChg>
      <pc:sldChg chg="modSp mod modAnim">
        <pc:chgData name="Iyamuremye, Jeremy" userId="2ce095c7-f52d-4a79-9cdf-0362cd00b822" providerId="ADAL" clId="{467153F2-AEA7-421E-AA24-520660F98801}" dt="2022-12-06T19:45:56.437" v="171" actId="20577"/>
        <pc:sldMkLst>
          <pc:docMk/>
          <pc:sldMk cId="592791150" sldId="269"/>
        </pc:sldMkLst>
        <pc:spChg chg="mod">
          <ac:chgData name="Iyamuremye, Jeremy" userId="2ce095c7-f52d-4a79-9cdf-0362cd00b822" providerId="ADAL" clId="{467153F2-AEA7-421E-AA24-520660F98801}" dt="2022-12-06T19:45:56.437" v="171" actId="20577"/>
          <ac:spMkLst>
            <pc:docMk/>
            <pc:sldMk cId="592791150" sldId="269"/>
            <ac:spMk id="11" creationId="{341E872D-AF23-D3DF-B063-541AA22554D6}"/>
          </ac:spMkLst>
        </pc:spChg>
      </pc:sldChg>
      <pc:sldChg chg="addSp delSp modSp mod modAnim">
        <pc:chgData name="Iyamuremye, Jeremy" userId="2ce095c7-f52d-4a79-9cdf-0362cd00b822" providerId="ADAL" clId="{467153F2-AEA7-421E-AA24-520660F98801}" dt="2022-12-06T19:45:04.733" v="158" actId="20577"/>
        <pc:sldMkLst>
          <pc:docMk/>
          <pc:sldMk cId="1202206409" sldId="270"/>
        </pc:sldMkLst>
        <pc:spChg chg="mod">
          <ac:chgData name="Iyamuremye, Jeremy" userId="2ce095c7-f52d-4a79-9cdf-0362cd00b822" providerId="ADAL" clId="{467153F2-AEA7-421E-AA24-520660F98801}" dt="2022-12-06T18:45:21.517" v="79" actId="1076"/>
          <ac:spMkLst>
            <pc:docMk/>
            <pc:sldMk cId="1202206409" sldId="270"/>
            <ac:spMk id="4" creationId="{33AE80C5-CE1B-1373-5D10-FA2C6097B742}"/>
          </ac:spMkLst>
        </pc:spChg>
        <pc:spChg chg="mod">
          <ac:chgData name="Iyamuremye, Jeremy" userId="2ce095c7-f52d-4a79-9cdf-0362cd00b822" providerId="ADAL" clId="{467153F2-AEA7-421E-AA24-520660F98801}" dt="2022-12-06T18:46:12.385" v="87" actId="255"/>
          <ac:spMkLst>
            <pc:docMk/>
            <pc:sldMk cId="1202206409" sldId="270"/>
            <ac:spMk id="5" creationId="{1B4EE5F4-B304-0599-7578-2BB4E0FC226D}"/>
          </ac:spMkLst>
        </pc:spChg>
        <pc:spChg chg="mod">
          <ac:chgData name="Iyamuremye, Jeremy" userId="2ce095c7-f52d-4a79-9cdf-0362cd00b822" providerId="ADAL" clId="{467153F2-AEA7-421E-AA24-520660F98801}" dt="2022-12-06T18:47:05.292" v="97" actId="465"/>
          <ac:spMkLst>
            <pc:docMk/>
            <pc:sldMk cId="1202206409" sldId="270"/>
            <ac:spMk id="6" creationId="{FF1B3FC6-163F-3F9B-24EB-61929BD219BD}"/>
          </ac:spMkLst>
        </pc:spChg>
        <pc:spChg chg="mod">
          <ac:chgData name="Iyamuremye, Jeremy" userId="2ce095c7-f52d-4a79-9cdf-0362cd00b822" providerId="ADAL" clId="{467153F2-AEA7-421E-AA24-520660F98801}" dt="2022-12-06T18:46:29.030" v="92" actId="1076"/>
          <ac:spMkLst>
            <pc:docMk/>
            <pc:sldMk cId="1202206409" sldId="270"/>
            <ac:spMk id="7" creationId="{59C72B5A-3D5A-9DB6-2900-58F9C974FFB1}"/>
          </ac:spMkLst>
        </pc:spChg>
        <pc:spChg chg="mod">
          <ac:chgData name="Iyamuremye, Jeremy" userId="2ce095c7-f52d-4a79-9cdf-0362cd00b822" providerId="ADAL" clId="{467153F2-AEA7-421E-AA24-520660F98801}" dt="2022-12-06T18:47:05.292" v="97" actId="465"/>
          <ac:spMkLst>
            <pc:docMk/>
            <pc:sldMk cId="1202206409" sldId="270"/>
            <ac:spMk id="8" creationId="{9C69DB7A-1A0E-A4C2-2821-C3DB176D17EA}"/>
          </ac:spMkLst>
        </pc:spChg>
        <pc:spChg chg="mod">
          <ac:chgData name="Iyamuremye, Jeremy" userId="2ce095c7-f52d-4a79-9cdf-0362cd00b822" providerId="ADAL" clId="{467153F2-AEA7-421E-AA24-520660F98801}" dt="2022-12-06T18:46:18.662" v="89" actId="113"/>
          <ac:spMkLst>
            <pc:docMk/>
            <pc:sldMk cId="1202206409" sldId="270"/>
            <ac:spMk id="9" creationId="{88966B76-3ADA-441E-5195-DB7453C8426C}"/>
          </ac:spMkLst>
        </pc:spChg>
        <pc:spChg chg="mod">
          <ac:chgData name="Iyamuremye, Jeremy" userId="2ce095c7-f52d-4a79-9cdf-0362cd00b822" providerId="ADAL" clId="{467153F2-AEA7-421E-AA24-520660F98801}" dt="2022-12-06T19:44:59.917" v="150" actId="20577"/>
          <ac:spMkLst>
            <pc:docMk/>
            <pc:sldMk cId="1202206409" sldId="270"/>
            <ac:spMk id="10" creationId="{A5973AEB-F020-65B0-1814-1A17490933D1}"/>
          </ac:spMkLst>
        </pc:spChg>
        <pc:spChg chg="mod">
          <ac:chgData name="Iyamuremye, Jeremy" userId="2ce095c7-f52d-4a79-9cdf-0362cd00b822" providerId="ADAL" clId="{467153F2-AEA7-421E-AA24-520660F98801}" dt="2022-12-06T18:46:55.308" v="96" actId="465"/>
          <ac:spMkLst>
            <pc:docMk/>
            <pc:sldMk cId="1202206409" sldId="270"/>
            <ac:spMk id="11" creationId="{6788B669-8EB4-78A0-A11E-9CFA7CE14908}"/>
          </ac:spMkLst>
        </pc:spChg>
        <pc:spChg chg="mod">
          <ac:chgData name="Iyamuremye, Jeremy" userId="2ce095c7-f52d-4a79-9cdf-0362cd00b822" providerId="ADAL" clId="{467153F2-AEA7-421E-AA24-520660F98801}" dt="2022-12-06T19:45:04.733" v="158" actId="20577"/>
          <ac:spMkLst>
            <pc:docMk/>
            <pc:sldMk cId="1202206409" sldId="270"/>
            <ac:spMk id="12" creationId="{79A4F09F-3506-FEB2-1DD1-B6A019E06A95}"/>
          </ac:spMkLst>
        </pc:spChg>
        <pc:spChg chg="mod">
          <ac:chgData name="Iyamuremye, Jeremy" userId="2ce095c7-f52d-4a79-9cdf-0362cd00b822" providerId="ADAL" clId="{467153F2-AEA7-421E-AA24-520660F98801}" dt="2022-12-06T18:45:09.150" v="76" actId="1076"/>
          <ac:spMkLst>
            <pc:docMk/>
            <pc:sldMk cId="1202206409" sldId="270"/>
            <ac:spMk id="13" creationId="{E831029E-6F8D-035B-553F-FDC9045A8CE5}"/>
          </ac:spMkLst>
        </pc:spChg>
        <pc:cxnChg chg="del">
          <ac:chgData name="Iyamuremye, Jeremy" userId="2ce095c7-f52d-4a79-9cdf-0362cd00b822" providerId="ADAL" clId="{467153F2-AEA7-421E-AA24-520660F98801}" dt="2022-12-06T18:40:18.132" v="38" actId="478"/>
          <ac:cxnSpMkLst>
            <pc:docMk/>
            <pc:sldMk cId="1202206409" sldId="270"/>
            <ac:cxnSpMk id="14" creationId="{72FBB59C-F550-030B-414D-0FB3DC2D1992}"/>
          </ac:cxnSpMkLst>
        </pc:cxnChg>
        <pc:cxnChg chg="add mod">
          <ac:chgData name="Iyamuremye, Jeremy" userId="2ce095c7-f52d-4a79-9cdf-0362cd00b822" providerId="ADAL" clId="{467153F2-AEA7-421E-AA24-520660F98801}" dt="2022-12-06T18:48:28.206" v="100" actId="14100"/>
          <ac:cxnSpMkLst>
            <pc:docMk/>
            <pc:sldMk cId="1202206409" sldId="270"/>
            <ac:cxnSpMk id="15" creationId="{97E4478B-28BC-443C-8492-3F4A034737A5}"/>
          </ac:cxnSpMkLst>
        </pc:cxnChg>
      </pc:sldChg>
      <pc:sldChg chg="addSp modSp mod">
        <pc:chgData name="Iyamuremye, Jeremy" userId="2ce095c7-f52d-4a79-9cdf-0362cd00b822" providerId="ADAL" clId="{467153F2-AEA7-421E-AA24-520660F98801}" dt="2022-12-06T18:55:56.807" v="129" actId="14100"/>
        <pc:sldMkLst>
          <pc:docMk/>
          <pc:sldMk cId="3643266285" sldId="272"/>
        </pc:sldMkLst>
        <pc:cxnChg chg="add mod">
          <ac:chgData name="Iyamuremye, Jeremy" userId="2ce095c7-f52d-4a79-9cdf-0362cd00b822" providerId="ADAL" clId="{467153F2-AEA7-421E-AA24-520660F98801}" dt="2022-12-06T18:55:56.807" v="129" actId="14100"/>
          <ac:cxnSpMkLst>
            <pc:docMk/>
            <pc:sldMk cId="3643266285" sldId="272"/>
            <ac:cxnSpMk id="5" creationId="{99B4E289-78E2-4821-AD4C-704BE6BBC0F4}"/>
          </ac:cxnSpMkLst>
        </pc:cxnChg>
      </pc:sldChg>
      <pc:sldChg chg="addSp modSp mod">
        <pc:chgData name="Iyamuremye, Jeremy" userId="2ce095c7-f52d-4a79-9cdf-0362cd00b822" providerId="ADAL" clId="{467153F2-AEA7-421E-AA24-520660F98801}" dt="2022-12-06T18:56:41.199" v="134" actId="14100"/>
        <pc:sldMkLst>
          <pc:docMk/>
          <pc:sldMk cId="1418619910" sldId="274"/>
        </pc:sldMkLst>
        <pc:cxnChg chg="add mod">
          <ac:chgData name="Iyamuremye, Jeremy" userId="2ce095c7-f52d-4a79-9cdf-0362cd00b822" providerId="ADAL" clId="{467153F2-AEA7-421E-AA24-520660F98801}" dt="2022-12-06T18:56:41.199" v="134" actId="14100"/>
          <ac:cxnSpMkLst>
            <pc:docMk/>
            <pc:sldMk cId="1418619910" sldId="274"/>
            <ac:cxnSpMk id="4" creationId="{23947E0C-C0D1-446C-82E4-434F510DE42B}"/>
          </ac:cxnSpMkLst>
        </pc:cxnChg>
      </pc:sldChg>
    </pc:docChg>
  </pc:docChgLst>
  <pc:docChgLst>
    <pc:chgData name="Daaboul, Marc" userId="S::2082054@cegep-heritage.qc.ca::f3cc3da1-ac92-454b-809a-67b0b4041467" providerId="AD" clId="Web-{02179DD9-FE3C-494C-AA1A-2BB93204E442}"/>
    <pc:docChg chg="addSld delSld">
      <pc:chgData name="Daaboul, Marc" userId="S::2082054@cegep-heritage.qc.ca::f3cc3da1-ac92-454b-809a-67b0b4041467" providerId="AD" clId="Web-{02179DD9-FE3C-494C-AA1A-2BB93204E442}" dt="2022-11-30T13:27:05.249" v="1"/>
      <pc:docMkLst>
        <pc:docMk/>
      </pc:docMkLst>
      <pc:sldChg chg="new del">
        <pc:chgData name="Daaboul, Marc" userId="S::2082054@cegep-heritage.qc.ca::f3cc3da1-ac92-454b-809a-67b0b4041467" providerId="AD" clId="Web-{02179DD9-FE3C-494C-AA1A-2BB93204E442}" dt="2022-11-30T13:27:05.249" v="1"/>
        <pc:sldMkLst>
          <pc:docMk/>
          <pc:sldMk cId="2380159872" sldId="26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6E9DCC-1EFC-439F-A83E-1A67717B91F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8B3E9D1-45BB-413E-BE73-01F01D02565E}">
      <dgm:prSet custT="1"/>
      <dgm:spPr/>
      <dgm:t>
        <a:bodyPr/>
        <a:lstStyle/>
        <a:p>
          <a:r>
            <a:rPr lang="en-US" sz="2000" b="0" baseline="0"/>
            <a:t>We are here to talk about our maintenance cycle.</a:t>
          </a:r>
          <a:endParaRPr lang="en-US" sz="2000"/>
        </a:p>
      </dgm:t>
    </dgm:pt>
    <dgm:pt modelId="{53C9D0A2-DA26-4EEB-97B3-C9559BD09C0A}" type="parTrans" cxnId="{01586CD5-A731-4EFA-AAD0-921F7864D6A9}">
      <dgm:prSet/>
      <dgm:spPr/>
      <dgm:t>
        <a:bodyPr/>
        <a:lstStyle/>
        <a:p>
          <a:endParaRPr lang="en-US"/>
        </a:p>
      </dgm:t>
    </dgm:pt>
    <dgm:pt modelId="{AB37C538-BA55-4523-A050-F66C093E655E}" type="sibTrans" cxnId="{01586CD5-A731-4EFA-AAD0-921F7864D6A9}">
      <dgm:prSet/>
      <dgm:spPr/>
      <dgm:t>
        <a:bodyPr/>
        <a:lstStyle/>
        <a:p>
          <a:endParaRPr lang="en-US"/>
        </a:p>
      </dgm:t>
    </dgm:pt>
    <dgm:pt modelId="{DE580D1B-FB73-4E92-AC96-4846F6712C19}">
      <dgm:prSet custT="1"/>
      <dgm:spPr/>
      <dgm:t>
        <a:bodyPr/>
        <a:lstStyle/>
        <a:p>
          <a:r>
            <a:rPr lang="en-US" sz="2000" b="0" baseline="0"/>
            <a:t>About LCS – Michael</a:t>
          </a:r>
          <a:endParaRPr lang="en-US" sz="2000"/>
        </a:p>
      </dgm:t>
    </dgm:pt>
    <dgm:pt modelId="{BCD68535-9F59-43E2-BF5A-1C74EB4AF959}" type="parTrans" cxnId="{ABA1E43D-8683-4235-BC04-6566B9395ECC}">
      <dgm:prSet/>
      <dgm:spPr/>
      <dgm:t>
        <a:bodyPr/>
        <a:lstStyle/>
        <a:p>
          <a:endParaRPr lang="en-US"/>
        </a:p>
      </dgm:t>
    </dgm:pt>
    <dgm:pt modelId="{1DE5F36C-336E-4F71-8F85-79794CC4BE81}" type="sibTrans" cxnId="{ABA1E43D-8683-4235-BC04-6566B9395ECC}">
      <dgm:prSet/>
      <dgm:spPr/>
      <dgm:t>
        <a:bodyPr/>
        <a:lstStyle/>
        <a:p>
          <a:endParaRPr lang="en-US"/>
        </a:p>
      </dgm:t>
    </dgm:pt>
    <dgm:pt modelId="{509BBF86-7BF8-435A-B27F-F06B12EEBF15}">
      <dgm:prSet custT="1"/>
      <dgm:spPr/>
      <dgm:t>
        <a:bodyPr/>
        <a:lstStyle/>
        <a:p>
          <a:r>
            <a:rPr lang="en-US" sz="2000" b="0" baseline="0"/>
            <a:t>What maintenance we did – Marc</a:t>
          </a:r>
          <a:endParaRPr lang="en-US" sz="2000"/>
        </a:p>
      </dgm:t>
    </dgm:pt>
    <dgm:pt modelId="{82416D81-4848-43D5-BF3B-838CED216E7D}" type="parTrans" cxnId="{0D015CAC-5FC9-46AD-B5CF-228138ABF26F}">
      <dgm:prSet/>
      <dgm:spPr/>
      <dgm:t>
        <a:bodyPr/>
        <a:lstStyle/>
        <a:p>
          <a:endParaRPr lang="en-US"/>
        </a:p>
      </dgm:t>
    </dgm:pt>
    <dgm:pt modelId="{E5397035-6CF0-4652-B61B-B4DFDFDB538A}" type="sibTrans" cxnId="{0D015CAC-5FC9-46AD-B5CF-228138ABF26F}">
      <dgm:prSet/>
      <dgm:spPr/>
      <dgm:t>
        <a:bodyPr/>
        <a:lstStyle/>
        <a:p>
          <a:endParaRPr lang="en-US"/>
        </a:p>
      </dgm:t>
    </dgm:pt>
    <dgm:pt modelId="{6D83B218-C812-4E4D-A6C9-353701CE1B97}">
      <dgm:prSet custT="1"/>
      <dgm:spPr/>
      <dgm:t>
        <a:bodyPr/>
        <a:lstStyle/>
        <a:p>
          <a:r>
            <a:rPr lang="en-US" sz="2000" b="0" baseline="0"/>
            <a:t>The implementation of new features – Charles</a:t>
          </a:r>
          <a:endParaRPr lang="en-US" sz="2000"/>
        </a:p>
      </dgm:t>
    </dgm:pt>
    <dgm:pt modelId="{463615FD-A489-43AB-A629-5D6C061635D5}" type="parTrans" cxnId="{9870B078-7A3F-4D35-B6E0-E9367656527D}">
      <dgm:prSet/>
      <dgm:spPr/>
      <dgm:t>
        <a:bodyPr/>
        <a:lstStyle/>
        <a:p>
          <a:endParaRPr lang="en-US"/>
        </a:p>
      </dgm:t>
    </dgm:pt>
    <dgm:pt modelId="{5047E0CF-2231-4135-B97E-B3E44F7E9A63}" type="sibTrans" cxnId="{9870B078-7A3F-4D35-B6E0-E9367656527D}">
      <dgm:prSet/>
      <dgm:spPr/>
      <dgm:t>
        <a:bodyPr/>
        <a:lstStyle/>
        <a:p>
          <a:endParaRPr lang="en-US"/>
        </a:p>
      </dgm:t>
    </dgm:pt>
    <dgm:pt modelId="{CF1F331E-186E-4F57-80E1-D6D4B85BD0D0}">
      <dgm:prSet custT="1"/>
      <dgm:spPr/>
      <dgm:t>
        <a:bodyPr/>
        <a:lstStyle/>
        <a:p>
          <a:r>
            <a:rPr lang="en-US" sz="2000" b="0" baseline="0"/>
            <a:t>What’s next – Michael</a:t>
          </a:r>
          <a:endParaRPr lang="en-US" sz="2000"/>
        </a:p>
      </dgm:t>
    </dgm:pt>
    <dgm:pt modelId="{B0B006DC-9230-4C87-B891-94F8887E957C}" type="parTrans" cxnId="{AE7FA5B6-F015-4E10-B2E0-82BD04A15DD5}">
      <dgm:prSet/>
      <dgm:spPr/>
      <dgm:t>
        <a:bodyPr/>
        <a:lstStyle/>
        <a:p>
          <a:endParaRPr lang="en-US"/>
        </a:p>
      </dgm:t>
    </dgm:pt>
    <dgm:pt modelId="{5FEC713F-4681-4CEA-8D6B-49AB91BC57BA}" type="sibTrans" cxnId="{AE7FA5B6-F015-4E10-B2E0-82BD04A15DD5}">
      <dgm:prSet/>
      <dgm:spPr/>
      <dgm:t>
        <a:bodyPr/>
        <a:lstStyle/>
        <a:p>
          <a:endParaRPr lang="en-US"/>
        </a:p>
      </dgm:t>
    </dgm:pt>
    <dgm:pt modelId="{A19ABE0D-6EE6-4A55-AEBC-B7450CC64BEA}">
      <dgm:prSet custT="1"/>
      <dgm:spPr/>
      <dgm:t>
        <a:bodyPr/>
        <a:lstStyle/>
        <a:p>
          <a:r>
            <a:rPr lang="en-US" sz="2000" b="0" baseline="0"/>
            <a:t>Overall learning outcome – Jeremy</a:t>
          </a:r>
          <a:endParaRPr lang="en-US" sz="2000" b="0"/>
        </a:p>
      </dgm:t>
    </dgm:pt>
    <dgm:pt modelId="{71AA1F13-1EA8-420B-9126-65D0FF2E4A0E}" type="parTrans" cxnId="{C0AD133F-B029-49BA-82C7-751F57E9CA4D}">
      <dgm:prSet/>
      <dgm:spPr/>
      <dgm:t>
        <a:bodyPr/>
        <a:lstStyle/>
        <a:p>
          <a:endParaRPr lang="en-US"/>
        </a:p>
      </dgm:t>
    </dgm:pt>
    <dgm:pt modelId="{0AEC15BC-2D3D-4DB2-B98F-2A0FD74FEB84}" type="sibTrans" cxnId="{C0AD133F-B029-49BA-82C7-751F57E9CA4D}">
      <dgm:prSet/>
      <dgm:spPr/>
      <dgm:t>
        <a:bodyPr/>
        <a:lstStyle/>
        <a:p>
          <a:endParaRPr lang="en-US"/>
        </a:p>
      </dgm:t>
    </dgm:pt>
    <dgm:pt modelId="{7205E4C7-01C0-4286-8E73-7C4D753F0E2C}">
      <dgm:prSet phldr="0"/>
      <dgm:spPr/>
      <dgm:t>
        <a:bodyPr/>
        <a:lstStyle/>
        <a:p>
          <a:pPr rtl="0"/>
          <a:r>
            <a:rPr lang="en-US" b="0" baseline="0"/>
            <a:t>Demo – Xavier &amp; Zhaojiang</a:t>
          </a:r>
        </a:p>
      </dgm:t>
    </dgm:pt>
    <dgm:pt modelId="{13DFBF11-96D7-4002-9690-7ED8DFCC1C33}" type="parTrans" cxnId="{019DC0C2-294A-496D-BE89-0C438D957A9B}">
      <dgm:prSet/>
      <dgm:spPr/>
    </dgm:pt>
    <dgm:pt modelId="{5A2787B2-A8B9-4610-B753-4ABB5B3D6570}" type="sibTrans" cxnId="{019DC0C2-294A-496D-BE89-0C438D957A9B}">
      <dgm:prSet/>
      <dgm:spPr/>
    </dgm:pt>
    <dgm:pt modelId="{2D711AA7-D248-4962-AFF1-C3D7E0F76C6A}" type="pres">
      <dgm:prSet presAssocID="{0A6E9DCC-1EFC-439F-A83E-1A67717B91FE}" presName="vert0" presStyleCnt="0">
        <dgm:presLayoutVars>
          <dgm:dir/>
          <dgm:animOne val="branch"/>
          <dgm:animLvl val="lvl"/>
        </dgm:presLayoutVars>
      </dgm:prSet>
      <dgm:spPr/>
    </dgm:pt>
    <dgm:pt modelId="{18E9D3A6-BD62-4107-8709-983668746C8C}" type="pres">
      <dgm:prSet presAssocID="{78B3E9D1-45BB-413E-BE73-01F01D02565E}" presName="thickLine" presStyleLbl="alignNode1" presStyleIdx="0" presStyleCnt="7"/>
      <dgm:spPr/>
    </dgm:pt>
    <dgm:pt modelId="{C7DA709A-7045-4ECC-BB3A-0967D8C87E7C}" type="pres">
      <dgm:prSet presAssocID="{78B3E9D1-45BB-413E-BE73-01F01D02565E}" presName="horz1" presStyleCnt="0"/>
      <dgm:spPr/>
    </dgm:pt>
    <dgm:pt modelId="{4948F51B-303A-47E4-B5D3-AD8604414F05}" type="pres">
      <dgm:prSet presAssocID="{78B3E9D1-45BB-413E-BE73-01F01D02565E}" presName="tx1" presStyleLbl="revTx" presStyleIdx="0" presStyleCnt="7"/>
      <dgm:spPr/>
    </dgm:pt>
    <dgm:pt modelId="{00FC34C9-EDB5-4517-96F4-955F88E92E69}" type="pres">
      <dgm:prSet presAssocID="{78B3E9D1-45BB-413E-BE73-01F01D02565E}" presName="vert1" presStyleCnt="0"/>
      <dgm:spPr/>
    </dgm:pt>
    <dgm:pt modelId="{E4432451-54C6-431E-B724-A1B95216D0BF}" type="pres">
      <dgm:prSet presAssocID="{DE580D1B-FB73-4E92-AC96-4846F6712C19}" presName="thickLine" presStyleLbl="alignNode1" presStyleIdx="1" presStyleCnt="7"/>
      <dgm:spPr/>
    </dgm:pt>
    <dgm:pt modelId="{9DB0F634-AE78-4D5A-A4AB-BE22E4883D55}" type="pres">
      <dgm:prSet presAssocID="{DE580D1B-FB73-4E92-AC96-4846F6712C19}" presName="horz1" presStyleCnt="0"/>
      <dgm:spPr/>
    </dgm:pt>
    <dgm:pt modelId="{46661899-EEDE-4013-8D68-AD2B80143F63}" type="pres">
      <dgm:prSet presAssocID="{DE580D1B-FB73-4E92-AC96-4846F6712C19}" presName="tx1" presStyleLbl="revTx" presStyleIdx="1" presStyleCnt="7"/>
      <dgm:spPr/>
    </dgm:pt>
    <dgm:pt modelId="{8405D8CD-8817-405A-8C3B-96B21B4F8226}" type="pres">
      <dgm:prSet presAssocID="{DE580D1B-FB73-4E92-AC96-4846F6712C19}" presName="vert1" presStyleCnt="0"/>
      <dgm:spPr/>
    </dgm:pt>
    <dgm:pt modelId="{FFC28730-A077-481C-97C9-172446FFF905}" type="pres">
      <dgm:prSet presAssocID="{509BBF86-7BF8-435A-B27F-F06B12EEBF15}" presName="thickLine" presStyleLbl="alignNode1" presStyleIdx="2" presStyleCnt="7"/>
      <dgm:spPr/>
    </dgm:pt>
    <dgm:pt modelId="{8575DFCD-C8ED-4F80-A671-33B2DFFF7CE9}" type="pres">
      <dgm:prSet presAssocID="{509BBF86-7BF8-435A-B27F-F06B12EEBF15}" presName="horz1" presStyleCnt="0"/>
      <dgm:spPr/>
    </dgm:pt>
    <dgm:pt modelId="{2EE7883C-FBCF-42D5-A504-B7D89CA4DF29}" type="pres">
      <dgm:prSet presAssocID="{509BBF86-7BF8-435A-B27F-F06B12EEBF15}" presName="tx1" presStyleLbl="revTx" presStyleIdx="2" presStyleCnt="7"/>
      <dgm:spPr/>
    </dgm:pt>
    <dgm:pt modelId="{C2EBB6C5-6A2E-49F5-8805-A5B706BAF698}" type="pres">
      <dgm:prSet presAssocID="{509BBF86-7BF8-435A-B27F-F06B12EEBF15}" presName="vert1" presStyleCnt="0"/>
      <dgm:spPr/>
    </dgm:pt>
    <dgm:pt modelId="{9577BBA2-9AD7-4975-9139-8CFB4BA2DCFB}" type="pres">
      <dgm:prSet presAssocID="{6D83B218-C812-4E4D-A6C9-353701CE1B97}" presName="thickLine" presStyleLbl="alignNode1" presStyleIdx="3" presStyleCnt="7"/>
      <dgm:spPr/>
    </dgm:pt>
    <dgm:pt modelId="{73AA18E8-AF32-4AA8-AF4D-F925EEA6DC72}" type="pres">
      <dgm:prSet presAssocID="{6D83B218-C812-4E4D-A6C9-353701CE1B97}" presName="horz1" presStyleCnt="0"/>
      <dgm:spPr/>
    </dgm:pt>
    <dgm:pt modelId="{40BE8DC9-980D-4E6C-9AE4-E46E862728FA}" type="pres">
      <dgm:prSet presAssocID="{6D83B218-C812-4E4D-A6C9-353701CE1B97}" presName="tx1" presStyleLbl="revTx" presStyleIdx="3" presStyleCnt="7"/>
      <dgm:spPr/>
    </dgm:pt>
    <dgm:pt modelId="{BAC52B3D-8518-4C67-9790-A1BCF831F0EF}" type="pres">
      <dgm:prSet presAssocID="{6D83B218-C812-4E4D-A6C9-353701CE1B97}" presName="vert1" presStyleCnt="0"/>
      <dgm:spPr/>
    </dgm:pt>
    <dgm:pt modelId="{A0A8464F-A926-44D2-BFE6-02E413F78A67}" type="pres">
      <dgm:prSet presAssocID="{7205E4C7-01C0-4286-8E73-7C4D753F0E2C}" presName="thickLine" presStyleLbl="alignNode1" presStyleIdx="4" presStyleCnt="7"/>
      <dgm:spPr/>
    </dgm:pt>
    <dgm:pt modelId="{4365DB9C-413E-423D-848E-8672CC4D2747}" type="pres">
      <dgm:prSet presAssocID="{7205E4C7-01C0-4286-8E73-7C4D753F0E2C}" presName="horz1" presStyleCnt="0"/>
      <dgm:spPr/>
    </dgm:pt>
    <dgm:pt modelId="{05B3D4BC-0EE2-4EF5-8A81-771E64B2BA19}" type="pres">
      <dgm:prSet presAssocID="{7205E4C7-01C0-4286-8E73-7C4D753F0E2C}" presName="tx1" presStyleLbl="revTx" presStyleIdx="4" presStyleCnt="7"/>
      <dgm:spPr/>
    </dgm:pt>
    <dgm:pt modelId="{9E274B37-52F0-43EC-A147-F44EA4A72454}" type="pres">
      <dgm:prSet presAssocID="{7205E4C7-01C0-4286-8E73-7C4D753F0E2C}" presName="vert1" presStyleCnt="0"/>
      <dgm:spPr/>
    </dgm:pt>
    <dgm:pt modelId="{F995DB85-EE98-4542-BD22-50F3A56C6E2E}" type="pres">
      <dgm:prSet presAssocID="{CF1F331E-186E-4F57-80E1-D6D4B85BD0D0}" presName="thickLine" presStyleLbl="alignNode1" presStyleIdx="5" presStyleCnt="7"/>
      <dgm:spPr/>
    </dgm:pt>
    <dgm:pt modelId="{0F57D64D-7F61-4818-AC34-DDFD84FBD492}" type="pres">
      <dgm:prSet presAssocID="{CF1F331E-186E-4F57-80E1-D6D4B85BD0D0}" presName="horz1" presStyleCnt="0"/>
      <dgm:spPr/>
    </dgm:pt>
    <dgm:pt modelId="{834DF57D-FC9A-4E46-B87E-45844654C034}" type="pres">
      <dgm:prSet presAssocID="{CF1F331E-186E-4F57-80E1-D6D4B85BD0D0}" presName="tx1" presStyleLbl="revTx" presStyleIdx="5" presStyleCnt="7"/>
      <dgm:spPr/>
    </dgm:pt>
    <dgm:pt modelId="{16579F41-E07E-4BD4-B71F-7B8B75338FA6}" type="pres">
      <dgm:prSet presAssocID="{CF1F331E-186E-4F57-80E1-D6D4B85BD0D0}" presName="vert1" presStyleCnt="0"/>
      <dgm:spPr/>
    </dgm:pt>
    <dgm:pt modelId="{CC1FE46D-E4B5-4887-AB80-3F507F55E5A4}" type="pres">
      <dgm:prSet presAssocID="{A19ABE0D-6EE6-4A55-AEBC-B7450CC64BEA}" presName="thickLine" presStyleLbl="alignNode1" presStyleIdx="6" presStyleCnt="7"/>
      <dgm:spPr/>
    </dgm:pt>
    <dgm:pt modelId="{66B5E147-93D2-48C2-9A3C-6849B9D5FF83}" type="pres">
      <dgm:prSet presAssocID="{A19ABE0D-6EE6-4A55-AEBC-B7450CC64BEA}" presName="horz1" presStyleCnt="0"/>
      <dgm:spPr/>
    </dgm:pt>
    <dgm:pt modelId="{1F170184-177E-4C21-9ADE-27DA337DAC21}" type="pres">
      <dgm:prSet presAssocID="{A19ABE0D-6EE6-4A55-AEBC-B7450CC64BEA}" presName="tx1" presStyleLbl="revTx" presStyleIdx="6" presStyleCnt="7"/>
      <dgm:spPr/>
    </dgm:pt>
    <dgm:pt modelId="{D47B455E-6103-400D-A82C-0D02F9915250}" type="pres">
      <dgm:prSet presAssocID="{A19ABE0D-6EE6-4A55-AEBC-B7450CC64BEA}" presName="vert1" presStyleCnt="0"/>
      <dgm:spPr/>
    </dgm:pt>
  </dgm:ptLst>
  <dgm:cxnLst>
    <dgm:cxn modelId="{EFB9902C-BC54-439A-8BEB-A2928E7D3B5A}" type="presOf" srcId="{509BBF86-7BF8-435A-B27F-F06B12EEBF15}" destId="{2EE7883C-FBCF-42D5-A504-B7D89CA4DF29}" srcOrd="0" destOrd="0" presId="urn:microsoft.com/office/officeart/2008/layout/LinedList"/>
    <dgm:cxn modelId="{7D056735-858C-43C0-8A62-2B2DC7CEE0F0}" type="presOf" srcId="{CF1F331E-186E-4F57-80E1-D6D4B85BD0D0}" destId="{834DF57D-FC9A-4E46-B87E-45844654C034}" srcOrd="0" destOrd="0" presId="urn:microsoft.com/office/officeart/2008/layout/LinedList"/>
    <dgm:cxn modelId="{ABA1E43D-8683-4235-BC04-6566B9395ECC}" srcId="{0A6E9DCC-1EFC-439F-A83E-1A67717B91FE}" destId="{DE580D1B-FB73-4E92-AC96-4846F6712C19}" srcOrd="1" destOrd="0" parTransId="{BCD68535-9F59-43E2-BF5A-1C74EB4AF959}" sibTransId="{1DE5F36C-336E-4F71-8F85-79794CC4BE81}"/>
    <dgm:cxn modelId="{C0AD133F-B029-49BA-82C7-751F57E9CA4D}" srcId="{0A6E9DCC-1EFC-439F-A83E-1A67717B91FE}" destId="{A19ABE0D-6EE6-4A55-AEBC-B7450CC64BEA}" srcOrd="6" destOrd="0" parTransId="{71AA1F13-1EA8-420B-9126-65D0FF2E4A0E}" sibTransId="{0AEC15BC-2D3D-4DB2-B98F-2A0FD74FEB84}"/>
    <dgm:cxn modelId="{E436903F-6DAB-4CBF-8F87-0BA0F972109D}" type="presOf" srcId="{A19ABE0D-6EE6-4A55-AEBC-B7450CC64BEA}" destId="{1F170184-177E-4C21-9ADE-27DA337DAC21}" srcOrd="0" destOrd="0" presId="urn:microsoft.com/office/officeart/2008/layout/LinedList"/>
    <dgm:cxn modelId="{B83E0963-D31F-4C3B-8FD0-E8BD392634A1}" type="presOf" srcId="{78B3E9D1-45BB-413E-BE73-01F01D02565E}" destId="{4948F51B-303A-47E4-B5D3-AD8604414F05}" srcOrd="0" destOrd="0" presId="urn:microsoft.com/office/officeart/2008/layout/LinedList"/>
    <dgm:cxn modelId="{2FE77452-1950-45FC-A332-90359334AF8A}" type="presOf" srcId="{0A6E9DCC-1EFC-439F-A83E-1A67717B91FE}" destId="{2D711AA7-D248-4962-AFF1-C3D7E0F76C6A}" srcOrd="0" destOrd="0" presId="urn:microsoft.com/office/officeart/2008/layout/LinedList"/>
    <dgm:cxn modelId="{9870B078-7A3F-4D35-B6E0-E9367656527D}" srcId="{0A6E9DCC-1EFC-439F-A83E-1A67717B91FE}" destId="{6D83B218-C812-4E4D-A6C9-353701CE1B97}" srcOrd="3" destOrd="0" parTransId="{463615FD-A489-43AB-A629-5D6C061635D5}" sibTransId="{5047E0CF-2231-4135-B97E-B3E44F7E9A63}"/>
    <dgm:cxn modelId="{0D015CAC-5FC9-46AD-B5CF-228138ABF26F}" srcId="{0A6E9DCC-1EFC-439F-A83E-1A67717B91FE}" destId="{509BBF86-7BF8-435A-B27F-F06B12EEBF15}" srcOrd="2" destOrd="0" parTransId="{82416D81-4848-43D5-BF3B-838CED216E7D}" sibTransId="{E5397035-6CF0-4652-B61B-B4DFDFDB538A}"/>
    <dgm:cxn modelId="{AE7FA5B6-F015-4E10-B2E0-82BD04A15DD5}" srcId="{0A6E9DCC-1EFC-439F-A83E-1A67717B91FE}" destId="{CF1F331E-186E-4F57-80E1-D6D4B85BD0D0}" srcOrd="5" destOrd="0" parTransId="{B0B006DC-9230-4C87-B891-94F8887E957C}" sibTransId="{5FEC713F-4681-4CEA-8D6B-49AB91BC57BA}"/>
    <dgm:cxn modelId="{019DC0C2-294A-496D-BE89-0C438D957A9B}" srcId="{0A6E9DCC-1EFC-439F-A83E-1A67717B91FE}" destId="{7205E4C7-01C0-4286-8E73-7C4D753F0E2C}" srcOrd="4" destOrd="0" parTransId="{13DFBF11-96D7-4002-9690-7ED8DFCC1C33}" sibTransId="{5A2787B2-A8B9-4610-B753-4ABB5B3D6570}"/>
    <dgm:cxn modelId="{01586CD5-A731-4EFA-AAD0-921F7864D6A9}" srcId="{0A6E9DCC-1EFC-439F-A83E-1A67717B91FE}" destId="{78B3E9D1-45BB-413E-BE73-01F01D02565E}" srcOrd="0" destOrd="0" parTransId="{53C9D0A2-DA26-4EEB-97B3-C9559BD09C0A}" sibTransId="{AB37C538-BA55-4523-A050-F66C093E655E}"/>
    <dgm:cxn modelId="{639979DB-58EB-415E-B722-F9723BF2E737}" type="presOf" srcId="{7205E4C7-01C0-4286-8E73-7C4D753F0E2C}" destId="{05B3D4BC-0EE2-4EF5-8A81-771E64B2BA19}" srcOrd="0" destOrd="0" presId="urn:microsoft.com/office/officeart/2008/layout/LinedList"/>
    <dgm:cxn modelId="{2F53EDE5-22DC-4F98-81DA-96AE472759FC}" type="presOf" srcId="{DE580D1B-FB73-4E92-AC96-4846F6712C19}" destId="{46661899-EEDE-4013-8D68-AD2B80143F63}" srcOrd="0" destOrd="0" presId="urn:microsoft.com/office/officeart/2008/layout/LinedList"/>
    <dgm:cxn modelId="{D8D4D4F2-DC49-4FCC-B881-830767183F29}" type="presOf" srcId="{6D83B218-C812-4E4D-A6C9-353701CE1B97}" destId="{40BE8DC9-980D-4E6C-9AE4-E46E862728FA}" srcOrd="0" destOrd="0" presId="urn:microsoft.com/office/officeart/2008/layout/LinedList"/>
    <dgm:cxn modelId="{7DEC0B39-3C52-4DB6-BB13-93770101C8A6}" type="presParOf" srcId="{2D711AA7-D248-4962-AFF1-C3D7E0F76C6A}" destId="{18E9D3A6-BD62-4107-8709-983668746C8C}" srcOrd="0" destOrd="0" presId="urn:microsoft.com/office/officeart/2008/layout/LinedList"/>
    <dgm:cxn modelId="{53D097AA-8805-49BF-8C16-2BBA970173E4}" type="presParOf" srcId="{2D711AA7-D248-4962-AFF1-C3D7E0F76C6A}" destId="{C7DA709A-7045-4ECC-BB3A-0967D8C87E7C}" srcOrd="1" destOrd="0" presId="urn:microsoft.com/office/officeart/2008/layout/LinedList"/>
    <dgm:cxn modelId="{2CA15DE8-7DCA-4DD8-A14F-472872E18018}" type="presParOf" srcId="{C7DA709A-7045-4ECC-BB3A-0967D8C87E7C}" destId="{4948F51B-303A-47E4-B5D3-AD8604414F05}" srcOrd="0" destOrd="0" presId="urn:microsoft.com/office/officeart/2008/layout/LinedList"/>
    <dgm:cxn modelId="{5DB0727B-D1FE-47B9-843A-85F66F48E4D4}" type="presParOf" srcId="{C7DA709A-7045-4ECC-BB3A-0967D8C87E7C}" destId="{00FC34C9-EDB5-4517-96F4-955F88E92E69}" srcOrd="1" destOrd="0" presId="urn:microsoft.com/office/officeart/2008/layout/LinedList"/>
    <dgm:cxn modelId="{301ECB34-9C1F-44DB-BF7B-007247C32C5A}" type="presParOf" srcId="{2D711AA7-D248-4962-AFF1-C3D7E0F76C6A}" destId="{E4432451-54C6-431E-B724-A1B95216D0BF}" srcOrd="2" destOrd="0" presId="urn:microsoft.com/office/officeart/2008/layout/LinedList"/>
    <dgm:cxn modelId="{DAEFB327-8B06-407A-835B-72A6770D7F9C}" type="presParOf" srcId="{2D711AA7-D248-4962-AFF1-C3D7E0F76C6A}" destId="{9DB0F634-AE78-4D5A-A4AB-BE22E4883D55}" srcOrd="3" destOrd="0" presId="urn:microsoft.com/office/officeart/2008/layout/LinedList"/>
    <dgm:cxn modelId="{56D6B502-8B91-4509-B64D-2733C6CE3120}" type="presParOf" srcId="{9DB0F634-AE78-4D5A-A4AB-BE22E4883D55}" destId="{46661899-EEDE-4013-8D68-AD2B80143F63}" srcOrd="0" destOrd="0" presId="urn:microsoft.com/office/officeart/2008/layout/LinedList"/>
    <dgm:cxn modelId="{CDEB1B80-1DF5-42E4-BEED-92D3E67C7F67}" type="presParOf" srcId="{9DB0F634-AE78-4D5A-A4AB-BE22E4883D55}" destId="{8405D8CD-8817-405A-8C3B-96B21B4F8226}" srcOrd="1" destOrd="0" presId="urn:microsoft.com/office/officeart/2008/layout/LinedList"/>
    <dgm:cxn modelId="{EBAD5FC9-942C-4BA4-B997-A488AFE3247D}" type="presParOf" srcId="{2D711AA7-D248-4962-AFF1-C3D7E0F76C6A}" destId="{FFC28730-A077-481C-97C9-172446FFF905}" srcOrd="4" destOrd="0" presId="urn:microsoft.com/office/officeart/2008/layout/LinedList"/>
    <dgm:cxn modelId="{BE7D7654-F570-4573-89F7-AC1E460481BA}" type="presParOf" srcId="{2D711AA7-D248-4962-AFF1-C3D7E0F76C6A}" destId="{8575DFCD-C8ED-4F80-A671-33B2DFFF7CE9}" srcOrd="5" destOrd="0" presId="urn:microsoft.com/office/officeart/2008/layout/LinedList"/>
    <dgm:cxn modelId="{AD967A72-0AAF-44B8-B0B1-C3991E386C2D}" type="presParOf" srcId="{8575DFCD-C8ED-4F80-A671-33B2DFFF7CE9}" destId="{2EE7883C-FBCF-42D5-A504-B7D89CA4DF29}" srcOrd="0" destOrd="0" presId="urn:microsoft.com/office/officeart/2008/layout/LinedList"/>
    <dgm:cxn modelId="{B800F5D4-D295-499A-BB34-C9485444051A}" type="presParOf" srcId="{8575DFCD-C8ED-4F80-A671-33B2DFFF7CE9}" destId="{C2EBB6C5-6A2E-49F5-8805-A5B706BAF698}" srcOrd="1" destOrd="0" presId="urn:microsoft.com/office/officeart/2008/layout/LinedList"/>
    <dgm:cxn modelId="{536F0294-39DE-49ED-A7AB-1ABA4CF873FF}" type="presParOf" srcId="{2D711AA7-D248-4962-AFF1-C3D7E0F76C6A}" destId="{9577BBA2-9AD7-4975-9139-8CFB4BA2DCFB}" srcOrd="6" destOrd="0" presId="urn:microsoft.com/office/officeart/2008/layout/LinedList"/>
    <dgm:cxn modelId="{1AF23449-2BE5-4AC6-857F-7D6B99288C59}" type="presParOf" srcId="{2D711AA7-D248-4962-AFF1-C3D7E0F76C6A}" destId="{73AA18E8-AF32-4AA8-AF4D-F925EEA6DC72}" srcOrd="7" destOrd="0" presId="urn:microsoft.com/office/officeart/2008/layout/LinedList"/>
    <dgm:cxn modelId="{636C907F-FF5E-421A-B7E3-3CD7976552A2}" type="presParOf" srcId="{73AA18E8-AF32-4AA8-AF4D-F925EEA6DC72}" destId="{40BE8DC9-980D-4E6C-9AE4-E46E862728FA}" srcOrd="0" destOrd="0" presId="urn:microsoft.com/office/officeart/2008/layout/LinedList"/>
    <dgm:cxn modelId="{E0A87FC8-6D92-4E63-8BF6-B53874E02D28}" type="presParOf" srcId="{73AA18E8-AF32-4AA8-AF4D-F925EEA6DC72}" destId="{BAC52B3D-8518-4C67-9790-A1BCF831F0EF}" srcOrd="1" destOrd="0" presId="urn:microsoft.com/office/officeart/2008/layout/LinedList"/>
    <dgm:cxn modelId="{D81C7C62-6B15-4531-9D25-329A2009903F}" type="presParOf" srcId="{2D711AA7-D248-4962-AFF1-C3D7E0F76C6A}" destId="{A0A8464F-A926-44D2-BFE6-02E413F78A67}" srcOrd="8" destOrd="0" presId="urn:microsoft.com/office/officeart/2008/layout/LinedList"/>
    <dgm:cxn modelId="{088077D3-EF63-44D5-BDB8-ACC6BEEA02EE}" type="presParOf" srcId="{2D711AA7-D248-4962-AFF1-C3D7E0F76C6A}" destId="{4365DB9C-413E-423D-848E-8672CC4D2747}" srcOrd="9" destOrd="0" presId="urn:microsoft.com/office/officeart/2008/layout/LinedList"/>
    <dgm:cxn modelId="{3C213C33-6E24-4AC3-9728-890A227B5595}" type="presParOf" srcId="{4365DB9C-413E-423D-848E-8672CC4D2747}" destId="{05B3D4BC-0EE2-4EF5-8A81-771E64B2BA19}" srcOrd="0" destOrd="0" presId="urn:microsoft.com/office/officeart/2008/layout/LinedList"/>
    <dgm:cxn modelId="{4CDA50B0-F62A-4FDE-A4A7-AB671FC144B1}" type="presParOf" srcId="{4365DB9C-413E-423D-848E-8672CC4D2747}" destId="{9E274B37-52F0-43EC-A147-F44EA4A72454}" srcOrd="1" destOrd="0" presId="urn:microsoft.com/office/officeart/2008/layout/LinedList"/>
    <dgm:cxn modelId="{AACDF28D-8FEA-4149-B30B-452294F00CED}" type="presParOf" srcId="{2D711AA7-D248-4962-AFF1-C3D7E0F76C6A}" destId="{F995DB85-EE98-4542-BD22-50F3A56C6E2E}" srcOrd="10" destOrd="0" presId="urn:microsoft.com/office/officeart/2008/layout/LinedList"/>
    <dgm:cxn modelId="{B02B7339-5061-4637-A4C6-13D5CAEDC744}" type="presParOf" srcId="{2D711AA7-D248-4962-AFF1-C3D7E0F76C6A}" destId="{0F57D64D-7F61-4818-AC34-DDFD84FBD492}" srcOrd="11" destOrd="0" presId="urn:microsoft.com/office/officeart/2008/layout/LinedList"/>
    <dgm:cxn modelId="{0FC5C4D5-5171-4124-A070-E03DABD27DFE}" type="presParOf" srcId="{0F57D64D-7F61-4818-AC34-DDFD84FBD492}" destId="{834DF57D-FC9A-4E46-B87E-45844654C034}" srcOrd="0" destOrd="0" presId="urn:microsoft.com/office/officeart/2008/layout/LinedList"/>
    <dgm:cxn modelId="{45D84955-7D93-4CAE-ACE2-FE29EBDA991F}" type="presParOf" srcId="{0F57D64D-7F61-4818-AC34-DDFD84FBD492}" destId="{16579F41-E07E-4BD4-B71F-7B8B75338FA6}" srcOrd="1" destOrd="0" presId="urn:microsoft.com/office/officeart/2008/layout/LinedList"/>
    <dgm:cxn modelId="{8CC0F2A3-CF67-4483-BD8C-8881CDC84213}" type="presParOf" srcId="{2D711AA7-D248-4962-AFF1-C3D7E0F76C6A}" destId="{CC1FE46D-E4B5-4887-AB80-3F507F55E5A4}" srcOrd="12" destOrd="0" presId="urn:microsoft.com/office/officeart/2008/layout/LinedList"/>
    <dgm:cxn modelId="{265A5CA8-45EC-4011-9E62-F36F09CFFA7B}" type="presParOf" srcId="{2D711AA7-D248-4962-AFF1-C3D7E0F76C6A}" destId="{66B5E147-93D2-48C2-9A3C-6849B9D5FF83}" srcOrd="13" destOrd="0" presId="urn:microsoft.com/office/officeart/2008/layout/LinedList"/>
    <dgm:cxn modelId="{5039EBB1-445A-465D-B809-326CAF5432AB}" type="presParOf" srcId="{66B5E147-93D2-48C2-9A3C-6849B9D5FF83}" destId="{1F170184-177E-4C21-9ADE-27DA337DAC21}" srcOrd="0" destOrd="0" presId="urn:microsoft.com/office/officeart/2008/layout/LinedList"/>
    <dgm:cxn modelId="{049F9C9B-58F6-48C8-81C1-53A6683E15DC}" type="presParOf" srcId="{66B5E147-93D2-48C2-9A3C-6849B9D5FF83}" destId="{D47B455E-6103-400D-A82C-0D02F991525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6E9DCC-1EFC-439F-A83E-1A67717B91F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8B3E9D1-45BB-413E-BE73-01F01D02565E}">
      <dgm:prSet custT="1"/>
      <dgm:spPr/>
      <dgm:t>
        <a:bodyPr/>
        <a:lstStyle/>
        <a:p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Meiryo"/>
              <a:ea typeface="+mn-ea"/>
              <a:cs typeface="+mn-cs"/>
            </a:rPr>
            <a:t>Adapting the system for the school network</a:t>
          </a:r>
        </a:p>
      </dgm:t>
    </dgm:pt>
    <dgm:pt modelId="{53C9D0A2-DA26-4EEB-97B3-C9559BD09C0A}" type="parTrans" cxnId="{01586CD5-A731-4EFA-AAD0-921F7864D6A9}">
      <dgm:prSet/>
      <dgm:spPr/>
      <dgm:t>
        <a:bodyPr/>
        <a:lstStyle/>
        <a:p>
          <a:endParaRPr lang="en-US"/>
        </a:p>
      </dgm:t>
    </dgm:pt>
    <dgm:pt modelId="{AB37C538-BA55-4523-A050-F66C093E655E}" type="sibTrans" cxnId="{01586CD5-A731-4EFA-AAD0-921F7864D6A9}">
      <dgm:prSet/>
      <dgm:spPr/>
      <dgm:t>
        <a:bodyPr/>
        <a:lstStyle/>
        <a:p>
          <a:endParaRPr lang="en-US"/>
        </a:p>
      </dgm:t>
    </dgm:pt>
    <dgm:pt modelId="{42CA0529-034F-4C46-951B-52FC33F1770A}">
      <dgm:prSet custT="1"/>
      <dgm:spPr/>
      <dgm:t>
        <a:bodyPr/>
        <a:lstStyle/>
        <a:p>
          <a:r>
            <a:rPr lang="en-US" sz="2000"/>
            <a:t>Add functionality to Reserve Office Hours' time</a:t>
          </a:r>
        </a:p>
      </dgm:t>
    </dgm:pt>
    <dgm:pt modelId="{C53C5AF8-0447-481C-BCF7-F79E13F54A1D}" type="parTrans" cxnId="{5D6C3CD1-5BCA-48EB-8CBA-AE58FD5D52CE}">
      <dgm:prSet/>
      <dgm:spPr/>
      <dgm:t>
        <a:bodyPr/>
        <a:lstStyle/>
        <a:p>
          <a:endParaRPr lang="en-CA"/>
        </a:p>
      </dgm:t>
    </dgm:pt>
    <dgm:pt modelId="{15C1726C-5D3E-46DF-BF17-9E2E186161E3}" type="sibTrans" cxnId="{5D6C3CD1-5BCA-48EB-8CBA-AE58FD5D52CE}">
      <dgm:prSet/>
      <dgm:spPr/>
      <dgm:t>
        <a:bodyPr/>
        <a:lstStyle/>
        <a:p>
          <a:endParaRPr lang="en-CA"/>
        </a:p>
      </dgm:t>
    </dgm:pt>
    <dgm:pt modelId="{68D53CFA-33A1-47BE-AFA7-1BA87AF2A7CC}">
      <dgm:prSet custT="1"/>
      <dgm:spPr/>
      <dgm:t>
        <a:bodyPr/>
        <a:lstStyle/>
        <a:p>
          <a:r>
            <a:rPr lang="en-US" sz="2000"/>
            <a:t>Rename the application to have a name that includes the Office Hour functionality</a:t>
          </a:r>
        </a:p>
      </dgm:t>
    </dgm:pt>
    <dgm:pt modelId="{715D0D00-B097-49D5-90DA-D939E7473879}" type="parTrans" cxnId="{A228AC38-5BB4-4200-B966-AD9BB9EDC040}">
      <dgm:prSet/>
      <dgm:spPr/>
      <dgm:t>
        <a:bodyPr/>
        <a:lstStyle/>
        <a:p>
          <a:endParaRPr lang="en-CA"/>
        </a:p>
      </dgm:t>
    </dgm:pt>
    <dgm:pt modelId="{789EF394-54A4-43FE-A4AF-2A8478825862}" type="sibTrans" cxnId="{A228AC38-5BB4-4200-B966-AD9BB9EDC040}">
      <dgm:prSet/>
      <dgm:spPr/>
      <dgm:t>
        <a:bodyPr/>
        <a:lstStyle/>
        <a:p>
          <a:endParaRPr lang="en-CA"/>
        </a:p>
      </dgm:t>
    </dgm:pt>
    <dgm:pt modelId="{F31A50E5-ACED-447A-9F31-42DBF56C0A92}">
      <dgm:prSet custT="1"/>
      <dgm:spPr/>
      <dgm:t>
        <a:bodyPr/>
        <a:lstStyle/>
        <a:p>
          <a:r>
            <a:rPr lang="en-US" sz="2000"/>
            <a:t>Improve the navigation</a:t>
          </a:r>
          <a:endParaRPr lang="en-US" sz="2000">
            <a:ea typeface="Meiryo"/>
          </a:endParaRPr>
        </a:p>
      </dgm:t>
    </dgm:pt>
    <dgm:pt modelId="{7EE49B1C-3C4C-4FAC-8290-CE38468D77B9}" type="parTrans" cxnId="{342B3740-3B86-431C-9D47-8DFB4E245EBD}">
      <dgm:prSet/>
      <dgm:spPr/>
      <dgm:t>
        <a:bodyPr/>
        <a:lstStyle/>
        <a:p>
          <a:endParaRPr lang="en-CA"/>
        </a:p>
      </dgm:t>
    </dgm:pt>
    <dgm:pt modelId="{F6F656F3-A44A-40BF-A3CF-D969435D04BE}" type="sibTrans" cxnId="{342B3740-3B86-431C-9D47-8DFB4E245EBD}">
      <dgm:prSet/>
      <dgm:spPr/>
      <dgm:t>
        <a:bodyPr/>
        <a:lstStyle/>
        <a:p>
          <a:endParaRPr lang="en-CA"/>
        </a:p>
      </dgm:t>
    </dgm:pt>
    <dgm:pt modelId="{B60C18B7-CE6E-4903-AF40-2347598402F2}">
      <dgm:prSet custT="1"/>
      <dgm:spPr/>
      <dgm:t>
        <a:bodyPr/>
        <a:lstStyle/>
        <a:p>
          <a:r>
            <a:rPr lang="en-US" sz="2000"/>
            <a:t>Polish dynamic updates with Signal R</a:t>
          </a:r>
          <a:endParaRPr lang="en-US" sz="2000">
            <a:ea typeface="Meiryo"/>
          </a:endParaRPr>
        </a:p>
      </dgm:t>
    </dgm:pt>
    <dgm:pt modelId="{8EA7CDE9-9CAB-4CF3-8198-57AB79411117}" type="parTrans" cxnId="{821EB9BB-8D11-4896-9990-A0D042B9D3E1}">
      <dgm:prSet/>
      <dgm:spPr/>
      <dgm:t>
        <a:bodyPr/>
        <a:lstStyle/>
        <a:p>
          <a:endParaRPr lang="en-CA"/>
        </a:p>
      </dgm:t>
    </dgm:pt>
    <dgm:pt modelId="{EBE5C7D5-F4A9-4642-8F6A-15EF8FAE1B4B}" type="sibTrans" cxnId="{821EB9BB-8D11-4896-9990-A0D042B9D3E1}">
      <dgm:prSet/>
      <dgm:spPr/>
      <dgm:t>
        <a:bodyPr/>
        <a:lstStyle/>
        <a:p>
          <a:endParaRPr lang="en-CA"/>
        </a:p>
      </dgm:t>
    </dgm:pt>
    <dgm:pt modelId="{7BC31B40-F6E7-43BA-8CE9-5BC787AE20F5}">
      <dgm:prSet custT="1"/>
      <dgm:spPr/>
      <dgm:t>
        <a:bodyPr/>
        <a:lstStyle/>
        <a:p>
          <a:r>
            <a:rPr lang="en-US" sz="2000">
              <a:ea typeface="Meiryo"/>
            </a:rPr>
            <a:t>Continue to improve the stability of LCS</a:t>
          </a:r>
        </a:p>
      </dgm:t>
    </dgm:pt>
    <dgm:pt modelId="{55B28B25-0A25-45F6-9034-C8B505127722}" type="parTrans" cxnId="{8B3056B1-9A2F-4148-AFE0-10BFF183F262}">
      <dgm:prSet/>
      <dgm:spPr/>
      <dgm:t>
        <a:bodyPr/>
        <a:lstStyle/>
        <a:p>
          <a:endParaRPr lang="en-CA"/>
        </a:p>
      </dgm:t>
    </dgm:pt>
    <dgm:pt modelId="{59562670-6E59-49EE-9161-B4F110A37BCC}" type="sibTrans" cxnId="{8B3056B1-9A2F-4148-AFE0-10BFF183F262}">
      <dgm:prSet/>
      <dgm:spPr/>
      <dgm:t>
        <a:bodyPr/>
        <a:lstStyle/>
        <a:p>
          <a:endParaRPr lang="en-CA"/>
        </a:p>
      </dgm:t>
    </dgm:pt>
    <dgm:pt modelId="{0AF3C134-F581-48D2-8AAA-5B9C959018EF}">
      <dgm:prSet custT="1"/>
      <dgm:spPr/>
      <dgm:t>
        <a:bodyPr/>
        <a:lstStyle/>
        <a:p>
          <a:r>
            <a:rPr lang="en-US" sz="2000"/>
            <a:t>Add notifications for changes in the tables, for both teachers and students</a:t>
          </a:r>
          <a:endParaRPr lang="en-US" sz="2000">
            <a:ea typeface="Meiryo"/>
          </a:endParaRPr>
        </a:p>
      </dgm:t>
    </dgm:pt>
    <dgm:pt modelId="{490527AC-0810-417A-9E47-A8F808BB5A45}" type="parTrans" cxnId="{59D37164-C5B8-4830-A7A3-E34710164AD1}">
      <dgm:prSet/>
      <dgm:spPr/>
      <dgm:t>
        <a:bodyPr/>
        <a:lstStyle/>
        <a:p>
          <a:endParaRPr lang="en-CA"/>
        </a:p>
      </dgm:t>
    </dgm:pt>
    <dgm:pt modelId="{0CEC48F6-5116-4252-8DC5-A1C4F666E5B3}" type="sibTrans" cxnId="{59D37164-C5B8-4830-A7A3-E34710164AD1}">
      <dgm:prSet/>
      <dgm:spPr/>
      <dgm:t>
        <a:bodyPr/>
        <a:lstStyle/>
        <a:p>
          <a:endParaRPr lang="en-CA"/>
        </a:p>
      </dgm:t>
    </dgm:pt>
    <dgm:pt modelId="{2D711AA7-D248-4962-AFF1-C3D7E0F76C6A}" type="pres">
      <dgm:prSet presAssocID="{0A6E9DCC-1EFC-439F-A83E-1A67717B91FE}" presName="vert0" presStyleCnt="0">
        <dgm:presLayoutVars>
          <dgm:dir/>
          <dgm:animOne val="branch"/>
          <dgm:animLvl val="lvl"/>
        </dgm:presLayoutVars>
      </dgm:prSet>
      <dgm:spPr/>
    </dgm:pt>
    <dgm:pt modelId="{18E9D3A6-BD62-4107-8709-983668746C8C}" type="pres">
      <dgm:prSet presAssocID="{78B3E9D1-45BB-413E-BE73-01F01D02565E}" presName="thickLine" presStyleLbl="alignNode1" presStyleIdx="0" presStyleCnt="7"/>
      <dgm:spPr/>
    </dgm:pt>
    <dgm:pt modelId="{C7DA709A-7045-4ECC-BB3A-0967D8C87E7C}" type="pres">
      <dgm:prSet presAssocID="{78B3E9D1-45BB-413E-BE73-01F01D02565E}" presName="horz1" presStyleCnt="0"/>
      <dgm:spPr/>
    </dgm:pt>
    <dgm:pt modelId="{4948F51B-303A-47E4-B5D3-AD8604414F05}" type="pres">
      <dgm:prSet presAssocID="{78B3E9D1-45BB-413E-BE73-01F01D02565E}" presName="tx1" presStyleLbl="revTx" presStyleIdx="0" presStyleCnt="7"/>
      <dgm:spPr/>
    </dgm:pt>
    <dgm:pt modelId="{00FC34C9-EDB5-4517-96F4-955F88E92E69}" type="pres">
      <dgm:prSet presAssocID="{78B3E9D1-45BB-413E-BE73-01F01D02565E}" presName="vert1" presStyleCnt="0"/>
      <dgm:spPr/>
    </dgm:pt>
    <dgm:pt modelId="{42983A49-6CC6-46F2-81E9-4CD5D7C65BA5}" type="pres">
      <dgm:prSet presAssocID="{42CA0529-034F-4C46-951B-52FC33F1770A}" presName="thickLine" presStyleLbl="alignNode1" presStyleIdx="1" presStyleCnt="7"/>
      <dgm:spPr/>
    </dgm:pt>
    <dgm:pt modelId="{95D49BFB-8A5E-49A9-B778-2198FBF47051}" type="pres">
      <dgm:prSet presAssocID="{42CA0529-034F-4C46-951B-52FC33F1770A}" presName="horz1" presStyleCnt="0"/>
      <dgm:spPr/>
    </dgm:pt>
    <dgm:pt modelId="{7732394E-9776-47B0-80A5-43CC780DC455}" type="pres">
      <dgm:prSet presAssocID="{42CA0529-034F-4C46-951B-52FC33F1770A}" presName="tx1" presStyleLbl="revTx" presStyleIdx="1" presStyleCnt="7"/>
      <dgm:spPr/>
    </dgm:pt>
    <dgm:pt modelId="{88EF0830-C1F0-444C-A008-9CB57698337B}" type="pres">
      <dgm:prSet presAssocID="{42CA0529-034F-4C46-951B-52FC33F1770A}" presName="vert1" presStyleCnt="0"/>
      <dgm:spPr/>
    </dgm:pt>
    <dgm:pt modelId="{9847E222-75B6-414A-920E-5728E81CD749}" type="pres">
      <dgm:prSet presAssocID="{68D53CFA-33A1-47BE-AFA7-1BA87AF2A7CC}" presName="thickLine" presStyleLbl="alignNode1" presStyleIdx="2" presStyleCnt="7"/>
      <dgm:spPr/>
    </dgm:pt>
    <dgm:pt modelId="{D3AE0CD8-8611-4306-AB33-B7A261ABA3D3}" type="pres">
      <dgm:prSet presAssocID="{68D53CFA-33A1-47BE-AFA7-1BA87AF2A7CC}" presName="horz1" presStyleCnt="0"/>
      <dgm:spPr/>
    </dgm:pt>
    <dgm:pt modelId="{D4C7756F-3709-485D-BF30-074768FBB68E}" type="pres">
      <dgm:prSet presAssocID="{68D53CFA-33A1-47BE-AFA7-1BA87AF2A7CC}" presName="tx1" presStyleLbl="revTx" presStyleIdx="2" presStyleCnt="7"/>
      <dgm:spPr/>
    </dgm:pt>
    <dgm:pt modelId="{2FD504D4-1150-47AA-8F4D-98A72193E55C}" type="pres">
      <dgm:prSet presAssocID="{68D53CFA-33A1-47BE-AFA7-1BA87AF2A7CC}" presName="vert1" presStyleCnt="0"/>
      <dgm:spPr/>
    </dgm:pt>
    <dgm:pt modelId="{E4B35F37-F431-47A9-B0D3-457DD405A9FC}" type="pres">
      <dgm:prSet presAssocID="{F31A50E5-ACED-447A-9F31-42DBF56C0A92}" presName="thickLine" presStyleLbl="alignNode1" presStyleIdx="3" presStyleCnt="7"/>
      <dgm:spPr/>
    </dgm:pt>
    <dgm:pt modelId="{EB36294A-D9ED-445C-9370-7C4FC2F76619}" type="pres">
      <dgm:prSet presAssocID="{F31A50E5-ACED-447A-9F31-42DBF56C0A92}" presName="horz1" presStyleCnt="0"/>
      <dgm:spPr/>
    </dgm:pt>
    <dgm:pt modelId="{60CE7A14-EE6B-43F8-98FD-1E24435F037C}" type="pres">
      <dgm:prSet presAssocID="{F31A50E5-ACED-447A-9F31-42DBF56C0A92}" presName="tx1" presStyleLbl="revTx" presStyleIdx="3" presStyleCnt="7"/>
      <dgm:spPr/>
    </dgm:pt>
    <dgm:pt modelId="{781C9036-E575-4948-A283-E657C13B6ACC}" type="pres">
      <dgm:prSet presAssocID="{F31A50E5-ACED-447A-9F31-42DBF56C0A92}" presName="vert1" presStyleCnt="0"/>
      <dgm:spPr/>
    </dgm:pt>
    <dgm:pt modelId="{98D6FE07-33F8-4436-9446-A41356332F2B}" type="pres">
      <dgm:prSet presAssocID="{0AF3C134-F581-48D2-8AAA-5B9C959018EF}" presName="thickLine" presStyleLbl="alignNode1" presStyleIdx="4" presStyleCnt="7"/>
      <dgm:spPr/>
    </dgm:pt>
    <dgm:pt modelId="{27C11B38-545E-4A3D-B0F0-2A41EF6D36B8}" type="pres">
      <dgm:prSet presAssocID="{0AF3C134-F581-48D2-8AAA-5B9C959018EF}" presName="horz1" presStyleCnt="0"/>
      <dgm:spPr/>
    </dgm:pt>
    <dgm:pt modelId="{6BECDA40-DEE6-4BB7-8203-A6300FB024F6}" type="pres">
      <dgm:prSet presAssocID="{0AF3C134-F581-48D2-8AAA-5B9C959018EF}" presName="tx1" presStyleLbl="revTx" presStyleIdx="4" presStyleCnt="7"/>
      <dgm:spPr/>
    </dgm:pt>
    <dgm:pt modelId="{DDA2370A-233E-4EBC-927E-3DC4F7D92A9F}" type="pres">
      <dgm:prSet presAssocID="{0AF3C134-F581-48D2-8AAA-5B9C959018EF}" presName="vert1" presStyleCnt="0"/>
      <dgm:spPr/>
    </dgm:pt>
    <dgm:pt modelId="{8993CF06-3BAD-4450-A7A2-AA8168BFCE7A}" type="pres">
      <dgm:prSet presAssocID="{B60C18B7-CE6E-4903-AF40-2347598402F2}" presName="thickLine" presStyleLbl="alignNode1" presStyleIdx="5" presStyleCnt="7"/>
      <dgm:spPr/>
    </dgm:pt>
    <dgm:pt modelId="{7B5A193D-E536-44F2-86C2-6B5B4805101B}" type="pres">
      <dgm:prSet presAssocID="{B60C18B7-CE6E-4903-AF40-2347598402F2}" presName="horz1" presStyleCnt="0"/>
      <dgm:spPr/>
    </dgm:pt>
    <dgm:pt modelId="{71AEBA6C-532B-4588-AA7E-4FF35FA6B0C0}" type="pres">
      <dgm:prSet presAssocID="{B60C18B7-CE6E-4903-AF40-2347598402F2}" presName="tx1" presStyleLbl="revTx" presStyleIdx="5" presStyleCnt="7"/>
      <dgm:spPr/>
    </dgm:pt>
    <dgm:pt modelId="{C5353B43-7DB1-433F-B2B2-490DB6FC802D}" type="pres">
      <dgm:prSet presAssocID="{B60C18B7-CE6E-4903-AF40-2347598402F2}" presName="vert1" presStyleCnt="0"/>
      <dgm:spPr/>
    </dgm:pt>
    <dgm:pt modelId="{9673BB6F-670F-4C13-A877-1EDAB401EDA0}" type="pres">
      <dgm:prSet presAssocID="{7BC31B40-F6E7-43BA-8CE9-5BC787AE20F5}" presName="thickLine" presStyleLbl="alignNode1" presStyleIdx="6" presStyleCnt="7"/>
      <dgm:spPr/>
    </dgm:pt>
    <dgm:pt modelId="{44264734-8C83-4B5D-B6CD-1CFFEA0C54A3}" type="pres">
      <dgm:prSet presAssocID="{7BC31B40-F6E7-43BA-8CE9-5BC787AE20F5}" presName="horz1" presStyleCnt="0"/>
      <dgm:spPr/>
    </dgm:pt>
    <dgm:pt modelId="{00405AE3-BEF5-4D1A-84C6-ED1B350889D4}" type="pres">
      <dgm:prSet presAssocID="{7BC31B40-F6E7-43BA-8CE9-5BC787AE20F5}" presName="tx1" presStyleLbl="revTx" presStyleIdx="6" presStyleCnt="7"/>
      <dgm:spPr/>
    </dgm:pt>
    <dgm:pt modelId="{987FE23E-2880-47ED-81AB-AAC1813A3B59}" type="pres">
      <dgm:prSet presAssocID="{7BC31B40-F6E7-43BA-8CE9-5BC787AE20F5}" presName="vert1" presStyleCnt="0"/>
      <dgm:spPr/>
    </dgm:pt>
  </dgm:ptLst>
  <dgm:cxnLst>
    <dgm:cxn modelId="{14344F08-32AA-462B-A668-C1276BF4F3E4}" type="presOf" srcId="{B60C18B7-CE6E-4903-AF40-2347598402F2}" destId="{71AEBA6C-532B-4588-AA7E-4FF35FA6B0C0}" srcOrd="0" destOrd="0" presId="urn:microsoft.com/office/officeart/2008/layout/LinedList"/>
    <dgm:cxn modelId="{F458FD20-F5B7-4A42-B707-C9EF96F88F7D}" type="presOf" srcId="{0AF3C134-F581-48D2-8AAA-5B9C959018EF}" destId="{6BECDA40-DEE6-4BB7-8203-A6300FB024F6}" srcOrd="0" destOrd="0" presId="urn:microsoft.com/office/officeart/2008/layout/LinedList"/>
    <dgm:cxn modelId="{A228AC38-5BB4-4200-B966-AD9BB9EDC040}" srcId="{0A6E9DCC-1EFC-439F-A83E-1A67717B91FE}" destId="{68D53CFA-33A1-47BE-AFA7-1BA87AF2A7CC}" srcOrd="2" destOrd="0" parTransId="{715D0D00-B097-49D5-90DA-D939E7473879}" sibTransId="{789EF394-54A4-43FE-A4AF-2A8478825862}"/>
    <dgm:cxn modelId="{342B3740-3B86-431C-9D47-8DFB4E245EBD}" srcId="{0A6E9DCC-1EFC-439F-A83E-1A67717B91FE}" destId="{F31A50E5-ACED-447A-9F31-42DBF56C0A92}" srcOrd="3" destOrd="0" parTransId="{7EE49B1C-3C4C-4FAC-8290-CE38468D77B9}" sibTransId="{F6F656F3-A44A-40BF-A3CF-D969435D04BE}"/>
    <dgm:cxn modelId="{B83E0963-D31F-4C3B-8FD0-E8BD392634A1}" type="presOf" srcId="{78B3E9D1-45BB-413E-BE73-01F01D02565E}" destId="{4948F51B-303A-47E4-B5D3-AD8604414F05}" srcOrd="0" destOrd="0" presId="urn:microsoft.com/office/officeart/2008/layout/LinedList"/>
    <dgm:cxn modelId="{59D37164-C5B8-4830-A7A3-E34710164AD1}" srcId="{0A6E9DCC-1EFC-439F-A83E-1A67717B91FE}" destId="{0AF3C134-F581-48D2-8AAA-5B9C959018EF}" srcOrd="4" destOrd="0" parTransId="{490527AC-0810-417A-9E47-A8F808BB5A45}" sibTransId="{0CEC48F6-5116-4252-8DC5-A1C4F666E5B3}"/>
    <dgm:cxn modelId="{2FE77452-1950-45FC-A332-90359334AF8A}" type="presOf" srcId="{0A6E9DCC-1EFC-439F-A83E-1A67717B91FE}" destId="{2D711AA7-D248-4962-AFF1-C3D7E0F76C6A}" srcOrd="0" destOrd="0" presId="urn:microsoft.com/office/officeart/2008/layout/LinedList"/>
    <dgm:cxn modelId="{624AC8A4-BE94-4654-BEA2-F07600DD5F96}" type="presOf" srcId="{F31A50E5-ACED-447A-9F31-42DBF56C0A92}" destId="{60CE7A14-EE6B-43F8-98FD-1E24435F037C}" srcOrd="0" destOrd="0" presId="urn:microsoft.com/office/officeart/2008/layout/LinedList"/>
    <dgm:cxn modelId="{B5386AA9-A4BB-43EB-97F4-BA8605ECF2C1}" type="presOf" srcId="{7BC31B40-F6E7-43BA-8CE9-5BC787AE20F5}" destId="{00405AE3-BEF5-4D1A-84C6-ED1B350889D4}" srcOrd="0" destOrd="0" presId="urn:microsoft.com/office/officeart/2008/layout/LinedList"/>
    <dgm:cxn modelId="{8B3056B1-9A2F-4148-AFE0-10BFF183F262}" srcId="{0A6E9DCC-1EFC-439F-A83E-1A67717B91FE}" destId="{7BC31B40-F6E7-43BA-8CE9-5BC787AE20F5}" srcOrd="6" destOrd="0" parTransId="{55B28B25-0A25-45F6-9034-C8B505127722}" sibTransId="{59562670-6E59-49EE-9161-B4F110A37BCC}"/>
    <dgm:cxn modelId="{821EB9BB-8D11-4896-9990-A0D042B9D3E1}" srcId="{0A6E9DCC-1EFC-439F-A83E-1A67717B91FE}" destId="{B60C18B7-CE6E-4903-AF40-2347598402F2}" srcOrd="5" destOrd="0" parTransId="{8EA7CDE9-9CAB-4CF3-8198-57AB79411117}" sibTransId="{EBE5C7D5-F4A9-4642-8F6A-15EF8FAE1B4B}"/>
    <dgm:cxn modelId="{6F05FACE-F6EA-4EF4-87FB-7BE8F435948B}" type="presOf" srcId="{68D53CFA-33A1-47BE-AFA7-1BA87AF2A7CC}" destId="{D4C7756F-3709-485D-BF30-074768FBB68E}" srcOrd="0" destOrd="0" presId="urn:microsoft.com/office/officeart/2008/layout/LinedList"/>
    <dgm:cxn modelId="{5D6C3CD1-5BCA-48EB-8CBA-AE58FD5D52CE}" srcId="{0A6E9DCC-1EFC-439F-A83E-1A67717B91FE}" destId="{42CA0529-034F-4C46-951B-52FC33F1770A}" srcOrd="1" destOrd="0" parTransId="{C53C5AF8-0447-481C-BCF7-F79E13F54A1D}" sibTransId="{15C1726C-5D3E-46DF-BF17-9E2E186161E3}"/>
    <dgm:cxn modelId="{0BF592D1-D68C-4A6D-8F3C-4C5A94F94AFE}" type="presOf" srcId="{42CA0529-034F-4C46-951B-52FC33F1770A}" destId="{7732394E-9776-47B0-80A5-43CC780DC455}" srcOrd="0" destOrd="0" presId="urn:microsoft.com/office/officeart/2008/layout/LinedList"/>
    <dgm:cxn modelId="{01586CD5-A731-4EFA-AAD0-921F7864D6A9}" srcId="{0A6E9DCC-1EFC-439F-A83E-1A67717B91FE}" destId="{78B3E9D1-45BB-413E-BE73-01F01D02565E}" srcOrd="0" destOrd="0" parTransId="{53C9D0A2-DA26-4EEB-97B3-C9559BD09C0A}" sibTransId="{AB37C538-BA55-4523-A050-F66C093E655E}"/>
    <dgm:cxn modelId="{7DEC0B39-3C52-4DB6-BB13-93770101C8A6}" type="presParOf" srcId="{2D711AA7-D248-4962-AFF1-C3D7E0F76C6A}" destId="{18E9D3A6-BD62-4107-8709-983668746C8C}" srcOrd="0" destOrd="0" presId="urn:microsoft.com/office/officeart/2008/layout/LinedList"/>
    <dgm:cxn modelId="{53D097AA-8805-49BF-8C16-2BBA970173E4}" type="presParOf" srcId="{2D711AA7-D248-4962-AFF1-C3D7E0F76C6A}" destId="{C7DA709A-7045-4ECC-BB3A-0967D8C87E7C}" srcOrd="1" destOrd="0" presId="urn:microsoft.com/office/officeart/2008/layout/LinedList"/>
    <dgm:cxn modelId="{2CA15DE8-7DCA-4DD8-A14F-472872E18018}" type="presParOf" srcId="{C7DA709A-7045-4ECC-BB3A-0967D8C87E7C}" destId="{4948F51B-303A-47E4-B5D3-AD8604414F05}" srcOrd="0" destOrd="0" presId="urn:microsoft.com/office/officeart/2008/layout/LinedList"/>
    <dgm:cxn modelId="{5DB0727B-D1FE-47B9-843A-85F66F48E4D4}" type="presParOf" srcId="{C7DA709A-7045-4ECC-BB3A-0967D8C87E7C}" destId="{00FC34C9-EDB5-4517-96F4-955F88E92E69}" srcOrd="1" destOrd="0" presId="urn:microsoft.com/office/officeart/2008/layout/LinedList"/>
    <dgm:cxn modelId="{0F72F921-A2E4-47E1-8C53-F75C7B21CB96}" type="presParOf" srcId="{2D711AA7-D248-4962-AFF1-C3D7E0F76C6A}" destId="{42983A49-6CC6-46F2-81E9-4CD5D7C65BA5}" srcOrd="2" destOrd="0" presId="urn:microsoft.com/office/officeart/2008/layout/LinedList"/>
    <dgm:cxn modelId="{61184189-7DF9-431E-8900-70396E0AA543}" type="presParOf" srcId="{2D711AA7-D248-4962-AFF1-C3D7E0F76C6A}" destId="{95D49BFB-8A5E-49A9-B778-2198FBF47051}" srcOrd="3" destOrd="0" presId="urn:microsoft.com/office/officeart/2008/layout/LinedList"/>
    <dgm:cxn modelId="{5076D639-C251-418F-A753-F34671B3A3B8}" type="presParOf" srcId="{95D49BFB-8A5E-49A9-B778-2198FBF47051}" destId="{7732394E-9776-47B0-80A5-43CC780DC455}" srcOrd="0" destOrd="0" presId="urn:microsoft.com/office/officeart/2008/layout/LinedList"/>
    <dgm:cxn modelId="{1563591D-B576-4473-9165-CCAF5B52A717}" type="presParOf" srcId="{95D49BFB-8A5E-49A9-B778-2198FBF47051}" destId="{88EF0830-C1F0-444C-A008-9CB57698337B}" srcOrd="1" destOrd="0" presId="urn:microsoft.com/office/officeart/2008/layout/LinedList"/>
    <dgm:cxn modelId="{B6923977-9046-4FFC-A847-A614A3D181E7}" type="presParOf" srcId="{2D711AA7-D248-4962-AFF1-C3D7E0F76C6A}" destId="{9847E222-75B6-414A-920E-5728E81CD749}" srcOrd="4" destOrd="0" presId="urn:microsoft.com/office/officeart/2008/layout/LinedList"/>
    <dgm:cxn modelId="{94E85AE7-911A-4C57-8CDF-7BAEA6CC8CBB}" type="presParOf" srcId="{2D711AA7-D248-4962-AFF1-C3D7E0F76C6A}" destId="{D3AE0CD8-8611-4306-AB33-B7A261ABA3D3}" srcOrd="5" destOrd="0" presId="urn:microsoft.com/office/officeart/2008/layout/LinedList"/>
    <dgm:cxn modelId="{E7093B55-B98D-47D1-BDD9-25B253B84A96}" type="presParOf" srcId="{D3AE0CD8-8611-4306-AB33-B7A261ABA3D3}" destId="{D4C7756F-3709-485D-BF30-074768FBB68E}" srcOrd="0" destOrd="0" presId="urn:microsoft.com/office/officeart/2008/layout/LinedList"/>
    <dgm:cxn modelId="{45F375F3-7AE6-4592-86DF-E89408EEF2CA}" type="presParOf" srcId="{D3AE0CD8-8611-4306-AB33-B7A261ABA3D3}" destId="{2FD504D4-1150-47AA-8F4D-98A72193E55C}" srcOrd="1" destOrd="0" presId="urn:microsoft.com/office/officeart/2008/layout/LinedList"/>
    <dgm:cxn modelId="{2F8D6F89-681D-4AF4-8276-FE18788D6384}" type="presParOf" srcId="{2D711AA7-D248-4962-AFF1-C3D7E0F76C6A}" destId="{E4B35F37-F431-47A9-B0D3-457DD405A9FC}" srcOrd="6" destOrd="0" presId="urn:microsoft.com/office/officeart/2008/layout/LinedList"/>
    <dgm:cxn modelId="{9BAD9DA8-0304-472D-8D1A-D0B34743940F}" type="presParOf" srcId="{2D711AA7-D248-4962-AFF1-C3D7E0F76C6A}" destId="{EB36294A-D9ED-445C-9370-7C4FC2F76619}" srcOrd="7" destOrd="0" presId="urn:microsoft.com/office/officeart/2008/layout/LinedList"/>
    <dgm:cxn modelId="{0CD34E10-0F75-4AFE-BD67-6A17E0B72447}" type="presParOf" srcId="{EB36294A-D9ED-445C-9370-7C4FC2F76619}" destId="{60CE7A14-EE6B-43F8-98FD-1E24435F037C}" srcOrd="0" destOrd="0" presId="urn:microsoft.com/office/officeart/2008/layout/LinedList"/>
    <dgm:cxn modelId="{B7CFBE61-36C8-4FB6-8425-3519DD3ED937}" type="presParOf" srcId="{EB36294A-D9ED-445C-9370-7C4FC2F76619}" destId="{781C9036-E575-4948-A283-E657C13B6ACC}" srcOrd="1" destOrd="0" presId="urn:microsoft.com/office/officeart/2008/layout/LinedList"/>
    <dgm:cxn modelId="{4BE07AC7-71BE-470D-AE97-D9B27FC7F430}" type="presParOf" srcId="{2D711AA7-D248-4962-AFF1-C3D7E0F76C6A}" destId="{98D6FE07-33F8-4436-9446-A41356332F2B}" srcOrd="8" destOrd="0" presId="urn:microsoft.com/office/officeart/2008/layout/LinedList"/>
    <dgm:cxn modelId="{E5937D1C-74C0-441D-BF8C-B9F01B1A475A}" type="presParOf" srcId="{2D711AA7-D248-4962-AFF1-C3D7E0F76C6A}" destId="{27C11B38-545E-4A3D-B0F0-2A41EF6D36B8}" srcOrd="9" destOrd="0" presId="urn:microsoft.com/office/officeart/2008/layout/LinedList"/>
    <dgm:cxn modelId="{4DB46F57-5D39-4140-B001-F00C02E00C73}" type="presParOf" srcId="{27C11B38-545E-4A3D-B0F0-2A41EF6D36B8}" destId="{6BECDA40-DEE6-4BB7-8203-A6300FB024F6}" srcOrd="0" destOrd="0" presId="urn:microsoft.com/office/officeart/2008/layout/LinedList"/>
    <dgm:cxn modelId="{678B49D2-6186-4913-9DC5-2E1E53B0F888}" type="presParOf" srcId="{27C11B38-545E-4A3D-B0F0-2A41EF6D36B8}" destId="{DDA2370A-233E-4EBC-927E-3DC4F7D92A9F}" srcOrd="1" destOrd="0" presId="urn:microsoft.com/office/officeart/2008/layout/LinedList"/>
    <dgm:cxn modelId="{DAE52455-3253-4D11-9B50-D71E635F041D}" type="presParOf" srcId="{2D711AA7-D248-4962-AFF1-C3D7E0F76C6A}" destId="{8993CF06-3BAD-4450-A7A2-AA8168BFCE7A}" srcOrd="10" destOrd="0" presId="urn:microsoft.com/office/officeart/2008/layout/LinedList"/>
    <dgm:cxn modelId="{D0BBF773-63A0-45E9-AB30-FA3D53EBC7A3}" type="presParOf" srcId="{2D711AA7-D248-4962-AFF1-C3D7E0F76C6A}" destId="{7B5A193D-E536-44F2-86C2-6B5B4805101B}" srcOrd="11" destOrd="0" presId="urn:microsoft.com/office/officeart/2008/layout/LinedList"/>
    <dgm:cxn modelId="{B9432B5A-D876-4D1A-9C7B-A1BDC7B06474}" type="presParOf" srcId="{7B5A193D-E536-44F2-86C2-6B5B4805101B}" destId="{71AEBA6C-532B-4588-AA7E-4FF35FA6B0C0}" srcOrd="0" destOrd="0" presId="urn:microsoft.com/office/officeart/2008/layout/LinedList"/>
    <dgm:cxn modelId="{7E40513E-D42B-4A1D-9BF8-3DAB7E804094}" type="presParOf" srcId="{7B5A193D-E536-44F2-86C2-6B5B4805101B}" destId="{C5353B43-7DB1-433F-B2B2-490DB6FC802D}" srcOrd="1" destOrd="0" presId="urn:microsoft.com/office/officeart/2008/layout/LinedList"/>
    <dgm:cxn modelId="{4A4A0A39-2A81-45C5-A3BA-A4E37B7BEBB8}" type="presParOf" srcId="{2D711AA7-D248-4962-AFF1-C3D7E0F76C6A}" destId="{9673BB6F-670F-4C13-A877-1EDAB401EDA0}" srcOrd="12" destOrd="0" presId="urn:microsoft.com/office/officeart/2008/layout/LinedList"/>
    <dgm:cxn modelId="{7F87A56F-9186-4128-9628-CC80378AAF67}" type="presParOf" srcId="{2D711AA7-D248-4962-AFF1-C3D7E0F76C6A}" destId="{44264734-8C83-4B5D-B6CD-1CFFEA0C54A3}" srcOrd="13" destOrd="0" presId="urn:microsoft.com/office/officeart/2008/layout/LinedList"/>
    <dgm:cxn modelId="{14B4E3D5-4079-4841-A319-B8CE95538578}" type="presParOf" srcId="{44264734-8C83-4B5D-B6CD-1CFFEA0C54A3}" destId="{00405AE3-BEF5-4D1A-84C6-ED1B350889D4}" srcOrd="0" destOrd="0" presId="urn:microsoft.com/office/officeart/2008/layout/LinedList"/>
    <dgm:cxn modelId="{1B69DC6B-EEA2-427A-A1ED-07D361F076CC}" type="presParOf" srcId="{44264734-8C83-4B5D-B6CD-1CFFEA0C54A3}" destId="{987FE23E-2880-47ED-81AB-AAC1813A3B5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9D3A6-BD62-4107-8709-983668746C8C}">
      <dsp:nvSpPr>
        <dsp:cNvPr id="0" name=""/>
        <dsp:cNvSpPr/>
      </dsp:nvSpPr>
      <dsp:spPr>
        <a:xfrm>
          <a:off x="0" y="557"/>
          <a:ext cx="113016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8F51B-303A-47E4-B5D3-AD8604414F05}">
      <dsp:nvSpPr>
        <dsp:cNvPr id="0" name=""/>
        <dsp:cNvSpPr/>
      </dsp:nvSpPr>
      <dsp:spPr>
        <a:xfrm>
          <a:off x="0" y="557"/>
          <a:ext cx="11301663" cy="652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baseline="0"/>
            <a:t>We are here to talk about our maintenance cycle.</a:t>
          </a:r>
          <a:endParaRPr lang="en-US" sz="2000" kern="1200"/>
        </a:p>
      </dsp:txBody>
      <dsp:txXfrm>
        <a:off x="0" y="557"/>
        <a:ext cx="11301663" cy="652797"/>
      </dsp:txXfrm>
    </dsp:sp>
    <dsp:sp modelId="{E4432451-54C6-431E-B724-A1B95216D0BF}">
      <dsp:nvSpPr>
        <dsp:cNvPr id="0" name=""/>
        <dsp:cNvSpPr/>
      </dsp:nvSpPr>
      <dsp:spPr>
        <a:xfrm>
          <a:off x="0" y="653355"/>
          <a:ext cx="11301663" cy="0"/>
        </a:xfrm>
        <a:prstGeom prst="line">
          <a:avLst/>
        </a:prstGeom>
        <a:solidFill>
          <a:schemeClr val="accent2">
            <a:hueOff val="-132814"/>
            <a:satOff val="2128"/>
            <a:lumOff val="1928"/>
            <a:alphaOff val="0"/>
          </a:schemeClr>
        </a:solidFill>
        <a:ln w="12700" cap="flat" cmpd="sng" algn="ctr">
          <a:solidFill>
            <a:schemeClr val="accent2">
              <a:hueOff val="-132814"/>
              <a:satOff val="2128"/>
              <a:lumOff val="19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61899-EEDE-4013-8D68-AD2B80143F63}">
      <dsp:nvSpPr>
        <dsp:cNvPr id="0" name=""/>
        <dsp:cNvSpPr/>
      </dsp:nvSpPr>
      <dsp:spPr>
        <a:xfrm>
          <a:off x="0" y="653355"/>
          <a:ext cx="11301663" cy="652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baseline="0"/>
            <a:t>About LCS – Michael</a:t>
          </a:r>
          <a:endParaRPr lang="en-US" sz="2000" kern="1200"/>
        </a:p>
      </dsp:txBody>
      <dsp:txXfrm>
        <a:off x="0" y="653355"/>
        <a:ext cx="11301663" cy="652797"/>
      </dsp:txXfrm>
    </dsp:sp>
    <dsp:sp modelId="{FFC28730-A077-481C-97C9-172446FFF905}">
      <dsp:nvSpPr>
        <dsp:cNvPr id="0" name=""/>
        <dsp:cNvSpPr/>
      </dsp:nvSpPr>
      <dsp:spPr>
        <a:xfrm>
          <a:off x="0" y="1306153"/>
          <a:ext cx="11301663" cy="0"/>
        </a:xfrm>
        <a:prstGeom prst="line">
          <a:avLst/>
        </a:prstGeom>
        <a:solidFill>
          <a:schemeClr val="accent2">
            <a:hueOff val="-265628"/>
            <a:satOff val="4257"/>
            <a:lumOff val="3856"/>
            <a:alphaOff val="0"/>
          </a:schemeClr>
        </a:solidFill>
        <a:ln w="12700" cap="flat" cmpd="sng" algn="ctr">
          <a:solidFill>
            <a:schemeClr val="accent2">
              <a:hueOff val="-265628"/>
              <a:satOff val="4257"/>
              <a:lumOff val="38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7883C-FBCF-42D5-A504-B7D89CA4DF29}">
      <dsp:nvSpPr>
        <dsp:cNvPr id="0" name=""/>
        <dsp:cNvSpPr/>
      </dsp:nvSpPr>
      <dsp:spPr>
        <a:xfrm>
          <a:off x="0" y="1306153"/>
          <a:ext cx="11301663" cy="652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baseline="0"/>
            <a:t>What maintenance we did – Marc</a:t>
          </a:r>
          <a:endParaRPr lang="en-US" sz="2000" kern="1200"/>
        </a:p>
      </dsp:txBody>
      <dsp:txXfrm>
        <a:off x="0" y="1306153"/>
        <a:ext cx="11301663" cy="652797"/>
      </dsp:txXfrm>
    </dsp:sp>
    <dsp:sp modelId="{9577BBA2-9AD7-4975-9139-8CFB4BA2DCFB}">
      <dsp:nvSpPr>
        <dsp:cNvPr id="0" name=""/>
        <dsp:cNvSpPr/>
      </dsp:nvSpPr>
      <dsp:spPr>
        <a:xfrm>
          <a:off x="0" y="1958950"/>
          <a:ext cx="11301663" cy="0"/>
        </a:xfrm>
        <a:prstGeom prst="line">
          <a:avLst/>
        </a:prstGeom>
        <a:solidFill>
          <a:schemeClr val="accent2">
            <a:hueOff val="-398442"/>
            <a:satOff val="6385"/>
            <a:lumOff val="5784"/>
            <a:alphaOff val="0"/>
          </a:schemeClr>
        </a:solidFill>
        <a:ln w="12700" cap="flat" cmpd="sng" algn="ctr">
          <a:solidFill>
            <a:schemeClr val="accent2">
              <a:hueOff val="-398442"/>
              <a:satOff val="6385"/>
              <a:lumOff val="5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E8DC9-980D-4E6C-9AE4-E46E862728FA}">
      <dsp:nvSpPr>
        <dsp:cNvPr id="0" name=""/>
        <dsp:cNvSpPr/>
      </dsp:nvSpPr>
      <dsp:spPr>
        <a:xfrm>
          <a:off x="0" y="1958950"/>
          <a:ext cx="11301663" cy="652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baseline="0"/>
            <a:t>The implementation of new features – Charles</a:t>
          </a:r>
          <a:endParaRPr lang="en-US" sz="2000" kern="1200"/>
        </a:p>
      </dsp:txBody>
      <dsp:txXfrm>
        <a:off x="0" y="1958950"/>
        <a:ext cx="11301663" cy="652797"/>
      </dsp:txXfrm>
    </dsp:sp>
    <dsp:sp modelId="{A0A8464F-A926-44D2-BFE6-02E413F78A67}">
      <dsp:nvSpPr>
        <dsp:cNvPr id="0" name=""/>
        <dsp:cNvSpPr/>
      </dsp:nvSpPr>
      <dsp:spPr>
        <a:xfrm>
          <a:off x="0" y="2611748"/>
          <a:ext cx="11301663" cy="0"/>
        </a:xfrm>
        <a:prstGeom prst="line">
          <a:avLst/>
        </a:prstGeom>
        <a:solidFill>
          <a:schemeClr val="accent2">
            <a:hueOff val="-531255"/>
            <a:satOff val="8513"/>
            <a:lumOff val="7713"/>
            <a:alphaOff val="0"/>
          </a:schemeClr>
        </a:solidFill>
        <a:ln w="12700" cap="flat" cmpd="sng" algn="ctr">
          <a:solidFill>
            <a:schemeClr val="accent2">
              <a:hueOff val="-531255"/>
              <a:satOff val="8513"/>
              <a:lumOff val="77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3D4BC-0EE2-4EF5-8A81-771E64B2BA19}">
      <dsp:nvSpPr>
        <dsp:cNvPr id="0" name=""/>
        <dsp:cNvSpPr/>
      </dsp:nvSpPr>
      <dsp:spPr>
        <a:xfrm>
          <a:off x="0" y="2611748"/>
          <a:ext cx="11301663" cy="652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baseline="0"/>
            <a:t>Demo – Xavier &amp; Zhaojiang</a:t>
          </a:r>
        </a:p>
      </dsp:txBody>
      <dsp:txXfrm>
        <a:off x="0" y="2611748"/>
        <a:ext cx="11301663" cy="652797"/>
      </dsp:txXfrm>
    </dsp:sp>
    <dsp:sp modelId="{F995DB85-EE98-4542-BD22-50F3A56C6E2E}">
      <dsp:nvSpPr>
        <dsp:cNvPr id="0" name=""/>
        <dsp:cNvSpPr/>
      </dsp:nvSpPr>
      <dsp:spPr>
        <a:xfrm>
          <a:off x="0" y="3264545"/>
          <a:ext cx="11301663" cy="0"/>
        </a:xfrm>
        <a:prstGeom prst="line">
          <a:avLst/>
        </a:prstGeom>
        <a:solidFill>
          <a:schemeClr val="accent2">
            <a:hueOff val="-664069"/>
            <a:satOff val="10642"/>
            <a:lumOff val="9641"/>
            <a:alphaOff val="0"/>
          </a:schemeClr>
        </a:solidFill>
        <a:ln w="12700" cap="flat" cmpd="sng" algn="ctr">
          <a:solidFill>
            <a:schemeClr val="accent2">
              <a:hueOff val="-664069"/>
              <a:satOff val="10642"/>
              <a:lumOff val="96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DF57D-FC9A-4E46-B87E-45844654C034}">
      <dsp:nvSpPr>
        <dsp:cNvPr id="0" name=""/>
        <dsp:cNvSpPr/>
      </dsp:nvSpPr>
      <dsp:spPr>
        <a:xfrm>
          <a:off x="0" y="3264545"/>
          <a:ext cx="11301663" cy="652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baseline="0"/>
            <a:t>What’s next – Michael</a:t>
          </a:r>
          <a:endParaRPr lang="en-US" sz="2000" kern="1200"/>
        </a:p>
      </dsp:txBody>
      <dsp:txXfrm>
        <a:off x="0" y="3264545"/>
        <a:ext cx="11301663" cy="652797"/>
      </dsp:txXfrm>
    </dsp:sp>
    <dsp:sp modelId="{CC1FE46D-E4B5-4887-AB80-3F507F55E5A4}">
      <dsp:nvSpPr>
        <dsp:cNvPr id="0" name=""/>
        <dsp:cNvSpPr/>
      </dsp:nvSpPr>
      <dsp:spPr>
        <a:xfrm>
          <a:off x="0" y="3917343"/>
          <a:ext cx="11301663" cy="0"/>
        </a:xfrm>
        <a:prstGeom prst="line">
          <a:avLst/>
        </a:prstGeom>
        <a:solidFill>
          <a:schemeClr val="accent2">
            <a:hueOff val="-796883"/>
            <a:satOff val="12770"/>
            <a:lumOff val="11569"/>
            <a:alphaOff val="0"/>
          </a:schemeClr>
        </a:solidFill>
        <a:ln w="12700" cap="flat" cmpd="sng" algn="ctr">
          <a:solidFill>
            <a:schemeClr val="accent2">
              <a:hueOff val="-796883"/>
              <a:satOff val="12770"/>
              <a:lumOff val="1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70184-177E-4C21-9ADE-27DA337DAC21}">
      <dsp:nvSpPr>
        <dsp:cNvPr id="0" name=""/>
        <dsp:cNvSpPr/>
      </dsp:nvSpPr>
      <dsp:spPr>
        <a:xfrm>
          <a:off x="0" y="3917343"/>
          <a:ext cx="11301663" cy="652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baseline="0"/>
            <a:t>Overall learning outcome – Jeremy</a:t>
          </a:r>
          <a:endParaRPr lang="en-US" sz="2000" b="0" kern="1200"/>
        </a:p>
      </dsp:txBody>
      <dsp:txXfrm>
        <a:off x="0" y="3917343"/>
        <a:ext cx="11301663" cy="6527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9D3A6-BD62-4107-8709-983668746C8C}">
      <dsp:nvSpPr>
        <dsp:cNvPr id="0" name=""/>
        <dsp:cNvSpPr/>
      </dsp:nvSpPr>
      <dsp:spPr>
        <a:xfrm>
          <a:off x="0" y="613"/>
          <a:ext cx="108812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8F51B-303A-47E4-B5D3-AD8604414F05}">
      <dsp:nvSpPr>
        <dsp:cNvPr id="0" name=""/>
        <dsp:cNvSpPr/>
      </dsp:nvSpPr>
      <dsp:spPr>
        <a:xfrm>
          <a:off x="0" y="613"/>
          <a:ext cx="10881220" cy="71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Meiryo"/>
              <a:ea typeface="+mn-ea"/>
              <a:cs typeface="+mn-cs"/>
            </a:rPr>
            <a:t>Adapting the system for the school network</a:t>
          </a:r>
        </a:p>
      </dsp:txBody>
      <dsp:txXfrm>
        <a:off x="0" y="613"/>
        <a:ext cx="10881220" cy="718281"/>
      </dsp:txXfrm>
    </dsp:sp>
    <dsp:sp modelId="{42983A49-6CC6-46F2-81E9-4CD5D7C65BA5}">
      <dsp:nvSpPr>
        <dsp:cNvPr id="0" name=""/>
        <dsp:cNvSpPr/>
      </dsp:nvSpPr>
      <dsp:spPr>
        <a:xfrm>
          <a:off x="0" y="718895"/>
          <a:ext cx="10881220" cy="0"/>
        </a:xfrm>
        <a:prstGeom prst="line">
          <a:avLst/>
        </a:prstGeom>
        <a:solidFill>
          <a:schemeClr val="accent2">
            <a:hueOff val="-132814"/>
            <a:satOff val="2128"/>
            <a:lumOff val="1928"/>
            <a:alphaOff val="0"/>
          </a:schemeClr>
        </a:solidFill>
        <a:ln w="12700" cap="flat" cmpd="sng" algn="ctr">
          <a:solidFill>
            <a:schemeClr val="accent2">
              <a:hueOff val="-132814"/>
              <a:satOff val="2128"/>
              <a:lumOff val="19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394E-9776-47B0-80A5-43CC780DC455}">
      <dsp:nvSpPr>
        <dsp:cNvPr id="0" name=""/>
        <dsp:cNvSpPr/>
      </dsp:nvSpPr>
      <dsp:spPr>
        <a:xfrm>
          <a:off x="0" y="718895"/>
          <a:ext cx="10881220" cy="71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Add functionality to Reserve Office Hours' time</a:t>
          </a:r>
        </a:p>
      </dsp:txBody>
      <dsp:txXfrm>
        <a:off x="0" y="718895"/>
        <a:ext cx="10881220" cy="718281"/>
      </dsp:txXfrm>
    </dsp:sp>
    <dsp:sp modelId="{9847E222-75B6-414A-920E-5728E81CD749}">
      <dsp:nvSpPr>
        <dsp:cNvPr id="0" name=""/>
        <dsp:cNvSpPr/>
      </dsp:nvSpPr>
      <dsp:spPr>
        <a:xfrm>
          <a:off x="0" y="1437177"/>
          <a:ext cx="10881220" cy="0"/>
        </a:xfrm>
        <a:prstGeom prst="line">
          <a:avLst/>
        </a:prstGeom>
        <a:solidFill>
          <a:schemeClr val="accent2">
            <a:hueOff val="-265628"/>
            <a:satOff val="4257"/>
            <a:lumOff val="3856"/>
            <a:alphaOff val="0"/>
          </a:schemeClr>
        </a:solidFill>
        <a:ln w="12700" cap="flat" cmpd="sng" algn="ctr">
          <a:solidFill>
            <a:schemeClr val="accent2">
              <a:hueOff val="-265628"/>
              <a:satOff val="4257"/>
              <a:lumOff val="38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7756F-3709-485D-BF30-074768FBB68E}">
      <dsp:nvSpPr>
        <dsp:cNvPr id="0" name=""/>
        <dsp:cNvSpPr/>
      </dsp:nvSpPr>
      <dsp:spPr>
        <a:xfrm>
          <a:off x="0" y="1437177"/>
          <a:ext cx="10881220" cy="71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Rename the application to have a name that includes the Office Hour functionality</a:t>
          </a:r>
        </a:p>
      </dsp:txBody>
      <dsp:txXfrm>
        <a:off x="0" y="1437177"/>
        <a:ext cx="10881220" cy="718281"/>
      </dsp:txXfrm>
    </dsp:sp>
    <dsp:sp modelId="{E4B35F37-F431-47A9-B0D3-457DD405A9FC}">
      <dsp:nvSpPr>
        <dsp:cNvPr id="0" name=""/>
        <dsp:cNvSpPr/>
      </dsp:nvSpPr>
      <dsp:spPr>
        <a:xfrm>
          <a:off x="0" y="2155459"/>
          <a:ext cx="10881220" cy="0"/>
        </a:xfrm>
        <a:prstGeom prst="line">
          <a:avLst/>
        </a:prstGeom>
        <a:solidFill>
          <a:schemeClr val="accent2">
            <a:hueOff val="-398442"/>
            <a:satOff val="6385"/>
            <a:lumOff val="5784"/>
            <a:alphaOff val="0"/>
          </a:schemeClr>
        </a:solidFill>
        <a:ln w="12700" cap="flat" cmpd="sng" algn="ctr">
          <a:solidFill>
            <a:schemeClr val="accent2">
              <a:hueOff val="-398442"/>
              <a:satOff val="6385"/>
              <a:lumOff val="5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CE7A14-EE6B-43F8-98FD-1E24435F037C}">
      <dsp:nvSpPr>
        <dsp:cNvPr id="0" name=""/>
        <dsp:cNvSpPr/>
      </dsp:nvSpPr>
      <dsp:spPr>
        <a:xfrm>
          <a:off x="0" y="2155459"/>
          <a:ext cx="10881220" cy="71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Improve the navigation</a:t>
          </a:r>
          <a:endParaRPr lang="en-US" sz="2000" kern="1200">
            <a:ea typeface="Meiryo"/>
          </a:endParaRPr>
        </a:p>
      </dsp:txBody>
      <dsp:txXfrm>
        <a:off x="0" y="2155459"/>
        <a:ext cx="10881220" cy="718281"/>
      </dsp:txXfrm>
    </dsp:sp>
    <dsp:sp modelId="{98D6FE07-33F8-4436-9446-A41356332F2B}">
      <dsp:nvSpPr>
        <dsp:cNvPr id="0" name=""/>
        <dsp:cNvSpPr/>
      </dsp:nvSpPr>
      <dsp:spPr>
        <a:xfrm>
          <a:off x="0" y="2873740"/>
          <a:ext cx="10881220" cy="0"/>
        </a:xfrm>
        <a:prstGeom prst="line">
          <a:avLst/>
        </a:prstGeom>
        <a:solidFill>
          <a:schemeClr val="accent2">
            <a:hueOff val="-531255"/>
            <a:satOff val="8513"/>
            <a:lumOff val="7713"/>
            <a:alphaOff val="0"/>
          </a:schemeClr>
        </a:solidFill>
        <a:ln w="12700" cap="flat" cmpd="sng" algn="ctr">
          <a:solidFill>
            <a:schemeClr val="accent2">
              <a:hueOff val="-531255"/>
              <a:satOff val="8513"/>
              <a:lumOff val="77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CDA40-DEE6-4BB7-8203-A6300FB024F6}">
      <dsp:nvSpPr>
        <dsp:cNvPr id="0" name=""/>
        <dsp:cNvSpPr/>
      </dsp:nvSpPr>
      <dsp:spPr>
        <a:xfrm>
          <a:off x="0" y="2873740"/>
          <a:ext cx="10881220" cy="71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Add notifications for changes in the tables, for both teachers and students</a:t>
          </a:r>
          <a:endParaRPr lang="en-US" sz="2000" kern="1200">
            <a:ea typeface="Meiryo"/>
          </a:endParaRPr>
        </a:p>
      </dsp:txBody>
      <dsp:txXfrm>
        <a:off x="0" y="2873740"/>
        <a:ext cx="10881220" cy="718281"/>
      </dsp:txXfrm>
    </dsp:sp>
    <dsp:sp modelId="{8993CF06-3BAD-4450-A7A2-AA8168BFCE7A}">
      <dsp:nvSpPr>
        <dsp:cNvPr id="0" name=""/>
        <dsp:cNvSpPr/>
      </dsp:nvSpPr>
      <dsp:spPr>
        <a:xfrm>
          <a:off x="0" y="3592022"/>
          <a:ext cx="10881220" cy="0"/>
        </a:xfrm>
        <a:prstGeom prst="line">
          <a:avLst/>
        </a:prstGeom>
        <a:solidFill>
          <a:schemeClr val="accent2">
            <a:hueOff val="-664069"/>
            <a:satOff val="10642"/>
            <a:lumOff val="9641"/>
            <a:alphaOff val="0"/>
          </a:schemeClr>
        </a:solidFill>
        <a:ln w="12700" cap="flat" cmpd="sng" algn="ctr">
          <a:solidFill>
            <a:schemeClr val="accent2">
              <a:hueOff val="-664069"/>
              <a:satOff val="10642"/>
              <a:lumOff val="96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EBA6C-532B-4588-AA7E-4FF35FA6B0C0}">
      <dsp:nvSpPr>
        <dsp:cNvPr id="0" name=""/>
        <dsp:cNvSpPr/>
      </dsp:nvSpPr>
      <dsp:spPr>
        <a:xfrm>
          <a:off x="0" y="3592022"/>
          <a:ext cx="10881220" cy="71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Polish dynamic updates with Signal R</a:t>
          </a:r>
          <a:endParaRPr lang="en-US" sz="2000" kern="1200">
            <a:ea typeface="Meiryo"/>
          </a:endParaRPr>
        </a:p>
      </dsp:txBody>
      <dsp:txXfrm>
        <a:off x="0" y="3592022"/>
        <a:ext cx="10881220" cy="718281"/>
      </dsp:txXfrm>
    </dsp:sp>
    <dsp:sp modelId="{9673BB6F-670F-4C13-A877-1EDAB401EDA0}">
      <dsp:nvSpPr>
        <dsp:cNvPr id="0" name=""/>
        <dsp:cNvSpPr/>
      </dsp:nvSpPr>
      <dsp:spPr>
        <a:xfrm>
          <a:off x="0" y="4310304"/>
          <a:ext cx="10881220" cy="0"/>
        </a:xfrm>
        <a:prstGeom prst="line">
          <a:avLst/>
        </a:prstGeom>
        <a:solidFill>
          <a:schemeClr val="accent2">
            <a:hueOff val="-796883"/>
            <a:satOff val="12770"/>
            <a:lumOff val="11569"/>
            <a:alphaOff val="0"/>
          </a:schemeClr>
        </a:solidFill>
        <a:ln w="12700" cap="flat" cmpd="sng" algn="ctr">
          <a:solidFill>
            <a:schemeClr val="accent2">
              <a:hueOff val="-796883"/>
              <a:satOff val="12770"/>
              <a:lumOff val="1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05AE3-BEF5-4D1A-84C6-ED1B350889D4}">
      <dsp:nvSpPr>
        <dsp:cNvPr id="0" name=""/>
        <dsp:cNvSpPr/>
      </dsp:nvSpPr>
      <dsp:spPr>
        <a:xfrm>
          <a:off x="0" y="4310304"/>
          <a:ext cx="10881220" cy="71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ea typeface="Meiryo"/>
            </a:rPr>
            <a:t>Continue to improve the stability of LCS</a:t>
          </a:r>
        </a:p>
      </dsp:txBody>
      <dsp:txXfrm>
        <a:off x="0" y="4310304"/>
        <a:ext cx="10881220" cy="718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3050F-0D08-4BAB-A6B1-DABF2ECB1B80}" type="datetimeFigureOut">
              <a:rPr lang="en-CA" smtClean="0"/>
              <a:t>2022-12-06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15E0-2E74-41F2-885C-CD4B216F5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7466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15E0-2E74-41F2-885C-CD4B216F557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9855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12/6/2022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184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6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91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12/6/2022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1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12/6/2022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8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12/6/2022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4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12/6/2022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585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12/6/2022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3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08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12/6/2022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53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12/6/2022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4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1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sdev.cegep-heritage.qc.ca/Projects/LCS_Final_F22" TargetMode="External"/><Relationship Id="rId2" Type="http://schemas.openxmlformats.org/officeDocument/2006/relationships/hyperlink" Target="https://cstest.cegep-heritage.qc.ca/LCS_Final_F22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4913-E5A5-459D-B526-EE2672217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5895" y="1346268"/>
            <a:ext cx="9468535" cy="3285207"/>
          </a:xfrm>
        </p:spPr>
        <p:txBody>
          <a:bodyPr/>
          <a:lstStyle/>
          <a:p>
            <a:r>
              <a:rPr lang="en-US"/>
              <a:t>Learning Centre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86880-ADBE-4D90-9736-C8B7D307F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5955" y="4631475"/>
            <a:ext cx="7052117" cy="1150200"/>
          </a:xfrm>
        </p:spPr>
        <p:txBody>
          <a:bodyPr/>
          <a:lstStyle/>
          <a:p>
            <a:pPr algn="r"/>
            <a:r>
              <a:rPr lang="en-US"/>
              <a:t>Systems Maintenance Team of 2022</a:t>
            </a:r>
          </a:p>
        </p:txBody>
      </p:sp>
    </p:spTree>
    <p:extLst>
      <p:ext uri="{BB962C8B-B14F-4D97-AF65-F5344CB8AC3E}">
        <p14:creationId xmlns:p14="http://schemas.microsoft.com/office/powerpoint/2010/main" val="33676799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0013BCA-DDD5-42D4-B5A1-FC9CF4867DE0}"/>
              </a:ext>
            </a:extLst>
          </p:cNvPr>
          <p:cNvGrpSpPr/>
          <p:nvPr/>
        </p:nvGrpSpPr>
        <p:grpSpPr>
          <a:xfrm>
            <a:off x="0" y="1519083"/>
            <a:ext cx="5934395" cy="4872924"/>
            <a:chOff x="0" y="1519084"/>
            <a:chExt cx="5934395" cy="487292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004B2FF-8D86-4B15-8048-F57C4A5A4899}"/>
                </a:ext>
              </a:extLst>
            </p:cNvPr>
            <p:cNvSpPr/>
            <p:nvPr/>
          </p:nvSpPr>
          <p:spPr>
            <a:xfrm>
              <a:off x="0" y="1519084"/>
              <a:ext cx="5934395" cy="48729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F31ECB81-FA5E-2D2B-E024-FC5A01F34E23}"/>
                </a:ext>
              </a:extLst>
            </p:cNvPr>
            <p:cNvSpPr txBox="1"/>
            <p:nvPr/>
          </p:nvSpPr>
          <p:spPr>
            <a:xfrm>
              <a:off x="88985" y="1642080"/>
              <a:ext cx="58454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LCS was not ready for production. The basics of the main functionality were laid down, but more features and bug fixes were required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692EE929-E6B8-E518-7488-B5034C833F89}"/>
                </a:ext>
              </a:extLst>
            </p:cNvPr>
            <p:cNvSpPr txBox="1"/>
            <p:nvPr/>
          </p:nvSpPr>
          <p:spPr>
            <a:xfrm>
              <a:off x="88985" y="2688406"/>
              <a:ext cx="58454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In terms of TFS, we found a good amount of tasks and bugs yet they did not provide us with enough description on how to work on them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D9347EC5-649B-F9DB-ED90-64F49BA06A0E}"/>
                </a:ext>
              </a:extLst>
            </p:cNvPr>
            <p:cNvSpPr txBox="1"/>
            <p:nvPr/>
          </p:nvSpPr>
          <p:spPr>
            <a:xfrm>
              <a:off x="88985" y="3734732"/>
              <a:ext cx="58454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The documentation for publishing proved to be very useful when we had to do our publishing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EF6E8B-FD21-4928-AAF1-3FC288CF60E8}"/>
              </a:ext>
            </a:extLst>
          </p:cNvPr>
          <p:cNvGrpSpPr/>
          <p:nvPr/>
        </p:nvGrpSpPr>
        <p:grpSpPr>
          <a:xfrm>
            <a:off x="6251470" y="1519083"/>
            <a:ext cx="5940529" cy="4872925"/>
            <a:chOff x="6251470" y="1519083"/>
            <a:chExt cx="5940529" cy="487292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9222E9-EB6E-47A7-9A43-3B7C3B1498FD}"/>
                </a:ext>
              </a:extLst>
            </p:cNvPr>
            <p:cNvSpPr/>
            <p:nvPr/>
          </p:nvSpPr>
          <p:spPr>
            <a:xfrm>
              <a:off x="6254538" y="1519083"/>
              <a:ext cx="5931327" cy="487292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6300353C-5896-47B5-A3E8-7A36A202FCAB}"/>
                </a:ext>
              </a:extLst>
            </p:cNvPr>
            <p:cNvSpPr txBox="1"/>
            <p:nvPr/>
          </p:nvSpPr>
          <p:spPr>
            <a:xfrm>
              <a:off x="6251471" y="1642080"/>
              <a:ext cx="59374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By the end of our maintenance cycle, LCS is in better shape but it is still an unfinished application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2CF242B-E1A4-9232-4BFF-BBD7C4000BD1}"/>
                </a:ext>
              </a:extLst>
            </p:cNvPr>
            <p:cNvSpPr txBox="1"/>
            <p:nvPr/>
          </p:nvSpPr>
          <p:spPr>
            <a:xfrm>
              <a:off x="6251470" y="2509050"/>
              <a:ext cx="59405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Our team’s main focus was to fix bugs that affected the applications main flow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682AF447-B1E7-2B6E-B9C4-7852B6384305}"/>
                </a:ext>
              </a:extLst>
            </p:cNvPr>
            <p:cNvSpPr txBox="1"/>
            <p:nvPr/>
          </p:nvSpPr>
          <p:spPr>
            <a:xfrm>
              <a:off x="6251471" y="3376020"/>
              <a:ext cx="59374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Not only were we able to fix a lot of bugs but we also were able to add a lot of new features.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341E872D-AF23-D3DF-B063-541AA22554D6}"/>
                </a:ext>
              </a:extLst>
            </p:cNvPr>
            <p:cNvSpPr txBox="1"/>
            <p:nvPr/>
          </p:nvSpPr>
          <p:spPr>
            <a:xfrm>
              <a:off x="6251470" y="5386959"/>
              <a:ext cx="59374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We sincerely believe that with the work we provided, LCS became a system that has the potential to be in production with a bit more help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E06A9DFD-8558-7F8A-EA5E-328F74F81FA9}"/>
                </a:ext>
              </a:extLst>
            </p:cNvPr>
            <p:cNvSpPr txBox="1"/>
            <p:nvPr/>
          </p:nvSpPr>
          <p:spPr>
            <a:xfrm>
              <a:off x="6251470" y="4242990"/>
              <a:ext cx="59374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We provided updated documentation to TFS and made sure our remaining tasks were very descriptive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DA344F4-F7E1-4161-A39A-70C40AEDE6CA}"/>
              </a:ext>
            </a:extLst>
          </p:cNvPr>
          <p:cNvSpPr/>
          <p:nvPr/>
        </p:nvSpPr>
        <p:spPr>
          <a:xfrm>
            <a:off x="0" y="0"/>
            <a:ext cx="12185865" cy="923330"/>
          </a:xfrm>
          <a:prstGeom prst="rect">
            <a:avLst/>
          </a:prstGeom>
          <a:solidFill>
            <a:srgbClr val="EEEBE2"/>
          </a:solidFill>
          <a:ln>
            <a:solidFill>
              <a:srgbClr val="EEE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4EAD8D-6CB5-FFE8-895A-E019A46585B6}"/>
              </a:ext>
            </a:extLst>
          </p:cNvPr>
          <p:cNvSpPr/>
          <p:nvPr/>
        </p:nvSpPr>
        <p:spPr>
          <a:xfrm>
            <a:off x="0" y="923331"/>
            <a:ext cx="5934395" cy="59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2800" b="1"/>
              <a:t>At the Start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D5792B-3DB4-C611-F06E-01219C8641A3}"/>
              </a:ext>
            </a:extLst>
          </p:cNvPr>
          <p:cNvSpPr/>
          <p:nvPr/>
        </p:nvSpPr>
        <p:spPr>
          <a:xfrm>
            <a:off x="6254538" y="930959"/>
            <a:ext cx="5934395" cy="58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2800" b="1"/>
              <a:t>In the End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CB27C05-831E-C567-4C10-9687ED7EC003}"/>
              </a:ext>
            </a:extLst>
          </p:cNvPr>
          <p:cNvSpPr txBox="1">
            <a:spLocks/>
          </p:cNvSpPr>
          <p:nvPr/>
        </p:nvSpPr>
        <p:spPr>
          <a:xfrm>
            <a:off x="4411930" y="220079"/>
            <a:ext cx="3365073" cy="74541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The Progress</a:t>
            </a:r>
          </a:p>
        </p:txBody>
      </p:sp>
      <p:cxnSp>
        <p:nvCxnSpPr>
          <p:cNvPr id="16" name="Straight Connector 4">
            <a:extLst>
              <a:ext uri="{FF2B5EF4-FFF2-40B4-BE49-F238E27FC236}">
                <a16:creationId xmlns:a16="http://schemas.microsoft.com/office/drawing/2014/main" id="{C0BE06A1-4FD4-38C0-44CC-D54C61B25EC1}"/>
              </a:ext>
            </a:extLst>
          </p:cNvPr>
          <p:cNvCxnSpPr>
            <a:cxnSpLocks/>
          </p:cNvCxnSpPr>
          <p:nvPr/>
        </p:nvCxnSpPr>
        <p:spPr>
          <a:xfrm flipH="1">
            <a:off x="3908413" y="219580"/>
            <a:ext cx="421907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7911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3AE80C5-CE1B-1373-5D10-FA2C6097B742}"/>
              </a:ext>
            </a:extLst>
          </p:cNvPr>
          <p:cNvSpPr txBox="1"/>
          <p:nvPr/>
        </p:nvSpPr>
        <p:spPr>
          <a:xfrm>
            <a:off x="500792" y="944619"/>
            <a:ext cx="10967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Working as a maintenance team for LCS deeply increased our knowledge on teamwork, testing, time estimation and overall it improved our coding skills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B4EE5F4-B304-0599-7578-2BB4E0FC226D}"/>
              </a:ext>
            </a:extLst>
          </p:cNvPr>
          <p:cNvSpPr txBox="1"/>
          <p:nvPr/>
        </p:nvSpPr>
        <p:spPr>
          <a:xfrm>
            <a:off x="500792" y="1833775"/>
            <a:ext cx="517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Testing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F1B3FC6-163F-3F9B-24EB-61929BD219BD}"/>
              </a:ext>
            </a:extLst>
          </p:cNvPr>
          <p:cNvSpPr txBox="1"/>
          <p:nvPr/>
        </p:nvSpPr>
        <p:spPr>
          <a:xfrm>
            <a:off x="500794" y="2314998"/>
            <a:ext cx="5176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Our testing initially had no structed and wasn’t organized for a full system test: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9C72B5A-3D5A-9DB6-2900-58F9C974FFB1}"/>
              </a:ext>
            </a:extLst>
          </p:cNvPr>
          <p:cNvSpPr txBox="1"/>
          <p:nvPr/>
        </p:nvSpPr>
        <p:spPr>
          <a:xfrm>
            <a:off x="500792" y="4200774"/>
            <a:ext cx="5176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Fix: Organize Testing, note down in a document what passed or failed and assign the bug for the next sprint if needed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C69DB7A-1A0E-A4C2-2821-C3DB176D17EA}"/>
              </a:ext>
            </a:extLst>
          </p:cNvPr>
          <p:cNvSpPr txBox="1"/>
          <p:nvPr/>
        </p:nvSpPr>
        <p:spPr>
          <a:xfrm>
            <a:off x="500793" y="2980887"/>
            <a:ext cx="5176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Result: A lot more time then needed on testing, no coordination on who tests what and overall testing effectiveness was decreased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8966B76-3ADA-441E-5195-DB7453C8426C}"/>
              </a:ext>
            </a:extLst>
          </p:cNvPr>
          <p:cNvSpPr txBox="1"/>
          <p:nvPr/>
        </p:nvSpPr>
        <p:spPr>
          <a:xfrm>
            <a:off x="6291992" y="1833775"/>
            <a:ext cx="517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Time estimation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973AEB-F020-65B0-1814-1A17490933D1}"/>
              </a:ext>
            </a:extLst>
          </p:cNvPr>
          <p:cNvSpPr txBox="1"/>
          <p:nvPr/>
        </p:nvSpPr>
        <p:spPr>
          <a:xfrm>
            <a:off x="6291992" y="2376553"/>
            <a:ext cx="5176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Breaking down tasks will always be helpful. Broad or large tasks affected our capacity estimates and sprint velocity more than expected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788B669-8EB4-78A0-A11E-9CFA7CE14908}"/>
              </a:ext>
            </a:extLst>
          </p:cNvPr>
          <p:cNvSpPr txBox="1"/>
          <p:nvPr/>
        </p:nvSpPr>
        <p:spPr>
          <a:xfrm>
            <a:off x="6291992" y="3657995"/>
            <a:ext cx="517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Coding Skills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A4F09F-3506-FEB2-1DD1-B6A019E06A95}"/>
              </a:ext>
            </a:extLst>
          </p:cNvPr>
          <p:cNvSpPr txBox="1"/>
          <p:nvPr/>
        </p:nvSpPr>
        <p:spPr>
          <a:xfrm>
            <a:off x="6291992" y="4200774"/>
            <a:ext cx="5176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Clean code goes a long way. Leaving comments and making sure a function has a single purpose are essential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831029E-6F8D-035B-553F-FDC9045A8CE5}"/>
              </a:ext>
            </a:extLst>
          </p:cNvPr>
          <p:cNvSpPr txBox="1">
            <a:spLocks/>
          </p:cNvSpPr>
          <p:nvPr/>
        </p:nvSpPr>
        <p:spPr>
          <a:xfrm>
            <a:off x="500792" y="332462"/>
            <a:ext cx="4008444" cy="74541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Lessons Learned</a:t>
            </a:r>
          </a:p>
        </p:txBody>
      </p:sp>
      <p:cxnSp>
        <p:nvCxnSpPr>
          <p:cNvPr id="15" name="Straight Connector 4">
            <a:extLst>
              <a:ext uri="{FF2B5EF4-FFF2-40B4-BE49-F238E27FC236}">
                <a16:creationId xmlns:a16="http://schemas.microsoft.com/office/drawing/2014/main" id="{97E4478B-28BC-443C-8492-3F4A034737A5}"/>
              </a:ext>
            </a:extLst>
          </p:cNvPr>
          <p:cNvCxnSpPr>
            <a:cxnSpLocks/>
          </p:cNvCxnSpPr>
          <p:nvPr/>
        </p:nvCxnSpPr>
        <p:spPr>
          <a:xfrm flipH="1">
            <a:off x="4509236" y="689480"/>
            <a:ext cx="684456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206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4913-E5A5-459D-B526-EE2672217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5955" y="1346268"/>
            <a:ext cx="7188475" cy="3285207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BD7501-6815-436E-9A9D-44E9C2068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Any Questions?</a:t>
            </a:r>
            <a:endParaRPr lang="en-CA"/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23947E0C-C0D1-446C-82E4-434F510DE42B}"/>
              </a:ext>
            </a:extLst>
          </p:cNvPr>
          <p:cNvCxnSpPr>
            <a:cxnSpLocks/>
          </p:cNvCxnSpPr>
          <p:nvPr/>
        </p:nvCxnSpPr>
        <p:spPr>
          <a:xfrm flipV="1">
            <a:off x="8864600" y="368300"/>
            <a:ext cx="0" cy="49276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6199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488B-7B83-4043-8E58-BD2356A4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312" y="434581"/>
            <a:ext cx="2786532" cy="994611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D32FF9-C370-4AF9-8E21-2B6D5FAE7DFC}"/>
              </a:ext>
            </a:extLst>
          </p:cNvPr>
          <p:cNvCxnSpPr/>
          <p:nvPr/>
        </p:nvCxnSpPr>
        <p:spPr>
          <a:xfrm>
            <a:off x="393032" y="1340961"/>
            <a:ext cx="531795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ext Placeholder 2">
            <a:extLst>
              <a:ext uri="{FF2B5EF4-FFF2-40B4-BE49-F238E27FC236}">
                <a16:creationId xmlns:a16="http://schemas.microsoft.com/office/drawing/2014/main" id="{7F784910-9896-1FD2-852F-99B52E29E0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528775"/>
              </p:ext>
            </p:extLst>
          </p:nvPr>
        </p:nvGraphicFramePr>
        <p:xfrm>
          <a:off x="393032" y="1719503"/>
          <a:ext cx="11301663" cy="4570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302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53B8-FBD4-4122-A29F-6A167CFE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839" y="1087262"/>
            <a:ext cx="8179724" cy="814647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About the Learning Centre System</a:t>
            </a:r>
            <a:endParaRPr lang="en-CA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DF369C-5EE3-45E0-AFCF-BB19184505C5}"/>
              </a:ext>
            </a:extLst>
          </p:cNvPr>
          <p:cNvCxnSpPr>
            <a:cxnSpLocks/>
          </p:cNvCxnSpPr>
          <p:nvPr/>
        </p:nvCxnSpPr>
        <p:spPr>
          <a:xfrm>
            <a:off x="2080258" y="1964416"/>
            <a:ext cx="831688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C61596D-DDFE-4735-BAAE-704477D10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3651504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/>
              <a:t>The Learning Centre system is an application that will facilitate and automize many parts of the tutoring service of Heritage College.</a:t>
            </a:r>
          </a:p>
          <a:p>
            <a:pPr algn="just"/>
            <a:r>
              <a:rPr lang="en-US"/>
              <a:t>It will allow teachers to create meetings for their tutoring time</a:t>
            </a:r>
          </a:p>
          <a:p>
            <a:pPr algn="just"/>
            <a:r>
              <a:rPr lang="en-US"/>
              <a:t>and students will be able to queue up to enter the tutoring meeting.</a:t>
            </a:r>
          </a:p>
          <a:p>
            <a:pPr algn="just"/>
            <a:r>
              <a:rPr lang="en-US"/>
              <a:t>Overall, it will be useful for mainly Teachers of the Learning Centre and students that use it.</a:t>
            </a:r>
          </a:p>
        </p:txBody>
      </p:sp>
    </p:spTree>
    <p:extLst>
      <p:ext uri="{BB962C8B-B14F-4D97-AF65-F5344CB8AC3E}">
        <p14:creationId xmlns:p14="http://schemas.microsoft.com/office/powerpoint/2010/main" val="38896205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4E94924-5BCD-4781-BA4E-9735BBBDA07A}"/>
              </a:ext>
            </a:extLst>
          </p:cNvPr>
          <p:cNvSpPr txBox="1"/>
          <p:nvPr/>
        </p:nvSpPr>
        <p:spPr>
          <a:xfrm>
            <a:off x="535380" y="4288538"/>
            <a:ext cx="11161317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spc="150">
                <a:solidFill>
                  <a:schemeClr val="tx1">
                    <a:lumMod val="75000"/>
                    <a:lumOff val="25000"/>
                  </a:schemeClr>
                </a:solidFill>
              </a:rPr>
              <a:t>None, however, the Runbook was updated to facilitate future deployments and all features that were added during this cycle took future proofing into account.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9459D5-DFD3-4475-B3A3-F76F2550AB2D}"/>
              </a:ext>
            </a:extLst>
          </p:cNvPr>
          <p:cNvSpPr/>
          <p:nvPr/>
        </p:nvSpPr>
        <p:spPr>
          <a:xfrm>
            <a:off x="-2" y="1"/>
            <a:ext cx="12192000" cy="3826898"/>
          </a:xfrm>
          <a:prstGeom prst="rect">
            <a:avLst/>
          </a:prstGeom>
          <a:solidFill>
            <a:srgbClr val="EEE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94DB58-B735-4459-A181-4E829F451271}"/>
              </a:ext>
            </a:extLst>
          </p:cNvPr>
          <p:cNvSpPr txBox="1"/>
          <p:nvPr/>
        </p:nvSpPr>
        <p:spPr>
          <a:xfrm>
            <a:off x="535379" y="1852277"/>
            <a:ext cx="11161317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spc="150">
                <a:solidFill>
                  <a:schemeClr val="tx1">
                    <a:lumMod val="75000"/>
                    <a:lumOff val="25000"/>
                  </a:schemeClr>
                </a:solidFill>
              </a:rPr>
              <a:t>To ensure that the systems continues to be usable going forward the team changed the version of Visual Studio version from .NET Core 3.1 to the latest framework: .NET 6.0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16B3BB-A1DC-4251-93D3-27A4C1DBE9CB}"/>
              </a:ext>
            </a:extLst>
          </p:cNvPr>
          <p:cNvSpPr/>
          <p:nvPr/>
        </p:nvSpPr>
        <p:spPr>
          <a:xfrm>
            <a:off x="0" y="0"/>
            <a:ext cx="12192000" cy="1379071"/>
          </a:xfrm>
          <a:prstGeom prst="rect">
            <a:avLst/>
          </a:prstGeom>
          <a:solidFill>
            <a:srgbClr val="EEE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E86A4-3D9F-4963-8E62-E1773F48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006" y="502130"/>
            <a:ext cx="5325985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Maintenance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A80EBF-349A-48F5-9D28-F7D766FE6574}"/>
              </a:ext>
            </a:extLst>
          </p:cNvPr>
          <p:cNvCxnSpPr>
            <a:cxnSpLocks/>
          </p:cNvCxnSpPr>
          <p:nvPr/>
        </p:nvCxnSpPr>
        <p:spPr>
          <a:xfrm>
            <a:off x="4372495" y="502130"/>
            <a:ext cx="33400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B333E5-11F2-44E9-90D5-6E179DE98B6F}"/>
              </a:ext>
            </a:extLst>
          </p:cNvPr>
          <p:cNvSpPr txBox="1"/>
          <p:nvPr/>
        </p:nvSpPr>
        <p:spPr>
          <a:xfrm>
            <a:off x="535381" y="1379071"/>
            <a:ext cx="11161317" cy="47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/>
              <a:t>Adaptive Maintenance</a:t>
            </a:r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0A35CC-133F-43E3-B93C-D318BBB5E5E6}"/>
              </a:ext>
            </a:extLst>
          </p:cNvPr>
          <p:cNvSpPr txBox="1"/>
          <p:nvPr/>
        </p:nvSpPr>
        <p:spPr>
          <a:xfrm>
            <a:off x="535382" y="3815333"/>
            <a:ext cx="11161317" cy="47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/>
              <a:t>Preventative Maintenance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73703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54105FBF-BF30-4F51-AB56-455F384E7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643" y="4353693"/>
            <a:ext cx="1814350" cy="181435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48B26A1-2210-4EC7-A833-68AADDE42285}"/>
              </a:ext>
            </a:extLst>
          </p:cNvPr>
          <p:cNvSpPr/>
          <p:nvPr/>
        </p:nvSpPr>
        <p:spPr>
          <a:xfrm>
            <a:off x="279400" y="3203600"/>
            <a:ext cx="3276599" cy="475020"/>
          </a:xfrm>
          <a:custGeom>
            <a:avLst/>
            <a:gdLst>
              <a:gd name="connsiteX0" fmla="*/ 0 w 2907298"/>
              <a:gd name="connsiteY0" fmla="*/ 79172 h 475020"/>
              <a:gd name="connsiteX1" fmla="*/ 79172 w 2907298"/>
              <a:gd name="connsiteY1" fmla="*/ 0 h 475020"/>
              <a:gd name="connsiteX2" fmla="*/ 2828126 w 2907298"/>
              <a:gd name="connsiteY2" fmla="*/ 0 h 475020"/>
              <a:gd name="connsiteX3" fmla="*/ 2907298 w 2907298"/>
              <a:gd name="connsiteY3" fmla="*/ 79172 h 475020"/>
              <a:gd name="connsiteX4" fmla="*/ 2907298 w 2907298"/>
              <a:gd name="connsiteY4" fmla="*/ 395848 h 475020"/>
              <a:gd name="connsiteX5" fmla="*/ 2828126 w 2907298"/>
              <a:gd name="connsiteY5" fmla="*/ 475020 h 475020"/>
              <a:gd name="connsiteX6" fmla="*/ 79172 w 2907298"/>
              <a:gd name="connsiteY6" fmla="*/ 475020 h 475020"/>
              <a:gd name="connsiteX7" fmla="*/ 0 w 2907298"/>
              <a:gd name="connsiteY7" fmla="*/ 395848 h 475020"/>
              <a:gd name="connsiteX8" fmla="*/ 0 w 2907298"/>
              <a:gd name="connsiteY8" fmla="*/ 79172 h 47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07298" h="475020">
                <a:moveTo>
                  <a:pt x="0" y="79172"/>
                </a:moveTo>
                <a:cubicBezTo>
                  <a:pt x="0" y="35447"/>
                  <a:pt x="35447" y="0"/>
                  <a:pt x="79172" y="0"/>
                </a:cubicBezTo>
                <a:lnTo>
                  <a:pt x="2828126" y="0"/>
                </a:lnTo>
                <a:cubicBezTo>
                  <a:pt x="2871851" y="0"/>
                  <a:pt x="2907298" y="35447"/>
                  <a:pt x="2907298" y="79172"/>
                </a:cubicBezTo>
                <a:lnTo>
                  <a:pt x="2907298" y="395848"/>
                </a:lnTo>
                <a:cubicBezTo>
                  <a:pt x="2907298" y="439573"/>
                  <a:pt x="2871851" y="475020"/>
                  <a:pt x="2828126" y="475020"/>
                </a:cubicBezTo>
                <a:lnTo>
                  <a:pt x="79172" y="475020"/>
                </a:lnTo>
                <a:cubicBezTo>
                  <a:pt x="35447" y="475020"/>
                  <a:pt x="0" y="439573"/>
                  <a:pt x="0" y="395848"/>
                </a:cubicBezTo>
                <a:lnTo>
                  <a:pt x="0" y="7917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529" tIns="76529" rIns="76529" bIns="76529" numCol="1" spcCol="1270" anchor="ctr" anchorCtr="0">
            <a:noAutofit/>
          </a:bodyPr>
          <a:lstStyle/>
          <a:p>
            <a:pPr marL="0" lvl="0" indent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/>
              <a:t> Fixing crashes</a:t>
            </a:r>
            <a:endParaRPr lang="en-CA" sz="1400" kern="12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FC186B8-F8FA-4094-8B50-7F6D1A2BEA70}"/>
              </a:ext>
            </a:extLst>
          </p:cNvPr>
          <p:cNvSpPr/>
          <p:nvPr/>
        </p:nvSpPr>
        <p:spPr>
          <a:xfrm>
            <a:off x="279400" y="3718940"/>
            <a:ext cx="3276599" cy="475020"/>
          </a:xfrm>
          <a:custGeom>
            <a:avLst/>
            <a:gdLst>
              <a:gd name="connsiteX0" fmla="*/ 0 w 2907298"/>
              <a:gd name="connsiteY0" fmla="*/ 79172 h 475020"/>
              <a:gd name="connsiteX1" fmla="*/ 79172 w 2907298"/>
              <a:gd name="connsiteY1" fmla="*/ 0 h 475020"/>
              <a:gd name="connsiteX2" fmla="*/ 2828126 w 2907298"/>
              <a:gd name="connsiteY2" fmla="*/ 0 h 475020"/>
              <a:gd name="connsiteX3" fmla="*/ 2907298 w 2907298"/>
              <a:gd name="connsiteY3" fmla="*/ 79172 h 475020"/>
              <a:gd name="connsiteX4" fmla="*/ 2907298 w 2907298"/>
              <a:gd name="connsiteY4" fmla="*/ 395848 h 475020"/>
              <a:gd name="connsiteX5" fmla="*/ 2828126 w 2907298"/>
              <a:gd name="connsiteY5" fmla="*/ 475020 h 475020"/>
              <a:gd name="connsiteX6" fmla="*/ 79172 w 2907298"/>
              <a:gd name="connsiteY6" fmla="*/ 475020 h 475020"/>
              <a:gd name="connsiteX7" fmla="*/ 0 w 2907298"/>
              <a:gd name="connsiteY7" fmla="*/ 395848 h 475020"/>
              <a:gd name="connsiteX8" fmla="*/ 0 w 2907298"/>
              <a:gd name="connsiteY8" fmla="*/ 79172 h 47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07298" h="475020">
                <a:moveTo>
                  <a:pt x="0" y="79172"/>
                </a:moveTo>
                <a:cubicBezTo>
                  <a:pt x="0" y="35447"/>
                  <a:pt x="35447" y="0"/>
                  <a:pt x="79172" y="0"/>
                </a:cubicBezTo>
                <a:lnTo>
                  <a:pt x="2828126" y="0"/>
                </a:lnTo>
                <a:cubicBezTo>
                  <a:pt x="2871851" y="0"/>
                  <a:pt x="2907298" y="35447"/>
                  <a:pt x="2907298" y="79172"/>
                </a:cubicBezTo>
                <a:lnTo>
                  <a:pt x="2907298" y="395848"/>
                </a:lnTo>
                <a:cubicBezTo>
                  <a:pt x="2907298" y="439573"/>
                  <a:pt x="2871851" y="475020"/>
                  <a:pt x="2828126" y="475020"/>
                </a:cubicBezTo>
                <a:lnTo>
                  <a:pt x="79172" y="475020"/>
                </a:lnTo>
                <a:cubicBezTo>
                  <a:pt x="35447" y="475020"/>
                  <a:pt x="0" y="439573"/>
                  <a:pt x="0" y="395848"/>
                </a:cubicBezTo>
                <a:lnTo>
                  <a:pt x="0" y="7917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529" tIns="76529" rIns="76529" bIns="76529" numCol="1" spcCol="1270" anchor="ctr" anchorCtr="0">
            <a:noAutofit/>
          </a:bodyPr>
          <a:lstStyle/>
          <a:p>
            <a:pPr marL="0" lvl="0" indent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/>
              <a:t>Permission Issues</a:t>
            </a:r>
            <a:endParaRPr lang="en-CA" sz="1400" kern="12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C837EF4-F705-455C-9DBB-242EE29F1205}"/>
              </a:ext>
            </a:extLst>
          </p:cNvPr>
          <p:cNvSpPr/>
          <p:nvPr/>
        </p:nvSpPr>
        <p:spPr>
          <a:xfrm>
            <a:off x="279400" y="4234281"/>
            <a:ext cx="3276599" cy="475020"/>
          </a:xfrm>
          <a:custGeom>
            <a:avLst/>
            <a:gdLst>
              <a:gd name="connsiteX0" fmla="*/ 0 w 2907298"/>
              <a:gd name="connsiteY0" fmla="*/ 79172 h 475020"/>
              <a:gd name="connsiteX1" fmla="*/ 79172 w 2907298"/>
              <a:gd name="connsiteY1" fmla="*/ 0 h 475020"/>
              <a:gd name="connsiteX2" fmla="*/ 2828126 w 2907298"/>
              <a:gd name="connsiteY2" fmla="*/ 0 h 475020"/>
              <a:gd name="connsiteX3" fmla="*/ 2907298 w 2907298"/>
              <a:gd name="connsiteY3" fmla="*/ 79172 h 475020"/>
              <a:gd name="connsiteX4" fmla="*/ 2907298 w 2907298"/>
              <a:gd name="connsiteY4" fmla="*/ 395848 h 475020"/>
              <a:gd name="connsiteX5" fmla="*/ 2828126 w 2907298"/>
              <a:gd name="connsiteY5" fmla="*/ 475020 h 475020"/>
              <a:gd name="connsiteX6" fmla="*/ 79172 w 2907298"/>
              <a:gd name="connsiteY6" fmla="*/ 475020 h 475020"/>
              <a:gd name="connsiteX7" fmla="*/ 0 w 2907298"/>
              <a:gd name="connsiteY7" fmla="*/ 395848 h 475020"/>
              <a:gd name="connsiteX8" fmla="*/ 0 w 2907298"/>
              <a:gd name="connsiteY8" fmla="*/ 79172 h 47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07298" h="475020">
                <a:moveTo>
                  <a:pt x="0" y="79172"/>
                </a:moveTo>
                <a:cubicBezTo>
                  <a:pt x="0" y="35447"/>
                  <a:pt x="35447" y="0"/>
                  <a:pt x="79172" y="0"/>
                </a:cubicBezTo>
                <a:lnTo>
                  <a:pt x="2828126" y="0"/>
                </a:lnTo>
                <a:cubicBezTo>
                  <a:pt x="2871851" y="0"/>
                  <a:pt x="2907298" y="35447"/>
                  <a:pt x="2907298" y="79172"/>
                </a:cubicBezTo>
                <a:lnTo>
                  <a:pt x="2907298" y="395848"/>
                </a:lnTo>
                <a:cubicBezTo>
                  <a:pt x="2907298" y="439573"/>
                  <a:pt x="2871851" y="475020"/>
                  <a:pt x="2828126" y="475020"/>
                </a:cubicBezTo>
                <a:lnTo>
                  <a:pt x="79172" y="475020"/>
                </a:lnTo>
                <a:cubicBezTo>
                  <a:pt x="35447" y="475020"/>
                  <a:pt x="0" y="439573"/>
                  <a:pt x="0" y="395848"/>
                </a:cubicBezTo>
                <a:lnTo>
                  <a:pt x="0" y="7917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529" tIns="76529" rIns="76529" bIns="76529" numCol="1" spcCol="1270" anchor="ctr" anchorCtr="0">
            <a:noAutofit/>
          </a:bodyPr>
          <a:lstStyle/>
          <a:p>
            <a:pPr marL="0" lvl="0" indent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/>
              <a:t>Groups and meetings</a:t>
            </a:r>
            <a:endParaRPr lang="en-CA" sz="1400" kern="120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6CA5771-FFDE-4BD7-82B4-095B344BF8B8}"/>
              </a:ext>
            </a:extLst>
          </p:cNvPr>
          <p:cNvSpPr/>
          <p:nvPr/>
        </p:nvSpPr>
        <p:spPr>
          <a:xfrm>
            <a:off x="279400" y="4749621"/>
            <a:ext cx="3276599" cy="475020"/>
          </a:xfrm>
          <a:custGeom>
            <a:avLst/>
            <a:gdLst>
              <a:gd name="connsiteX0" fmla="*/ 0 w 2907298"/>
              <a:gd name="connsiteY0" fmla="*/ 79172 h 475020"/>
              <a:gd name="connsiteX1" fmla="*/ 79172 w 2907298"/>
              <a:gd name="connsiteY1" fmla="*/ 0 h 475020"/>
              <a:gd name="connsiteX2" fmla="*/ 2828126 w 2907298"/>
              <a:gd name="connsiteY2" fmla="*/ 0 h 475020"/>
              <a:gd name="connsiteX3" fmla="*/ 2907298 w 2907298"/>
              <a:gd name="connsiteY3" fmla="*/ 79172 h 475020"/>
              <a:gd name="connsiteX4" fmla="*/ 2907298 w 2907298"/>
              <a:gd name="connsiteY4" fmla="*/ 395848 h 475020"/>
              <a:gd name="connsiteX5" fmla="*/ 2828126 w 2907298"/>
              <a:gd name="connsiteY5" fmla="*/ 475020 h 475020"/>
              <a:gd name="connsiteX6" fmla="*/ 79172 w 2907298"/>
              <a:gd name="connsiteY6" fmla="*/ 475020 h 475020"/>
              <a:gd name="connsiteX7" fmla="*/ 0 w 2907298"/>
              <a:gd name="connsiteY7" fmla="*/ 395848 h 475020"/>
              <a:gd name="connsiteX8" fmla="*/ 0 w 2907298"/>
              <a:gd name="connsiteY8" fmla="*/ 79172 h 47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07298" h="475020">
                <a:moveTo>
                  <a:pt x="0" y="79172"/>
                </a:moveTo>
                <a:cubicBezTo>
                  <a:pt x="0" y="35447"/>
                  <a:pt x="35447" y="0"/>
                  <a:pt x="79172" y="0"/>
                </a:cubicBezTo>
                <a:lnTo>
                  <a:pt x="2828126" y="0"/>
                </a:lnTo>
                <a:cubicBezTo>
                  <a:pt x="2871851" y="0"/>
                  <a:pt x="2907298" y="35447"/>
                  <a:pt x="2907298" y="79172"/>
                </a:cubicBezTo>
                <a:lnTo>
                  <a:pt x="2907298" y="395848"/>
                </a:lnTo>
                <a:cubicBezTo>
                  <a:pt x="2907298" y="439573"/>
                  <a:pt x="2871851" y="475020"/>
                  <a:pt x="2828126" y="475020"/>
                </a:cubicBezTo>
                <a:lnTo>
                  <a:pt x="79172" y="475020"/>
                </a:lnTo>
                <a:cubicBezTo>
                  <a:pt x="35447" y="475020"/>
                  <a:pt x="0" y="439573"/>
                  <a:pt x="0" y="395848"/>
                </a:cubicBezTo>
                <a:lnTo>
                  <a:pt x="0" y="7917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529" tIns="76529" rIns="76529" bIns="76529" numCol="1" spcCol="1270" anchor="ctr" anchorCtr="0">
            <a:noAutofit/>
          </a:bodyPr>
          <a:lstStyle/>
          <a:p>
            <a:pPr marL="0" lvl="0" indent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/>
              <a:t>Incorrect information displayed</a:t>
            </a:r>
            <a:endParaRPr lang="en-CA" sz="1400" kern="120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CFABD1-FC09-409F-A317-7D12BC128523}"/>
              </a:ext>
            </a:extLst>
          </p:cNvPr>
          <p:cNvSpPr/>
          <p:nvPr/>
        </p:nvSpPr>
        <p:spPr>
          <a:xfrm>
            <a:off x="279400" y="5264961"/>
            <a:ext cx="3276599" cy="475020"/>
          </a:xfrm>
          <a:custGeom>
            <a:avLst/>
            <a:gdLst>
              <a:gd name="connsiteX0" fmla="*/ 0 w 2907298"/>
              <a:gd name="connsiteY0" fmla="*/ 79172 h 475020"/>
              <a:gd name="connsiteX1" fmla="*/ 79172 w 2907298"/>
              <a:gd name="connsiteY1" fmla="*/ 0 h 475020"/>
              <a:gd name="connsiteX2" fmla="*/ 2828126 w 2907298"/>
              <a:gd name="connsiteY2" fmla="*/ 0 h 475020"/>
              <a:gd name="connsiteX3" fmla="*/ 2907298 w 2907298"/>
              <a:gd name="connsiteY3" fmla="*/ 79172 h 475020"/>
              <a:gd name="connsiteX4" fmla="*/ 2907298 w 2907298"/>
              <a:gd name="connsiteY4" fmla="*/ 395848 h 475020"/>
              <a:gd name="connsiteX5" fmla="*/ 2828126 w 2907298"/>
              <a:gd name="connsiteY5" fmla="*/ 475020 h 475020"/>
              <a:gd name="connsiteX6" fmla="*/ 79172 w 2907298"/>
              <a:gd name="connsiteY6" fmla="*/ 475020 h 475020"/>
              <a:gd name="connsiteX7" fmla="*/ 0 w 2907298"/>
              <a:gd name="connsiteY7" fmla="*/ 395848 h 475020"/>
              <a:gd name="connsiteX8" fmla="*/ 0 w 2907298"/>
              <a:gd name="connsiteY8" fmla="*/ 79172 h 47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07298" h="475020">
                <a:moveTo>
                  <a:pt x="0" y="79172"/>
                </a:moveTo>
                <a:cubicBezTo>
                  <a:pt x="0" y="35447"/>
                  <a:pt x="35447" y="0"/>
                  <a:pt x="79172" y="0"/>
                </a:cubicBezTo>
                <a:lnTo>
                  <a:pt x="2828126" y="0"/>
                </a:lnTo>
                <a:cubicBezTo>
                  <a:pt x="2871851" y="0"/>
                  <a:pt x="2907298" y="35447"/>
                  <a:pt x="2907298" y="79172"/>
                </a:cubicBezTo>
                <a:lnTo>
                  <a:pt x="2907298" y="395848"/>
                </a:lnTo>
                <a:cubicBezTo>
                  <a:pt x="2907298" y="439573"/>
                  <a:pt x="2871851" y="475020"/>
                  <a:pt x="2828126" y="475020"/>
                </a:cubicBezTo>
                <a:lnTo>
                  <a:pt x="79172" y="475020"/>
                </a:lnTo>
                <a:cubicBezTo>
                  <a:pt x="35447" y="475020"/>
                  <a:pt x="0" y="439573"/>
                  <a:pt x="0" y="395848"/>
                </a:cubicBezTo>
                <a:lnTo>
                  <a:pt x="0" y="7917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529" tIns="76529" rIns="76529" bIns="76529" numCol="1" spcCol="1270" anchor="ctr" anchorCtr="0">
            <a:noAutofit/>
          </a:bodyPr>
          <a:lstStyle/>
          <a:p>
            <a:pPr marL="0" lvl="0" indent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/>
              <a:t>And more...</a:t>
            </a:r>
            <a:endParaRPr lang="en-CA" sz="1400" kern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FC97B-8072-4B15-AEC9-D18DCC8241A9}"/>
              </a:ext>
            </a:extLst>
          </p:cNvPr>
          <p:cNvSpPr txBox="1"/>
          <p:nvPr/>
        </p:nvSpPr>
        <p:spPr>
          <a:xfrm>
            <a:off x="279400" y="1570297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150">
                <a:solidFill>
                  <a:schemeClr val="tx1">
                    <a:lumMod val="75000"/>
                    <a:lumOff val="25000"/>
                  </a:schemeClr>
                </a:solidFill>
              </a:rPr>
              <a:t>A high priority for this maintenance cycle was to fix bugs and stabilize the application like: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21B4863-9F3A-4E34-B9CD-12C39D7FACC0}"/>
              </a:ext>
            </a:extLst>
          </p:cNvPr>
          <p:cNvGrpSpPr/>
          <p:nvPr/>
        </p:nvGrpSpPr>
        <p:grpSpPr>
          <a:xfrm>
            <a:off x="3186698" y="457200"/>
            <a:ext cx="5626100" cy="1046440"/>
            <a:chOff x="3186698" y="457200"/>
            <a:chExt cx="5626100" cy="104644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DA80EBF-349A-48F5-9D28-F7D766FE65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0211" y="457200"/>
              <a:ext cx="421907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DCBCFF-F9FE-496A-9316-6E13BB1E07CA}"/>
                </a:ext>
              </a:extLst>
            </p:cNvPr>
            <p:cNvSpPr txBox="1"/>
            <p:nvPr/>
          </p:nvSpPr>
          <p:spPr>
            <a:xfrm>
              <a:off x="3186698" y="457200"/>
              <a:ext cx="56261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0" lang="en-US" sz="3100" b="1" i="0" u="none" strike="noStrike" kern="1200" cap="none" spc="15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Meiryo"/>
                  <a:ea typeface="+mj-ea"/>
                  <a:cs typeface="+mj-cs"/>
                </a:rPr>
                <a:t>Corrective Maintenance Bugs Fixes</a:t>
              </a:r>
              <a:endParaRPr lang="en-CA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06FFCF-2ED5-470A-BE65-B881FF267FBC}"/>
              </a:ext>
            </a:extLst>
          </p:cNvPr>
          <p:cNvSpPr txBox="1"/>
          <p:nvPr/>
        </p:nvSpPr>
        <p:spPr>
          <a:xfrm>
            <a:off x="3708400" y="-21353443"/>
            <a:ext cx="6642100" cy="2197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Fixed misleading error message for unauthorized users.</a:t>
            </a:r>
          </a:p>
          <a:p>
            <a:endParaRPr lang="en-US"/>
          </a:p>
          <a:p>
            <a:r>
              <a:rPr lang="en-US"/>
              <a:t>Fixed the issue that a null value is returned for the </a:t>
            </a:r>
            <a:r>
              <a:rPr lang="en-US" err="1"/>
              <a:t>employeeid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Fixed a teacher/coordinator creates a new scheduled table if there is no semesters active.</a:t>
            </a:r>
          </a:p>
          <a:p>
            <a:endParaRPr lang="en-US"/>
          </a:p>
          <a:p>
            <a:r>
              <a:rPr lang="en-US"/>
              <a:t>Fixed application prevents students from logging in when they cross join groups.</a:t>
            </a:r>
          </a:p>
          <a:p>
            <a:endParaRPr lang="en-US"/>
          </a:p>
          <a:p>
            <a:r>
              <a:rPr lang="en-US"/>
              <a:t>Fixed the table displays schedule grid which does not organized correctly based on hours.</a:t>
            </a:r>
          </a:p>
          <a:p>
            <a:endParaRPr lang="en-US"/>
          </a:p>
          <a:p>
            <a:r>
              <a:rPr lang="en-US"/>
              <a:t>Fixed no courses in dropdown when joining a queue.</a:t>
            </a:r>
          </a:p>
          <a:p>
            <a:endParaRPr lang="en-US"/>
          </a:p>
          <a:p>
            <a:r>
              <a:rPr lang="en-US"/>
              <a:t>Fixed a coordinator cannot get the correct teachers of the department and display them.</a:t>
            </a:r>
          </a:p>
          <a:p>
            <a:endParaRPr lang="en-US"/>
          </a:p>
          <a:p>
            <a:r>
              <a:rPr lang="en-US"/>
              <a:t>Fixed "Create Group" button when a group has been created.</a:t>
            </a:r>
          </a:p>
          <a:p>
            <a:endParaRPr lang="en-US"/>
          </a:p>
          <a:p>
            <a:r>
              <a:rPr lang="en-US"/>
              <a:t>Fixed table does not show up on student side when teacher changes table date.</a:t>
            </a:r>
          </a:p>
          <a:p>
            <a:endParaRPr lang="en-US"/>
          </a:p>
          <a:p>
            <a:r>
              <a:rPr lang="en-US"/>
              <a:t>Fixed a teacher can't drag students to the meeting in IE.</a:t>
            </a:r>
          </a:p>
          <a:p>
            <a:endParaRPr lang="en-US"/>
          </a:p>
          <a:p>
            <a:r>
              <a:rPr lang="en-US"/>
              <a:t>Fixed the student does not get a notification when a teacher removes a student from the queue or is absent.</a:t>
            </a:r>
          </a:p>
          <a:p>
            <a:endParaRPr lang="en-US"/>
          </a:p>
          <a:p>
            <a:r>
              <a:rPr lang="en-US"/>
              <a:t>Fixed the button does not disappear/appear when a queue is locked or unlocked.</a:t>
            </a:r>
          </a:p>
          <a:p>
            <a:endParaRPr lang="en-US"/>
          </a:p>
          <a:p>
            <a:r>
              <a:rPr lang="en-US"/>
              <a:t>Fixed the display issue when a teacher changes comment on table.</a:t>
            </a:r>
          </a:p>
          <a:p>
            <a:endParaRPr lang="en-US"/>
          </a:p>
          <a:p>
            <a:r>
              <a:rPr lang="en-US"/>
              <a:t>Fixed teacher home page does not show all tables for one day.</a:t>
            </a:r>
          </a:p>
          <a:p>
            <a:endParaRPr lang="en-US"/>
          </a:p>
          <a:p>
            <a:r>
              <a:rPr lang="en-US"/>
              <a:t>Fixed the page crashes when student joins the group which does not use anymore.</a:t>
            </a:r>
          </a:p>
          <a:p>
            <a:endParaRPr lang="en-US"/>
          </a:p>
          <a:p>
            <a:r>
              <a:rPr lang="en-US"/>
              <a:t>Fixed students can join other student study group queue even if the queue is locked.</a:t>
            </a:r>
          </a:p>
          <a:p>
            <a:endParaRPr lang="en-US"/>
          </a:p>
          <a:p>
            <a:r>
              <a:rPr lang="en-US"/>
              <a:t>Fixed the page crashes when a teacher moves a student who does join the queue then logout.</a:t>
            </a:r>
          </a:p>
          <a:p>
            <a:endParaRPr lang="en-US"/>
          </a:p>
          <a:p>
            <a:r>
              <a:rPr lang="en-US"/>
              <a:t>Fixed a teacher can enter another teacher's tables using an URL.</a:t>
            </a:r>
          </a:p>
          <a:p>
            <a:endParaRPr lang="en-US"/>
          </a:p>
          <a:p>
            <a:r>
              <a:rPr lang="en-US"/>
              <a:t>Fixed a teacher can't add table from another table begin or end time.</a:t>
            </a:r>
          </a:p>
          <a:p>
            <a:endParaRPr lang="en-US"/>
          </a:p>
          <a:p>
            <a:r>
              <a:rPr lang="en-US"/>
              <a:t>Fixed the page crashes when deleting a table where there are still groups inside.</a:t>
            </a:r>
          </a:p>
          <a:p>
            <a:endParaRPr lang="en-US"/>
          </a:p>
          <a:p>
            <a:r>
              <a:rPr lang="en-US"/>
              <a:t>Fixed a teacher can't add table from another table begin or end time.</a:t>
            </a:r>
          </a:p>
          <a:p>
            <a:endParaRPr lang="en-US"/>
          </a:p>
          <a:p>
            <a:r>
              <a:rPr lang="en-US"/>
              <a:t>Fixed the student1 is kicked out of the queue when the teacher switches the queue order.</a:t>
            </a:r>
          </a:p>
          <a:p>
            <a:endParaRPr lang="en-US"/>
          </a:p>
          <a:p>
            <a:r>
              <a:rPr lang="en-US"/>
              <a:t>When a student joins a queue then leaves the queue, the teacher see them in their queue. This does not happen anymore.</a:t>
            </a:r>
          </a:p>
          <a:p>
            <a:endParaRPr lang="en-US"/>
          </a:p>
          <a:p>
            <a:r>
              <a:rPr lang="en-US"/>
              <a:t>When a coordinator deletes a table for a teacher, there is no message that confirms the table was deleted. Now it will display a confirmation message.</a:t>
            </a:r>
          </a:p>
          <a:p>
            <a:endParaRPr lang="en-US"/>
          </a:p>
          <a:p>
            <a:r>
              <a:rPr lang="en-US"/>
              <a:t>When a student attempted to leave a queue after being accepted by the teacher, the page crashes. This does not happen anymore.</a:t>
            </a:r>
          </a:p>
          <a:p>
            <a:endParaRPr lang="en-US"/>
          </a:p>
          <a:p>
            <a:r>
              <a:rPr lang="en-US"/>
              <a:t>The meeting page updates queue length when a student leaves and joins a queue.</a:t>
            </a:r>
          </a:p>
        </p:txBody>
      </p:sp>
    </p:spTree>
    <p:extLst>
      <p:ext uri="{BB962C8B-B14F-4D97-AF65-F5344CB8AC3E}">
        <p14:creationId xmlns:p14="http://schemas.microsoft.com/office/powerpoint/2010/main" val="34225893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07407E-6 L 0.43919 0.3571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53" y="1784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85185E-6 L 0.12435 0.1701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1" y="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6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6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8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C8564B-536A-4910-A813-1E03B11F815F}"/>
              </a:ext>
            </a:extLst>
          </p:cNvPr>
          <p:cNvSpPr txBox="1"/>
          <p:nvPr/>
        </p:nvSpPr>
        <p:spPr>
          <a:xfrm>
            <a:off x="8423560" y="1852276"/>
            <a:ext cx="3233056" cy="4031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CA" sz="1600"/>
              <a:t>Added office hours to the system: a way for teachers to have their office hour meetings using the system</a:t>
            </a:r>
          </a:p>
          <a:p>
            <a:endParaRPr lang="en-CA" sz="1600"/>
          </a:p>
          <a:p>
            <a:r>
              <a:rPr lang="en-CA" sz="1600"/>
              <a:t>Teachers and coordinators manage their own office hour tables</a:t>
            </a:r>
          </a:p>
          <a:p>
            <a:endParaRPr lang="en-CA" sz="1600"/>
          </a:p>
          <a:p>
            <a:r>
              <a:rPr lang="en-CA" sz="1600"/>
              <a:t>The schedule also now supports office hours, so students can find when their teachers hold their office hours in a central place</a:t>
            </a:r>
          </a:p>
          <a:p>
            <a:endParaRPr lang="en-CA" sz="1600"/>
          </a:p>
          <a:p>
            <a:endParaRPr lang="en-CA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BD8186-6B2D-4581-AD9F-AC5C72D01995}"/>
              </a:ext>
            </a:extLst>
          </p:cNvPr>
          <p:cNvSpPr txBox="1"/>
          <p:nvPr/>
        </p:nvSpPr>
        <p:spPr>
          <a:xfrm>
            <a:off x="4479471" y="1852276"/>
            <a:ext cx="3233056" cy="4031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/>
              <a:t>Navigate between weeks of the schedule using a calendar or arrows</a:t>
            </a:r>
          </a:p>
          <a:p>
            <a:endParaRPr lang="en-US" sz="1600"/>
          </a:p>
          <a:p>
            <a:r>
              <a:rPr lang="en-US" sz="1600"/>
              <a:t>Search for specific teachers for that week</a:t>
            </a:r>
          </a:p>
          <a:p>
            <a:endParaRPr lang="en-US" sz="1600"/>
          </a:p>
          <a:p>
            <a:r>
              <a:rPr lang="en-US" sz="1600"/>
              <a:t>Join meeting from schedule page as a student</a:t>
            </a:r>
          </a:p>
          <a:p>
            <a:endParaRPr lang="en-US" sz="1600"/>
          </a:p>
          <a:p>
            <a:r>
              <a:rPr lang="en-US" sz="1600"/>
              <a:t>Page Redesign</a:t>
            </a:r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C9C5AD-D616-4745-B751-A98F21D223C1}"/>
              </a:ext>
            </a:extLst>
          </p:cNvPr>
          <p:cNvSpPr txBox="1"/>
          <p:nvPr/>
        </p:nvSpPr>
        <p:spPr>
          <a:xfrm>
            <a:off x="535382" y="1852277"/>
            <a:ext cx="3233056" cy="4031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/>
              <a:t>No more reloading on the teacher meeting page when...</a:t>
            </a:r>
          </a:p>
          <a:p>
            <a:r>
              <a:rPr lang="en-US" sz="1600"/>
              <a:t>  A student joins</a:t>
            </a:r>
          </a:p>
          <a:p>
            <a:r>
              <a:rPr lang="en-US" sz="1600"/>
              <a:t>  A student leaves</a:t>
            </a:r>
          </a:p>
          <a:p>
            <a:r>
              <a:rPr lang="en-US" sz="1600"/>
              <a:t>  A student joins a group</a:t>
            </a:r>
          </a:p>
          <a:p>
            <a:r>
              <a:rPr lang="en-US" sz="1600"/>
              <a:t>  A student leaves a group</a:t>
            </a:r>
          </a:p>
          <a:p>
            <a:endParaRPr lang="en-US" sz="1600"/>
          </a:p>
          <a:p>
            <a:r>
              <a:rPr lang="en-US" sz="1600"/>
              <a:t>No more reloading on the student home page when...</a:t>
            </a:r>
          </a:p>
          <a:p>
            <a:r>
              <a:rPr lang="en-US" sz="1600"/>
              <a:t>  A teacher starts a meeting</a:t>
            </a:r>
          </a:p>
          <a:p>
            <a:r>
              <a:rPr lang="en-US" sz="1600"/>
              <a:t>  A teacher locks the queue</a:t>
            </a:r>
          </a:p>
          <a:p>
            <a:r>
              <a:rPr lang="en-US" sz="1600"/>
              <a:t>  A teacher puts a new comment</a:t>
            </a:r>
          </a:p>
          <a:p>
            <a:r>
              <a:rPr lang="en-US" sz="1600"/>
              <a:t>  A teacher adds you to the meeting</a:t>
            </a:r>
          </a:p>
          <a:p>
            <a:r>
              <a:rPr lang="en-US" sz="1600"/>
              <a:t>  A teacher creates a meeting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90DCC3-21FD-4951-A9E8-EDE230FE50F1}"/>
              </a:ext>
            </a:extLst>
          </p:cNvPr>
          <p:cNvSpPr/>
          <p:nvPr/>
        </p:nvSpPr>
        <p:spPr>
          <a:xfrm>
            <a:off x="0" y="0"/>
            <a:ext cx="12192000" cy="1608667"/>
          </a:xfrm>
          <a:prstGeom prst="rect">
            <a:avLst/>
          </a:prstGeom>
          <a:solidFill>
            <a:srgbClr val="EEEBE2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E86A4-3D9F-4963-8E62-E1773F48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463" y="545431"/>
            <a:ext cx="3365073" cy="745410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New Features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A80EBF-349A-48F5-9D28-F7D766FE6574}"/>
              </a:ext>
            </a:extLst>
          </p:cNvPr>
          <p:cNvCxnSpPr>
            <a:cxnSpLocks/>
          </p:cNvCxnSpPr>
          <p:nvPr/>
        </p:nvCxnSpPr>
        <p:spPr>
          <a:xfrm flipH="1">
            <a:off x="3890211" y="457200"/>
            <a:ext cx="421907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9E7AF98-159C-47EC-BA0B-D6EDDBDF974B}"/>
              </a:ext>
            </a:extLst>
          </p:cNvPr>
          <p:cNvSpPr txBox="1"/>
          <p:nvPr/>
        </p:nvSpPr>
        <p:spPr>
          <a:xfrm>
            <a:off x="535382" y="1379071"/>
            <a:ext cx="3233056" cy="47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/>
              <a:t>Sockets</a:t>
            </a:r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644AC1-8D3F-40C4-ABC8-97CAE1DD7245}"/>
              </a:ext>
            </a:extLst>
          </p:cNvPr>
          <p:cNvSpPr txBox="1"/>
          <p:nvPr/>
        </p:nvSpPr>
        <p:spPr>
          <a:xfrm>
            <a:off x="4479471" y="1379071"/>
            <a:ext cx="3233056" cy="47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/>
              <a:t>Schedule</a:t>
            </a:r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D540D-D48F-4165-89A3-8E2052F2F3FB}"/>
              </a:ext>
            </a:extLst>
          </p:cNvPr>
          <p:cNvSpPr txBox="1"/>
          <p:nvPr/>
        </p:nvSpPr>
        <p:spPr>
          <a:xfrm>
            <a:off x="8423560" y="1379071"/>
            <a:ext cx="3233056" cy="47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/>
              <a:t>Office Hours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11962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1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359A7-68FE-4A90-8B52-BE172929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724523-8F20-1064-A380-0A10ED300C1D}"/>
              </a:ext>
            </a:extLst>
          </p:cNvPr>
          <p:cNvSpPr txBox="1"/>
          <p:nvPr/>
        </p:nvSpPr>
        <p:spPr>
          <a:xfrm>
            <a:off x="4654296" y="5550408"/>
            <a:ext cx="5687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effectLst/>
                <a:latin typeface="-apple-system"/>
                <a:hlinkClick r:id="rId2" tooltip="https://cstest.cegep-heritage.qc.ca/lcs_final_f22"/>
              </a:rPr>
              <a:t>https://cstest.cegep-heritage.qc.ca/LCS_Final_F22</a:t>
            </a:r>
            <a:br>
              <a:rPr lang="en-CA"/>
            </a:br>
            <a:r>
              <a:rPr lang="en-CA">
                <a:effectLst/>
                <a:latin typeface="-apple-system"/>
                <a:hlinkClick r:id="rId3" tooltip="https://csdev.cegep-heritage.qc.ca/projects/lcs_final_f22"/>
              </a:rPr>
              <a:t>https://csdev.cegep-heritage.qc.ca/Projects/LCS_Final_F22</a:t>
            </a:r>
            <a:endParaRPr lang="en-CA">
              <a:effectLst/>
              <a:latin typeface="-apple-system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B4E289-78E2-4821-AD4C-704BE6BBC0F4}"/>
              </a:ext>
            </a:extLst>
          </p:cNvPr>
          <p:cNvCxnSpPr>
            <a:cxnSpLocks/>
          </p:cNvCxnSpPr>
          <p:nvPr/>
        </p:nvCxnSpPr>
        <p:spPr>
          <a:xfrm flipV="1">
            <a:off x="4483100" y="4724400"/>
            <a:ext cx="0" cy="147234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266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852A-55B2-4EAD-B51F-3DEF059020AD}"/>
              </a:ext>
            </a:extLst>
          </p:cNvPr>
          <p:cNvSpPr txBox="1">
            <a:spLocks/>
          </p:cNvSpPr>
          <p:nvPr/>
        </p:nvSpPr>
        <p:spPr>
          <a:xfrm>
            <a:off x="417095" y="471638"/>
            <a:ext cx="5622758" cy="6753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What’s left to be done?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0289CA-2F51-4763-8BD1-04730258727A}"/>
              </a:ext>
            </a:extLst>
          </p:cNvPr>
          <p:cNvCxnSpPr>
            <a:cxnSpLocks/>
          </p:cNvCxnSpPr>
          <p:nvPr/>
        </p:nvCxnSpPr>
        <p:spPr>
          <a:xfrm>
            <a:off x="721895" y="1339516"/>
            <a:ext cx="0" cy="50292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C2E5A47C-48F6-5C81-8C8A-E8A9E1D79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6775363"/>
              </p:ext>
            </p:extLst>
          </p:nvPr>
        </p:nvGraphicFramePr>
        <p:xfrm>
          <a:off x="721896" y="1339516"/>
          <a:ext cx="1088122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4">
            <a:extLst>
              <a:ext uri="{FF2B5EF4-FFF2-40B4-BE49-F238E27FC236}">
                <a16:creationId xmlns:a16="http://schemas.microsoft.com/office/drawing/2014/main" id="{E25B6DCE-F71E-42DB-8CA5-C6C3FD5DE2B2}"/>
              </a:ext>
            </a:extLst>
          </p:cNvPr>
          <p:cNvCxnSpPr>
            <a:cxnSpLocks/>
          </p:cNvCxnSpPr>
          <p:nvPr/>
        </p:nvCxnSpPr>
        <p:spPr>
          <a:xfrm flipH="1">
            <a:off x="6096000" y="829180"/>
            <a:ext cx="550711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1189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359A7-68FE-4A90-8B52-BE172929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Retrospective</a:t>
            </a:r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F40D65E4-39DF-4354-8EFA-7630C64C2FE5}"/>
              </a:ext>
            </a:extLst>
          </p:cNvPr>
          <p:cNvCxnSpPr>
            <a:cxnSpLocks/>
          </p:cNvCxnSpPr>
          <p:nvPr/>
        </p:nvCxnSpPr>
        <p:spPr>
          <a:xfrm flipH="1">
            <a:off x="4788636" y="3635880"/>
            <a:ext cx="684456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2916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FED791818DF84F96853BDA4347E2D1" ma:contentTypeVersion="11" ma:contentTypeDescription="Create a new document." ma:contentTypeScope="" ma:versionID="0e5ec8bcb29a6f33129a48e2ef6822df">
  <xsd:schema xmlns:xsd="http://www.w3.org/2001/XMLSchema" xmlns:xs="http://www.w3.org/2001/XMLSchema" xmlns:p="http://schemas.microsoft.com/office/2006/metadata/properties" xmlns:ns3="52465dce-bda6-4696-8328-59f25003e29e" xmlns:ns4="7026b5b4-5fd9-48e5-9058-ad5b75ebbc4c" targetNamespace="http://schemas.microsoft.com/office/2006/metadata/properties" ma:root="true" ma:fieldsID="b2322ef1c32c0372fa9b6d6d71810a42" ns3:_="" ns4:_="">
    <xsd:import namespace="52465dce-bda6-4696-8328-59f25003e29e"/>
    <xsd:import namespace="7026b5b4-5fd9-48e5-9058-ad5b75ebbc4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465dce-bda6-4696-8328-59f25003e29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26b5b4-5fd9-48e5-9058-ad5b75ebbc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BDC931-0916-417A-8B93-41CB0E83A4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1732BC-B376-45B4-B542-0D78545F6FE0}">
  <ds:schemaRefs>
    <ds:schemaRef ds:uri="52465dce-bda6-4696-8328-59f25003e29e"/>
    <ds:schemaRef ds:uri="7026b5b4-5fd9-48e5-9058-ad5b75ebbc4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CD363EE-38E6-4527-ABC4-B2AE478AA233}">
  <ds:schemaRefs>
    <ds:schemaRef ds:uri="52465dce-bda6-4696-8328-59f25003e29e"/>
    <ds:schemaRef ds:uri="7026b5b4-5fd9-48e5-9058-ad5b75ebbc4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SketchLinesVTI</vt:lpstr>
      <vt:lpstr>Learning Centre System</vt:lpstr>
      <vt:lpstr>Agenda</vt:lpstr>
      <vt:lpstr>About the Learning Centre System</vt:lpstr>
      <vt:lpstr>Maintenance</vt:lpstr>
      <vt:lpstr>PowerPoint Presentation</vt:lpstr>
      <vt:lpstr>New Features</vt:lpstr>
      <vt:lpstr>Demo:</vt:lpstr>
      <vt:lpstr>PowerPoint Presentation</vt:lpstr>
      <vt:lpstr>Project Retrospective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Centre System</dc:title>
  <dc:creator>Iyamuremye, Jeremy</dc:creator>
  <cp:revision>1</cp:revision>
  <dcterms:created xsi:type="dcterms:W3CDTF">2022-11-23T14:29:16Z</dcterms:created>
  <dcterms:modified xsi:type="dcterms:W3CDTF">2022-12-06T19:46:38Z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0x01010055FED791818DF84F96853BDA4347E2D1</vt:lpwstr>
  </property>
</Properties>
</file>