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367b213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367b213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a367b213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a367b213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367b213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367b213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367b213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367b213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a367b21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a367b21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367b21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367b21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367b213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367b213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367b213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367b213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367b213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367b213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367b213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367b213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367b213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367b213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nstructables.com/id/How-to-read-color-codes-from-resistors-1/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ramirogonzalez@mercedenergy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nstructables.com/id/How-to-read-color-codes-from-resistors-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5928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Definitions, Functions, and Electronic Components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73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MercedEnergy.com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12-13-2018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: Resistor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Limits the amount of current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 may burn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 that use electricity may burn if to much current is applied.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Resistance is measured in Ohms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Resistor bands determine amount of resistance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https://www.instructables.com/id/How-to-read-color-codes-from-resistors-1/</a:t>
            </a:r>
            <a:r>
              <a:rPr lang="en"/>
              <a:t>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124" y="2935100"/>
            <a:ext cx="2168700" cy="15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573550" y="1633025"/>
            <a:ext cx="61377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Ramiro Gonzalez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209-962-2524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hlink"/>
                </a:solidFill>
                <a:hlinkClick r:id="rId3"/>
              </a:rPr>
              <a:t>ramirogonzalez@mercedenergy.com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ramirogonzalez.org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Websites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Arduino.cc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Ciruitstoday.com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Amariei, Cornel. Arduino Development Cookbook. Packt Publishing, 2015.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Sparkfun.com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https://www.instructables.com/id/How-to-read-color-codes-from-resistors-1/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: digitalWrite()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19150" y="1464875"/>
            <a:ext cx="7505700" cy="29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Syntax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 digitalWrite(pin,value)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Parameters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pin : the pin number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 value: HIGH or LOW 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: pinMode()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06275" y="1017725"/>
            <a:ext cx="812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Configure behavior of the pin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Syntax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pinMode(pin,mode)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Parameters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pin: pin number whose mode will be configured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mode: INPUT, 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unctions : analogWrite()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4146"/>
                </a:solidFill>
                <a:latin typeface="Verdana"/>
                <a:ea typeface="Verdana"/>
                <a:cs typeface="Verdana"/>
                <a:sym typeface="Verdana"/>
              </a:rPr>
              <a:t>Works on pins 3, 5, 6, 9, 10, and 11</a:t>
            </a:r>
            <a:endParaRPr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74146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374146"/>
                </a:solidFill>
                <a:latin typeface="Verdana"/>
                <a:ea typeface="Verdana"/>
                <a:cs typeface="Verdana"/>
                <a:sym typeface="Verdana"/>
              </a:rPr>
              <a:t>Light a LED at varying brightnesses or drive a motor at various speeds</a:t>
            </a:r>
            <a:endParaRPr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374146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374146"/>
                </a:solidFill>
                <a:latin typeface="Verdana"/>
                <a:ea typeface="Verdana"/>
                <a:cs typeface="Verdana"/>
                <a:sym typeface="Verdana"/>
              </a:rPr>
              <a:t>Syntax </a:t>
            </a:r>
            <a:endParaRPr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374146"/>
              </a:buClr>
              <a:buSzPts val="1400"/>
              <a:buFont typeface="Verdana"/>
              <a:buChar char="■"/>
            </a:pPr>
            <a:r>
              <a:rPr lang="en">
                <a:solidFill>
                  <a:srgbClr val="374146"/>
                </a:solidFill>
                <a:latin typeface="Verdana"/>
                <a:ea typeface="Verdana"/>
                <a:cs typeface="Verdana"/>
                <a:sym typeface="Verdana"/>
              </a:rPr>
              <a:t>analogWrite(pin,value)</a:t>
            </a:r>
            <a:endParaRPr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374146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374146"/>
                </a:solidFill>
                <a:latin typeface="Verdana"/>
                <a:ea typeface="Verdana"/>
                <a:cs typeface="Verdana"/>
                <a:sym typeface="Verdana"/>
              </a:rPr>
              <a:t>Parameters </a:t>
            </a:r>
            <a:endParaRPr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374146"/>
              </a:buClr>
              <a:buSzPts val="1400"/>
              <a:buFont typeface="Verdana"/>
              <a:buChar char="■"/>
            </a:pPr>
            <a:r>
              <a:rPr lang="en">
                <a:solidFill>
                  <a:srgbClr val="374146"/>
                </a:solidFill>
                <a:latin typeface="Verdana"/>
                <a:ea typeface="Verdana"/>
                <a:cs typeface="Verdana"/>
                <a:sym typeface="Verdana"/>
              </a:rPr>
              <a:t>Pin to write to</a:t>
            </a:r>
            <a:endParaRPr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374146"/>
              </a:buClr>
              <a:buSzPts val="1400"/>
              <a:buFont typeface="Verdana"/>
              <a:buChar char="■"/>
            </a:pPr>
            <a:r>
              <a:rPr lang="en">
                <a:solidFill>
                  <a:srgbClr val="374146"/>
                </a:solidFill>
                <a:latin typeface="Verdana"/>
                <a:ea typeface="Verdana"/>
                <a:cs typeface="Verdana"/>
                <a:sym typeface="Verdana"/>
              </a:rPr>
              <a:t>O to 255 (0V to 5V) </a:t>
            </a:r>
            <a:endParaRPr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741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PWM -  Pulse Width Modulation. From HIGH to LOW as fast as possible, then it takes the </a:t>
            </a:r>
            <a:r>
              <a:rPr lang="en" sz="2400"/>
              <a:t>average</a:t>
            </a:r>
            <a:r>
              <a:rPr lang="en" sz="2400"/>
              <a:t>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Used to control dimming LEDs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LED - Light Emitting Diode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Anode - Positive side of LED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Cathode - Negative Side of LED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Sketch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It's the unit of code that is uploaded to and run on an Arduino board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: Jumper Wires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Used for prototyping. No need to solder.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Typically used on breadboards.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Wires are all the same.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Colors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may be used to differentiate function.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Types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Male-Male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Male-Female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Female-Female</a:t>
            </a:r>
            <a:endParaRPr sz="2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0" y="1260600"/>
            <a:ext cx="2842000" cy="22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 flipH="1">
            <a:off x="5990400" y="3511100"/>
            <a:ext cx="2841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Male-Male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: LED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Light Emitting Diode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Anode is Positive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Long Leg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Cathode is Negative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Short Leg</a:t>
            </a:r>
            <a:endParaRPr sz="24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775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: Battery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Batteries com in different sizes and shapes.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Cylindrical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Prismatic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Pouch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Voltage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Difference between points.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Moving electrons in a wire</a:t>
            </a:r>
            <a:endParaRPr sz="24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951" y="1858700"/>
            <a:ext cx="3700349" cy="26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: Arduino Nano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26" y="1224675"/>
            <a:ext cx="6870214" cy="365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11700" y="1224675"/>
            <a:ext cx="734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Made of multiple components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F54"/>
              </a:buClr>
              <a:buSzPts val="1300"/>
              <a:buChar char="●"/>
            </a:pPr>
            <a:r>
              <a:rPr lang="en" sz="1300">
                <a:solidFill>
                  <a:srgbClr val="434F54"/>
                </a:solidFill>
                <a:highlight>
                  <a:srgbClr val="FFFFFF"/>
                </a:highlight>
              </a:rPr>
              <a:t>Microcontroller</a:t>
            </a:r>
            <a:endParaRPr sz="1300">
              <a:solidFill>
                <a:srgbClr val="434F54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F54"/>
              </a:buClr>
              <a:buSzPts val="1300"/>
              <a:buChar char="○"/>
            </a:pPr>
            <a:r>
              <a:rPr lang="en" sz="1300">
                <a:solidFill>
                  <a:srgbClr val="434F54"/>
                </a:solidFill>
                <a:highlight>
                  <a:srgbClr val="FFFFFF"/>
                </a:highlight>
              </a:rPr>
              <a:t>ATmega328</a:t>
            </a:r>
            <a:endParaRPr sz="1300">
              <a:solidFill>
                <a:srgbClr val="434F5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