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9ad3bc79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9ad3bc79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ad3bc79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ad3bc79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ad3bc79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9ad3bc79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ad3bc79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ad3bc79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ad3bc79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ad3bc79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ad3bc79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ad3bc79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rduino.cc/en/Guide/Board?from=Tutorial.ArduinoBoard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Prototype" TargetMode="External"/><Relationship Id="rId4" Type="http://schemas.openxmlformats.org/officeDocument/2006/relationships/hyperlink" Target="https://internetofthingsagenda.techtarget.com/definition/microcontroll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02: Builtin Functions &amp; </a:t>
            </a:r>
            <a:r>
              <a:rPr lang="en"/>
              <a:t>Definitions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MercedEnergy.com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12-06-2018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95100" y="1990725"/>
            <a:ext cx="7929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Digital Pins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Analog Pins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Power Pins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Board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3"/>
              </a:rPr>
              <a:t>https://www.arduino.cc/en/Guide/Board?from=Tutorial.ArduinoBoard</a:t>
            </a:r>
            <a:r>
              <a:rPr lang="en" sz="1000"/>
              <a:t> </a:t>
            </a:r>
            <a:endParaRPr sz="10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625" y="1496972"/>
            <a:ext cx="4293750" cy="30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LED - Light Emitting Diode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Anode (+) : Longer leg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Cathode (-) : Shorter leg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MCU - Microcontroller Unit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Atmega328P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Prototyping : Early Concept, built to test a concept.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Breadboard : Making temporary circuits, for prototyping.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Resistor : Limits amount of current. 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Arduino programming language : Based on C/C++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Variables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LED_BUILTIN 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Predefined LED pin number.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HIGH 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Voltage of 5V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LOW 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Voltage of 0V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Built In Functions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delay()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Stops code execution. Blocking functions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millis()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Internal time. Returns in milliseconds.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setup()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Runs once, initializes variables, libraries, pins.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loop()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Executes </a:t>
            </a:r>
            <a:r>
              <a:rPr lang="en" sz="2400"/>
              <a:t>continuously</a:t>
            </a:r>
            <a:r>
              <a:rPr lang="en" sz="2400"/>
              <a:t>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04725" y="1013775"/>
            <a:ext cx="8520600" cy="19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561625" y="3003375"/>
            <a:ext cx="5719800" cy="19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Ramiro Gonzalez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209-962-2524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ramirogonzalez@mercedenergy.com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https://en.wikipedia.org/wiki/Prototype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https://internetofthingsagenda.techtarget.com/definition/microcontroller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Amariei, Cornel. Arduino Development Cookbook. Packt Publishing, 2015.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