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7" r:id="rId4"/>
    <p:sldId id="264" r:id="rId5"/>
    <p:sldId id="270" r:id="rId6"/>
    <p:sldId id="261" r:id="rId7"/>
    <p:sldId id="259" r:id="rId8"/>
    <p:sldId id="263" r:id="rId9"/>
    <p:sldId id="260" r:id="rId10"/>
    <p:sldId id="262" r:id="rId11"/>
    <p:sldId id="265" r:id="rId12"/>
    <p:sldId id="266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ramirogonzalez@mercedenergy.com" TargetMode="External"/><Relationship Id="rId2" Type="http://schemas.openxmlformats.org/officeDocument/2006/relationships/hyperlink" Target="http://www.ramirogonzalez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s://github.com/mercedenergy" TargetMode="External"/><Relationship Id="rId4" Type="http://schemas.openxmlformats.org/officeDocument/2006/relationships/hyperlink" Target="https://github.com/mercedcyb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toolstation.com/shop/Hand+Tools/d10/Electrical+Tools/sd170/Soldering+Iron+Stand/p43162" TargetMode="External"/><Relationship Id="rId7" Type="http://schemas.openxmlformats.org/officeDocument/2006/relationships/hyperlink" Target="https://www.amazon.com/Soldering-Electronics-Adjustable-Temperature-Portable/dp/B071VLFGX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www.amazon.com/Cutter-Pliers-Carbon-Jewelry-Making/dp/B000BQJDBA" TargetMode="Externa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products/14456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FEAE-54DC-44B0-80F9-D28088407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and safe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B3E70-66D5-4766-9163-3598CD793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MercedEnergy.com</a:t>
            </a:r>
          </a:p>
          <a:p>
            <a:r>
              <a:rPr lang="en-US" dirty="0"/>
              <a:t>11-22-2018</a:t>
            </a:r>
          </a:p>
          <a:p>
            <a:r>
              <a:rPr lang="en-US" dirty="0"/>
              <a:t>Soldering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87FA15-8B96-4C18-BD76-4EA3A30F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257" y="5174779"/>
            <a:ext cx="3544855" cy="23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7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F146-BF38-4561-8F53-2FD02C60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Soldering 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7C0C-872C-4A1D-B99B-68162E5B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last a long time. </a:t>
            </a:r>
          </a:p>
          <a:p>
            <a:r>
              <a:rPr lang="en-US" dirty="0"/>
              <a:t>Are very safe. </a:t>
            </a:r>
          </a:p>
          <a:p>
            <a:r>
              <a:rPr lang="en-US" dirty="0"/>
              <a:t>More reliable than cheap soldering kits. </a:t>
            </a:r>
          </a:p>
          <a:p>
            <a:r>
              <a:rPr lang="en-US" dirty="0"/>
              <a:t>Fast heat up times. </a:t>
            </a:r>
          </a:p>
          <a:p>
            <a:r>
              <a:rPr lang="en-US" dirty="0"/>
              <a:t>---- Hakko Digital Soldering Station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69E7B-EC18-482D-82EC-40E7C710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257" y="5174779"/>
            <a:ext cx="3544855" cy="2363237"/>
          </a:xfrm>
          <a:prstGeom prst="rect">
            <a:avLst/>
          </a:prstGeom>
        </p:spPr>
      </p:pic>
      <p:pic>
        <p:nvPicPr>
          <p:cNvPr id="6" name="Picture 5" descr="A picture containing indoor, table, sky, wall&#10;&#10;Description automatically generated">
            <a:extLst>
              <a:ext uri="{FF2B5EF4-FFF2-40B4-BE49-F238E27FC236}">
                <a16:creationId xmlns:a16="http://schemas.microsoft.com/office/drawing/2014/main" id="{20549F7F-DA08-4A0E-A3D9-2663A080B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462" y="2775776"/>
            <a:ext cx="2715881" cy="25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2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C4DE-DECC-44D9-976C-FFAAEB37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sponge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59B9-67C2-4AE0-96FC-B2AB69BB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the tip of the soldering iron is clean. </a:t>
            </a:r>
          </a:p>
          <a:p>
            <a:r>
              <a:rPr lang="en-US" dirty="0"/>
              <a:t>Using a wet sponge may cool down the soldering iron tip. </a:t>
            </a:r>
          </a:p>
          <a:p>
            <a:pPr lvl="1"/>
            <a:r>
              <a:rPr lang="en-US" dirty="0"/>
              <a:t>Do not use a sponge from your kitchen. Use sponge specifically made for soldering, regular sponges are not able to handle high temperatures. </a:t>
            </a:r>
          </a:p>
          <a:p>
            <a:r>
              <a:rPr lang="en-US" dirty="0"/>
              <a:t>Using a brass sponge is recommended.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EFBB6-16D6-4A64-B2BF-45FFBA66A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257" y="5174779"/>
            <a:ext cx="3544855" cy="23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85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EE7B-869F-460C-8B3F-D25E6324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Diagonal cutting 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0BBC-D4F1-41F8-9705-9AB2359B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when soldering electronics. </a:t>
            </a:r>
          </a:p>
          <a:p>
            <a:pPr lvl="1"/>
            <a:r>
              <a:rPr lang="en-US" dirty="0"/>
              <a:t>Can trim leads better. Closer to the board.</a:t>
            </a:r>
          </a:p>
          <a:p>
            <a:pPr lvl="1"/>
            <a:r>
              <a:rPr lang="en-US" dirty="0"/>
              <a:t>Used to strip wire. </a:t>
            </a:r>
          </a:p>
          <a:p>
            <a:r>
              <a:rPr lang="en-US" dirty="0"/>
              <a:t>The other type of plier is called “linemen’s pliers”.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9D095-64E4-49B0-BA94-F0EA37C07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257" y="5174779"/>
            <a:ext cx="3544855" cy="2363237"/>
          </a:xfrm>
          <a:prstGeom prst="rect">
            <a:avLst/>
          </a:prstGeom>
        </p:spPr>
      </p:pic>
      <p:pic>
        <p:nvPicPr>
          <p:cNvPr id="6" name="Picture 5" descr="A picture containing tool, scissors, indoor, red&#10;&#10;Description automatically generated">
            <a:extLst>
              <a:ext uri="{FF2B5EF4-FFF2-40B4-BE49-F238E27FC236}">
                <a16:creationId xmlns:a16="http://schemas.microsoft.com/office/drawing/2014/main" id="{F40D0201-4B9C-44B2-987C-581E81761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755" y="2153412"/>
            <a:ext cx="3393233" cy="31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6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4418-8840-465D-B57E-D5DFD033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Diagonal flush cutting pliers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4959-9056-490D-9F73-0662C0D0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 for trimming leads. </a:t>
            </a:r>
          </a:p>
          <a:p>
            <a:r>
              <a:rPr lang="en-US" dirty="0"/>
              <a:t>Very good for projects dealing with electronics. </a:t>
            </a:r>
          </a:p>
        </p:txBody>
      </p:sp>
      <p:pic>
        <p:nvPicPr>
          <p:cNvPr id="5" name="Picture 4" descr="A picture containing floor, indoor, sitting, table&#10;&#10;Description automatically generated">
            <a:extLst>
              <a:ext uri="{FF2B5EF4-FFF2-40B4-BE49-F238E27FC236}">
                <a16:creationId xmlns:a16="http://schemas.microsoft.com/office/drawing/2014/main" id="{7D4169FB-F21F-41A5-A4A9-67130746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50" y="3762772"/>
            <a:ext cx="4304744" cy="2461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52DA3-BE3D-455D-A40C-195484BA6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257" y="5174779"/>
            <a:ext cx="3544855" cy="23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7BEC-0D33-4DFE-9D18-A8259382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strippers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9F6A2DCC-6FE1-4ED2-965A-065CF9D2D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5852" y="2423855"/>
            <a:ext cx="3696693" cy="24804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B32517-D963-4A04-9107-0BCBEB88C29C}"/>
              </a:ext>
            </a:extLst>
          </p:cNvPr>
          <p:cNvSpPr txBox="1"/>
          <p:nvPr/>
        </p:nvSpPr>
        <p:spPr>
          <a:xfrm>
            <a:off x="1959818" y="2505670"/>
            <a:ext cx="47022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different types of wire strippers.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type you use depends on the wires.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</a:t>
            </a:r>
            <a:r>
              <a:rPr lang="en-US" dirty="0">
                <a:solidFill>
                  <a:srgbClr val="00B0F0"/>
                </a:solidFill>
              </a:rPr>
              <a:t>stranded wires. </a:t>
            </a:r>
          </a:p>
          <a:p>
            <a:r>
              <a:rPr lang="en-US" dirty="0"/>
              <a:t>Generally you may use Diagonal Flush Cutting Pliers for wire stripping </a:t>
            </a:r>
            <a:r>
              <a:rPr lang="en-US" dirty="0">
                <a:solidFill>
                  <a:srgbClr val="00B0F0"/>
                </a:solidFill>
              </a:rPr>
              <a:t>solid core wire.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 Not Use  Your Teeth To Strip End Of  Wires!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Solder may contain lead! Which may contaminate it’s surroundings.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FC7EAD-AF69-4567-894E-C419D571F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257" y="5174779"/>
            <a:ext cx="3544855" cy="23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6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732EDE-ACB1-4606-8589-897C04D6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6304C-A83A-4ECD-9403-62C2FCE3DCD3}"/>
              </a:ext>
            </a:extLst>
          </p:cNvPr>
          <p:cNvSpPr txBox="1"/>
          <p:nvPr/>
        </p:nvSpPr>
        <p:spPr>
          <a:xfrm>
            <a:off x="643468" y="2638044"/>
            <a:ext cx="4010828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Ramiro Gonzalez 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www.ramirogonzalez.org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209-962-2524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ramirogonzalez@mercedenergy.com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https://github.com/mercedcyber/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https://github.com/mercedenergy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9C9EA-0330-4AFE-9C0B-819E5475C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7763" y="1262372"/>
            <a:ext cx="6250769" cy="417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3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4E0A-F4A6-4806-B910-1CB8E963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soldering?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7660-4555-4D72-BF0A-62A81C3E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Pronunciation :  “Soul-de-ring” ,“</a:t>
            </a:r>
            <a:r>
              <a:rPr lang="en-US" dirty="0" err="1"/>
              <a:t>sah</a:t>
            </a:r>
            <a:r>
              <a:rPr lang="en-US" dirty="0"/>
              <a:t>-der-</a:t>
            </a:r>
            <a:r>
              <a:rPr lang="en-US" dirty="0" err="1"/>
              <a:t>ing</a:t>
            </a:r>
            <a:r>
              <a:rPr lang="en-US" dirty="0"/>
              <a:t>”.</a:t>
            </a:r>
          </a:p>
          <a:p>
            <a:r>
              <a:rPr lang="en-US" dirty="0"/>
              <a:t>From the </a:t>
            </a:r>
            <a:r>
              <a:rPr lang="en-US" dirty="0" err="1"/>
              <a:t>latin</a:t>
            </a:r>
            <a:r>
              <a:rPr lang="en-US" dirty="0"/>
              <a:t> word “</a:t>
            </a:r>
            <a:r>
              <a:rPr lang="en-US" dirty="0" err="1"/>
              <a:t>solidare</a:t>
            </a:r>
            <a:r>
              <a:rPr lang="en-US" dirty="0"/>
              <a:t>”, meaning “to make solid”</a:t>
            </a:r>
          </a:p>
          <a:p>
            <a:r>
              <a:rPr lang="en-US" dirty="0"/>
              <a:t>The solder melts easily, generally the “solder” is a metal alloy.</a:t>
            </a:r>
          </a:p>
          <a:p>
            <a:r>
              <a:rPr lang="en-US" dirty="0"/>
              <a:t>Soft Soldering refers to lower temperatures such as below 450 degrees Celsius</a:t>
            </a:r>
          </a:p>
          <a:p>
            <a:pPr lvl="1"/>
            <a:r>
              <a:rPr lang="en-US" dirty="0"/>
              <a:t>Electronics are very sensitive, therefore Soft Soldering is the only way. </a:t>
            </a:r>
          </a:p>
          <a:p>
            <a:r>
              <a:rPr lang="en-US" dirty="0"/>
              <a:t>Hard Soldering refers to high temperatures, that is above 450 degrees Celsius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25234-A51A-44D2-85D0-69381B07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257" y="5174779"/>
            <a:ext cx="3544855" cy="23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1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35F4-C911-4F8B-A98E-5A77843D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soldering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3C4F-5707-4BCD-BFCB-C3465029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Not to be confused with “Electrical Discharge Soldering” </a:t>
            </a:r>
          </a:p>
          <a:p>
            <a:pPr marL="0" indent="0">
              <a:buNone/>
            </a:pPr>
            <a:r>
              <a:rPr lang="en-US" dirty="0"/>
              <a:t>- A pulse of electricity that heats up the tip. </a:t>
            </a:r>
          </a:p>
          <a:p>
            <a:r>
              <a:rPr lang="en-US" dirty="0"/>
              <a:t>Soldering Irons powered by electricity tend to be safer. </a:t>
            </a:r>
          </a:p>
          <a:p>
            <a:pPr lvl="1"/>
            <a:r>
              <a:rPr lang="en-US" dirty="0"/>
              <a:t>Make sure the Soldering Iron is UL certified. </a:t>
            </a:r>
          </a:p>
          <a:p>
            <a:pPr lvl="1"/>
            <a:r>
              <a:rPr lang="en-US" dirty="0"/>
              <a:t>“These requirements are often based on </a:t>
            </a:r>
            <a:r>
              <a:rPr lang="en-US" b="1" dirty="0"/>
              <a:t>UL's</a:t>
            </a:r>
            <a:r>
              <a:rPr lang="en-US" dirty="0"/>
              <a:t> published and nationally recognized Standards for Safety.” </a:t>
            </a:r>
          </a:p>
          <a:p>
            <a:r>
              <a:rPr lang="en-US" dirty="0"/>
              <a:t>Some Soldering Irons use gas or butane, and should be used properly, or not at all. </a:t>
            </a:r>
          </a:p>
          <a:p>
            <a:pPr lvl="1"/>
            <a:r>
              <a:rPr lang="en-US" dirty="0"/>
              <a:t>Difficult to regulate temperature. </a:t>
            </a:r>
          </a:p>
          <a:p>
            <a:pPr lvl="1"/>
            <a:r>
              <a:rPr lang="en-US" dirty="0"/>
              <a:t>To be used only when there is no electricity around. Like the woods, or in a remote area.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0C580-96C7-42D4-9AA7-0BF21EE8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257" y="5174779"/>
            <a:ext cx="3544855" cy="23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7041-EA81-42C8-B733-86429B6B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218F-690B-4FD2-81D2-B712EFC1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protect your eyes. </a:t>
            </a:r>
          </a:p>
          <a:p>
            <a:r>
              <a:rPr lang="en-US" dirty="0"/>
              <a:t>Wear safety goggles/glasses </a:t>
            </a:r>
          </a:p>
          <a:p>
            <a:r>
              <a:rPr lang="en-US" dirty="0"/>
              <a:t>If you damage your eyes, you will live that way for the rest of your life! </a:t>
            </a:r>
          </a:p>
          <a:p>
            <a:r>
              <a:rPr lang="en-US" dirty="0"/>
              <a:t>Use a timer, such as your phone, Remind you to turn of soldering iron. </a:t>
            </a:r>
          </a:p>
          <a:p>
            <a:r>
              <a:rPr lang="en-US" dirty="0"/>
              <a:t>A soldering iron that turns of on it’s on can save lives.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4DF9E-CD2F-4985-8329-63E50B457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261" y="2153412"/>
            <a:ext cx="2527883" cy="1685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7A213-C259-484F-915B-2D26BE0D1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257" y="5174779"/>
            <a:ext cx="3544855" cy="23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9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F820-8A75-43F9-9595-854E8673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92B1-61F3-40DB-A732-8C3A4937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work in a place that is well ventilated. </a:t>
            </a:r>
          </a:p>
          <a:p>
            <a:r>
              <a:rPr lang="en-US" dirty="0"/>
              <a:t>Fumes are very dangerous. </a:t>
            </a:r>
          </a:p>
          <a:p>
            <a:r>
              <a:rPr lang="en-US" dirty="0"/>
              <a:t>Consider a Fume Extractor. </a:t>
            </a:r>
          </a:p>
          <a:p>
            <a:r>
              <a:rPr lang="en-US" dirty="0"/>
              <a:t>Do not work in small rooms, or closed windows.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1EC45-B5FC-4EA5-B4BF-A9203B3D9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257" y="5174779"/>
            <a:ext cx="3544855" cy="23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0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8EF0-44AF-465F-8E73-97AE0138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6965D-A28C-4204-B52F-D106B424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Safety!!!!!!!! </a:t>
            </a:r>
          </a:p>
          <a:p>
            <a:pPr lvl="1"/>
            <a:r>
              <a:rPr lang="en-US" dirty="0"/>
              <a:t>Safety Glasses, Gloves </a:t>
            </a:r>
          </a:p>
          <a:p>
            <a:r>
              <a:rPr lang="en-US" dirty="0"/>
              <a:t>Soldering Iron &amp; Stand </a:t>
            </a:r>
          </a:p>
          <a:p>
            <a:pPr lvl="1"/>
            <a:r>
              <a:rPr lang="en-US" dirty="0"/>
              <a:t>Stand:  Wound up springs. </a:t>
            </a:r>
          </a:p>
          <a:p>
            <a:r>
              <a:rPr lang="en-US" dirty="0"/>
              <a:t>Wire Cutters</a:t>
            </a:r>
          </a:p>
          <a:p>
            <a:r>
              <a:rPr lang="en-US" dirty="0"/>
              <a:t>Damp Sponge</a:t>
            </a:r>
          </a:p>
          <a:p>
            <a:r>
              <a:rPr lang="en-US" dirty="0"/>
              <a:t>Solder </a:t>
            </a:r>
          </a:p>
          <a:p>
            <a:r>
              <a:rPr lang="en-US" dirty="0"/>
              <a:t>* Buy A Soldering Kit *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CD31346-C5E2-45DA-8E47-C782F4C9F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1" y="2545003"/>
            <a:ext cx="2544146" cy="2544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F6B3C1-ADE7-4B18-B335-D45EE4899736}"/>
              </a:ext>
            </a:extLst>
          </p:cNvPr>
          <p:cNvSpPr txBox="1"/>
          <p:nvPr/>
        </p:nvSpPr>
        <p:spPr>
          <a:xfrm>
            <a:off x="8559486" y="5182190"/>
            <a:ext cx="1631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Stand</a:t>
            </a:r>
            <a:r>
              <a:rPr lang="en-US" sz="1600" dirty="0"/>
              <a:t> &amp; Sponge</a:t>
            </a:r>
          </a:p>
        </p:txBody>
      </p:sp>
      <p:pic>
        <p:nvPicPr>
          <p:cNvPr id="8" name="Picture 7" descr="A picture containing tool, scissors, indoor, red&#10;&#10;Description automatically generated">
            <a:extLst>
              <a:ext uri="{FF2B5EF4-FFF2-40B4-BE49-F238E27FC236}">
                <a16:creationId xmlns:a16="http://schemas.microsoft.com/office/drawing/2014/main" id="{A9C5A6B6-1F57-4521-8FCE-296EAAF4F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957" y="2775183"/>
            <a:ext cx="2366185" cy="2215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AE876C-2B2A-4AAA-92F6-AE51C4EF4149}"/>
              </a:ext>
            </a:extLst>
          </p:cNvPr>
          <p:cNvSpPr txBox="1"/>
          <p:nvPr/>
        </p:nvSpPr>
        <p:spPr>
          <a:xfrm>
            <a:off x="5480860" y="5128185"/>
            <a:ext cx="14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Wire Cutters</a:t>
            </a:r>
            <a:endParaRPr lang="en-US" dirty="0"/>
          </a:p>
        </p:txBody>
      </p:sp>
      <p:pic>
        <p:nvPicPr>
          <p:cNvPr id="11" name="Picture 10" descr="A bunch of items that are on a table&#10;&#10;Description automatically generated">
            <a:extLst>
              <a:ext uri="{FF2B5EF4-FFF2-40B4-BE49-F238E27FC236}">
                <a16:creationId xmlns:a16="http://schemas.microsoft.com/office/drawing/2014/main" id="{919933B9-CEBD-4A5B-8688-5F28366F8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96" y="3429000"/>
            <a:ext cx="1847106" cy="18471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16374E-064B-4694-9E06-53EDA398FC60}"/>
              </a:ext>
            </a:extLst>
          </p:cNvPr>
          <p:cNvSpPr txBox="1"/>
          <p:nvPr/>
        </p:nvSpPr>
        <p:spPr>
          <a:xfrm>
            <a:off x="637563" y="552074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Soldering Kit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73C6D8-4790-455E-A2DC-6FEB6A37A4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2257" y="5174779"/>
            <a:ext cx="3544855" cy="23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7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2E3B-4779-4444-9AE0-DB392A28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Soldering iron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348B9A-1A15-45A6-84EF-C156EF558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882" y="3713989"/>
            <a:ext cx="2836718" cy="28367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F7D598-9D12-4FDD-8CE1-4302A9713B5A}"/>
              </a:ext>
            </a:extLst>
          </p:cNvPr>
          <p:cNvSpPr txBox="1"/>
          <p:nvPr/>
        </p:nvSpPr>
        <p:spPr>
          <a:xfrm>
            <a:off x="2452255" y="2504210"/>
            <a:ext cx="62989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Electrical Soldering Iron.  (There are other types of soldering)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generate heat, to heat up the solder.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only melt the solder, not the other components.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adjustable soldering iron is recommended.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Wattage = Longer to warm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Wattage = Faster warm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43372-8D1A-4074-941D-886D952D1F93}"/>
              </a:ext>
            </a:extLst>
          </p:cNvPr>
          <p:cNvSpPr txBox="1"/>
          <p:nvPr/>
        </p:nvSpPr>
        <p:spPr>
          <a:xfrm>
            <a:off x="4249882" y="6544358"/>
            <a:ext cx="2188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</a:rPr>
              <a:t>https://www.sparkfun.com/products/14456</a:t>
            </a:r>
            <a:endParaRPr lang="en-US" sz="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330F83-1062-4EFA-B70A-30244E4A2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257" y="5174779"/>
            <a:ext cx="3544855" cy="23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6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915C-6146-483F-9294-72333F5B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Leads</a:t>
            </a:r>
          </a:p>
        </p:txBody>
      </p:sp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BBB64FDE-3AA6-41FF-BA66-0A8EFD574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444" t="34430" r="33084" b="24138"/>
          <a:stretch/>
        </p:blipFill>
        <p:spPr>
          <a:xfrm>
            <a:off x="7035281" y="2417186"/>
            <a:ext cx="3657601" cy="249381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36DD0-41EF-4E38-801E-9EC27639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257" y="5174779"/>
            <a:ext cx="3544855" cy="2363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37C34E-E032-4168-A999-895E87201FB6}"/>
              </a:ext>
            </a:extLst>
          </p:cNvPr>
          <p:cNvSpPr txBox="1"/>
          <p:nvPr/>
        </p:nvSpPr>
        <p:spPr>
          <a:xfrm>
            <a:off x="2108717" y="2612571"/>
            <a:ext cx="41521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wire cutter to clip the leads.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 the lead when clipping.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Leads may become projectiles, this can be dangerous.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place your hand over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 the leads properly.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 magnet to collect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Wire leads are dangerous and may short batteries or the project. </a:t>
            </a:r>
          </a:p>
        </p:txBody>
      </p:sp>
    </p:spTree>
    <p:extLst>
      <p:ext uri="{BB962C8B-B14F-4D97-AF65-F5344CB8AC3E}">
        <p14:creationId xmlns:p14="http://schemas.microsoft.com/office/powerpoint/2010/main" val="101938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4F6C-6BCE-450F-804B-4FA48DC1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8338-D6AD-4E91-820A-7213429AC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soldering only the soldering melts. </a:t>
            </a:r>
          </a:p>
          <a:p>
            <a:r>
              <a:rPr lang="en-US" dirty="0"/>
              <a:t>All materials to be joined are melted. </a:t>
            </a:r>
          </a:p>
          <a:p>
            <a:r>
              <a:rPr lang="en-US" dirty="0"/>
              <a:t>Use of flame, or electrical arc. </a:t>
            </a:r>
          </a:p>
          <a:p>
            <a:r>
              <a:rPr lang="en-US" dirty="0"/>
              <a:t>Plastic welding is also positive. </a:t>
            </a:r>
          </a:p>
          <a:p>
            <a:r>
              <a:rPr lang="en-US" dirty="0"/>
              <a:t>There are man ways to weld.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BFF65-B775-4961-A562-4BD70FB75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257" y="5174779"/>
            <a:ext cx="3544855" cy="23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754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661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introduction and safe practices</vt:lpstr>
      <vt:lpstr>What is soldering? </vt:lpstr>
      <vt:lpstr>Electrical soldering</vt:lpstr>
      <vt:lpstr>Safety!!</vt:lpstr>
      <vt:lpstr>FUMES</vt:lpstr>
      <vt:lpstr>Tools</vt:lpstr>
      <vt:lpstr>Soldering iron</vt:lpstr>
      <vt:lpstr>Trimming Leads</vt:lpstr>
      <vt:lpstr>Welding</vt:lpstr>
      <vt:lpstr>Soldering station</vt:lpstr>
      <vt:lpstr>Using a sponge</vt:lpstr>
      <vt:lpstr>Diagonal cutting pliers</vt:lpstr>
      <vt:lpstr>Diagonal flush cutting pliers  </vt:lpstr>
      <vt:lpstr>Wire strippers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 10</dc:title>
  <dc:creator>Ramiro Gonzalez</dc:creator>
  <cp:lastModifiedBy>Ramiro Gonzalez</cp:lastModifiedBy>
  <cp:revision>3</cp:revision>
  <dcterms:created xsi:type="dcterms:W3CDTF">2018-11-19T08:20:33Z</dcterms:created>
  <dcterms:modified xsi:type="dcterms:W3CDTF">2018-11-19T08:41:59Z</dcterms:modified>
</cp:coreProperties>
</file>