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90977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90977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771910c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771910c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771910c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771910c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99aa3d7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99aa3d7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9ad374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9ad37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9ad374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9ad374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9ad374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9ad374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909775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909775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90977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90977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ramirogonzalez@mercedenergy.com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</a:t>
            </a:r>
            <a:r>
              <a:rPr lang="en"/>
              <a:t>PCBs</a:t>
            </a:r>
            <a:r>
              <a:rPr lang="en"/>
              <a:t> &amp; Trimming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MercedEnergy.com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12-06-2018 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Vinck, Marc De. Getting Started with Soldering: a Hands-on Guide to Making Electrical and Mechanical Connections. Maker Media, 2017.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sure components do not have electricity flowing.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Wash hands after handling solder.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Wear Safety Glasses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Food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Well ventilated area </a:t>
            </a:r>
            <a:endParaRPr sz="24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549" y="728812"/>
            <a:ext cx="1354839" cy="11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Thinning the tip 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Protects from corrosion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Melt solder on it, and wipe it away with sponge.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Keep the tip clean   </a:t>
            </a:r>
            <a:endParaRPr sz="24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200" y="515925"/>
            <a:ext cx="1891676" cy="18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PCBs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PCB - Printed Circuit Board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Main component of an electronic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Connects resistors, motors, LED, … etc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Electronics are sensitive to static electricity.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Possibly wear an anti-static band</a:t>
            </a:r>
            <a:endParaRPr sz="24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0224" y="1507177"/>
            <a:ext cx="1894625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Placing Parts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components onto the circuit board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Bend the wires at 45 degree angle.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not bend wires too far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If done incorrectly they will fall off. </a:t>
            </a:r>
            <a:endParaRPr sz="24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048" y="1800188"/>
            <a:ext cx="1918450" cy="17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Iron Tip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sure soldering iron tip is hot enough to melt solder instantly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Apply solder to iron tip. No more than four seconds.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Wetting is when solder melts</a:t>
            </a:r>
            <a:endParaRPr sz="24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Trimming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not trim leads to close to circuit board.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May decrease the life.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decrease the conductivity.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two seperate pieces of wire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the correct tool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the third hand </a:t>
            </a:r>
            <a:endParaRPr sz="24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475" y="3736475"/>
            <a:ext cx="1782278" cy="118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014950" y="1800200"/>
            <a:ext cx="630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Ramiro Gonzalez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209-962-2524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ramirogonzalez@mercedenergy.com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ramirogonzalez.org </a:t>
            </a:r>
            <a:r>
              <a:rPr lang="en" sz="2400"/>
              <a:t> </a:t>
            </a:r>
            <a:endParaRPr sz="24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925" y="845600"/>
            <a:ext cx="3048576" cy="203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