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9da97cd5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9da97cd5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9da97cd5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9da97cd5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9da97cd5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9da97cd5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9da97cd5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9da97cd5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9da97cd5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9da97cd5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9da97cd5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9da97cd5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MercedEnergy/Solde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ramirogonzalez@mercedenergy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Surface Mounting Devices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MercedEnergy.com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12-27-2018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Soldering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https://github.com/MercedEnergy/Soldering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SMD &amp; SMT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Surface Mounted Devices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Placed directly on the surface. Lie on PCB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Generally Done By a Machine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Can be done with a soldering iron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Small Surface Mounted Technology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Integrated Circuits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latin typeface="Times"/>
                <a:ea typeface="Times"/>
                <a:cs typeface="Times"/>
                <a:sym typeface="Times"/>
              </a:rPr>
              <a:t>“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an electronic circuit formed on a small piece of semiconducting material, performing the same function as a larger circuit made from discrete components.”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Times"/>
              <a:buChar char="●"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Cheaper, faster, and very small. 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Times"/>
              <a:buChar char="○"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Difficult to handle. 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8300" y="265175"/>
            <a:ext cx="1500275" cy="15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Tweezers 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When dealing with very small </a:t>
            </a:r>
            <a:r>
              <a:rPr lang="en" sz="2400"/>
              <a:t>components</a:t>
            </a:r>
            <a:r>
              <a:rPr lang="en" sz="2400"/>
              <a:t>.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Straight or Curved tip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ESD Electrostatic Discharge safe and non magnetic </a:t>
            </a:r>
            <a:endParaRPr sz="2400"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1068" y="726863"/>
            <a:ext cx="1544475" cy="119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Silicone  Mat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 help you organize.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 handle high heats.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Prevents shorts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Prevents damage to components </a:t>
            </a:r>
            <a:endParaRPr sz="2400"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4394" y="1418319"/>
            <a:ext cx="2152200" cy="215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Ramiro Gonzalez 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ramirogonzalez@mercedenergy.com</a:t>
            </a: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Vinck, Marc De. Getting Started with Soldering: a Hands-on Guide to Making Electrical and Mechanical Connections. Maker Media, 2017.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