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64366A-1224-4888-8802-F44BFD6FA54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1432503-C298-4607-98D1-6814A730A7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Wash hands before and after soldering especially if you are using lead solder!</a:t>
          </a:r>
        </a:p>
      </dgm:t>
    </dgm:pt>
    <dgm:pt modelId="{3A32394B-8883-42F7-BE16-51F4DB499F23}" type="parTrans" cxnId="{A2A7CB5A-6BCF-4156-8BDE-A659C1E5AE60}">
      <dgm:prSet/>
      <dgm:spPr/>
      <dgm:t>
        <a:bodyPr/>
        <a:lstStyle/>
        <a:p>
          <a:endParaRPr lang="en-US"/>
        </a:p>
      </dgm:t>
    </dgm:pt>
    <dgm:pt modelId="{BC797668-9F27-4A8E-86BB-E2E70C8F214C}" type="sibTrans" cxnId="{A2A7CB5A-6BCF-4156-8BDE-A659C1E5AE6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7821D50-EEB9-418F-BCF2-C48FBABD2E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Wear eye protection</a:t>
          </a:r>
        </a:p>
      </dgm:t>
    </dgm:pt>
    <dgm:pt modelId="{C655A534-E88C-4DB4-80A1-CDDF8BD5A655}" type="parTrans" cxnId="{A9A91B8A-2E33-4A22-B7FA-59A105F0DF8B}">
      <dgm:prSet/>
      <dgm:spPr/>
      <dgm:t>
        <a:bodyPr/>
        <a:lstStyle/>
        <a:p>
          <a:endParaRPr lang="en-US"/>
        </a:p>
      </dgm:t>
    </dgm:pt>
    <dgm:pt modelId="{5851D3F8-D11A-4115-85CE-3AC3E8179A0E}" type="sibTrans" cxnId="{A9A91B8A-2E33-4A22-B7FA-59A105F0DF8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EAA979D-D3D6-4029-B05D-68DF9677C4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 jewelry</a:t>
          </a:r>
        </a:p>
      </dgm:t>
    </dgm:pt>
    <dgm:pt modelId="{841BEE6B-005D-4053-BC6D-B84A7ADFF55B}" type="parTrans" cxnId="{EFAE8F5E-0465-4B02-8051-26DE211C2E77}">
      <dgm:prSet/>
      <dgm:spPr/>
      <dgm:t>
        <a:bodyPr/>
        <a:lstStyle/>
        <a:p>
          <a:endParaRPr lang="en-US"/>
        </a:p>
      </dgm:t>
    </dgm:pt>
    <dgm:pt modelId="{4EB033F0-B9A1-493D-B733-A0CF5C8EB421}" type="sibTrans" cxnId="{EFAE8F5E-0465-4B02-8051-26DE211C2E7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1714FF0-0787-46B1-87E3-EDF596EA40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Handle with care as the soldering iron is very hot</a:t>
          </a:r>
        </a:p>
      </dgm:t>
    </dgm:pt>
    <dgm:pt modelId="{1E77F3BC-BCE7-49CB-8D5B-AD435D93879E}" type="parTrans" cxnId="{03F3F06B-9685-451C-ABCE-16AF6E53F38F}">
      <dgm:prSet/>
      <dgm:spPr/>
      <dgm:t>
        <a:bodyPr/>
        <a:lstStyle/>
        <a:p>
          <a:endParaRPr lang="en-US"/>
        </a:p>
      </dgm:t>
    </dgm:pt>
    <dgm:pt modelId="{313985F1-8902-4050-AF6A-F7DAA7BAFB35}" type="sibTrans" cxnId="{03F3F06B-9685-451C-ABCE-16AF6E53F38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E1FE7D7-4625-49B2-A1DC-F62F9FCA42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Always return soldering iron to its stand</a:t>
          </a:r>
        </a:p>
      </dgm:t>
    </dgm:pt>
    <dgm:pt modelId="{6A740883-B31A-45E7-AF1E-66AC088D4556}" type="parTrans" cxnId="{2912EF26-A3CE-4E64-B87F-289256006100}">
      <dgm:prSet/>
      <dgm:spPr/>
      <dgm:t>
        <a:bodyPr/>
        <a:lstStyle/>
        <a:p>
          <a:endParaRPr lang="en-US"/>
        </a:p>
      </dgm:t>
    </dgm:pt>
    <dgm:pt modelId="{159937D0-B96C-4236-B2F1-6E20EB10CEBC}" type="sibTrans" cxnId="{2912EF26-A3CE-4E64-B87F-28925600610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83651C8-8BD2-41C3-9584-C0B95B3559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Make sure whatever you’re soldering is not connected to electricity</a:t>
          </a:r>
        </a:p>
      </dgm:t>
    </dgm:pt>
    <dgm:pt modelId="{B76624CC-D171-4324-BCA1-09CDCA103E25}" type="parTrans" cxnId="{2324DCDE-BDE0-46B0-A691-4E4BB462C5B8}">
      <dgm:prSet/>
      <dgm:spPr/>
      <dgm:t>
        <a:bodyPr/>
        <a:lstStyle/>
        <a:p>
          <a:endParaRPr lang="en-US"/>
        </a:p>
      </dgm:t>
    </dgm:pt>
    <dgm:pt modelId="{050ED39A-9EAE-4420-9891-7D1F2049909A}" type="sibTrans" cxnId="{2324DCDE-BDE0-46B0-A691-4E4BB462C5B8}">
      <dgm:prSet/>
      <dgm:spPr/>
      <dgm:t>
        <a:bodyPr/>
        <a:lstStyle/>
        <a:p>
          <a:endParaRPr lang="en-US"/>
        </a:p>
      </dgm:t>
    </dgm:pt>
    <dgm:pt modelId="{E5DB28A5-FBD0-432D-8A0B-4B44DFD82A78}" type="pres">
      <dgm:prSet presAssocID="{2A64366A-1224-4888-8802-F44BFD6FA54C}" presName="root" presStyleCnt="0">
        <dgm:presLayoutVars>
          <dgm:dir/>
          <dgm:resizeHandles val="exact"/>
        </dgm:presLayoutVars>
      </dgm:prSet>
      <dgm:spPr/>
    </dgm:pt>
    <dgm:pt modelId="{7279EBEF-7183-403D-BE94-2F912A2E6BAA}" type="pres">
      <dgm:prSet presAssocID="{2A64366A-1224-4888-8802-F44BFD6FA54C}" presName="container" presStyleCnt="0">
        <dgm:presLayoutVars>
          <dgm:dir/>
          <dgm:resizeHandles val="exact"/>
        </dgm:presLayoutVars>
      </dgm:prSet>
      <dgm:spPr/>
    </dgm:pt>
    <dgm:pt modelId="{32604BBA-7E73-4A1A-8943-9EE011E436A8}" type="pres">
      <dgm:prSet presAssocID="{11432503-C298-4607-98D1-6814A730A728}" presName="compNode" presStyleCnt="0"/>
      <dgm:spPr/>
    </dgm:pt>
    <dgm:pt modelId="{F8F7B2F3-7F73-4975-91B2-10909710B648}" type="pres">
      <dgm:prSet presAssocID="{11432503-C298-4607-98D1-6814A730A728}" presName="iconBgRect" presStyleLbl="bgShp" presStyleIdx="0" presStyleCnt="6"/>
      <dgm:spPr>
        <a:solidFill>
          <a:srgbClr val="0070C0"/>
        </a:solidFill>
      </dgm:spPr>
    </dgm:pt>
    <dgm:pt modelId="{143D0A87-5365-47B5-B9D8-218573F6040F}" type="pres">
      <dgm:prSet presAssocID="{11432503-C298-4607-98D1-6814A730A72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49AB371C-FBB4-4F8C-9386-2D1E01E529B4}" type="pres">
      <dgm:prSet presAssocID="{11432503-C298-4607-98D1-6814A730A728}" presName="spaceRect" presStyleCnt="0"/>
      <dgm:spPr/>
    </dgm:pt>
    <dgm:pt modelId="{C33F6447-F417-41D9-9D72-B27AC2B2BAC9}" type="pres">
      <dgm:prSet presAssocID="{11432503-C298-4607-98D1-6814A730A728}" presName="textRect" presStyleLbl="revTx" presStyleIdx="0" presStyleCnt="6">
        <dgm:presLayoutVars>
          <dgm:chMax val="1"/>
          <dgm:chPref val="1"/>
        </dgm:presLayoutVars>
      </dgm:prSet>
      <dgm:spPr/>
    </dgm:pt>
    <dgm:pt modelId="{23DC4E54-03C1-4410-9511-10FEDC51F3BC}" type="pres">
      <dgm:prSet presAssocID="{BC797668-9F27-4A8E-86BB-E2E70C8F214C}" presName="sibTrans" presStyleLbl="sibTrans2D1" presStyleIdx="0" presStyleCnt="0"/>
      <dgm:spPr/>
    </dgm:pt>
    <dgm:pt modelId="{BBF0F19D-F5F8-440B-8B0D-95CA2B019220}" type="pres">
      <dgm:prSet presAssocID="{27821D50-EEB9-418F-BCF2-C48FBABD2EE3}" presName="compNode" presStyleCnt="0"/>
      <dgm:spPr/>
    </dgm:pt>
    <dgm:pt modelId="{EF8A88DD-5099-44A5-95D9-DEF0E1DF0A01}" type="pres">
      <dgm:prSet presAssocID="{27821D50-EEB9-418F-BCF2-C48FBABD2EE3}" presName="iconBgRect" presStyleLbl="bgShp" presStyleIdx="1" presStyleCnt="6"/>
      <dgm:spPr/>
    </dgm:pt>
    <dgm:pt modelId="{78C5EC20-08DD-4558-A2A0-F7FB31D924B2}" type="pres">
      <dgm:prSet presAssocID="{27821D50-EEB9-418F-BCF2-C48FBABD2EE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asses"/>
        </a:ext>
      </dgm:extLst>
    </dgm:pt>
    <dgm:pt modelId="{E1397ADD-4A10-4B17-ADAF-44F1247D1B9D}" type="pres">
      <dgm:prSet presAssocID="{27821D50-EEB9-418F-BCF2-C48FBABD2EE3}" presName="spaceRect" presStyleCnt="0"/>
      <dgm:spPr/>
    </dgm:pt>
    <dgm:pt modelId="{64AA2349-E7F1-4593-8142-4961A89B30AB}" type="pres">
      <dgm:prSet presAssocID="{27821D50-EEB9-418F-BCF2-C48FBABD2EE3}" presName="textRect" presStyleLbl="revTx" presStyleIdx="1" presStyleCnt="6">
        <dgm:presLayoutVars>
          <dgm:chMax val="1"/>
          <dgm:chPref val="1"/>
        </dgm:presLayoutVars>
      </dgm:prSet>
      <dgm:spPr/>
    </dgm:pt>
    <dgm:pt modelId="{41EB2CD5-452D-4143-8E04-4DCF1BA8F920}" type="pres">
      <dgm:prSet presAssocID="{5851D3F8-D11A-4115-85CE-3AC3E8179A0E}" presName="sibTrans" presStyleLbl="sibTrans2D1" presStyleIdx="0" presStyleCnt="0"/>
      <dgm:spPr/>
    </dgm:pt>
    <dgm:pt modelId="{A3629837-93F9-4E82-84EA-C962590B98C0}" type="pres">
      <dgm:prSet presAssocID="{9EAA979D-D3D6-4029-B05D-68DF9677C4E4}" presName="compNode" presStyleCnt="0"/>
      <dgm:spPr/>
    </dgm:pt>
    <dgm:pt modelId="{E12A9556-1618-4D22-B9EF-F546B49A0336}" type="pres">
      <dgm:prSet presAssocID="{9EAA979D-D3D6-4029-B05D-68DF9677C4E4}" presName="iconBgRect" presStyleLbl="bgShp" presStyleIdx="2" presStyleCnt="6"/>
      <dgm:spPr/>
    </dgm:pt>
    <dgm:pt modelId="{046E8460-3F71-43B7-A21A-1A9E826A2479}" type="pres">
      <dgm:prSet presAssocID="{9EAA979D-D3D6-4029-B05D-68DF9677C4E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ng"/>
        </a:ext>
      </dgm:extLst>
    </dgm:pt>
    <dgm:pt modelId="{839227FC-AD72-4580-B7AD-66C4D4D505F4}" type="pres">
      <dgm:prSet presAssocID="{9EAA979D-D3D6-4029-B05D-68DF9677C4E4}" presName="spaceRect" presStyleCnt="0"/>
      <dgm:spPr/>
    </dgm:pt>
    <dgm:pt modelId="{9445968C-9650-4377-B697-43742814EAE9}" type="pres">
      <dgm:prSet presAssocID="{9EAA979D-D3D6-4029-B05D-68DF9677C4E4}" presName="textRect" presStyleLbl="revTx" presStyleIdx="2" presStyleCnt="6">
        <dgm:presLayoutVars>
          <dgm:chMax val="1"/>
          <dgm:chPref val="1"/>
        </dgm:presLayoutVars>
      </dgm:prSet>
      <dgm:spPr/>
    </dgm:pt>
    <dgm:pt modelId="{025DD832-933E-44BB-8FC4-2B07AA84AA1F}" type="pres">
      <dgm:prSet presAssocID="{4EB033F0-B9A1-493D-B733-A0CF5C8EB421}" presName="sibTrans" presStyleLbl="sibTrans2D1" presStyleIdx="0" presStyleCnt="0"/>
      <dgm:spPr/>
    </dgm:pt>
    <dgm:pt modelId="{D03511D9-2368-4086-87C8-62B8F4EE44CB}" type="pres">
      <dgm:prSet presAssocID="{71714FF0-0787-46B1-87E3-EDF596EA4066}" presName="compNode" presStyleCnt="0"/>
      <dgm:spPr/>
    </dgm:pt>
    <dgm:pt modelId="{AF9BC3A5-2FA6-41B6-BBB6-D599BDB4D866}" type="pres">
      <dgm:prSet presAssocID="{71714FF0-0787-46B1-87E3-EDF596EA4066}" presName="iconBgRect" presStyleLbl="bgShp" presStyleIdx="3" presStyleCnt="6"/>
      <dgm:spPr>
        <a:solidFill>
          <a:srgbClr val="FF0000"/>
        </a:solidFill>
      </dgm:spPr>
    </dgm:pt>
    <dgm:pt modelId="{F8F59E46-DA63-47D4-A75D-BD0702199B78}" type="pres">
      <dgm:prSet presAssocID="{71714FF0-0787-46B1-87E3-EDF596EA406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"/>
        </a:ext>
      </dgm:extLst>
    </dgm:pt>
    <dgm:pt modelId="{BA375866-99F9-4643-959D-6AD9498E991C}" type="pres">
      <dgm:prSet presAssocID="{71714FF0-0787-46B1-87E3-EDF596EA4066}" presName="spaceRect" presStyleCnt="0"/>
      <dgm:spPr/>
    </dgm:pt>
    <dgm:pt modelId="{774D408B-9DB4-4B82-AAA7-11D482F8423A}" type="pres">
      <dgm:prSet presAssocID="{71714FF0-0787-46B1-87E3-EDF596EA4066}" presName="textRect" presStyleLbl="revTx" presStyleIdx="3" presStyleCnt="6">
        <dgm:presLayoutVars>
          <dgm:chMax val="1"/>
          <dgm:chPref val="1"/>
        </dgm:presLayoutVars>
      </dgm:prSet>
      <dgm:spPr/>
    </dgm:pt>
    <dgm:pt modelId="{7DC47F77-AC8F-4864-A19E-8290520E30AB}" type="pres">
      <dgm:prSet presAssocID="{313985F1-8902-4050-AF6A-F7DAA7BAFB35}" presName="sibTrans" presStyleLbl="sibTrans2D1" presStyleIdx="0" presStyleCnt="0"/>
      <dgm:spPr/>
    </dgm:pt>
    <dgm:pt modelId="{DC1F1A71-C6EE-4F71-A10A-855F306168C1}" type="pres">
      <dgm:prSet presAssocID="{3E1FE7D7-4625-49B2-A1DC-F62F9FCA424C}" presName="compNode" presStyleCnt="0"/>
      <dgm:spPr/>
    </dgm:pt>
    <dgm:pt modelId="{E852F85C-E255-4BDD-9A8A-B6F30D0E4A16}" type="pres">
      <dgm:prSet presAssocID="{3E1FE7D7-4625-49B2-A1DC-F62F9FCA424C}" presName="iconBgRect" presStyleLbl="bgShp" presStyleIdx="4" presStyleCnt="6"/>
      <dgm:spPr/>
    </dgm:pt>
    <dgm:pt modelId="{C6F6DB4F-AC73-4AFC-98BD-0594C5A13355}" type="pres">
      <dgm:prSet presAssocID="{3E1FE7D7-4625-49B2-A1DC-F62F9FCA424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U-turn"/>
        </a:ext>
      </dgm:extLst>
    </dgm:pt>
    <dgm:pt modelId="{A87FD2F0-53ED-48DC-A8AB-54EE11235D5E}" type="pres">
      <dgm:prSet presAssocID="{3E1FE7D7-4625-49B2-A1DC-F62F9FCA424C}" presName="spaceRect" presStyleCnt="0"/>
      <dgm:spPr/>
    </dgm:pt>
    <dgm:pt modelId="{33EC9786-83F3-43B6-A826-F99D43E9C014}" type="pres">
      <dgm:prSet presAssocID="{3E1FE7D7-4625-49B2-A1DC-F62F9FCA424C}" presName="textRect" presStyleLbl="revTx" presStyleIdx="4" presStyleCnt="6">
        <dgm:presLayoutVars>
          <dgm:chMax val="1"/>
          <dgm:chPref val="1"/>
        </dgm:presLayoutVars>
      </dgm:prSet>
      <dgm:spPr/>
    </dgm:pt>
    <dgm:pt modelId="{CF5C229C-2DBA-4F14-BD81-F040AC255EFC}" type="pres">
      <dgm:prSet presAssocID="{159937D0-B96C-4236-B2F1-6E20EB10CEBC}" presName="sibTrans" presStyleLbl="sibTrans2D1" presStyleIdx="0" presStyleCnt="0"/>
      <dgm:spPr/>
    </dgm:pt>
    <dgm:pt modelId="{8270A1F0-BB5A-4D8D-BCEA-966E968162BE}" type="pres">
      <dgm:prSet presAssocID="{583651C8-8BD2-41C3-9584-C0B95B355947}" presName="compNode" presStyleCnt="0"/>
      <dgm:spPr/>
    </dgm:pt>
    <dgm:pt modelId="{A7B6B4AD-5268-44BB-A265-AE322D2C8491}" type="pres">
      <dgm:prSet presAssocID="{583651C8-8BD2-41C3-9584-C0B95B355947}" presName="iconBgRect" presStyleLbl="bgShp" presStyleIdx="5" presStyleCnt="6"/>
      <dgm:spPr>
        <a:solidFill>
          <a:srgbClr val="FFC000"/>
        </a:solidFill>
      </dgm:spPr>
    </dgm:pt>
    <dgm:pt modelId="{F2F3FDAD-6528-4C3D-BC86-EE7B6D9DA91D}" type="pres">
      <dgm:prSet presAssocID="{583651C8-8BD2-41C3-9584-C0B95B355947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gh Voltage"/>
        </a:ext>
      </dgm:extLst>
    </dgm:pt>
    <dgm:pt modelId="{00987C9A-0491-4451-AE1F-1E8C98EB83D6}" type="pres">
      <dgm:prSet presAssocID="{583651C8-8BD2-41C3-9584-C0B95B355947}" presName="spaceRect" presStyleCnt="0"/>
      <dgm:spPr/>
    </dgm:pt>
    <dgm:pt modelId="{BB71526E-1D84-4957-8391-38985B8CAB12}" type="pres">
      <dgm:prSet presAssocID="{583651C8-8BD2-41C3-9584-C0B95B355947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B48E3E04-A83A-1345-BCDB-FCEA6243F753}" type="presOf" srcId="{5851D3F8-D11A-4115-85CE-3AC3E8179A0E}" destId="{41EB2CD5-452D-4143-8E04-4DCF1BA8F920}" srcOrd="0" destOrd="0" presId="urn:microsoft.com/office/officeart/2018/2/layout/IconCircleList"/>
    <dgm:cxn modelId="{531B1122-9F6E-EC4E-8F77-8C3051B54E86}" type="presOf" srcId="{27821D50-EEB9-418F-BCF2-C48FBABD2EE3}" destId="{64AA2349-E7F1-4593-8142-4961A89B30AB}" srcOrd="0" destOrd="0" presId="urn:microsoft.com/office/officeart/2018/2/layout/IconCircleList"/>
    <dgm:cxn modelId="{BE9FB323-419F-AD40-AE38-75EF50ED83FE}" type="presOf" srcId="{4EB033F0-B9A1-493D-B733-A0CF5C8EB421}" destId="{025DD832-933E-44BB-8FC4-2B07AA84AA1F}" srcOrd="0" destOrd="0" presId="urn:microsoft.com/office/officeart/2018/2/layout/IconCircleList"/>
    <dgm:cxn modelId="{2912EF26-A3CE-4E64-B87F-289256006100}" srcId="{2A64366A-1224-4888-8802-F44BFD6FA54C}" destId="{3E1FE7D7-4625-49B2-A1DC-F62F9FCA424C}" srcOrd="4" destOrd="0" parTransId="{6A740883-B31A-45E7-AF1E-66AC088D4556}" sibTransId="{159937D0-B96C-4236-B2F1-6E20EB10CEBC}"/>
    <dgm:cxn modelId="{30630934-530A-0242-9F9F-92AD97219FB3}" type="presOf" srcId="{2A64366A-1224-4888-8802-F44BFD6FA54C}" destId="{E5DB28A5-FBD0-432D-8A0B-4B44DFD82A78}" srcOrd="0" destOrd="0" presId="urn:microsoft.com/office/officeart/2018/2/layout/IconCircleList"/>
    <dgm:cxn modelId="{EFAE8F5E-0465-4B02-8051-26DE211C2E77}" srcId="{2A64366A-1224-4888-8802-F44BFD6FA54C}" destId="{9EAA979D-D3D6-4029-B05D-68DF9677C4E4}" srcOrd="2" destOrd="0" parTransId="{841BEE6B-005D-4053-BC6D-B84A7ADFF55B}" sibTransId="{4EB033F0-B9A1-493D-B733-A0CF5C8EB421}"/>
    <dgm:cxn modelId="{03F3F06B-9685-451C-ABCE-16AF6E53F38F}" srcId="{2A64366A-1224-4888-8802-F44BFD6FA54C}" destId="{71714FF0-0787-46B1-87E3-EDF596EA4066}" srcOrd="3" destOrd="0" parTransId="{1E77F3BC-BCE7-49CB-8D5B-AD435D93879E}" sibTransId="{313985F1-8902-4050-AF6A-F7DAA7BAFB35}"/>
    <dgm:cxn modelId="{CC12B276-EA11-6240-811E-241121A8696A}" type="presOf" srcId="{9EAA979D-D3D6-4029-B05D-68DF9677C4E4}" destId="{9445968C-9650-4377-B697-43742814EAE9}" srcOrd="0" destOrd="0" presId="urn:microsoft.com/office/officeart/2018/2/layout/IconCircleList"/>
    <dgm:cxn modelId="{A2A7CB5A-6BCF-4156-8BDE-A659C1E5AE60}" srcId="{2A64366A-1224-4888-8802-F44BFD6FA54C}" destId="{11432503-C298-4607-98D1-6814A730A728}" srcOrd="0" destOrd="0" parTransId="{3A32394B-8883-42F7-BE16-51F4DB499F23}" sibTransId="{BC797668-9F27-4A8E-86BB-E2E70C8F214C}"/>
    <dgm:cxn modelId="{41ED7A82-662B-FA49-B3E1-FB63C6C53147}" type="presOf" srcId="{313985F1-8902-4050-AF6A-F7DAA7BAFB35}" destId="{7DC47F77-AC8F-4864-A19E-8290520E30AB}" srcOrd="0" destOrd="0" presId="urn:microsoft.com/office/officeart/2018/2/layout/IconCircleList"/>
    <dgm:cxn modelId="{A9A91B8A-2E33-4A22-B7FA-59A105F0DF8B}" srcId="{2A64366A-1224-4888-8802-F44BFD6FA54C}" destId="{27821D50-EEB9-418F-BCF2-C48FBABD2EE3}" srcOrd="1" destOrd="0" parTransId="{C655A534-E88C-4DB4-80A1-CDDF8BD5A655}" sibTransId="{5851D3F8-D11A-4115-85CE-3AC3E8179A0E}"/>
    <dgm:cxn modelId="{3991F58F-9BCE-E54E-87C3-DD389C5435B5}" type="presOf" srcId="{583651C8-8BD2-41C3-9584-C0B95B355947}" destId="{BB71526E-1D84-4957-8391-38985B8CAB12}" srcOrd="0" destOrd="0" presId="urn:microsoft.com/office/officeart/2018/2/layout/IconCircleList"/>
    <dgm:cxn modelId="{915467AD-C668-BC4C-991C-BC51C294168C}" type="presOf" srcId="{159937D0-B96C-4236-B2F1-6E20EB10CEBC}" destId="{CF5C229C-2DBA-4F14-BD81-F040AC255EFC}" srcOrd="0" destOrd="0" presId="urn:microsoft.com/office/officeart/2018/2/layout/IconCircleList"/>
    <dgm:cxn modelId="{80F00BB4-216F-3442-811E-46F452E07BD0}" type="presOf" srcId="{11432503-C298-4607-98D1-6814A730A728}" destId="{C33F6447-F417-41D9-9D72-B27AC2B2BAC9}" srcOrd="0" destOrd="0" presId="urn:microsoft.com/office/officeart/2018/2/layout/IconCircleList"/>
    <dgm:cxn modelId="{41EA87C7-E549-C64B-8BF4-E9EA4DE767CF}" type="presOf" srcId="{BC797668-9F27-4A8E-86BB-E2E70C8F214C}" destId="{23DC4E54-03C1-4410-9511-10FEDC51F3BC}" srcOrd="0" destOrd="0" presId="urn:microsoft.com/office/officeart/2018/2/layout/IconCircleList"/>
    <dgm:cxn modelId="{D7EC51CA-781C-1A4E-9250-A38C7F9B0202}" type="presOf" srcId="{3E1FE7D7-4625-49B2-A1DC-F62F9FCA424C}" destId="{33EC9786-83F3-43B6-A826-F99D43E9C014}" srcOrd="0" destOrd="0" presId="urn:microsoft.com/office/officeart/2018/2/layout/IconCircleList"/>
    <dgm:cxn modelId="{2324DCDE-BDE0-46B0-A691-4E4BB462C5B8}" srcId="{2A64366A-1224-4888-8802-F44BFD6FA54C}" destId="{583651C8-8BD2-41C3-9584-C0B95B355947}" srcOrd="5" destOrd="0" parTransId="{B76624CC-D171-4324-BCA1-09CDCA103E25}" sibTransId="{050ED39A-9EAE-4420-9891-7D1F2049909A}"/>
    <dgm:cxn modelId="{ED5BF8E2-F435-DC43-97CF-8C120503EFC8}" type="presOf" srcId="{71714FF0-0787-46B1-87E3-EDF596EA4066}" destId="{774D408B-9DB4-4B82-AAA7-11D482F8423A}" srcOrd="0" destOrd="0" presId="urn:microsoft.com/office/officeart/2018/2/layout/IconCircleList"/>
    <dgm:cxn modelId="{0C4E2FF3-6FA1-9642-AC04-6774BAAACA0B}" type="presParOf" srcId="{E5DB28A5-FBD0-432D-8A0B-4B44DFD82A78}" destId="{7279EBEF-7183-403D-BE94-2F912A2E6BAA}" srcOrd="0" destOrd="0" presId="urn:microsoft.com/office/officeart/2018/2/layout/IconCircleList"/>
    <dgm:cxn modelId="{3427939C-1FFA-3E47-B8D6-248E70394D8F}" type="presParOf" srcId="{7279EBEF-7183-403D-BE94-2F912A2E6BAA}" destId="{32604BBA-7E73-4A1A-8943-9EE011E436A8}" srcOrd="0" destOrd="0" presId="urn:microsoft.com/office/officeart/2018/2/layout/IconCircleList"/>
    <dgm:cxn modelId="{D2DDE093-272E-DC4C-8519-3FD750B50D25}" type="presParOf" srcId="{32604BBA-7E73-4A1A-8943-9EE011E436A8}" destId="{F8F7B2F3-7F73-4975-91B2-10909710B648}" srcOrd="0" destOrd="0" presId="urn:microsoft.com/office/officeart/2018/2/layout/IconCircleList"/>
    <dgm:cxn modelId="{991D8BFF-F618-E547-943C-85F00B2B0589}" type="presParOf" srcId="{32604BBA-7E73-4A1A-8943-9EE011E436A8}" destId="{143D0A87-5365-47B5-B9D8-218573F6040F}" srcOrd="1" destOrd="0" presId="urn:microsoft.com/office/officeart/2018/2/layout/IconCircleList"/>
    <dgm:cxn modelId="{5F4C2AFC-8AD3-0449-BF05-8B0F7ABD8A01}" type="presParOf" srcId="{32604BBA-7E73-4A1A-8943-9EE011E436A8}" destId="{49AB371C-FBB4-4F8C-9386-2D1E01E529B4}" srcOrd="2" destOrd="0" presId="urn:microsoft.com/office/officeart/2018/2/layout/IconCircleList"/>
    <dgm:cxn modelId="{C1B37214-4E50-6E4A-A2E7-9708BD5E155F}" type="presParOf" srcId="{32604BBA-7E73-4A1A-8943-9EE011E436A8}" destId="{C33F6447-F417-41D9-9D72-B27AC2B2BAC9}" srcOrd="3" destOrd="0" presId="urn:microsoft.com/office/officeart/2018/2/layout/IconCircleList"/>
    <dgm:cxn modelId="{0695506A-8AAD-634F-841C-046C1849118A}" type="presParOf" srcId="{7279EBEF-7183-403D-BE94-2F912A2E6BAA}" destId="{23DC4E54-03C1-4410-9511-10FEDC51F3BC}" srcOrd="1" destOrd="0" presId="urn:microsoft.com/office/officeart/2018/2/layout/IconCircleList"/>
    <dgm:cxn modelId="{1D988DF3-0BE7-2F46-B348-7466F26007B1}" type="presParOf" srcId="{7279EBEF-7183-403D-BE94-2F912A2E6BAA}" destId="{BBF0F19D-F5F8-440B-8B0D-95CA2B019220}" srcOrd="2" destOrd="0" presId="urn:microsoft.com/office/officeart/2018/2/layout/IconCircleList"/>
    <dgm:cxn modelId="{7E2D149F-C68D-2242-B023-E4EDCB9138A0}" type="presParOf" srcId="{BBF0F19D-F5F8-440B-8B0D-95CA2B019220}" destId="{EF8A88DD-5099-44A5-95D9-DEF0E1DF0A01}" srcOrd="0" destOrd="0" presId="urn:microsoft.com/office/officeart/2018/2/layout/IconCircleList"/>
    <dgm:cxn modelId="{32FE4158-1B72-6F44-A7AE-067C59D99790}" type="presParOf" srcId="{BBF0F19D-F5F8-440B-8B0D-95CA2B019220}" destId="{78C5EC20-08DD-4558-A2A0-F7FB31D924B2}" srcOrd="1" destOrd="0" presId="urn:microsoft.com/office/officeart/2018/2/layout/IconCircleList"/>
    <dgm:cxn modelId="{973556AE-6600-3E4A-8C05-59AAB8549BA8}" type="presParOf" srcId="{BBF0F19D-F5F8-440B-8B0D-95CA2B019220}" destId="{E1397ADD-4A10-4B17-ADAF-44F1247D1B9D}" srcOrd="2" destOrd="0" presId="urn:microsoft.com/office/officeart/2018/2/layout/IconCircleList"/>
    <dgm:cxn modelId="{345E31B0-B5C3-F14A-B489-821EA6D1FB83}" type="presParOf" srcId="{BBF0F19D-F5F8-440B-8B0D-95CA2B019220}" destId="{64AA2349-E7F1-4593-8142-4961A89B30AB}" srcOrd="3" destOrd="0" presId="urn:microsoft.com/office/officeart/2018/2/layout/IconCircleList"/>
    <dgm:cxn modelId="{20CDFA35-BB04-3A43-B5F6-C088A9E20A5F}" type="presParOf" srcId="{7279EBEF-7183-403D-BE94-2F912A2E6BAA}" destId="{41EB2CD5-452D-4143-8E04-4DCF1BA8F920}" srcOrd="3" destOrd="0" presId="urn:microsoft.com/office/officeart/2018/2/layout/IconCircleList"/>
    <dgm:cxn modelId="{D88B93E3-43AA-9B44-8144-2395AD41A2F7}" type="presParOf" srcId="{7279EBEF-7183-403D-BE94-2F912A2E6BAA}" destId="{A3629837-93F9-4E82-84EA-C962590B98C0}" srcOrd="4" destOrd="0" presId="urn:microsoft.com/office/officeart/2018/2/layout/IconCircleList"/>
    <dgm:cxn modelId="{887F8759-D7C6-7C4C-9DCD-D725BF776AFF}" type="presParOf" srcId="{A3629837-93F9-4E82-84EA-C962590B98C0}" destId="{E12A9556-1618-4D22-B9EF-F546B49A0336}" srcOrd="0" destOrd="0" presId="urn:microsoft.com/office/officeart/2018/2/layout/IconCircleList"/>
    <dgm:cxn modelId="{883E7141-4A16-3641-A70E-9261C9790B7A}" type="presParOf" srcId="{A3629837-93F9-4E82-84EA-C962590B98C0}" destId="{046E8460-3F71-43B7-A21A-1A9E826A2479}" srcOrd="1" destOrd="0" presId="urn:microsoft.com/office/officeart/2018/2/layout/IconCircleList"/>
    <dgm:cxn modelId="{EFEFA0DD-8041-AC49-A620-D64EE4A14465}" type="presParOf" srcId="{A3629837-93F9-4E82-84EA-C962590B98C0}" destId="{839227FC-AD72-4580-B7AD-66C4D4D505F4}" srcOrd="2" destOrd="0" presId="urn:microsoft.com/office/officeart/2018/2/layout/IconCircleList"/>
    <dgm:cxn modelId="{377EB918-350F-8E42-9A8F-7012036F3011}" type="presParOf" srcId="{A3629837-93F9-4E82-84EA-C962590B98C0}" destId="{9445968C-9650-4377-B697-43742814EAE9}" srcOrd="3" destOrd="0" presId="urn:microsoft.com/office/officeart/2018/2/layout/IconCircleList"/>
    <dgm:cxn modelId="{42A74E10-89C5-464A-B420-7129156DF202}" type="presParOf" srcId="{7279EBEF-7183-403D-BE94-2F912A2E6BAA}" destId="{025DD832-933E-44BB-8FC4-2B07AA84AA1F}" srcOrd="5" destOrd="0" presId="urn:microsoft.com/office/officeart/2018/2/layout/IconCircleList"/>
    <dgm:cxn modelId="{49CAE1E7-DEB3-A14E-AEE1-07D1B8E351FF}" type="presParOf" srcId="{7279EBEF-7183-403D-BE94-2F912A2E6BAA}" destId="{D03511D9-2368-4086-87C8-62B8F4EE44CB}" srcOrd="6" destOrd="0" presId="urn:microsoft.com/office/officeart/2018/2/layout/IconCircleList"/>
    <dgm:cxn modelId="{BE78CC0E-E676-AC44-9D5E-EA935854D578}" type="presParOf" srcId="{D03511D9-2368-4086-87C8-62B8F4EE44CB}" destId="{AF9BC3A5-2FA6-41B6-BBB6-D599BDB4D866}" srcOrd="0" destOrd="0" presId="urn:microsoft.com/office/officeart/2018/2/layout/IconCircleList"/>
    <dgm:cxn modelId="{4EDA856F-F461-7F4E-B8F6-E43C9EDE0D10}" type="presParOf" srcId="{D03511D9-2368-4086-87C8-62B8F4EE44CB}" destId="{F8F59E46-DA63-47D4-A75D-BD0702199B78}" srcOrd="1" destOrd="0" presId="urn:microsoft.com/office/officeart/2018/2/layout/IconCircleList"/>
    <dgm:cxn modelId="{277805AB-3A75-7146-AE9E-1DCA41FB29E4}" type="presParOf" srcId="{D03511D9-2368-4086-87C8-62B8F4EE44CB}" destId="{BA375866-99F9-4643-959D-6AD9498E991C}" srcOrd="2" destOrd="0" presId="urn:microsoft.com/office/officeart/2018/2/layout/IconCircleList"/>
    <dgm:cxn modelId="{35BFA21F-D77F-3C4E-863D-FB59906C0E47}" type="presParOf" srcId="{D03511D9-2368-4086-87C8-62B8F4EE44CB}" destId="{774D408B-9DB4-4B82-AAA7-11D482F8423A}" srcOrd="3" destOrd="0" presId="urn:microsoft.com/office/officeart/2018/2/layout/IconCircleList"/>
    <dgm:cxn modelId="{FB924781-1306-A543-9C2A-C34433ADD84A}" type="presParOf" srcId="{7279EBEF-7183-403D-BE94-2F912A2E6BAA}" destId="{7DC47F77-AC8F-4864-A19E-8290520E30AB}" srcOrd="7" destOrd="0" presId="urn:microsoft.com/office/officeart/2018/2/layout/IconCircleList"/>
    <dgm:cxn modelId="{A8996AB7-0938-9640-AEB3-0A9ED1C0DC57}" type="presParOf" srcId="{7279EBEF-7183-403D-BE94-2F912A2E6BAA}" destId="{DC1F1A71-C6EE-4F71-A10A-855F306168C1}" srcOrd="8" destOrd="0" presId="urn:microsoft.com/office/officeart/2018/2/layout/IconCircleList"/>
    <dgm:cxn modelId="{04FB06AF-9DE9-0243-9C0D-F9BF98882D63}" type="presParOf" srcId="{DC1F1A71-C6EE-4F71-A10A-855F306168C1}" destId="{E852F85C-E255-4BDD-9A8A-B6F30D0E4A16}" srcOrd="0" destOrd="0" presId="urn:microsoft.com/office/officeart/2018/2/layout/IconCircleList"/>
    <dgm:cxn modelId="{414F4219-FADB-9F41-BCF4-CDE2938F1D2C}" type="presParOf" srcId="{DC1F1A71-C6EE-4F71-A10A-855F306168C1}" destId="{C6F6DB4F-AC73-4AFC-98BD-0594C5A13355}" srcOrd="1" destOrd="0" presId="urn:microsoft.com/office/officeart/2018/2/layout/IconCircleList"/>
    <dgm:cxn modelId="{D324D0C7-59D7-EC44-89AA-B5BBE8B9F084}" type="presParOf" srcId="{DC1F1A71-C6EE-4F71-A10A-855F306168C1}" destId="{A87FD2F0-53ED-48DC-A8AB-54EE11235D5E}" srcOrd="2" destOrd="0" presId="urn:microsoft.com/office/officeart/2018/2/layout/IconCircleList"/>
    <dgm:cxn modelId="{42C3759C-352D-EF4D-A837-4486B4AF2976}" type="presParOf" srcId="{DC1F1A71-C6EE-4F71-A10A-855F306168C1}" destId="{33EC9786-83F3-43B6-A826-F99D43E9C014}" srcOrd="3" destOrd="0" presId="urn:microsoft.com/office/officeart/2018/2/layout/IconCircleList"/>
    <dgm:cxn modelId="{8BC40696-56D6-3544-B2BF-C7C7EF0D85FC}" type="presParOf" srcId="{7279EBEF-7183-403D-BE94-2F912A2E6BAA}" destId="{CF5C229C-2DBA-4F14-BD81-F040AC255EFC}" srcOrd="9" destOrd="0" presId="urn:microsoft.com/office/officeart/2018/2/layout/IconCircleList"/>
    <dgm:cxn modelId="{025B6428-D031-8C4E-840B-22EE06A2FB21}" type="presParOf" srcId="{7279EBEF-7183-403D-BE94-2F912A2E6BAA}" destId="{8270A1F0-BB5A-4D8D-BCEA-966E968162BE}" srcOrd="10" destOrd="0" presId="urn:microsoft.com/office/officeart/2018/2/layout/IconCircleList"/>
    <dgm:cxn modelId="{1F61F7A7-728B-B244-A1A1-5B92FDD49EF2}" type="presParOf" srcId="{8270A1F0-BB5A-4D8D-BCEA-966E968162BE}" destId="{A7B6B4AD-5268-44BB-A265-AE322D2C8491}" srcOrd="0" destOrd="0" presId="urn:microsoft.com/office/officeart/2018/2/layout/IconCircleList"/>
    <dgm:cxn modelId="{F2C6690A-CAAA-7746-A0C8-422A497F0AD0}" type="presParOf" srcId="{8270A1F0-BB5A-4D8D-BCEA-966E968162BE}" destId="{F2F3FDAD-6528-4C3D-BC86-EE7B6D9DA91D}" srcOrd="1" destOrd="0" presId="urn:microsoft.com/office/officeart/2018/2/layout/IconCircleList"/>
    <dgm:cxn modelId="{58CA5B44-6535-2246-A490-7E29A2C6C195}" type="presParOf" srcId="{8270A1F0-BB5A-4D8D-BCEA-966E968162BE}" destId="{00987C9A-0491-4451-AE1F-1E8C98EB83D6}" srcOrd="2" destOrd="0" presId="urn:microsoft.com/office/officeart/2018/2/layout/IconCircleList"/>
    <dgm:cxn modelId="{54616036-85D7-7348-850D-135CA313DFD1}" type="presParOf" srcId="{8270A1F0-BB5A-4D8D-BCEA-966E968162BE}" destId="{BB71526E-1D84-4957-8391-38985B8CAB1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7B2F3-7F73-4975-91B2-10909710B648}">
      <dsp:nvSpPr>
        <dsp:cNvPr id="0" name=""/>
        <dsp:cNvSpPr/>
      </dsp:nvSpPr>
      <dsp:spPr>
        <a:xfrm>
          <a:off x="1576558" y="23385"/>
          <a:ext cx="869409" cy="869409"/>
        </a:xfrm>
        <a:prstGeom prst="ellipse">
          <a:avLst/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3D0A87-5365-47B5-B9D8-218573F6040F}">
      <dsp:nvSpPr>
        <dsp:cNvPr id="0" name=""/>
        <dsp:cNvSpPr/>
      </dsp:nvSpPr>
      <dsp:spPr>
        <a:xfrm>
          <a:off x="1759134" y="205961"/>
          <a:ext cx="504257" cy="5042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3F6447-F417-41D9-9D72-B27AC2B2BAC9}">
      <dsp:nvSpPr>
        <dsp:cNvPr id="0" name=""/>
        <dsp:cNvSpPr/>
      </dsp:nvSpPr>
      <dsp:spPr>
        <a:xfrm>
          <a:off x="2632270" y="23385"/>
          <a:ext cx="2049321" cy="869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Wash hands before and after soldering especially if you are using lead solder!</a:t>
          </a:r>
        </a:p>
      </dsp:txBody>
      <dsp:txXfrm>
        <a:off x="2632270" y="23385"/>
        <a:ext cx="2049321" cy="869409"/>
      </dsp:txXfrm>
    </dsp:sp>
    <dsp:sp modelId="{EF8A88DD-5099-44A5-95D9-DEF0E1DF0A01}">
      <dsp:nvSpPr>
        <dsp:cNvPr id="0" name=""/>
        <dsp:cNvSpPr/>
      </dsp:nvSpPr>
      <dsp:spPr>
        <a:xfrm>
          <a:off x="5038670" y="23385"/>
          <a:ext cx="869409" cy="86940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C5EC20-08DD-4558-A2A0-F7FB31D924B2}">
      <dsp:nvSpPr>
        <dsp:cNvPr id="0" name=""/>
        <dsp:cNvSpPr/>
      </dsp:nvSpPr>
      <dsp:spPr>
        <a:xfrm>
          <a:off x="5221246" y="205961"/>
          <a:ext cx="504257" cy="5042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AA2349-E7F1-4593-8142-4961A89B30AB}">
      <dsp:nvSpPr>
        <dsp:cNvPr id="0" name=""/>
        <dsp:cNvSpPr/>
      </dsp:nvSpPr>
      <dsp:spPr>
        <a:xfrm>
          <a:off x="6094381" y="23385"/>
          <a:ext cx="2049321" cy="869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Wear eye protection</a:t>
          </a:r>
        </a:p>
      </dsp:txBody>
      <dsp:txXfrm>
        <a:off x="6094381" y="23385"/>
        <a:ext cx="2049321" cy="869409"/>
      </dsp:txXfrm>
    </dsp:sp>
    <dsp:sp modelId="{E12A9556-1618-4D22-B9EF-F546B49A0336}">
      <dsp:nvSpPr>
        <dsp:cNvPr id="0" name=""/>
        <dsp:cNvSpPr/>
      </dsp:nvSpPr>
      <dsp:spPr>
        <a:xfrm>
          <a:off x="1576558" y="1576657"/>
          <a:ext cx="869409" cy="86940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6E8460-3F71-43B7-A21A-1A9E826A2479}">
      <dsp:nvSpPr>
        <dsp:cNvPr id="0" name=""/>
        <dsp:cNvSpPr/>
      </dsp:nvSpPr>
      <dsp:spPr>
        <a:xfrm>
          <a:off x="1759134" y="1759233"/>
          <a:ext cx="504257" cy="5042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45968C-9650-4377-B697-43742814EAE9}">
      <dsp:nvSpPr>
        <dsp:cNvPr id="0" name=""/>
        <dsp:cNvSpPr/>
      </dsp:nvSpPr>
      <dsp:spPr>
        <a:xfrm>
          <a:off x="2632270" y="1576657"/>
          <a:ext cx="2049321" cy="869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No jewelry</a:t>
          </a:r>
        </a:p>
      </dsp:txBody>
      <dsp:txXfrm>
        <a:off x="2632270" y="1576657"/>
        <a:ext cx="2049321" cy="869409"/>
      </dsp:txXfrm>
    </dsp:sp>
    <dsp:sp modelId="{AF9BC3A5-2FA6-41B6-BBB6-D599BDB4D866}">
      <dsp:nvSpPr>
        <dsp:cNvPr id="0" name=""/>
        <dsp:cNvSpPr/>
      </dsp:nvSpPr>
      <dsp:spPr>
        <a:xfrm>
          <a:off x="5038670" y="1576657"/>
          <a:ext cx="869409" cy="869409"/>
        </a:xfrm>
        <a:prstGeom prst="ellipse">
          <a:avLst/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F59E46-DA63-47D4-A75D-BD0702199B78}">
      <dsp:nvSpPr>
        <dsp:cNvPr id="0" name=""/>
        <dsp:cNvSpPr/>
      </dsp:nvSpPr>
      <dsp:spPr>
        <a:xfrm>
          <a:off x="5221246" y="1759233"/>
          <a:ext cx="504257" cy="5042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4D408B-9DB4-4B82-AAA7-11D482F8423A}">
      <dsp:nvSpPr>
        <dsp:cNvPr id="0" name=""/>
        <dsp:cNvSpPr/>
      </dsp:nvSpPr>
      <dsp:spPr>
        <a:xfrm>
          <a:off x="6094381" y="1576657"/>
          <a:ext cx="2049321" cy="869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Handle with care as the soldering iron is very hot</a:t>
          </a:r>
        </a:p>
      </dsp:txBody>
      <dsp:txXfrm>
        <a:off x="6094381" y="1576657"/>
        <a:ext cx="2049321" cy="869409"/>
      </dsp:txXfrm>
    </dsp:sp>
    <dsp:sp modelId="{E852F85C-E255-4BDD-9A8A-B6F30D0E4A16}">
      <dsp:nvSpPr>
        <dsp:cNvPr id="0" name=""/>
        <dsp:cNvSpPr/>
      </dsp:nvSpPr>
      <dsp:spPr>
        <a:xfrm>
          <a:off x="1576558" y="3129930"/>
          <a:ext cx="869409" cy="86940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F6DB4F-AC73-4AFC-98BD-0594C5A13355}">
      <dsp:nvSpPr>
        <dsp:cNvPr id="0" name=""/>
        <dsp:cNvSpPr/>
      </dsp:nvSpPr>
      <dsp:spPr>
        <a:xfrm>
          <a:off x="1759134" y="3312506"/>
          <a:ext cx="504257" cy="50425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EC9786-83F3-43B6-A826-F99D43E9C014}">
      <dsp:nvSpPr>
        <dsp:cNvPr id="0" name=""/>
        <dsp:cNvSpPr/>
      </dsp:nvSpPr>
      <dsp:spPr>
        <a:xfrm>
          <a:off x="2632270" y="3129930"/>
          <a:ext cx="2049321" cy="869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Always return soldering iron to its stand</a:t>
          </a:r>
        </a:p>
      </dsp:txBody>
      <dsp:txXfrm>
        <a:off x="2632270" y="3129930"/>
        <a:ext cx="2049321" cy="869409"/>
      </dsp:txXfrm>
    </dsp:sp>
    <dsp:sp modelId="{A7B6B4AD-5268-44BB-A265-AE322D2C8491}">
      <dsp:nvSpPr>
        <dsp:cNvPr id="0" name=""/>
        <dsp:cNvSpPr/>
      </dsp:nvSpPr>
      <dsp:spPr>
        <a:xfrm>
          <a:off x="5038670" y="3129930"/>
          <a:ext cx="869409" cy="869409"/>
        </a:xfrm>
        <a:prstGeom prst="ellipse">
          <a:avLst/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F3FDAD-6528-4C3D-BC86-EE7B6D9DA91D}">
      <dsp:nvSpPr>
        <dsp:cNvPr id="0" name=""/>
        <dsp:cNvSpPr/>
      </dsp:nvSpPr>
      <dsp:spPr>
        <a:xfrm>
          <a:off x="5221246" y="3312506"/>
          <a:ext cx="504257" cy="50425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71526E-1D84-4957-8391-38985B8CAB12}">
      <dsp:nvSpPr>
        <dsp:cNvPr id="0" name=""/>
        <dsp:cNvSpPr/>
      </dsp:nvSpPr>
      <dsp:spPr>
        <a:xfrm>
          <a:off x="6094381" y="3129930"/>
          <a:ext cx="2049321" cy="869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Make sure whatever you’re soldering is not connected to electricity</a:t>
          </a:r>
        </a:p>
      </dsp:txBody>
      <dsp:txXfrm>
        <a:off x="6094381" y="3129930"/>
        <a:ext cx="2049321" cy="8694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FA7142D-284C-468E-8150-06824544BC65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43E0-1701-4D24-AA31-A68971596FD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985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142D-284C-468E-8150-06824544BC65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43E0-1701-4D24-AA31-A68971596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36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142D-284C-468E-8150-06824544BC65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43E0-1701-4D24-AA31-A68971596FD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809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142D-284C-468E-8150-06824544BC65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43E0-1701-4D24-AA31-A68971596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66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142D-284C-468E-8150-06824544BC65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43E0-1701-4D24-AA31-A68971596FD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142D-284C-468E-8150-06824544BC65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43E0-1701-4D24-AA31-A68971596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0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142D-284C-468E-8150-06824544BC65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43E0-1701-4D24-AA31-A68971596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73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142D-284C-468E-8150-06824544BC65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43E0-1701-4D24-AA31-A68971596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3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142D-284C-468E-8150-06824544BC65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43E0-1701-4D24-AA31-A68971596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5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142D-284C-468E-8150-06824544BC65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43E0-1701-4D24-AA31-A68971596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5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142D-284C-468E-8150-06824544BC65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43E0-1701-4D24-AA31-A68971596FD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518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FA7142D-284C-468E-8150-06824544BC65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DBF43E0-1701-4D24-AA31-A68971596FD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88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A540FAC9-3505-49ED-9B06-A0F8C1485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9879B3CD-E329-42F5-B136-BA1F37EC0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464" y="484632"/>
            <a:ext cx="7453538" cy="58809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1D85B9-2846-4D7C-BCEF-7972B207E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096" y="977900"/>
            <a:ext cx="6539558" cy="3327734"/>
          </a:xfrm>
        </p:spPr>
        <p:txBody>
          <a:bodyPr anchor="b">
            <a:normAutofit/>
          </a:bodyPr>
          <a:lstStyle/>
          <a:p>
            <a:r>
              <a:rPr lang="en-US" sz="5400" dirty="0"/>
              <a:t>Equipment and Material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7AE8BE-EE9D-4BEE-B58B-3A56D6117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96" y="4621235"/>
            <a:ext cx="6539558" cy="1225028"/>
          </a:xfrm>
        </p:spPr>
        <p:txBody>
          <a:bodyPr anchor="t">
            <a:normAutofit/>
          </a:bodyPr>
          <a:lstStyle/>
          <a:p>
            <a:pPr algn="r"/>
            <a:r>
              <a:rPr lang="en-US" sz="2000" dirty="0"/>
              <a:t>Merced Energy, Battery Park</a:t>
            </a:r>
          </a:p>
        </p:txBody>
      </p: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51B042EF-3024-4C57-B282-1B30607FB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58680" y="4476657"/>
            <a:ext cx="5370974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3">
            <a:extLst>
              <a:ext uri="{FF2B5EF4-FFF2-40B4-BE49-F238E27FC236}">
                <a16:creationId xmlns:a16="http://schemas.microsoft.com/office/drawing/2014/main" id="{EA0B4097-B645-43E0-A2B5-B8D688E7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84632"/>
            <a:ext cx="3584224" cy="5880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5B7A1A-8BE1-4484-9BD0-9B4EAA285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662" y="4262130"/>
            <a:ext cx="2578640" cy="171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351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38725-6E44-4499-92A6-36FFF4B1A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Third 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D91C3-ABAB-430C-9A3B-A91D2072D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754880" cy="4023360"/>
          </a:xfrm>
        </p:spPr>
        <p:txBody>
          <a:bodyPr>
            <a:normAutofit/>
          </a:bodyPr>
          <a:lstStyle/>
          <a:p>
            <a:r>
              <a:rPr lang="en-US" dirty="0"/>
              <a:t>The third hand is an adjustable tool used to hold components while you are soldering.</a:t>
            </a:r>
          </a:p>
          <a:p>
            <a:r>
              <a:rPr lang="en-US" dirty="0"/>
              <a:t>They can be used to hold wires, PCBs, etc.</a:t>
            </a:r>
          </a:p>
          <a:p>
            <a:r>
              <a:rPr lang="en-US" dirty="0"/>
              <a:t>They may damage wires, but you can mitigate the damage using shrink wrap.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68EF81-D8F6-BD46-96E1-47C4880BA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381" y="2286000"/>
            <a:ext cx="4023360" cy="40233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23DCC7-83AE-47F4-9098-BEAF883D88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382" y="155267"/>
            <a:ext cx="2578640" cy="171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363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9A590-D6EF-4C8C-90A4-51206135F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/>
              <a:t>Solder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5216A-C71C-4A63-9AC7-83A45D496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754880" cy="4023360"/>
          </a:xfrm>
        </p:spPr>
        <p:txBody>
          <a:bodyPr>
            <a:normAutofit/>
          </a:bodyPr>
          <a:lstStyle/>
          <a:p>
            <a:r>
              <a:rPr lang="en-US"/>
              <a:t>2 types: lead solder and lead-free solder</a:t>
            </a:r>
          </a:p>
          <a:p>
            <a:r>
              <a:rPr lang="en-US"/>
              <a:t>Lead-free solder requires more heat</a:t>
            </a:r>
          </a:p>
          <a:p>
            <a:r>
              <a:rPr lang="en-US"/>
              <a:t>Lead-free solder joints are grainy and rough. They are lower quality than lead solder.</a:t>
            </a:r>
          </a:p>
          <a:p>
            <a:r>
              <a:rPr lang="en-US"/>
              <a:t>Lead solder is recommended because it is easier to work with and requires lower temperatures. </a:t>
            </a:r>
          </a:p>
          <a:p>
            <a:endParaRPr lang="en-US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040625-8FB4-8A4B-B987-930D15F58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22" y="2556804"/>
            <a:ext cx="4526278" cy="34817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4131DC-4B03-4158-9100-FFC969F423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382" y="155267"/>
            <a:ext cx="2578640" cy="171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957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0B02-20C4-4484-BDC8-E54D522EB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Flux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28F19-B5B4-4218-A7F3-59152B06C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523002" cy="4023360"/>
          </a:xfrm>
        </p:spPr>
        <p:txBody>
          <a:bodyPr>
            <a:normAutofit/>
          </a:bodyPr>
          <a:lstStyle/>
          <a:p>
            <a:r>
              <a:rPr lang="en-US" dirty="0"/>
              <a:t>Usually made of rosin</a:t>
            </a:r>
          </a:p>
          <a:p>
            <a:r>
              <a:rPr lang="en-US" dirty="0"/>
              <a:t>Comes in paste form</a:t>
            </a:r>
          </a:p>
          <a:p>
            <a:r>
              <a:rPr lang="en-US" dirty="0"/>
              <a:t>Reduces oxides that form whenever hot metals are in contact with the air.</a:t>
            </a:r>
          </a:p>
          <a:p>
            <a:r>
              <a:rPr lang="en-US" dirty="0"/>
              <a:t>It also helps the solder stay in liquid form.</a:t>
            </a:r>
          </a:p>
          <a:p>
            <a:r>
              <a:rPr lang="en-US" dirty="0"/>
              <a:t>Many solders come with flux in the core.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4C09DE-02A6-5F42-8749-9B6A4DFF45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0" r="39793" b="1"/>
          <a:stretch/>
        </p:blipFill>
        <p:spPr>
          <a:xfrm>
            <a:off x="8015434" y="2386584"/>
            <a:ext cx="3152438" cy="3448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25827B-433D-4C40-8497-F96046EF1B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382" y="155267"/>
            <a:ext cx="2578640" cy="171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516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168FA-59EC-4268-BBE2-6F8379B1D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en-US"/>
              <a:t>Equipment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89174-9A78-484D-A61E-596E74EFE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>
            <a:normAutofit/>
          </a:bodyPr>
          <a:lstStyle/>
          <a:p>
            <a:r>
              <a:rPr lang="en-US"/>
              <a:t>Soldering iron &amp; stand</a:t>
            </a:r>
          </a:p>
          <a:p>
            <a:r>
              <a:rPr lang="en-US"/>
              <a:t>Third hand</a:t>
            </a:r>
          </a:p>
          <a:p>
            <a:r>
              <a:rPr lang="en-US"/>
              <a:t>Wet sponge</a:t>
            </a:r>
          </a:p>
          <a:p>
            <a:r>
              <a:rPr lang="en-US"/>
              <a:t>Solder</a:t>
            </a:r>
          </a:p>
          <a:p>
            <a:r>
              <a:rPr lang="en-US"/>
              <a:t>Flux</a:t>
            </a:r>
          </a:p>
          <a:p>
            <a:r>
              <a:rPr lang="en-US"/>
              <a:t>Fire extinguisher</a:t>
            </a:r>
          </a:p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98F595-FC18-9248-A44A-1501D0BE7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632" y="3541519"/>
            <a:ext cx="4072128" cy="271475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06BF7CB-0C5A-2F4C-9B6D-A7B40480EB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476" y="628145"/>
            <a:ext cx="4389264" cy="29133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5DEB53-C019-459F-AA55-0B00173621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382" y="155267"/>
            <a:ext cx="2578640" cy="171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417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BE759-A868-4E32-9F0C-72368C746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Safety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893CF65-97EC-4FCC-AC94-B585FE5FEE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9917856"/>
              </p:ext>
            </p:extLst>
          </p:nvPr>
        </p:nvGraphicFramePr>
        <p:xfrm>
          <a:off x="1024128" y="2084832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36750586-370E-40EC-BE35-F3434DB0FF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382" y="155267"/>
            <a:ext cx="2578640" cy="171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177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A44DC8-FE62-4C98-B6C3-8BCD72DD5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Thank You!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13043C4-E003-4155-8412-9B95F4AA5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503" y="2340864"/>
            <a:ext cx="3791711" cy="39319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Raymond Kim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Liza Oh</a:t>
            </a:r>
          </a:p>
        </p:txBody>
      </p:sp>
      <p:pic>
        <p:nvPicPr>
          <p:cNvPr id="11" name="Content Placeholder 7">
            <a:extLst>
              <a:ext uri="{FF2B5EF4-FFF2-40B4-BE49-F238E27FC236}">
                <a16:creationId xmlns:a16="http://schemas.microsoft.com/office/drawing/2014/main" id="{4B7A9F39-10E0-4AEF-BB15-BC702A7CF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08086"/>
            <a:ext cx="5455921" cy="364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9738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208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Tw Cen MT</vt:lpstr>
      <vt:lpstr>Tw Cen MT Condensed</vt:lpstr>
      <vt:lpstr>Wingdings</vt:lpstr>
      <vt:lpstr>Wingdings 3</vt:lpstr>
      <vt:lpstr>Integral</vt:lpstr>
      <vt:lpstr>Equipment and Material</vt:lpstr>
      <vt:lpstr>Third Hand</vt:lpstr>
      <vt:lpstr>Solder</vt:lpstr>
      <vt:lpstr>Flux</vt:lpstr>
      <vt:lpstr>Equipment</vt:lpstr>
      <vt:lpstr>Safety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Equipment and Material</dc:title>
  <dc:creator>Ramiro Gonzalez</dc:creator>
  <cp:lastModifiedBy>Ramiro Gonzalez</cp:lastModifiedBy>
  <cp:revision>2</cp:revision>
  <dcterms:created xsi:type="dcterms:W3CDTF">2018-11-29T06:35:38Z</dcterms:created>
  <dcterms:modified xsi:type="dcterms:W3CDTF">2018-11-29T06:44:18Z</dcterms:modified>
</cp:coreProperties>
</file>